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5" r:id="rId5"/>
    <p:sldMasterId id="2147483676"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Lst>
  <p:sldSz cy="5143500" cx="9144000"/>
  <p:notesSz cx="17348200" cy="9753600"/>
  <p:embeddedFontLst>
    <p:embeddedFont>
      <p:font typeface="Proxima Nova"/>
      <p:regular r:id="rId51"/>
      <p:bold r:id="rId52"/>
      <p:italic r:id="rId53"/>
      <p:boldItalic r:id="rId54"/>
    </p:embeddedFont>
    <p:embeddedFont>
      <p:font typeface="Joti One"/>
      <p:regular r:id="rId55"/>
    </p:embeddedFont>
    <p:embeddedFont>
      <p:font typeface="BenchNine"/>
      <p:regular r:id="rId56"/>
      <p:bold r:id="rId57"/>
    </p:embeddedFont>
    <p:embeddedFont>
      <p:font typeface="Roboto Condensed"/>
      <p:regular r:id="rId58"/>
      <p:bold r:id="rId59"/>
      <p:italic r:id="rId60"/>
      <p:boldItalic r:id="rId61"/>
    </p:embeddedFont>
    <p:embeddedFont>
      <p:font typeface="Roboto Condensed Light"/>
      <p:regular r:id="rId62"/>
      <p:bold r:id="rId63"/>
      <p:italic r:id="rId64"/>
      <p:boldItalic r:id="rId65"/>
    </p:embeddedFont>
    <p:embeddedFont>
      <p:font typeface="Proxima Nova Semibold"/>
      <p:regular r:id="rId66"/>
      <p:bold r:id="rId67"/>
      <p:boldItalic r:id="rId68"/>
    </p:embeddedFont>
    <p:embeddedFont>
      <p:font typeface="Galada"/>
      <p:regular r:id="rId6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282">
          <p15:clr>
            <a:srgbClr val="9AA0A6"/>
          </p15:clr>
        </p15:guide>
        <p15:guide id="2" pos="5201">
          <p15:clr>
            <a:srgbClr val="9AA0A6"/>
          </p15:clr>
        </p15:guide>
        <p15:guide id="3" orient="horz" pos="524">
          <p15:clr>
            <a:srgbClr val="9AA0A6"/>
          </p15:clr>
        </p15:guide>
        <p15:guide id="4" orient="horz" pos="22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0FFBC39-53F4-4FF1-B916-58B8D1D27DAB}">
  <a:tblStyle styleId="{B0FFBC39-53F4-4FF1-B916-58B8D1D27DAB}" styleName="Table_0">
    <a:wholeTbl>
      <a:tcTxStyle b="off" i="off">
        <a:font>
          <a:latin typeface="Calibri"/>
          <a:ea typeface="Calibri"/>
          <a:cs typeface="Calibri"/>
        </a:font>
        <a:srgbClr val="000000"/>
      </a:tcTxStyle>
      <a:tcStyle>
        <a:tcBdr>
          <a:left>
            <a:ln cap="flat" cmpd="sng" w="9525">
              <a:solidFill>
                <a:srgbClr val="000000">
                  <a:alpha val="0"/>
                </a:srgbClr>
              </a:solidFill>
              <a:prstDash val="solid"/>
              <a:round/>
              <a:headEnd len="sm" w="sm" type="none"/>
              <a:tailEnd len="sm" w="sm" type="none"/>
            </a:ln>
          </a:left>
          <a:right>
            <a:ln cap="flat" cmpd="sng" w="9525">
              <a:solidFill>
                <a:srgbClr val="000000">
                  <a:alpha val="0"/>
                </a:srgbClr>
              </a:solidFill>
              <a:prstDash val="solid"/>
              <a:round/>
              <a:headEnd len="sm" w="sm" type="none"/>
              <a:tailEnd len="sm" w="sm" type="none"/>
            </a:ln>
          </a:right>
          <a:top>
            <a:ln cap="flat" cmpd="sng" w="9525">
              <a:solidFill>
                <a:srgbClr val="000000">
                  <a:alpha val="0"/>
                </a:srgbClr>
              </a:solidFill>
              <a:prstDash val="solid"/>
              <a:round/>
              <a:headEnd len="sm" w="sm" type="none"/>
              <a:tailEnd len="sm" w="sm" type="none"/>
            </a:ln>
          </a:top>
          <a:bottom>
            <a:ln cap="flat" cmpd="sng" w="9525">
              <a:solidFill>
                <a:srgbClr val="000000">
                  <a:alpha val="0"/>
                </a:srgbClr>
              </a:solidFill>
              <a:prstDash val="solid"/>
              <a:round/>
              <a:headEnd len="sm" w="sm" type="none"/>
              <a:tailEnd len="sm" w="sm" type="none"/>
            </a:ln>
          </a:bottom>
          <a:insideH>
            <a:ln cap="flat" cmpd="sng" w="9525">
              <a:solidFill>
                <a:srgbClr val="000000">
                  <a:alpha val="0"/>
                </a:srgbClr>
              </a:solidFill>
              <a:prstDash val="solid"/>
              <a:round/>
              <a:headEnd len="sm" w="sm" type="none"/>
              <a:tailEnd len="sm" w="sm" type="none"/>
            </a:ln>
          </a:insideH>
          <a:insideV>
            <a:ln cap="flat" cmpd="sng" w="9525">
              <a:solidFill>
                <a:srgbClr val="000000">
                  <a:alpha val="0"/>
                </a:srgbClr>
              </a:solidFill>
              <a:prstDash val="solid"/>
              <a:round/>
              <a:headEnd len="sm" w="sm" type="none"/>
              <a:tailEnd len="sm" w="sm" type="none"/>
            </a:ln>
          </a:insideV>
        </a:tcBdr>
        <a:fill>
          <a:solidFill>
            <a:srgbClr val="FFFFFF">
              <a:alpha val="0"/>
            </a:srgbClr>
          </a:solidFill>
        </a:fill>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82"/>
        <p:guide pos="5201"/>
        <p:guide pos="524" orient="horz"/>
        <p:guide pos="2280"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CondensedLight-regular.fntdata"/><Relationship Id="rId61" Type="http://schemas.openxmlformats.org/officeDocument/2006/relationships/font" Target="fonts/RobotoCondensed-boldItalic.fntdata"/><Relationship Id="rId20" Type="http://schemas.openxmlformats.org/officeDocument/2006/relationships/slide" Target="slides/slide13.xml"/><Relationship Id="rId64" Type="http://schemas.openxmlformats.org/officeDocument/2006/relationships/font" Target="fonts/RobotoCondensedLight-italic.fntdata"/><Relationship Id="rId63" Type="http://schemas.openxmlformats.org/officeDocument/2006/relationships/font" Target="fonts/RobotoCondensedLight-bold.fntdata"/><Relationship Id="rId22" Type="http://schemas.openxmlformats.org/officeDocument/2006/relationships/slide" Target="slides/slide15.xml"/><Relationship Id="rId66" Type="http://schemas.openxmlformats.org/officeDocument/2006/relationships/font" Target="fonts/ProximaNovaSemibold-regular.fntdata"/><Relationship Id="rId21" Type="http://schemas.openxmlformats.org/officeDocument/2006/relationships/slide" Target="slides/slide14.xml"/><Relationship Id="rId65" Type="http://schemas.openxmlformats.org/officeDocument/2006/relationships/font" Target="fonts/RobotoCondensedLight-boldItalic.fntdata"/><Relationship Id="rId24" Type="http://schemas.openxmlformats.org/officeDocument/2006/relationships/slide" Target="slides/slide17.xml"/><Relationship Id="rId68" Type="http://schemas.openxmlformats.org/officeDocument/2006/relationships/font" Target="fonts/ProximaNovaSemibold-boldItalic.fntdata"/><Relationship Id="rId23" Type="http://schemas.openxmlformats.org/officeDocument/2006/relationships/slide" Target="slides/slide16.xml"/><Relationship Id="rId67" Type="http://schemas.openxmlformats.org/officeDocument/2006/relationships/font" Target="fonts/ProximaNovaSemibold-bold.fntdata"/><Relationship Id="rId60" Type="http://schemas.openxmlformats.org/officeDocument/2006/relationships/font" Target="fonts/RobotoCondensed-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Galada-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regular.fntdata"/><Relationship Id="rId50" Type="http://schemas.openxmlformats.org/officeDocument/2006/relationships/slide" Target="slides/slide43.xml"/><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4.xml"/><Relationship Id="rId55" Type="http://schemas.openxmlformats.org/officeDocument/2006/relationships/font" Target="fonts/JotiOne-regular.fntdata"/><Relationship Id="rId10" Type="http://schemas.openxmlformats.org/officeDocument/2006/relationships/slide" Target="slides/slide3.xml"/><Relationship Id="rId54" Type="http://schemas.openxmlformats.org/officeDocument/2006/relationships/font" Target="fonts/ProximaNova-boldItalic.fntdata"/><Relationship Id="rId13" Type="http://schemas.openxmlformats.org/officeDocument/2006/relationships/slide" Target="slides/slide6.xml"/><Relationship Id="rId57" Type="http://schemas.openxmlformats.org/officeDocument/2006/relationships/font" Target="fonts/BenchNine-bold.fntdata"/><Relationship Id="rId12" Type="http://schemas.openxmlformats.org/officeDocument/2006/relationships/slide" Target="slides/slide5.xml"/><Relationship Id="rId56" Type="http://schemas.openxmlformats.org/officeDocument/2006/relationships/font" Target="fonts/BenchNine-regular.fntdata"/><Relationship Id="rId15" Type="http://schemas.openxmlformats.org/officeDocument/2006/relationships/slide" Target="slides/slide8.xml"/><Relationship Id="rId59" Type="http://schemas.openxmlformats.org/officeDocument/2006/relationships/font" Target="fonts/RobotoCondensed-bold.fntdata"/><Relationship Id="rId14" Type="http://schemas.openxmlformats.org/officeDocument/2006/relationships/slide" Target="slides/slide7.xml"/><Relationship Id="rId58" Type="http://schemas.openxmlformats.org/officeDocument/2006/relationships/font" Target="fonts/RobotoCondensed-regular.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2894760" y="731500"/>
            <a:ext cx="11560500" cy="36576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1734800" y="4632950"/>
            <a:ext cx="13878551" cy="43891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 name="Shape 127"/>
        <p:cNvGrpSpPr/>
        <p:nvPr/>
      </p:nvGrpSpPr>
      <p:grpSpPr>
        <a:xfrm>
          <a:off x="0" y="0"/>
          <a:ext cx="0" cy="0"/>
          <a:chOff x="0" y="0"/>
          <a:chExt cx="0" cy="0"/>
        </a:xfrm>
      </p:grpSpPr>
      <p:sp>
        <p:nvSpPr>
          <p:cNvPr id="128" name="Google Shape;128;g4c68a97855_0_33: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29" name="Google Shape;129;g4c68a97855_0_33: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 name="Shape 312"/>
        <p:cNvGrpSpPr/>
        <p:nvPr/>
      </p:nvGrpSpPr>
      <p:grpSpPr>
        <a:xfrm>
          <a:off x="0" y="0"/>
          <a:ext cx="0" cy="0"/>
          <a:chOff x="0" y="0"/>
          <a:chExt cx="0" cy="0"/>
        </a:xfrm>
      </p:grpSpPr>
      <p:sp>
        <p:nvSpPr>
          <p:cNvPr id="313" name="Google Shape;313;g603c035efb_0_2072:notes"/>
          <p:cNvSpPr/>
          <p:nvPr>
            <p:ph idx="2" type="sldImg"/>
          </p:nvPr>
        </p:nvSpPr>
        <p:spPr>
          <a:xfrm>
            <a:off x="2894760"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314" name="Google Shape;314;g603c035efb_0_2072: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 name="Shape 329"/>
        <p:cNvGrpSpPr/>
        <p:nvPr/>
      </p:nvGrpSpPr>
      <p:grpSpPr>
        <a:xfrm>
          <a:off x="0" y="0"/>
          <a:ext cx="0" cy="0"/>
          <a:chOff x="0" y="0"/>
          <a:chExt cx="0" cy="0"/>
        </a:xfrm>
      </p:grpSpPr>
      <p:sp>
        <p:nvSpPr>
          <p:cNvPr id="330" name="Google Shape;330;g4c68a97855_0_54: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331" name="Google Shape;331;g4c68a97855_0_54: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g4c68a97855_0_83: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539" name="Google Shape;539;g4c68a97855_0_83: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3" name="Shape 683"/>
        <p:cNvGrpSpPr/>
        <p:nvPr/>
      </p:nvGrpSpPr>
      <p:grpSpPr>
        <a:xfrm>
          <a:off x="0" y="0"/>
          <a:ext cx="0" cy="0"/>
          <a:chOff x="0" y="0"/>
          <a:chExt cx="0" cy="0"/>
        </a:xfrm>
      </p:grpSpPr>
      <p:sp>
        <p:nvSpPr>
          <p:cNvPr id="684" name="Google Shape;684;g603c035efb_0_2080: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685" name="Google Shape;685;g603c035efb_0_2080: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 name="Shape 791"/>
        <p:cNvGrpSpPr/>
        <p:nvPr/>
      </p:nvGrpSpPr>
      <p:grpSpPr>
        <a:xfrm>
          <a:off x="0" y="0"/>
          <a:ext cx="0" cy="0"/>
          <a:chOff x="0" y="0"/>
          <a:chExt cx="0" cy="0"/>
        </a:xfrm>
      </p:grpSpPr>
      <p:sp>
        <p:nvSpPr>
          <p:cNvPr id="792" name="Google Shape;792;g4c68a97855_0_89: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793" name="Google Shape;793;g4c68a97855_0_89: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 name="Shape 900"/>
        <p:cNvGrpSpPr/>
        <p:nvPr/>
      </p:nvGrpSpPr>
      <p:grpSpPr>
        <a:xfrm>
          <a:off x="0" y="0"/>
          <a:ext cx="0" cy="0"/>
          <a:chOff x="0" y="0"/>
          <a:chExt cx="0" cy="0"/>
        </a:xfrm>
      </p:grpSpPr>
      <p:sp>
        <p:nvSpPr>
          <p:cNvPr id="901" name="Google Shape;901;g4c68a97855_0_302: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902" name="Google Shape;902;g4c68a97855_0_302: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0" name="Shape 1000"/>
        <p:cNvGrpSpPr/>
        <p:nvPr/>
      </p:nvGrpSpPr>
      <p:grpSpPr>
        <a:xfrm>
          <a:off x="0" y="0"/>
          <a:ext cx="0" cy="0"/>
          <a:chOff x="0" y="0"/>
          <a:chExt cx="0" cy="0"/>
        </a:xfrm>
      </p:grpSpPr>
      <p:sp>
        <p:nvSpPr>
          <p:cNvPr id="1001" name="Google Shape;1001;g4c8996e154_0_28: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002" name="Google Shape;1002;g4c8996e154_0_28: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2" name="Shape 1072"/>
        <p:cNvGrpSpPr/>
        <p:nvPr/>
      </p:nvGrpSpPr>
      <p:grpSpPr>
        <a:xfrm>
          <a:off x="0" y="0"/>
          <a:ext cx="0" cy="0"/>
          <a:chOff x="0" y="0"/>
          <a:chExt cx="0" cy="0"/>
        </a:xfrm>
      </p:grpSpPr>
      <p:sp>
        <p:nvSpPr>
          <p:cNvPr id="1073" name="Google Shape;1073;g4c68a97855_0_397: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074" name="Google Shape;1074;g4c68a97855_0_397: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3" name="Shape 1163"/>
        <p:cNvGrpSpPr/>
        <p:nvPr/>
      </p:nvGrpSpPr>
      <p:grpSpPr>
        <a:xfrm>
          <a:off x="0" y="0"/>
          <a:ext cx="0" cy="0"/>
          <a:chOff x="0" y="0"/>
          <a:chExt cx="0" cy="0"/>
        </a:xfrm>
      </p:grpSpPr>
      <p:sp>
        <p:nvSpPr>
          <p:cNvPr id="1164" name="Google Shape;1164;g58b56fcf48_0_79: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165" name="Google Shape;1165;g58b56fcf48_0_79: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4" name="Shape 1194"/>
        <p:cNvGrpSpPr/>
        <p:nvPr/>
      </p:nvGrpSpPr>
      <p:grpSpPr>
        <a:xfrm>
          <a:off x="0" y="0"/>
          <a:ext cx="0" cy="0"/>
          <a:chOff x="0" y="0"/>
          <a:chExt cx="0" cy="0"/>
        </a:xfrm>
      </p:grpSpPr>
      <p:sp>
        <p:nvSpPr>
          <p:cNvPr id="1195" name="Google Shape;1195;g4c68a97855_1_80: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196" name="Google Shape;1196;g4c68a97855_1_80: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8" name="Shape 1558"/>
        <p:cNvGrpSpPr/>
        <p:nvPr/>
      </p:nvGrpSpPr>
      <p:grpSpPr>
        <a:xfrm>
          <a:off x="0" y="0"/>
          <a:ext cx="0" cy="0"/>
          <a:chOff x="0" y="0"/>
          <a:chExt cx="0" cy="0"/>
        </a:xfrm>
      </p:grpSpPr>
      <p:sp>
        <p:nvSpPr>
          <p:cNvPr id="1559" name="Google Shape;1559;g4c68a97855_1_104: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560" name="Google Shape;1560;g4c68a97855_1_104: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5" name="Shape 1585"/>
        <p:cNvGrpSpPr/>
        <p:nvPr/>
      </p:nvGrpSpPr>
      <p:grpSpPr>
        <a:xfrm>
          <a:off x="0" y="0"/>
          <a:ext cx="0" cy="0"/>
          <a:chOff x="0" y="0"/>
          <a:chExt cx="0" cy="0"/>
        </a:xfrm>
      </p:grpSpPr>
      <p:sp>
        <p:nvSpPr>
          <p:cNvPr id="1586" name="Google Shape;1586;g4c68a97855_1_141: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587" name="Google Shape;1587;g4c68a97855_1_141: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8" name="Shape 1618"/>
        <p:cNvGrpSpPr/>
        <p:nvPr/>
      </p:nvGrpSpPr>
      <p:grpSpPr>
        <a:xfrm>
          <a:off x="0" y="0"/>
          <a:ext cx="0" cy="0"/>
          <a:chOff x="0" y="0"/>
          <a:chExt cx="0" cy="0"/>
        </a:xfrm>
      </p:grpSpPr>
      <p:sp>
        <p:nvSpPr>
          <p:cNvPr id="1619" name="Google Shape;1619;g4c68a97855_1_161: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620" name="Google Shape;1620;g4c68a97855_1_161: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4" name="Shape 1654"/>
        <p:cNvGrpSpPr/>
        <p:nvPr/>
      </p:nvGrpSpPr>
      <p:grpSpPr>
        <a:xfrm>
          <a:off x="0" y="0"/>
          <a:ext cx="0" cy="0"/>
          <a:chOff x="0" y="0"/>
          <a:chExt cx="0" cy="0"/>
        </a:xfrm>
      </p:grpSpPr>
      <p:sp>
        <p:nvSpPr>
          <p:cNvPr id="1655" name="Google Shape;1655;g4c68a97855_1_210: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656" name="Google Shape;1656;g4c68a97855_1_210: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5" name="Shape 1725"/>
        <p:cNvGrpSpPr/>
        <p:nvPr/>
      </p:nvGrpSpPr>
      <p:grpSpPr>
        <a:xfrm>
          <a:off x="0" y="0"/>
          <a:ext cx="0" cy="0"/>
          <a:chOff x="0" y="0"/>
          <a:chExt cx="0" cy="0"/>
        </a:xfrm>
      </p:grpSpPr>
      <p:sp>
        <p:nvSpPr>
          <p:cNvPr id="1726" name="Google Shape;1726;g4c68a97855_1_206: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727" name="Google Shape;1727;g4c68a97855_1_206: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1" name="Shape 2001"/>
        <p:cNvGrpSpPr/>
        <p:nvPr/>
      </p:nvGrpSpPr>
      <p:grpSpPr>
        <a:xfrm>
          <a:off x="0" y="0"/>
          <a:ext cx="0" cy="0"/>
          <a:chOff x="0" y="0"/>
          <a:chExt cx="0" cy="0"/>
        </a:xfrm>
      </p:grpSpPr>
      <p:sp>
        <p:nvSpPr>
          <p:cNvPr id="2002" name="Google Shape;2002;g4c68a97855_1_215: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003" name="Google Shape;2003;g4c68a97855_1_215: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2" name="Shape 2052"/>
        <p:cNvGrpSpPr/>
        <p:nvPr/>
      </p:nvGrpSpPr>
      <p:grpSpPr>
        <a:xfrm>
          <a:off x="0" y="0"/>
          <a:ext cx="0" cy="0"/>
          <a:chOff x="0" y="0"/>
          <a:chExt cx="0" cy="0"/>
        </a:xfrm>
      </p:grpSpPr>
      <p:sp>
        <p:nvSpPr>
          <p:cNvPr id="2053" name="Google Shape;2053;g4c68a97855_1_88: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054" name="Google Shape;2054;g4c68a97855_1_88: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4" name="Shape 2084"/>
        <p:cNvGrpSpPr/>
        <p:nvPr/>
      </p:nvGrpSpPr>
      <p:grpSpPr>
        <a:xfrm>
          <a:off x="0" y="0"/>
          <a:ext cx="0" cy="0"/>
          <a:chOff x="0" y="0"/>
          <a:chExt cx="0" cy="0"/>
        </a:xfrm>
      </p:grpSpPr>
      <p:sp>
        <p:nvSpPr>
          <p:cNvPr id="2085" name="Google Shape;2085;g603c035efb_0_3765: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086" name="Google Shape;2086;g603c035efb_0_3765: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9" name="Shape 2149"/>
        <p:cNvGrpSpPr/>
        <p:nvPr/>
      </p:nvGrpSpPr>
      <p:grpSpPr>
        <a:xfrm>
          <a:off x="0" y="0"/>
          <a:ext cx="0" cy="0"/>
          <a:chOff x="0" y="0"/>
          <a:chExt cx="0" cy="0"/>
        </a:xfrm>
      </p:grpSpPr>
      <p:sp>
        <p:nvSpPr>
          <p:cNvPr id="2150" name="Google Shape;2150;g4c68a97855_1_273: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151" name="Google Shape;2151;g4c68a97855_1_273: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4" name="Shape 2214"/>
        <p:cNvGrpSpPr/>
        <p:nvPr/>
      </p:nvGrpSpPr>
      <p:grpSpPr>
        <a:xfrm>
          <a:off x="0" y="0"/>
          <a:ext cx="0" cy="0"/>
          <a:chOff x="0" y="0"/>
          <a:chExt cx="0" cy="0"/>
        </a:xfrm>
      </p:grpSpPr>
      <p:sp>
        <p:nvSpPr>
          <p:cNvPr id="2215" name="Google Shape;2215;g4c68a97855_1_284: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216" name="Google Shape;2216;g4c68a97855_1_284: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7" name="Shape 2267"/>
        <p:cNvGrpSpPr/>
        <p:nvPr/>
      </p:nvGrpSpPr>
      <p:grpSpPr>
        <a:xfrm>
          <a:off x="0" y="0"/>
          <a:ext cx="0" cy="0"/>
          <a:chOff x="0" y="0"/>
          <a:chExt cx="0" cy="0"/>
        </a:xfrm>
      </p:grpSpPr>
      <p:sp>
        <p:nvSpPr>
          <p:cNvPr id="2268" name="Google Shape;2268;g4c68a97855_1_307: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269" name="Google Shape;2269;g4c68a97855_1_307: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2" name="Shape 2442"/>
        <p:cNvGrpSpPr/>
        <p:nvPr/>
      </p:nvGrpSpPr>
      <p:grpSpPr>
        <a:xfrm>
          <a:off x="0" y="0"/>
          <a:ext cx="0" cy="0"/>
          <a:chOff x="0" y="0"/>
          <a:chExt cx="0" cy="0"/>
        </a:xfrm>
      </p:grpSpPr>
      <p:sp>
        <p:nvSpPr>
          <p:cNvPr id="2443" name="Google Shape;2443;g4c6f126ef7_0_2: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444" name="Google Shape;2444;g4c6f126ef7_0_2: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2" name="Shape 2502"/>
        <p:cNvGrpSpPr/>
        <p:nvPr/>
      </p:nvGrpSpPr>
      <p:grpSpPr>
        <a:xfrm>
          <a:off x="0" y="0"/>
          <a:ext cx="0" cy="0"/>
          <a:chOff x="0" y="0"/>
          <a:chExt cx="0" cy="0"/>
        </a:xfrm>
      </p:grpSpPr>
      <p:sp>
        <p:nvSpPr>
          <p:cNvPr id="2503" name="Google Shape;2503;g4c6f126ef7_1_5: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504" name="Google Shape;2504;g4c6f126ef7_1_5: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4" name="Shape 2524"/>
        <p:cNvGrpSpPr/>
        <p:nvPr/>
      </p:nvGrpSpPr>
      <p:grpSpPr>
        <a:xfrm>
          <a:off x="0" y="0"/>
          <a:ext cx="0" cy="0"/>
          <a:chOff x="0" y="0"/>
          <a:chExt cx="0" cy="0"/>
        </a:xfrm>
      </p:grpSpPr>
      <p:sp>
        <p:nvSpPr>
          <p:cNvPr id="2525" name="Google Shape;2525;g4c6f126ef7_1_148: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526" name="Google Shape;2526;g4c6f126ef7_1_148: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9" name="Shape 2539"/>
        <p:cNvGrpSpPr/>
        <p:nvPr/>
      </p:nvGrpSpPr>
      <p:grpSpPr>
        <a:xfrm>
          <a:off x="0" y="0"/>
          <a:ext cx="0" cy="0"/>
          <a:chOff x="0" y="0"/>
          <a:chExt cx="0" cy="0"/>
        </a:xfrm>
      </p:grpSpPr>
      <p:sp>
        <p:nvSpPr>
          <p:cNvPr id="2540" name="Google Shape;2540;g4c6f126ef7_1_163: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541" name="Google Shape;2541;g4c6f126ef7_1_163: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0" name="Shape 2570"/>
        <p:cNvGrpSpPr/>
        <p:nvPr/>
      </p:nvGrpSpPr>
      <p:grpSpPr>
        <a:xfrm>
          <a:off x="0" y="0"/>
          <a:ext cx="0" cy="0"/>
          <a:chOff x="0" y="0"/>
          <a:chExt cx="0" cy="0"/>
        </a:xfrm>
      </p:grpSpPr>
      <p:sp>
        <p:nvSpPr>
          <p:cNvPr id="2571" name="Google Shape;2571;g4c6f126ef7_1_182: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572" name="Google Shape;2572;g4c6f126ef7_1_182: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3" name="Shape 2653"/>
        <p:cNvGrpSpPr/>
        <p:nvPr/>
      </p:nvGrpSpPr>
      <p:grpSpPr>
        <a:xfrm>
          <a:off x="0" y="0"/>
          <a:ext cx="0" cy="0"/>
          <a:chOff x="0" y="0"/>
          <a:chExt cx="0" cy="0"/>
        </a:xfrm>
      </p:grpSpPr>
      <p:sp>
        <p:nvSpPr>
          <p:cNvPr id="2654" name="Google Shape;2654;g4c6f126ef7_1_202: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655" name="Google Shape;2655;g4c6f126ef7_1_202: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4" name="Shape 2794"/>
        <p:cNvGrpSpPr/>
        <p:nvPr/>
      </p:nvGrpSpPr>
      <p:grpSpPr>
        <a:xfrm>
          <a:off x="0" y="0"/>
          <a:ext cx="0" cy="0"/>
          <a:chOff x="0" y="0"/>
          <a:chExt cx="0" cy="0"/>
        </a:xfrm>
      </p:grpSpPr>
      <p:sp>
        <p:nvSpPr>
          <p:cNvPr id="2795" name="Google Shape;2795;g5b51033569_1_8: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796" name="Google Shape;2796;g5b51033569_1_8: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7" name="Shape 3457"/>
        <p:cNvGrpSpPr/>
        <p:nvPr/>
      </p:nvGrpSpPr>
      <p:grpSpPr>
        <a:xfrm>
          <a:off x="0" y="0"/>
          <a:ext cx="0" cy="0"/>
          <a:chOff x="0" y="0"/>
          <a:chExt cx="0" cy="0"/>
        </a:xfrm>
      </p:grpSpPr>
      <p:sp>
        <p:nvSpPr>
          <p:cNvPr id="3458" name="Google Shape;3458;g603c035efb_3_1258:notes"/>
          <p:cNvSpPr/>
          <p:nvPr>
            <p:ph idx="2" type="sldImg"/>
          </p:nvPr>
        </p:nvSpPr>
        <p:spPr>
          <a:xfrm>
            <a:off x="2894760"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3459" name="Google Shape;3459;g603c035efb_3_1258: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9" name="Shape 4799"/>
        <p:cNvGrpSpPr/>
        <p:nvPr/>
      </p:nvGrpSpPr>
      <p:grpSpPr>
        <a:xfrm>
          <a:off x="0" y="0"/>
          <a:ext cx="0" cy="0"/>
          <a:chOff x="0" y="0"/>
          <a:chExt cx="0" cy="0"/>
        </a:xfrm>
      </p:grpSpPr>
      <p:sp>
        <p:nvSpPr>
          <p:cNvPr id="4800" name="Google Shape;4800;g6041419b73_1_429: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4801" name="Google Shape;4801;g6041419b73_1_429: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6" name="Shape 4806"/>
        <p:cNvGrpSpPr/>
        <p:nvPr/>
      </p:nvGrpSpPr>
      <p:grpSpPr>
        <a:xfrm>
          <a:off x="0" y="0"/>
          <a:ext cx="0" cy="0"/>
          <a:chOff x="0" y="0"/>
          <a:chExt cx="0" cy="0"/>
        </a:xfrm>
      </p:grpSpPr>
      <p:sp>
        <p:nvSpPr>
          <p:cNvPr id="4807" name="Google Shape;4807;g60c4507d64_0_294: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4808" name="Google Shape;4808;g60c4507d64_0_294: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3" name="Shape 4813"/>
        <p:cNvGrpSpPr/>
        <p:nvPr/>
      </p:nvGrpSpPr>
      <p:grpSpPr>
        <a:xfrm>
          <a:off x="0" y="0"/>
          <a:ext cx="0" cy="0"/>
          <a:chOff x="0" y="0"/>
          <a:chExt cx="0" cy="0"/>
        </a:xfrm>
      </p:grpSpPr>
      <p:sp>
        <p:nvSpPr>
          <p:cNvPr id="4814" name="Google Shape;4814;g60c4507d64_0_300: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4815" name="Google Shape;4815;g60c4507d64_0_300: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8" name="Shape 4838"/>
        <p:cNvGrpSpPr/>
        <p:nvPr/>
      </p:nvGrpSpPr>
      <p:grpSpPr>
        <a:xfrm>
          <a:off x="0" y="0"/>
          <a:ext cx="0" cy="0"/>
          <a:chOff x="0" y="0"/>
          <a:chExt cx="0" cy="0"/>
        </a:xfrm>
      </p:grpSpPr>
      <p:sp>
        <p:nvSpPr>
          <p:cNvPr id="4839" name="Google Shape;4839;g60c4507d64_0_320: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4840" name="Google Shape;4840;g60c4507d64_0_320: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4" name="Shape 5454"/>
        <p:cNvGrpSpPr/>
        <p:nvPr/>
      </p:nvGrpSpPr>
      <p:grpSpPr>
        <a:xfrm>
          <a:off x="0" y="0"/>
          <a:ext cx="0" cy="0"/>
          <a:chOff x="0" y="0"/>
          <a:chExt cx="0" cy="0"/>
        </a:xfrm>
      </p:grpSpPr>
      <p:sp>
        <p:nvSpPr>
          <p:cNvPr id="5455" name="Google Shape;5455;g60c4507d64_0_935: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5456" name="Google Shape;5456;g60c4507d64_0_935: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5" name="Shape 7945"/>
        <p:cNvGrpSpPr/>
        <p:nvPr/>
      </p:nvGrpSpPr>
      <p:grpSpPr>
        <a:xfrm>
          <a:off x="0" y="0"/>
          <a:ext cx="0" cy="0"/>
          <a:chOff x="0" y="0"/>
          <a:chExt cx="0" cy="0"/>
        </a:xfrm>
      </p:grpSpPr>
      <p:sp>
        <p:nvSpPr>
          <p:cNvPr id="7946" name="Google Shape;7946;g60c4507d64_0_3425: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7947" name="Google Shape;7947;g60c4507d64_0_3425: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3" name="Shape 8713"/>
        <p:cNvGrpSpPr/>
        <p:nvPr/>
      </p:nvGrpSpPr>
      <p:grpSpPr>
        <a:xfrm>
          <a:off x="0" y="0"/>
          <a:ext cx="0" cy="0"/>
          <a:chOff x="0" y="0"/>
          <a:chExt cx="0" cy="0"/>
        </a:xfrm>
      </p:grpSpPr>
      <p:sp>
        <p:nvSpPr>
          <p:cNvPr id="8714" name="Google Shape;8714;g60c4507d64_0_4192: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8715" name="Google Shape;8715;g60c4507d64_0_4192: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0" name="Shape 10120"/>
        <p:cNvGrpSpPr/>
        <p:nvPr/>
      </p:nvGrpSpPr>
      <p:grpSpPr>
        <a:xfrm>
          <a:off x="0" y="0"/>
          <a:ext cx="0" cy="0"/>
          <a:chOff x="0" y="0"/>
          <a:chExt cx="0" cy="0"/>
        </a:xfrm>
      </p:grpSpPr>
      <p:sp>
        <p:nvSpPr>
          <p:cNvPr id="10121" name="Google Shape;10121;g60c4507d64_0_5598: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0122" name="Google Shape;10122;g60c4507d64_0_5598: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14" name="Shape 12514"/>
        <p:cNvGrpSpPr/>
        <p:nvPr/>
      </p:nvGrpSpPr>
      <p:grpSpPr>
        <a:xfrm>
          <a:off x="0" y="0"/>
          <a:ext cx="0" cy="0"/>
          <a:chOff x="0" y="0"/>
          <a:chExt cx="0" cy="0"/>
        </a:xfrm>
      </p:grpSpPr>
      <p:sp>
        <p:nvSpPr>
          <p:cNvPr id="12515" name="Google Shape;12515;g60c4507d64_0_7991: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2516" name="Google Shape;12516;g60c4507d64_0_7991: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28" name="Shape 14528"/>
        <p:cNvGrpSpPr/>
        <p:nvPr/>
      </p:nvGrpSpPr>
      <p:grpSpPr>
        <a:xfrm>
          <a:off x="0" y="0"/>
          <a:ext cx="0" cy="0"/>
          <a:chOff x="0" y="0"/>
          <a:chExt cx="0" cy="0"/>
        </a:xfrm>
      </p:grpSpPr>
      <p:sp>
        <p:nvSpPr>
          <p:cNvPr id="14529" name="Google Shape;14529;g60c4507d64_0_10004: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4530" name="Google Shape;14530;g60c4507d64_0_10004: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64" name="Shape 16164"/>
        <p:cNvGrpSpPr/>
        <p:nvPr/>
      </p:nvGrpSpPr>
      <p:grpSpPr>
        <a:xfrm>
          <a:off x="0" y="0"/>
          <a:ext cx="0" cy="0"/>
          <a:chOff x="0" y="0"/>
          <a:chExt cx="0" cy="0"/>
        </a:xfrm>
      </p:grpSpPr>
      <p:sp>
        <p:nvSpPr>
          <p:cNvPr id="16165" name="Google Shape;16165;g60c4507d64_0_11639: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6166" name="Google Shape;16166;g60c4507d64_0_11639: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06" name="Shape 17206"/>
        <p:cNvGrpSpPr/>
        <p:nvPr/>
      </p:nvGrpSpPr>
      <p:grpSpPr>
        <a:xfrm>
          <a:off x="0" y="0"/>
          <a:ext cx="0" cy="0"/>
          <a:chOff x="0" y="0"/>
          <a:chExt cx="0" cy="0"/>
        </a:xfrm>
      </p:grpSpPr>
      <p:sp>
        <p:nvSpPr>
          <p:cNvPr id="17207" name="Google Shape;17207;g60c4507d64_0_12680: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7208" name="Google Shape;17208;g60c4507d64_0_12680: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41" name="Shape 18741"/>
        <p:cNvGrpSpPr/>
        <p:nvPr/>
      </p:nvGrpSpPr>
      <p:grpSpPr>
        <a:xfrm>
          <a:off x="0" y="0"/>
          <a:ext cx="0" cy="0"/>
          <a:chOff x="0" y="0"/>
          <a:chExt cx="0" cy="0"/>
        </a:xfrm>
      </p:grpSpPr>
      <p:sp>
        <p:nvSpPr>
          <p:cNvPr id="18742" name="Google Shape;18742;g60c4507d64_0_14214: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8743" name="Google Shape;18743;g60c4507d64_0_14214: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SLIDE" type="obj">
  <p:cSld name="OBJECT">
    <p:bg>
      <p:bgPr>
        <a:solidFill>
          <a:srgbClr val="F3F3F3"/>
        </a:solidFill>
      </p:bgPr>
    </p:bg>
    <p:spTree>
      <p:nvGrpSpPr>
        <p:cNvPr id="8" name="Shape 8"/>
        <p:cNvGrpSpPr/>
        <p:nvPr/>
      </p:nvGrpSpPr>
      <p:grpSpPr>
        <a:xfrm>
          <a:off x="0" y="0"/>
          <a:ext cx="0" cy="0"/>
          <a:chOff x="0" y="0"/>
          <a:chExt cx="0" cy="0"/>
        </a:xfrm>
      </p:grpSpPr>
      <p:sp>
        <p:nvSpPr>
          <p:cNvPr id="9" name="Google Shape;9;p2"/>
          <p:cNvSpPr txBox="1"/>
          <p:nvPr>
            <p:ph type="title"/>
          </p:nvPr>
        </p:nvSpPr>
        <p:spPr>
          <a:xfrm>
            <a:off x="5795700" y="3506275"/>
            <a:ext cx="1181700" cy="289200"/>
          </a:xfrm>
          <a:prstGeom prst="rect">
            <a:avLst/>
          </a:prstGeom>
          <a:noFill/>
          <a:ln>
            <a:noFill/>
          </a:ln>
        </p:spPr>
        <p:txBody>
          <a:bodyPr anchorCtr="0" anchor="b" bIns="0" lIns="0" spcFirstLastPara="1" rIns="0" wrap="square" tIns="0">
            <a:noAutofit/>
          </a:bodyPr>
          <a:lstStyle>
            <a:lvl1pPr lvl="0" algn="ctr">
              <a:spcBef>
                <a:spcPts val="0"/>
              </a:spcBef>
              <a:spcAft>
                <a:spcPts val="0"/>
              </a:spcAft>
              <a:buSzPts val="6000"/>
              <a:buFont typeface="Joti One"/>
              <a:buNone/>
              <a:defRPr i="0" sz="1200">
                <a:latin typeface="Joti One"/>
                <a:ea typeface="Joti One"/>
                <a:cs typeface="Joti One"/>
                <a:sym typeface="Joti One"/>
              </a:defRPr>
            </a:lvl1pPr>
            <a:lvl2pPr lvl="1">
              <a:spcBef>
                <a:spcPts val="0"/>
              </a:spcBef>
              <a:spcAft>
                <a:spcPts val="0"/>
              </a:spcAft>
              <a:buSzPts val="3300"/>
              <a:buNone/>
              <a:defRPr sz="3300"/>
            </a:lvl2pPr>
            <a:lvl3pPr lvl="2">
              <a:spcBef>
                <a:spcPts val="0"/>
              </a:spcBef>
              <a:spcAft>
                <a:spcPts val="0"/>
              </a:spcAft>
              <a:buSzPts val="3300"/>
              <a:buNone/>
              <a:defRPr sz="3300"/>
            </a:lvl3pPr>
            <a:lvl4pPr lvl="3">
              <a:spcBef>
                <a:spcPts val="0"/>
              </a:spcBef>
              <a:spcAft>
                <a:spcPts val="0"/>
              </a:spcAft>
              <a:buSzPts val="3300"/>
              <a:buNone/>
              <a:defRPr sz="3300"/>
            </a:lvl4pPr>
            <a:lvl5pPr lvl="4">
              <a:spcBef>
                <a:spcPts val="0"/>
              </a:spcBef>
              <a:spcAft>
                <a:spcPts val="0"/>
              </a:spcAft>
              <a:buSzPts val="3300"/>
              <a:buNone/>
              <a:defRPr sz="3300"/>
            </a:lvl5pPr>
            <a:lvl6pPr lvl="5">
              <a:spcBef>
                <a:spcPts val="0"/>
              </a:spcBef>
              <a:spcAft>
                <a:spcPts val="0"/>
              </a:spcAft>
              <a:buSzPts val="3300"/>
              <a:buNone/>
              <a:defRPr sz="3300"/>
            </a:lvl6pPr>
            <a:lvl7pPr lvl="6">
              <a:spcBef>
                <a:spcPts val="0"/>
              </a:spcBef>
              <a:spcAft>
                <a:spcPts val="0"/>
              </a:spcAft>
              <a:buSzPts val="3300"/>
              <a:buNone/>
              <a:defRPr sz="3300"/>
            </a:lvl7pPr>
            <a:lvl8pPr lvl="7">
              <a:spcBef>
                <a:spcPts val="0"/>
              </a:spcBef>
              <a:spcAft>
                <a:spcPts val="0"/>
              </a:spcAft>
              <a:buSzPts val="3300"/>
              <a:buNone/>
              <a:defRPr sz="3300"/>
            </a:lvl8pPr>
            <a:lvl9pPr lvl="8">
              <a:spcBef>
                <a:spcPts val="0"/>
              </a:spcBef>
              <a:spcAft>
                <a:spcPts val="0"/>
              </a:spcAft>
              <a:buSzPts val="3300"/>
              <a:buNone/>
              <a:defRPr sz="3300"/>
            </a:lvl9pPr>
          </a:lstStyle>
          <a:p/>
        </p:txBody>
      </p:sp>
      <p:sp>
        <p:nvSpPr>
          <p:cNvPr id="10" name="Google Shape;10;p2"/>
          <p:cNvSpPr txBox="1"/>
          <p:nvPr>
            <p:ph idx="1" type="subTitle"/>
          </p:nvPr>
        </p:nvSpPr>
        <p:spPr>
          <a:xfrm>
            <a:off x="5234375" y="3878825"/>
            <a:ext cx="2304300" cy="289200"/>
          </a:xfrm>
          <a:prstGeom prst="rect">
            <a:avLst/>
          </a:prstGeom>
        </p:spPr>
        <p:txBody>
          <a:bodyPr anchorCtr="0" anchor="t" bIns="0" lIns="0" spcFirstLastPara="1" rIns="0" wrap="square" tIns="0">
            <a:noAutofit/>
          </a:bodyPr>
          <a:lstStyle>
            <a:lvl1pPr lvl="0" algn="ctr">
              <a:spcBef>
                <a:spcPts val="0"/>
              </a:spcBef>
              <a:spcAft>
                <a:spcPts val="0"/>
              </a:spcAft>
              <a:buNone/>
              <a:defRPr sz="1100"/>
            </a:lvl1pPr>
            <a:lvl2pPr lvl="1" algn="ctr">
              <a:spcBef>
                <a:spcPts val="0"/>
              </a:spcBef>
              <a:spcAft>
                <a:spcPts val="0"/>
              </a:spcAft>
              <a:buNone/>
              <a:defRPr sz="1100"/>
            </a:lvl2pPr>
            <a:lvl3pPr lvl="2" algn="ctr">
              <a:spcBef>
                <a:spcPts val="0"/>
              </a:spcBef>
              <a:spcAft>
                <a:spcPts val="0"/>
              </a:spcAft>
              <a:buNone/>
              <a:defRPr sz="1100"/>
            </a:lvl3pPr>
            <a:lvl4pPr lvl="3" algn="ctr">
              <a:spcBef>
                <a:spcPts val="0"/>
              </a:spcBef>
              <a:spcAft>
                <a:spcPts val="0"/>
              </a:spcAft>
              <a:buNone/>
              <a:defRPr sz="1100"/>
            </a:lvl4pPr>
            <a:lvl5pPr lvl="4" algn="ctr">
              <a:spcBef>
                <a:spcPts val="0"/>
              </a:spcBef>
              <a:spcAft>
                <a:spcPts val="0"/>
              </a:spcAft>
              <a:buNone/>
              <a:defRPr sz="1100"/>
            </a:lvl5pPr>
            <a:lvl6pPr lvl="5" algn="ctr">
              <a:spcBef>
                <a:spcPts val="0"/>
              </a:spcBef>
              <a:spcAft>
                <a:spcPts val="0"/>
              </a:spcAft>
              <a:buNone/>
              <a:defRPr sz="1100"/>
            </a:lvl6pPr>
            <a:lvl7pPr lvl="6" algn="ctr">
              <a:spcBef>
                <a:spcPts val="0"/>
              </a:spcBef>
              <a:spcAft>
                <a:spcPts val="0"/>
              </a:spcAft>
              <a:buNone/>
              <a:defRPr sz="1100"/>
            </a:lvl7pPr>
            <a:lvl8pPr lvl="7" algn="ctr">
              <a:spcBef>
                <a:spcPts val="0"/>
              </a:spcBef>
              <a:spcAft>
                <a:spcPts val="0"/>
              </a:spcAft>
              <a:buNone/>
              <a:defRPr sz="1100"/>
            </a:lvl8pPr>
            <a:lvl9pPr lvl="8" algn="ctr">
              <a:spcBef>
                <a:spcPts val="0"/>
              </a:spcBef>
              <a:spcAft>
                <a:spcPts val="0"/>
              </a:spcAft>
              <a:buNone/>
              <a:defRPr sz="11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  TITLE &amp; TEXT">
  <p:cSld name="CUSTOM_6_1_2_1">
    <p:bg>
      <p:bgPr>
        <a:solidFill>
          <a:srgbClr val="F3F3F3"/>
        </a:solidFill>
      </p:bgPr>
    </p:bg>
    <p:spTree>
      <p:nvGrpSpPr>
        <p:cNvPr id="11" name="Shape 11"/>
        <p:cNvGrpSpPr/>
        <p:nvPr/>
      </p:nvGrpSpPr>
      <p:grpSpPr>
        <a:xfrm>
          <a:off x="0" y="0"/>
          <a:ext cx="0" cy="0"/>
          <a:chOff x="0" y="0"/>
          <a:chExt cx="0" cy="0"/>
        </a:xfrm>
      </p:grpSpPr>
      <p:sp>
        <p:nvSpPr>
          <p:cNvPr id="12" name="Google Shape;12;p3"/>
          <p:cNvSpPr txBox="1"/>
          <p:nvPr>
            <p:ph idx="1" type="subTitle"/>
          </p:nvPr>
        </p:nvSpPr>
        <p:spPr>
          <a:xfrm>
            <a:off x="902400" y="1079600"/>
            <a:ext cx="7353900" cy="3628800"/>
          </a:xfrm>
          <a:prstGeom prst="rect">
            <a:avLst/>
          </a:prstGeom>
        </p:spPr>
        <p:txBody>
          <a:bodyPr anchorCtr="0" anchor="t" bIns="0" lIns="0" spcFirstLastPara="1" rIns="0" wrap="square" tIns="0">
            <a:noAutofit/>
          </a:bodyPr>
          <a:lstStyle>
            <a:lvl1pPr lvl="0" rtl="0">
              <a:spcBef>
                <a:spcPts val="300"/>
              </a:spcBef>
              <a:spcAft>
                <a:spcPts val="0"/>
              </a:spcAft>
              <a:buNone/>
              <a:defRPr sz="1100"/>
            </a:lvl1pPr>
            <a:lvl2pPr lvl="1" rtl="0">
              <a:spcBef>
                <a:spcPts val="300"/>
              </a:spcBef>
              <a:spcAft>
                <a:spcPts val="0"/>
              </a:spcAft>
              <a:buNone/>
              <a:defRPr sz="1100"/>
            </a:lvl2pPr>
            <a:lvl3pPr lvl="2" rtl="0">
              <a:spcBef>
                <a:spcPts val="300"/>
              </a:spcBef>
              <a:spcAft>
                <a:spcPts val="0"/>
              </a:spcAft>
              <a:buNone/>
              <a:defRPr sz="1100"/>
            </a:lvl3pPr>
            <a:lvl4pPr lvl="3" rtl="0">
              <a:spcBef>
                <a:spcPts val="300"/>
              </a:spcBef>
              <a:spcAft>
                <a:spcPts val="0"/>
              </a:spcAft>
              <a:buNone/>
              <a:defRPr sz="1100"/>
            </a:lvl4pPr>
            <a:lvl5pPr lvl="4" rtl="0">
              <a:spcBef>
                <a:spcPts val="300"/>
              </a:spcBef>
              <a:spcAft>
                <a:spcPts val="0"/>
              </a:spcAft>
              <a:buNone/>
              <a:defRPr sz="1100"/>
            </a:lvl5pPr>
            <a:lvl6pPr lvl="5" rtl="0">
              <a:spcBef>
                <a:spcPts val="300"/>
              </a:spcBef>
              <a:spcAft>
                <a:spcPts val="0"/>
              </a:spcAft>
              <a:buNone/>
              <a:defRPr sz="1100"/>
            </a:lvl6pPr>
            <a:lvl7pPr lvl="6" rtl="0">
              <a:spcBef>
                <a:spcPts val="300"/>
              </a:spcBef>
              <a:spcAft>
                <a:spcPts val="0"/>
              </a:spcAft>
              <a:buNone/>
              <a:defRPr sz="1100"/>
            </a:lvl7pPr>
            <a:lvl8pPr lvl="7" rtl="0">
              <a:spcBef>
                <a:spcPts val="300"/>
              </a:spcBef>
              <a:spcAft>
                <a:spcPts val="0"/>
              </a:spcAft>
              <a:buNone/>
              <a:defRPr sz="1100"/>
            </a:lvl8pPr>
            <a:lvl9pPr lvl="8" rtl="0">
              <a:spcBef>
                <a:spcPts val="300"/>
              </a:spcBef>
              <a:spcAft>
                <a:spcPts val="0"/>
              </a:spcAft>
              <a:buNone/>
              <a:defRPr sz="1100"/>
            </a:lvl9pPr>
          </a:lstStyle>
          <a:p/>
        </p:txBody>
      </p:sp>
      <p:sp>
        <p:nvSpPr>
          <p:cNvPr id="13" name="Google Shape;13;p3"/>
          <p:cNvSpPr txBox="1"/>
          <p:nvPr>
            <p:ph type="title"/>
          </p:nvPr>
        </p:nvSpPr>
        <p:spPr>
          <a:xfrm>
            <a:off x="705000" y="341500"/>
            <a:ext cx="7734000" cy="5310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1">
  <p:cSld name="OBJECT_1">
    <p:bg>
      <p:bgPr>
        <a:solidFill>
          <a:schemeClr val="lt1"/>
        </a:solidFill>
      </p:bgPr>
    </p:bg>
    <p:spTree>
      <p:nvGrpSpPr>
        <p:cNvPr id="14" name="Shape 14"/>
        <p:cNvGrpSpPr/>
        <p:nvPr/>
      </p:nvGrpSpPr>
      <p:grpSpPr>
        <a:xfrm>
          <a:off x="0" y="0"/>
          <a:ext cx="0" cy="0"/>
          <a:chOff x="0" y="0"/>
          <a:chExt cx="0" cy="0"/>
        </a:xfrm>
      </p:grpSpPr>
      <p:sp>
        <p:nvSpPr>
          <p:cNvPr id="15" name="Google Shape;15;p4"/>
          <p:cNvSpPr txBox="1"/>
          <p:nvPr>
            <p:ph type="title"/>
          </p:nvPr>
        </p:nvSpPr>
        <p:spPr>
          <a:xfrm>
            <a:off x="5387775" y="1917800"/>
            <a:ext cx="2868600" cy="909900"/>
          </a:xfrm>
          <a:prstGeom prst="rect">
            <a:avLst/>
          </a:prstGeom>
          <a:noFill/>
          <a:ln>
            <a:noFill/>
          </a:ln>
        </p:spPr>
        <p:txBody>
          <a:bodyPr anchorCtr="0" anchor="b" bIns="0" lIns="0" spcFirstLastPara="1" rIns="0" wrap="square" tIns="0">
            <a:noAutofit/>
          </a:bodyPr>
          <a:lstStyle>
            <a:lvl1pPr lvl="0" rtl="0" algn="r">
              <a:spcBef>
                <a:spcPts val="0"/>
              </a:spcBef>
              <a:spcAft>
                <a:spcPts val="0"/>
              </a:spcAft>
              <a:buSzPts val="6000"/>
              <a:buNone/>
              <a:defRPr b="1" i="0" sz="6000">
                <a:solidFill>
                  <a:srgbClr val="F3F3F3"/>
                </a:solidFill>
              </a:defRPr>
            </a:lvl1pPr>
            <a:lvl2pPr lvl="1" rtl="0" algn="ctr">
              <a:spcBef>
                <a:spcPts val="0"/>
              </a:spcBef>
              <a:spcAft>
                <a:spcPts val="0"/>
              </a:spcAft>
              <a:buSzPts val="3300"/>
              <a:buNone/>
              <a:defRPr sz="3300"/>
            </a:lvl2pPr>
            <a:lvl3pPr lvl="2" rtl="0" algn="ctr">
              <a:spcBef>
                <a:spcPts val="0"/>
              </a:spcBef>
              <a:spcAft>
                <a:spcPts val="0"/>
              </a:spcAft>
              <a:buSzPts val="3300"/>
              <a:buNone/>
              <a:defRPr sz="3300"/>
            </a:lvl3pPr>
            <a:lvl4pPr lvl="3" rtl="0" algn="ctr">
              <a:spcBef>
                <a:spcPts val="0"/>
              </a:spcBef>
              <a:spcAft>
                <a:spcPts val="0"/>
              </a:spcAft>
              <a:buSzPts val="3300"/>
              <a:buNone/>
              <a:defRPr sz="3300"/>
            </a:lvl4pPr>
            <a:lvl5pPr lvl="4" rtl="0" algn="ctr">
              <a:spcBef>
                <a:spcPts val="0"/>
              </a:spcBef>
              <a:spcAft>
                <a:spcPts val="0"/>
              </a:spcAft>
              <a:buSzPts val="3300"/>
              <a:buNone/>
              <a:defRPr sz="3300"/>
            </a:lvl5pPr>
            <a:lvl6pPr lvl="5" rtl="0" algn="ctr">
              <a:spcBef>
                <a:spcPts val="0"/>
              </a:spcBef>
              <a:spcAft>
                <a:spcPts val="0"/>
              </a:spcAft>
              <a:buSzPts val="3300"/>
              <a:buNone/>
              <a:defRPr sz="3300"/>
            </a:lvl6pPr>
            <a:lvl7pPr lvl="6" rtl="0" algn="ctr">
              <a:spcBef>
                <a:spcPts val="0"/>
              </a:spcBef>
              <a:spcAft>
                <a:spcPts val="0"/>
              </a:spcAft>
              <a:buSzPts val="3300"/>
              <a:buNone/>
              <a:defRPr sz="3300"/>
            </a:lvl7pPr>
            <a:lvl8pPr lvl="7" rtl="0" algn="ctr">
              <a:spcBef>
                <a:spcPts val="0"/>
              </a:spcBef>
              <a:spcAft>
                <a:spcPts val="0"/>
              </a:spcAft>
              <a:buSzPts val="3300"/>
              <a:buNone/>
              <a:defRPr sz="3300"/>
            </a:lvl8pPr>
            <a:lvl9pPr lvl="8" rtl="0" algn="ctr">
              <a:spcBef>
                <a:spcPts val="0"/>
              </a:spcBef>
              <a:spcAft>
                <a:spcPts val="0"/>
              </a:spcAft>
              <a:buSzPts val="3300"/>
              <a:buNone/>
              <a:defRPr sz="3300"/>
            </a:lvl9pPr>
          </a:lstStyle>
          <a:p/>
        </p:txBody>
      </p:sp>
      <p:sp>
        <p:nvSpPr>
          <p:cNvPr id="16" name="Google Shape;16;p4"/>
          <p:cNvSpPr txBox="1"/>
          <p:nvPr>
            <p:ph idx="1" type="subTitle"/>
          </p:nvPr>
        </p:nvSpPr>
        <p:spPr>
          <a:xfrm>
            <a:off x="4907150" y="2950825"/>
            <a:ext cx="3349200" cy="459300"/>
          </a:xfrm>
          <a:prstGeom prst="rect">
            <a:avLst/>
          </a:prstGeom>
        </p:spPr>
        <p:txBody>
          <a:bodyPr anchorCtr="0" anchor="t" bIns="0" lIns="0" spcFirstLastPara="1" rIns="0" wrap="square" tIns="0">
            <a:noAutofit/>
          </a:bodyPr>
          <a:lstStyle>
            <a:lvl1pPr lvl="0" rtl="0" algn="r">
              <a:spcBef>
                <a:spcPts val="0"/>
              </a:spcBef>
              <a:spcAft>
                <a:spcPts val="0"/>
              </a:spcAft>
              <a:buNone/>
              <a:defRPr sz="1200">
                <a:solidFill>
                  <a:srgbClr val="F3F3F3"/>
                </a:solidFill>
              </a:defRPr>
            </a:lvl1pPr>
            <a:lvl2pPr lvl="1" rtl="0" algn="r">
              <a:spcBef>
                <a:spcPts val="0"/>
              </a:spcBef>
              <a:spcAft>
                <a:spcPts val="0"/>
              </a:spcAft>
              <a:buNone/>
              <a:defRPr sz="1200">
                <a:solidFill>
                  <a:srgbClr val="F3F3F3"/>
                </a:solidFill>
              </a:defRPr>
            </a:lvl2pPr>
            <a:lvl3pPr lvl="2" rtl="0" algn="r">
              <a:spcBef>
                <a:spcPts val="0"/>
              </a:spcBef>
              <a:spcAft>
                <a:spcPts val="0"/>
              </a:spcAft>
              <a:buNone/>
              <a:defRPr sz="1200">
                <a:solidFill>
                  <a:srgbClr val="F3F3F3"/>
                </a:solidFill>
              </a:defRPr>
            </a:lvl3pPr>
            <a:lvl4pPr lvl="3" rtl="0" algn="r">
              <a:spcBef>
                <a:spcPts val="0"/>
              </a:spcBef>
              <a:spcAft>
                <a:spcPts val="0"/>
              </a:spcAft>
              <a:buNone/>
              <a:defRPr sz="1200">
                <a:solidFill>
                  <a:srgbClr val="F3F3F3"/>
                </a:solidFill>
              </a:defRPr>
            </a:lvl4pPr>
            <a:lvl5pPr lvl="4" rtl="0" algn="r">
              <a:spcBef>
                <a:spcPts val="0"/>
              </a:spcBef>
              <a:spcAft>
                <a:spcPts val="0"/>
              </a:spcAft>
              <a:buNone/>
              <a:defRPr sz="1200">
                <a:solidFill>
                  <a:srgbClr val="F3F3F3"/>
                </a:solidFill>
              </a:defRPr>
            </a:lvl5pPr>
            <a:lvl6pPr lvl="5" rtl="0" algn="r">
              <a:spcBef>
                <a:spcPts val="0"/>
              </a:spcBef>
              <a:spcAft>
                <a:spcPts val="0"/>
              </a:spcAft>
              <a:buNone/>
              <a:defRPr sz="1200">
                <a:solidFill>
                  <a:srgbClr val="F3F3F3"/>
                </a:solidFill>
              </a:defRPr>
            </a:lvl6pPr>
            <a:lvl7pPr lvl="6" rtl="0" algn="r">
              <a:spcBef>
                <a:spcPts val="0"/>
              </a:spcBef>
              <a:spcAft>
                <a:spcPts val="0"/>
              </a:spcAft>
              <a:buNone/>
              <a:defRPr sz="1200">
                <a:solidFill>
                  <a:srgbClr val="F3F3F3"/>
                </a:solidFill>
              </a:defRPr>
            </a:lvl7pPr>
            <a:lvl8pPr lvl="7" rtl="0" algn="r">
              <a:spcBef>
                <a:spcPts val="0"/>
              </a:spcBef>
              <a:spcAft>
                <a:spcPts val="0"/>
              </a:spcAft>
              <a:buNone/>
              <a:defRPr sz="1200">
                <a:solidFill>
                  <a:srgbClr val="F3F3F3"/>
                </a:solidFill>
              </a:defRPr>
            </a:lvl8pPr>
            <a:lvl9pPr lvl="8" rtl="0" algn="r">
              <a:spcBef>
                <a:spcPts val="0"/>
              </a:spcBef>
              <a:spcAft>
                <a:spcPts val="0"/>
              </a:spcAft>
              <a:buNone/>
              <a:defRPr sz="1200">
                <a:solidFill>
                  <a:srgbClr val="F3F3F3"/>
                </a:solidFill>
              </a:defRPr>
            </a:lvl9pPr>
          </a:lstStyle>
          <a:p/>
        </p:txBody>
      </p:sp>
      <p:sp>
        <p:nvSpPr>
          <p:cNvPr id="17" name="Google Shape;17;p4"/>
          <p:cNvSpPr/>
          <p:nvPr/>
        </p:nvSpPr>
        <p:spPr>
          <a:xfrm>
            <a:off x="4" y="0"/>
            <a:ext cx="3693621" cy="5171955"/>
          </a:xfrm>
          <a:custGeom>
            <a:rect b="b" l="l" r="r" t="t"/>
            <a:pathLst>
              <a:path extrusionOk="0" h="28030" w="20018">
                <a:moveTo>
                  <a:pt x="0" y="0"/>
                </a:moveTo>
                <a:lnTo>
                  <a:pt x="0" y="7265"/>
                </a:lnTo>
                <a:lnTo>
                  <a:pt x="0" y="27655"/>
                </a:lnTo>
                <a:cubicBezTo>
                  <a:pt x="780" y="27780"/>
                  <a:pt x="1435" y="27936"/>
                  <a:pt x="2214" y="27936"/>
                </a:cubicBezTo>
                <a:cubicBezTo>
                  <a:pt x="2867" y="27997"/>
                  <a:pt x="3511" y="28029"/>
                  <a:pt x="4142" y="28029"/>
                </a:cubicBezTo>
                <a:cubicBezTo>
                  <a:pt x="8662" y="28029"/>
                  <a:pt x="12555" y="26382"/>
                  <a:pt x="14935" y="21950"/>
                </a:cubicBezTo>
                <a:cubicBezTo>
                  <a:pt x="20017" y="12721"/>
                  <a:pt x="6111" y="7140"/>
                  <a:pt x="1000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
    <p:bg>
      <p:bgPr>
        <a:solidFill>
          <a:schemeClr val="lt1"/>
        </a:solidFill>
      </p:bgPr>
    </p:bg>
    <p:spTree>
      <p:nvGrpSpPr>
        <p:cNvPr id="18" name="Shape 18"/>
        <p:cNvGrpSpPr/>
        <p:nvPr/>
      </p:nvGrpSpPr>
      <p:grpSpPr>
        <a:xfrm>
          <a:off x="0" y="0"/>
          <a:ext cx="0" cy="0"/>
          <a:chOff x="0" y="0"/>
          <a:chExt cx="0" cy="0"/>
        </a:xfrm>
      </p:grpSpPr>
      <p:sp>
        <p:nvSpPr>
          <p:cNvPr id="19" name="Google Shape;19;p5"/>
          <p:cNvSpPr txBox="1"/>
          <p:nvPr>
            <p:ph type="title"/>
          </p:nvPr>
        </p:nvSpPr>
        <p:spPr>
          <a:xfrm>
            <a:off x="902400" y="2984400"/>
            <a:ext cx="3884400" cy="365400"/>
          </a:xfrm>
          <a:prstGeom prst="rect">
            <a:avLst/>
          </a:prstGeom>
          <a:noFill/>
          <a:ln>
            <a:noFill/>
          </a:ln>
        </p:spPr>
        <p:txBody>
          <a:bodyPr anchorCtr="0" anchor="t" bIns="0" lIns="0" spcFirstLastPara="1" rIns="0" wrap="square" tIns="0">
            <a:noAutofit/>
          </a:bodyPr>
          <a:lstStyle>
            <a:lvl1pPr lvl="0" rtl="0">
              <a:spcBef>
                <a:spcPts val="0"/>
              </a:spcBef>
              <a:spcAft>
                <a:spcPts val="0"/>
              </a:spcAft>
              <a:buClr>
                <a:srgbClr val="F3F3F3"/>
              </a:buClr>
              <a:buSzPts val="1200"/>
              <a:buNone/>
              <a:defRPr b="1" i="0" sz="1200">
                <a:solidFill>
                  <a:srgbClr val="F3F3F3"/>
                </a:solidFill>
              </a:defRPr>
            </a:lvl1pPr>
            <a:lvl2pPr lvl="1"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2pPr>
            <a:lvl3pPr lvl="2"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3pPr>
            <a:lvl4pPr lvl="3"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4pPr>
            <a:lvl5pPr lvl="4"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5pPr>
            <a:lvl6pPr lvl="5"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6pPr>
            <a:lvl7pPr lvl="6"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7pPr>
            <a:lvl8pPr lvl="7"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8pPr>
            <a:lvl9pPr lvl="8"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9pPr>
          </a:lstStyle>
          <a:p/>
        </p:txBody>
      </p:sp>
      <p:sp>
        <p:nvSpPr>
          <p:cNvPr id="20" name="Google Shape;20;p5"/>
          <p:cNvSpPr txBox="1"/>
          <p:nvPr>
            <p:ph idx="1" type="subTitle"/>
          </p:nvPr>
        </p:nvSpPr>
        <p:spPr>
          <a:xfrm>
            <a:off x="902400" y="2131725"/>
            <a:ext cx="3231600" cy="699000"/>
          </a:xfrm>
          <a:prstGeom prst="rect">
            <a:avLst/>
          </a:prstGeom>
        </p:spPr>
        <p:txBody>
          <a:bodyPr anchorCtr="0" anchor="b" bIns="0" lIns="0" spcFirstLastPara="1" rIns="0" wrap="square" tIns="0">
            <a:noAutofit/>
          </a:bodyPr>
          <a:lstStyle>
            <a:lvl1pPr lvl="0" rtl="0">
              <a:spcBef>
                <a:spcPts val="0"/>
              </a:spcBef>
              <a:spcAft>
                <a:spcPts val="0"/>
              </a:spcAft>
              <a:buNone/>
              <a:defRPr sz="1400">
                <a:solidFill>
                  <a:srgbClr val="F3F3F3"/>
                </a:solidFill>
              </a:defRPr>
            </a:lvl1pPr>
            <a:lvl2pPr lvl="1" rtl="0">
              <a:spcBef>
                <a:spcPts val="0"/>
              </a:spcBef>
              <a:spcAft>
                <a:spcPts val="0"/>
              </a:spcAft>
              <a:buNone/>
              <a:defRPr sz="1400">
                <a:solidFill>
                  <a:srgbClr val="F3F3F3"/>
                </a:solidFill>
              </a:defRPr>
            </a:lvl2pPr>
            <a:lvl3pPr lvl="2" rtl="0">
              <a:spcBef>
                <a:spcPts val="0"/>
              </a:spcBef>
              <a:spcAft>
                <a:spcPts val="0"/>
              </a:spcAft>
              <a:buNone/>
              <a:defRPr sz="1400">
                <a:solidFill>
                  <a:srgbClr val="F3F3F3"/>
                </a:solidFill>
              </a:defRPr>
            </a:lvl3pPr>
            <a:lvl4pPr lvl="3" rtl="0">
              <a:spcBef>
                <a:spcPts val="0"/>
              </a:spcBef>
              <a:spcAft>
                <a:spcPts val="0"/>
              </a:spcAft>
              <a:buNone/>
              <a:defRPr sz="1400">
                <a:solidFill>
                  <a:srgbClr val="F3F3F3"/>
                </a:solidFill>
              </a:defRPr>
            </a:lvl4pPr>
            <a:lvl5pPr lvl="4" rtl="0">
              <a:spcBef>
                <a:spcPts val="0"/>
              </a:spcBef>
              <a:spcAft>
                <a:spcPts val="0"/>
              </a:spcAft>
              <a:buNone/>
              <a:defRPr sz="1400">
                <a:solidFill>
                  <a:srgbClr val="F3F3F3"/>
                </a:solidFill>
              </a:defRPr>
            </a:lvl5pPr>
            <a:lvl6pPr lvl="5" rtl="0">
              <a:spcBef>
                <a:spcPts val="0"/>
              </a:spcBef>
              <a:spcAft>
                <a:spcPts val="0"/>
              </a:spcAft>
              <a:buNone/>
              <a:defRPr sz="1400">
                <a:solidFill>
                  <a:srgbClr val="F3F3F3"/>
                </a:solidFill>
              </a:defRPr>
            </a:lvl6pPr>
            <a:lvl7pPr lvl="6" rtl="0">
              <a:spcBef>
                <a:spcPts val="0"/>
              </a:spcBef>
              <a:spcAft>
                <a:spcPts val="0"/>
              </a:spcAft>
              <a:buNone/>
              <a:defRPr sz="1400">
                <a:solidFill>
                  <a:srgbClr val="F3F3F3"/>
                </a:solidFill>
              </a:defRPr>
            </a:lvl7pPr>
            <a:lvl8pPr lvl="7" rtl="0">
              <a:spcBef>
                <a:spcPts val="0"/>
              </a:spcBef>
              <a:spcAft>
                <a:spcPts val="0"/>
              </a:spcAft>
              <a:buNone/>
              <a:defRPr sz="1400">
                <a:solidFill>
                  <a:srgbClr val="F3F3F3"/>
                </a:solidFill>
              </a:defRPr>
            </a:lvl8pPr>
            <a:lvl9pPr lvl="8" rtl="0">
              <a:spcBef>
                <a:spcPts val="0"/>
              </a:spcBef>
              <a:spcAft>
                <a:spcPts val="0"/>
              </a:spcAft>
              <a:buNone/>
              <a:defRPr sz="1400">
                <a:solidFill>
                  <a:srgbClr val="F3F3F3"/>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Title and Content">
    <p:bg>
      <p:bgPr>
        <a:solidFill>
          <a:srgbClr val="F3F3F3"/>
        </a:solidFill>
      </p:bgPr>
    </p:bg>
    <p:spTree>
      <p:nvGrpSpPr>
        <p:cNvPr id="21" name="Shape 21"/>
        <p:cNvGrpSpPr/>
        <p:nvPr/>
      </p:nvGrpSpPr>
      <p:grpSpPr>
        <a:xfrm>
          <a:off x="0" y="0"/>
          <a:ext cx="0" cy="0"/>
          <a:chOff x="0" y="0"/>
          <a:chExt cx="0" cy="0"/>
        </a:xfrm>
      </p:grpSpPr>
      <p:sp>
        <p:nvSpPr>
          <p:cNvPr id="22" name="Google Shape;22;p6"/>
          <p:cNvSpPr txBox="1"/>
          <p:nvPr>
            <p:ph type="title"/>
          </p:nvPr>
        </p:nvSpPr>
        <p:spPr>
          <a:xfrm>
            <a:off x="3876675" y="1483525"/>
            <a:ext cx="1977600" cy="421500"/>
          </a:xfrm>
          <a:prstGeom prst="rect">
            <a:avLst/>
          </a:prstGeom>
          <a:noFill/>
          <a:ln>
            <a:noFill/>
          </a:ln>
        </p:spPr>
        <p:txBody>
          <a:bodyPr anchorCtr="0" anchor="ctr" bIns="0" lIns="0" spcFirstLastPara="1" rIns="0" wrap="square" tIns="0">
            <a:noAutofit/>
          </a:bodyPr>
          <a:lstStyle>
            <a:lvl1pPr lvl="0" algn="r">
              <a:spcBef>
                <a:spcPts val="0"/>
              </a:spcBef>
              <a:spcAft>
                <a:spcPts val="0"/>
              </a:spcAft>
              <a:buSzPts val="1400"/>
              <a:buNone/>
              <a:defRPr i="0" sz="1400"/>
            </a:lvl1pPr>
            <a:lvl2pPr lvl="1" algn="r">
              <a:spcBef>
                <a:spcPts val="0"/>
              </a:spcBef>
              <a:spcAft>
                <a:spcPts val="0"/>
              </a:spcAft>
              <a:buSzPts val="1400"/>
              <a:buNone/>
              <a:defRPr sz="1400"/>
            </a:lvl2pPr>
            <a:lvl3pPr lvl="2" algn="r">
              <a:spcBef>
                <a:spcPts val="0"/>
              </a:spcBef>
              <a:spcAft>
                <a:spcPts val="0"/>
              </a:spcAft>
              <a:buSzPts val="1400"/>
              <a:buNone/>
              <a:defRPr sz="1400"/>
            </a:lvl3pPr>
            <a:lvl4pPr lvl="3" algn="r">
              <a:spcBef>
                <a:spcPts val="0"/>
              </a:spcBef>
              <a:spcAft>
                <a:spcPts val="0"/>
              </a:spcAft>
              <a:buSzPts val="1400"/>
              <a:buNone/>
              <a:defRPr sz="1400"/>
            </a:lvl4pPr>
            <a:lvl5pPr lvl="4" algn="r">
              <a:spcBef>
                <a:spcPts val="0"/>
              </a:spcBef>
              <a:spcAft>
                <a:spcPts val="0"/>
              </a:spcAft>
              <a:buSzPts val="1400"/>
              <a:buNone/>
              <a:defRPr sz="1400"/>
            </a:lvl5pPr>
            <a:lvl6pPr lvl="5" algn="r">
              <a:spcBef>
                <a:spcPts val="0"/>
              </a:spcBef>
              <a:spcAft>
                <a:spcPts val="0"/>
              </a:spcAft>
              <a:buSzPts val="1400"/>
              <a:buNone/>
              <a:defRPr sz="1400"/>
            </a:lvl6pPr>
            <a:lvl7pPr lvl="6" algn="r">
              <a:spcBef>
                <a:spcPts val="0"/>
              </a:spcBef>
              <a:spcAft>
                <a:spcPts val="0"/>
              </a:spcAft>
              <a:buSzPts val="1400"/>
              <a:buNone/>
              <a:defRPr sz="1400"/>
            </a:lvl7pPr>
            <a:lvl8pPr lvl="7" algn="r">
              <a:spcBef>
                <a:spcPts val="0"/>
              </a:spcBef>
              <a:spcAft>
                <a:spcPts val="0"/>
              </a:spcAft>
              <a:buSzPts val="1400"/>
              <a:buNone/>
              <a:defRPr sz="1400"/>
            </a:lvl8pPr>
            <a:lvl9pPr lvl="8" algn="r">
              <a:spcBef>
                <a:spcPts val="0"/>
              </a:spcBef>
              <a:spcAft>
                <a:spcPts val="0"/>
              </a:spcAft>
              <a:buSzPts val="1400"/>
              <a:buNone/>
              <a:defRPr sz="1400"/>
            </a:lvl9pPr>
          </a:lstStyle>
          <a:p/>
        </p:txBody>
      </p:sp>
      <p:sp>
        <p:nvSpPr>
          <p:cNvPr id="23" name="Google Shape;23;p6"/>
          <p:cNvSpPr txBox="1"/>
          <p:nvPr>
            <p:ph idx="1" type="subTitle"/>
          </p:nvPr>
        </p:nvSpPr>
        <p:spPr>
          <a:xfrm>
            <a:off x="4167534" y="1905025"/>
            <a:ext cx="1686600" cy="330300"/>
          </a:xfrm>
          <a:prstGeom prst="rect">
            <a:avLst/>
          </a:prstGeom>
        </p:spPr>
        <p:txBody>
          <a:bodyPr anchorCtr="0" anchor="t" bIns="0" lIns="0" spcFirstLastPara="1" rIns="0" wrap="square" tIns="0">
            <a:noAutofit/>
          </a:bodyPr>
          <a:lstStyle>
            <a:lvl1pPr lvl="0" rtl="0" algn="r">
              <a:spcBef>
                <a:spcPts val="0"/>
              </a:spcBef>
              <a:spcAft>
                <a:spcPts val="0"/>
              </a:spcAft>
              <a:buNone/>
              <a:defRPr/>
            </a:lvl1pPr>
            <a:lvl2pPr lvl="1" rtl="0" algn="r">
              <a:spcBef>
                <a:spcPts val="0"/>
              </a:spcBef>
              <a:spcAft>
                <a:spcPts val="0"/>
              </a:spcAft>
              <a:buNone/>
              <a:defRPr/>
            </a:lvl2pPr>
            <a:lvl3pPr lvl="2" rtl="0" algn="r">
              <a:spcBef>
                <a:spcPts val="0"/>
              </a:spcBef>
              <a:spcAft>
                <a:spcPts val="0"/>
              </a:spcAft>
              <a:buNone/>
              <a:defRPr/>
            </a:lvl3pPr>
            <a:lvl4pPr lvl="3" rtl="0" algn="r">
              <a:spcBef>
                <a:spcPts val="0"/>
              </a:spcBef>
              <a:spcAft>
                <a:spcPts val="0"/>
              </a:spcAft>
              <a:buNone/>
              <a:defRPr/>
            </a:lvl4pPr>
            <a:lvl5pPr lvl="4" rtl="0" algn="r">
              <a:spcBef>
                <a:spcPts val="0"/>
              </a:spcBef>
              <a:spcAft>
                <a:spcPts val="0"/>
              </a:spcAft>
              <a:buNone/>
              <a:defRPr/>
            </a:lvl5pPr>
            <a:lvl6pPr lvl="5" rtl="0" algn="r">
              <a:spcBef>
                <a:spcPts val="0"/>
              </a:spcBef>
              <a:spcAft>
                <a:spcPts val="0"/>
              </a:spcAft>
              <a:buNone/>
              <a:defRPr/>
            </a:lvl6pPr>
            <a:lvl7pPr lvl="6" rtl="0" algn="r">
              <a:spcBef>
                <a:spcPts val="0"/>
              </a:spcBef>
              <a:spcAft>
                <a:spcPts val="0"/>
              </a:spcAft>
              <a:buNone/>
              <a:defRPr/>
            </a:lvl7pPr>
            <a:lvl8pPr lvl="7" rtl="0" algn="r">
              <a:spcBef>
                <a:spcPts val="0"/>
              </a:spcBef>
              <a:spcAft>
                <a:spcPts val="0"/>
              </a:spcAft>
              <a:buNone/>
              <a:defRPr/>
            </a:lvl8pPr>
            <a:lvl9pPr lvl="8" rtl="0" algn="r">
              <a:spcBef>
                <a:spcPts val="0"/>
              </a:spcBef>
              <a:spcAft>
                <a:spcPts val="0"/>
              </a:spcAft>
              <a:buNone/>
              <a:defRPr/>
            </a:lvl9pPr>
          </a:lstStyle>
          <a:p/>
        </p:txBody>
      </p:sp>
      <p:sp>
        <p:nvSpPr>
          <p:cNvPr id="24" name="Google Shape;24;p6"/>
          <p:cNvSpPr txBox="1"/>
          <p:nvPr>
            <p:ph idx="2" type="title"/>
          </p:nvPr>
        </p:nvSpPr>
        <p:spPr>
          <a:xfrm>
            <a:off x="6278819" y="1483517"/>
            <a:ext cx="1977600" cy="421500"/>
          </a:xfrm>
          <a:prstGeom prst="rect">
            <a:avLst/>
          </a:prstGeom>
          <a:noFill/>
          <a:ln>
            <a:noFill/>
          </a:ln>
        </p:spPr>
        <p:txBody>
          <a:bodyPr anchorCtr="0" anchor="ctr" bIns="0" lIns="0" spcFirstLastPara="1" rIns="0" wrap="square" tIns="0">
            <a:noAutofit/>
          </a:bodyPr>
          <a:lstStyle>
            <a:lvl1pPr lvl="0" rtl="0">
              <a:spcBef>
                <a:spcPts val="0"/>
              </a:spcBef>
              <a:spcAft>
                <a:spcPts val="0"/>
              </a:spcAft>
              <a:buSzPts val="1400"/>
              <a:buNone/>
              <a:defRPr i="0"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5" name="Google Shape;25;p6"/>
          <p:cNvSpPr txBox="1"/>
          <p:nvPr>
            <p:ph idx="3" type="subTitle"/>
          </p:nvPr>
        </p:nvSpPr>
        <p:spPr>
          <a:xfrm>
            <a:off x="6278819" y="1905025"/>
            <a:ext cx="1686600" cy="330300"/>
          </a:xfrm>
          <a:prstGeom prst="rect">
            <a:avLst/>
          </a:prstGeom>
        </p:spPr>
        <p:txBody>
          <a:bodyPr anchorCtr="0" anchor="t" bIns="0" lIns="0" spcFirstLastPara="1" rIns="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26" name="Google Shape;26;p6"/>
          <p:cNvSpPr txBox="1"/>
          <p:nvPr>
            <p:ph idx="4" type="title"/>
          </p:nvPr>
        </p:nvSpPr>
        <p:spPr>
          <a:xfrm>
            <a:off x="6278819" y="3605575"/>
            <a:ext cx="1977600" cy="421500"/>
          </a:xfrm>
          <a:prstGeom prst="rect">
            <a:avLst/>
          </a:prstGeom>
          <a:noFill/>
          <a:ln>
            <a:noFill/>
          </a:ln>
        </p:spPr>
        <p:txBody>
          <a:bodyPr anchorCtr="0" anchor="ctr" bIns="0" lIns="0" spcFirstLastPara="1" rIns="0" wrap="square" tIns="0">
            <a:noAutofit/>
          </a:bodyPr>
          <a:lstStyle>
            <a:lvl1pPr lvl="0" rtl="0">
              <a:spcBef>
                <a:spcPts val="0"/>
              </a:spcBef>
              <a:spcAft>
                <a:spcPts val="0"/>
              </a:spcAft>
              <a:buSzPts val="1400"/>
              <a:buNone/>
              <a:defRPr i="0"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7" name="Google Shape;27;p6"/>
          <p:cNvSpPr txBox="1"/>
          <p:nvPr>
            <p:ph idx="5" type="subTitle"/>
          </p:nvPr>
        </p:nvSpPr>
        <p:spPr>
          <a:xfrm>
            <a:off x="6278819" y="4027075"/>
            <a:ext cx="1686600" cy="330300"/>
          </a:xfrm>
          <a:prstGeom prst="rect">
            <a:avLst/>
          </a:prstGeom>
        </p:spPr>
        <p:txBody>
          <a:bodyPr anchorCtr="0" anchor="t" bIns="0" lIns="0" spcFirstLastPara="1" rIns="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28" name="Google Shape;28;p6"/>
          <p:cNvSpPr txBox="1"/>
          <p:nvPr>
            <p:ph hasCustomPrompt="1" idx="6" type="title"/>
          </p:nvPr>
        </p:nvSpPr>
        <p:spPr>
          <a:xfrm>
            <a:off x="3876675" y="861950"/>
            <a:ext cx="1977600" cy="697800"/>
          </a:xfrm>
          <a:prstGeom prst="rect">
            <a:avLst/>
          </a:prstGeom>
        </p:spPr>
        <p:txBody>
          <a:bodyPr anchorCtr="0" anchor="b" bIns="0" lIns="0" spcFirstLastPara="1" rIns="0" wrap="square" tIns="0">
            <a:noAutofit/>
          </a:bodyPr>
          <a:lstStyle>
            <a:lvl1pPr lvl="0" rtl="0" algn="r">
              <a:spcBef>
                <a:spcPts val="0"/>
              </a:spcBef>
              <a:spcAft>
                <a:spcPts val="0"/>
              </a:spcAft>
              <a:buSzPts val="7200"/>
              <a:buNone/>
              <a:defRPr sz="7200"/>
            </a:lvl1pPr>
            <a:lvl2pPr lvl="1" rtl="0" algn="r">
              <a:spcBef>
                <a:spcPts val="0"/>
              </a:spcBef>
              <a:spcAft>
                <a:spcPts val="0"/>
              </a:spcAft>
              <a:buSzPts val="7200"/>
              <a:buNone/>
              <a:defRPr sz="7200"/>
            </a:lvl2pPr>
            <a:lvl3pPr lvl="2" rtl="0" algn="r">
              <a:spcBef>
                <a:spcPts val="0"/>
              </a:spcBef>
              <a:spcAft>
                <a:spcPts val="0"/>
              </a:spcAft>
              <a:buSzPts val="7200"/>
              <a:buNone/>
              <a:defRPr sz="7200"/>
            </a:lvl3pPr>
            <a:lvl4pPr lvl="3" rtl="0" algn="r">
              <a:spcBef>
                <a:spcPts val="0"/>
              </a:spcBef>
              <a:spcAft>
                <a:spcPts val="0"/>
              </a:spcAft>
              <a:buSzPts val="7200"/>
              <a:buNone/>
              <a:defRPr sz="7200"/>
            </a:lvl4pPr>
            <a:lvl5pPr lvl="4" rtl="0" algn="r">
              <a:spcBef>
                <a:spcPts val="0"/>
              </a:spcBef>
              <a:spcAft>
                <a:spcPts val="0"/>
              </a:spcAft>
              <a:buSzPts val="7200"/>
              <a:buNone/>
              <a:defRPr sz="7200"/>
            </a:lvl5pPr>
            <a:lvl6pPr lvl="5" rtl="0" algn="r">
              <a:spcBef>
                <a:spcPts val="0"/>
              </a:spcBef>
              <a:spcAft>
                <a:spcPts val="0"/>
              </a:spcAft>
              <a:buSzPts val="7200"/>
              <a:buNone/>
              <a:defRPr sz="7200"/>
            </a:lvl6pPr>
            <a:lvl7pPr lvl="6" rtl="0" algn="r">
              <a:spcBef>
                <a:spcPts val="0"/>
              </a:spcBef>
              <a:spcAft>
                <a:spcPts val="0"/>
              </a:spcAft>
              <a:buSzPts val="7200"/>
              <a:buNone/>
              <a:defRPr sz="7200"/>
            </a:lvl7pPr>
            <a:lvl8pPr lvl="7" rtl="0" algn="r">
              <a:spcBef>
                <a:spcPts val="0"/>
              </a:spcBef>
              <a:spcAft>
                <a:spcPts val="0"/>
              </a:spcAft>
              <a:buSzPts val="7200"/>
              <a:buNone/>
              <a:defRPr sz="7200"/>
            </a:lvl8pPr>
            <a:lvl9pPr lvl="8" rtl="0" algn="r">
              <a:spcBef>
                <a:spcPts val="0"/>
              </a:spcBef>
              <a:spcAft>
                <a:spcPts val="0"/>
              </a:spcAft>
              <a:buSzPts val="7200"/>
              <a:buNone/>
              <a:defRPr sz="7200"/>
            </a:lvl9pPr>
          </a:lstStyle>
          <a:p>
            <a:r>
              <a:t>xx%</a:t>
            </a:r>
          </a:p>
        </p:txBody>
      </p:sp>
      <p:sp>
        <p:nvSpPr>
          <p:cNvPr id="29" name="Google Shape;29;p6"/>
          <p:cNvSpPr txBox="1"/>
          <p:nvPr>
            <p:ph hasCustomPrompt="1" idx="7" type="title"/>
          </p:nvPr>
        </p:nvSpPr>
        <p:spPr>
          <a:xfrm>
            <a:off x="6278819" y="861950"/>
            <a:ext cx="1977600" cy="697800"/>
          </a:xfrm>
          <a:prstGeom prst="rect">
            <a:avLst/>
          </a:prstGeom>
        </p:spPr>
        <p:txBody>
          <a:bodyPr anchorCtr="0" anchor="b" bIns="0" lIns="0" spcFirstLastPara="1" rIns="0" wrap="square" tIns="0">
            <a:noAutofit/>
          </a:bodyPr>
          <a:lstStyle>
            <a:lvl1pPr lvl="0" rtl="0">
              <a:spcBef>
                <a:spcPts val="0"/>
              </a:spcBef>
              <a:spcAft>
                <a:spcPts val="0"/>
              </a:spcAft>
              <a:buSzPts val="7200"/>
              <a:buNone/>
              <a:defRPr sz="7200"/>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30" name="Google Shape;30;p6"/>
          <p:cNvSpPr txBox="1"/>
          <p:nvPr>
            <p:ph hasCustomPrompt="1" idx="8" type="title"/>
          </p:nvPr>
        </p:nvSpPr>
        <p:spPr>
          <a:xfrm>
            <a:off x="6278828" y="2984003"/>
            <a:ext cx="1553400" cy="697800"/>
          </a:xfrm>
          <a:prstGeom prst="rect">
            <a:avLst/>
          </a:prstGeom>
        </p:spPr>
        <p:txBody>
          <a:bodyPr anchorCtr="0" anchor="b" bIns="0" lIns="0" spcFirstLastPara="1" rIns="0" wrap="square" tIns="0">
            <a:noAutofit/>
          </a:bodyPr>
          <a:lstStyle>
            <a:lvl1pPr lvl="0" rtl="0">
              <a:spcBef>
                <a:spcPts val="0"/>
              </a:spcBef>
              <a:spcAft>
                <a:spcPts val="0"/>
              </a:spcAft>
              <a:buSzPts val="7200"/>
              <a:buNone/>
              <a:defRPr sz="7200"/>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31" name="Google Shape;31;p6"/>
          <p:cNvSpPr txBox="1"/>
          <p:nvPr>
            <p:ph idx="9" type="title"/>
          </p:nvPr>
        </p:nvSpPr>
        <p:spPr>
          <a:xfrm>
            <a:off x="3876675" y="3605575"/>
            <a:ext cx="1977600" cy="421500"/>
          </a:xfrm>
          <a:prstGeom prst="rect">
            <a:avLst/>
          </a:prstGeom>
          <a:noFill/>
          <a:ln>
            <a:noFill/>
          </a:ln>
        </p:spPr>
        <p:txBody>
          <a:bodyPr anchorCtr="0" anchor="ctr" bIns="0" lIns="0" spcFirstLastPara="1" rIns="0" wrap="square" tIns="0">
            <a:noAutofit/>
          </a:bodyPr>
          <a:lstStyle>
            <a:lvl1pPr lvl="0" rtl="0" algn="r">
              <a:spcBef>
                <a:spcPts val="0"/>
              </a:spcBef>
              <a:spcAft>
                <a:spcPts val="0"/>
              </a:spcAft>
              <a:buSzPts val="1400"/>
              <a:buNone/>
              <a:defRPr i="0" sz="1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32" name="Google Shape;32;p6"/>
          <p:cNvSpPr txBox="1"/>
          <p:nvPr>
            <p:ph idx="13" type="subTitle"/>
          </p:nvPr>
        </p:nvSpPr>
        <p:spPr>
          <a:xfrm>
            <a:off x="4167534" y="4027075"/>
            <a:ext cx="1686600" cy="330300"/>
          </a:xfrm>
          <a:prstGeom prst="rect">
            <a:avLst/>
          </a:prstGeom>
        </p:spPr>
        <p:txBody>
          <a:bodyPr anchorCtr="0" anchor="t" bIns="0" lIns="0" spcFirstLastPara="1" rIns="0" wrap="square" tIns="0">
            <a:noAutofit/>
          </a:bodyPr>
          <a:lstStyle>
            <a:lvl1pPr lvl="0" rtl="0" algn="r">
              <a:spcBef>
                <a:spcPts val="0"/>
              </a:spcBef>
              <a:spcAft>
                <a:spcPts val="0"/>
              </a:spcAft>
              <a:buNone/>
              <a:defRPr/>
            </a:lvl1pPr>
            <a:lvl2pPr lvl="1" rtl="0" algn="r">
              <a:spcBef>
                <a:spcPts val="0"/>
              </a:spcBef>
              <a:spcAft>
                <a:spcPts val="0"/>
              </a:spcAft>
              <a:buNone/>
              <a:defRPr/>
            </a:lvl2pPr>
            <a:lvl3pPr lvl="2" rtl="0" algn="r">
              <a:spcBef>
                <a:spcPts val="0"/>
              </a:spcBef>
              <a:spcAft>
                <a:spcPts val="0"/>
              </a:spcAft>
              <a:buNone/>
              <a:defRPr/>
            </a:lvl3pPr>
            <a:lvl4pPr lvl="3" rtl="0" algn="r">
              <a:spcBef>
                <a:spcPts val="0"/>
              </a:spcBef>
              <a:spcAft>
                <a:spcPts val="0"/>
              </a:spcAft>
              <a:buNone/>
              <a:defRPr/>
            </a:lvl4pPr>
            <a:lvl5pPr lvl="4" rtl="0" algn="r">
              <a:spcBef>
                <a:spcPts val="0"/>
              </a:spcBef>
              <a:spcAft>
                <a:spcPts val="0"/>
              </a:spcAft>
              <a:buNone/>
              <a:defRPr/>
            </a:lvl5pPr>
            <a:lvl6pPr lvl="5" rtl="0" algn="r">
              <a:spcBef>
                <a:spcPts val="0"/>
              </a:spcBef>
              <a:spcAft>
                <a:spcPts val="0"/>
              </a:spcAft>
              <a:buNone/>
              <a:defRPr/>
            </a:lvl6pPr>
            <a:lvl7pPr lvl="6" rtl="0" algn="r">
              <a:spcBef>
                <a:spcPts val="0"/>
              </a:spcBef>
              <a:spcAft>
                <a:spcPts val="0"/>
              </a:spcAft>
              <a:buNone/>
              <a:defRPr/>
            </a:lvl7pPr>
            <a:lvl8pPr lvl="7" rtl="0" algn="r">
              <a:spcBef>
                <a:spcPts val="0"/>
              </a:spcBef>
              <a:spcAft>
                <a:spcPts val="0"/>
              </a:spcAft>
              <a:buNone/>
              <a:defRPr/>
            </a:lvl8pPr>
            <a:lvl9pPr lvl="8" rtl="0" algn="r">
              <a:spcBef>
                <a:spcPts val="0"/>
              </a:spcBef>
              <a:spcAft>
                <a:spcPts val="0"/>
              </a:spcAft>
              <a:buNone/>
              <a:defRPr/>
            </a:lvl9pPr>
          </a:lstStyle>
          <a:p/>
        </p:txBody>
      </p:sp>
      <p:sp>
        <p:nvSpPr>
          <p:cNvPr id="33" name="Google Shape;33;p6"/>
          <p:cNvSpPr txBox="1"/>
          <p:nvPr>
            <p:ph hasCustomPrompt="1" idx="14" type="title"/>
          </p:nvPr>
        </p:nvSpPr>
        <p:spPr>
          <a:xfrm>
            <a:off x="3876675" y="2984000"/>
            <a:ext cx="1977600" cy="697800"/>
          </a:xfrm>
          <a:prstGeom prst="rect">
            <a:avLst/>
          </a:prstGeom>
        </p:spPr>
        <p:txBody>
          <a:bodyPr anchorCtr="0" anchor="b" bIns="0" lIns="0" spcFirstLastPara="1" rIns="0" wrap="square" tIns="0">
            <a:noAutofit/>
          </a:bodyPr>
          <a:lstStyle>
            <a:lvl1pPr lvl="0" rtl="0" algn="r">
              <a:spcBef>
                <a:spcPts val="0"/>
              </a:spcBef>
              <a:spcAft>
                <a:spcPts val="0"/>
              </a:spcAft>
              <a:buSzPts val="7200"/>
              <a:buNone/>
              <a:defRPr sz="7200"/>
            </a:lvl1pPr>
            <a:lvl2pPr lvl="1" rtl="0" algn="r">
              <a:spcBef>
                <a:spcPts val="0"/>
              </a:spcBef>
              <a:spcAft>
                <a:spcPts val="0"/>
              </a:spcAft>
              <a:buSzPts val="7200"/>
              <a:buNone/>
              <a:defRPr sz="7200"/>
            </a:lvl2pPr>
            <a:lvl3pPr lvl="2" rtl="0" algn="r">
              <a:spcBef>
                <a:spcPts val="0"/>
              </a:spcBef>
              <a:spcAft>
                <a:spcPts val="0"/>
              </a:spcAft>
              <a:buSzPts val="7200"/>
              <a:buNone/>
              <a:defRPr sz="7200"/>
            </a:lvl3pPr>
            <a:lvl4pPr lvl="3" rtl="0" algn="r">
              <a:spcBef>
                <a:spcPts val="0"/>
              </a:spcBef>
              <a:spcAft>
                <a:spcPts val="0"/>
              </a:spcAft>
              <a:buSzPts val="7200"/>
              <a:buNone/>
              <a:defRPr sz="7200"/>
            </a:lvl4pPr>
            <a:lvl5pPr lvl="4" rtl="0" algn="r">
              <a:spcBef>
                <a:spcPts val="0"/>
              </a:spcBef>
              <a:spcAft>
                <a:spcPts val="0"/>
              </a:spcAft>
              <a:buSzPts val="7200"/>
              <a:buNone/>
              <a:defRPr sz="7200"/>
            </a:lvl5pPr>
            <a:lvl6pPr lvl="5" rtl="0" algn="r">
              <a:spcBef>
                <a:spcPts val="0"/>
              </a:spcBef>
              <a:spcAft>
                <a:spcPts val="0"/>
              </a:spcAft>
              <a:buSzPts val="7200"/>
              <a:buNone/>
              <a:defRPr sz="7200"/>
            </a:lvl6pPr>
            <a:lvl7pPr lvl="6" rtl="0" algn="r">
              <a:spcBef>
                <a:spcPts val="0"/>
              </a:spcBef>
              <a:spcAft>
                <a:spcPts val="0"/>
              </a:spcAft>
              <a:buSzPts val="7200"/>
              <a:buNone/>
              <a:defRPr sz="7200"/>
            </a:lvl7pPr>
            <a:lvl8pPr lvl="7" rtl="0" algn="r">
              <a:spcBef>
                <a:spcPts val="0"/>
              </a:spcBef>
              <a:spcAft>
                <a:spcPts val="0"/>
              </a:spcAft>
              <a:buSzPts val="7200"/>
              <a:buNone/>
              <a:defRPr sz="7200"/>
            </a:lvl8pPr>
            <a:lvl9pPr lvl="8" rtl="0" algn="r">
              <a:spcBef>
                <a:spcPts val="0"/>
              </a:spcBef>
              <a:spcAft>
                <a:spcPts val="0"/>
              </a:spcAft>
              <a:buSzPts val="7200"/>
              <a:buNone/>
              <a:defRPr sz="7200"/>
            </a:lvl9pPr>
          </a:lstStyle>
          <a:p>
            <a:r>
              <a:t>xx%</a:t>
            </a:r>
          </a:p>
        </p:txBody>
      </p:sp>
      <p:sp>
        <p:nvSpPr>
          <p:cNvPr id="34" name="Google Shape;34;p6"/>
          <p:cNvSpPr/>
          <p:nvPr/>
        </p:nvSpPr>
        <p:spPr>
          <a:xfrm flipH="1">
            <a:off x="-50" y="1425"/>
            <a:ext cx="4082521" cy="5143530"/>
          </a:xfrm>
          <a:custGeom>
            <a:rect b="b" l="l" r="r" t="t"/>
            <a:pathLst>
              <a:path extrusionOk="0" h="34421" w="43526">
                <a:moveTo>
                  <a:pt x="7950" y="0"/>
                </a:moveTo>
                <a:cubicBezTo>
                  <a:pt x="7950" y="0"/>
                  <a:pt x="0" y="16899"/>
                  <a:pt x="21700" y="24569"/>
                </a:cubicBezTo>
                <a:cubicBezTo>
                  <a:pt x="28061" y="26751"/>
                  <a:pt x="32737" y="30274"/>
                  <a:pt x="35606" y="34421"/>
                </a:cubicBezTo>
                <a:lnTo>
                  <a:pt x="43525" y="34421"/>
                </a:lnTo>
                <a:lnTo>
                  <a:pt x="435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Tree>
  </p:cSld>
  <p:clrMapOvr>
    <a:masterClrMapping/>
  </p:clrMapOvr>
  <p:extLst>
    <p:ext uri="{DCECCB84-F9BA-43D5-87BE-67443E8EF086}">
      <p15:sldGuideLst>
        <p15:guide id="1" pos="5507">
          <p15:clr>
            <a:srgbClr val="F9AD4C"/>
          </p15:clr>
        </p15:guide>
      </p15:sldGuideLst>
    </p:ext>
  </p:extLst>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DESIGN ">
  <p:cSld name="Two Content">
    <p:bg>
      <p:bgPr>
        <a:solidFill>
          <a:schemeClr val="lt1"/>
        </a:solidFill>
      </p:bgPr>
    </p:bg>
    <p:spTree>
      <p:nvGrpSpPr>
        <p:cNvPr id="35" name="Shape 35"/>
        <p:cNvGrpSpPr/>
        <p:nvPr/>
      </p:nvGrpSpPr>
      <p:grpSpPr>
        <a:xfrm>
          <a:off x="0" y="0"/>
          <a:ext cx="0" cy="0"/>
          <a:chOff x="0" y="0"/>
          <a:chExt cx="0" cy="0"/>
        </a:xfrm>
      </p:grpSpPr>
      <p:sp>
        <p:nvSpPr>
          <p:cNvPr id="36" name="Google Shape;36;p7"/>
          <p:cNvSpPr txBox="1"/>
          <p:nvPr>
            <p:ph type="title"/>
          </p:nvPr>
        </p:nvSpPr>
        <p:spPr>
          <a:xfrm>
            <a:off x="3961725" y="1799000"/>
            <a:ext cx="4319700" cy="2242800"/>
          </a:xfrm>
          <a:prstGeom prst="rect">
            <a:avLst/>
          </a:prstGeom>
          <a:noFill/>
          <a:ln>
            <a:noFill/>
          </a:ln>
        </p:spPr>
        <p:txBody>
          <a:bodyPr anchorCtr="0" anchor="b" bIns="0" lIns="0" spcFirstLastPara="1" rIns="0" wrap="square" tIns="0">
            <a:noAutofit/>
          </a:bodyPr>
          <a:lstStyle>
            <a:lvl1pPr lvl="0" rtl="0" algn="r">
              <a:spcBef>
                <a:spcPts val="0"/>
              </a:spcBef>
              <a:spcAft>
                <a:spcPts val="0"/>
              </a:spcAft>
              <a:buClr>
                <a:srgbClr val="FFC39F"/>
              </a:buClr>
              <a:buSzPts val="4800"/>
              <a:buNone/>
              <a:defRPr i="0" sz="4800">
                <a:solidFill>
                  <a:srgbClr val="F3F3F3"/>
                </a:solidFill>
              </a:defRPr>
            </a:lvl1pPr>
            <a:lvl2pPr lvl="1" rtl="0">
              <a:spcBef>
                <a:spcPts val="0"/>
              </a:spcBef>
              <a:spcAft>
                <a:spcPts val="0"/>
              </a:spcAft>
              <a:buClr>
                <a:srgbClr val="FFC39F"/>
              </a:buClr>
              <a:buSzPts val="6000"/>
              <a:buNone/>
              <a:defRPr sz="6000">
                <a:solidFill>
                  <a:srgbClr val="FFC39F"/>
                </a:solidFill>
              </a:defRPr>
            </a:lvl2pPr>
            <a:lvl3pPr lvl="2" rtl="0">
              <a:spcBef>
                <a:spcPts val="0"/>
              </a:spcBef>
              <a:spcAft>
                <a:spcPts val="0"/>
              </a:spcAft>
              <a:buClr>
                <a:srgbClr val="FFC39F"/>
              </a:buClr>
              <a:buSzPts val="6000"/>
              <a:buNone/>
              <a:defRPr sz="6000">
                <a:solidFill>
                  <a:srgbClr val="FFC39F"/>
                </a:solidFill>
              </a:defRPr>
            </a:lvl3pPr>
            <a:lvl4pPr lvl="3" rtl="0">
              <a:spcBef>
                <a:spcPts val="0"/>
              </a:spcBef>
              <a:spcAft>
                <a:spcPts val="0"/>
              </a:spcAft>
              <a:buClr>
                <a:srgbClr val="FFC39F"/>
              </a:buClr>
              <a:buSzPts val="6000"/>
              <a:buNone/>
              <a:defRPr sz="6000">
                <a:solidFill>
                  <a:srgbClr val="FFC39F"/>
                </a:solidFill>
              </a:defRPr>
            </a:lvl4pPr>
            <a:lvl5pPr lvl="4" rtl="0">
              <a:spcBef>
                <a:spcPts val="0"/>
              </a:spcBef>
              <a:spcAft>
                <a:spcPts val="0"/>
              </a:spcAft>
              <a:buClr>
                <a:srgbClr val="FFC39F"/>
              </a:buClr>
              <a:buSzPts val="6000"/>
              <a:buNone/>
              <a:defRPr sz="6000">
                <a:solidFill>
                  <a:srgbClr val="FFC39F"/>
                </a:solidFill>
              </a:defRPr>
            </a:lvl5pPr>
            <a:lvl6pPr lvl="5" rtl="0">
              <a:spcBef>
                <a:spcPts val="0"/>
              </a:spcBef>
              <a:spcAft>
                <a:spcPts val="0"/>
              </a:spcAft>
              <a:buClr>
                <a:srgbClr val="FFC39F"/>
              </a:buClr>
              <a:buSzPts val="6000"/>
              <a:buNone/>
              <a:defRPr sz="6000">
                <a:solidFill>
                  <a:srgbClr val="FFC39F"/>
                </a:solidFill>
              </a:defRPr>
            </a:lvl6pPr>
            <a:lvl7pPr lvl="6" rtl="0">
              <a:spcBef>
                <a:spcPts val="0"/>
              </a:spcBef>
              <a:spcAft>
                <a:spcPts val="0"/>
              </a:spcAft>
              <a:buClr>
                <a:srgbClr val="FFC39F"/>
              </a:buClr>
              <a:buSzPts val="6000"/>
              <a:buNone/>
              <a:defRPr sz="6000">
                <a:solidFill>
                  <a:srgbClr val="FFC39F"/>
                </a:solidFill>
              </a:defRPr>
            </a:lvl7pPr>
            <a:lvl8pPr lvl="7" rtl="0">
              <a:spcBef>
                <a:spcPts val="0"/>
              </a:spcBef>
              <a:spcAft>
                <a:spcPts val="0"/>
              </a:spcAft>
              <a:buClr>
                <a:srgbClr val="FFC39F"/>
              </a:buClr>
              <a:buSzPts val="6000"/>
              <a:buNone/>
              <a:defRPr sz="6000">
                <a:solidFill>
                  <a:srgbClr val="FFC39F"/>
                </a:solidFill>
              </a:defRPr>
            </a:lvl8pPr>
            <a:lvl9pPr lvl="8" rtl="0">
              <a:spcBef>
                <a:spcPts val="0"/>
              </a:spcBef>
              <a:spcAft>
                <a:spcPts val="0"/>
              </a:spcAft>
              <a:buClr>
                <a:srgbClr val="FFC39F"/>
              </a:buClr>
              <a:buSzPts val="6000"/>
              <a:buNone/>
              <a:defRPr sz="6000">
                <a:solidFill>
                  <a:srgbClr val="FFC39F"/>
                </a:solidFill>
              </a:defRPr>
            </a:lvl9pPr>
          </a:lstStyle>
          <a:p/>
        </p:txBody>
      </p:sp>
      <p:sp>
        <p:nvSpPr>
          <p:cNvPr id="37" name="Google Shape;37;p7"/>
          <p:cNvSpPr txBox="1"/>
          <p:nvPr>
            <p:ph idx="1" type="subTitle"/>
          </p:nvPr>
        </p:nvSpPr>
        <p:spPr>
          <a:xfrm>
            <a:off x="4097626" y="4089726"/>
            <a:ext cx="4183800" cy="355200"/>
          </a:xfrm>
          <a:prstGeom prst="rect">
            <a:avLst/>
          </a:prstGeom>
        </p:spPr>
        <p:txBody>
          <a:bodyPr anchorCtr="0" anchor="t" bIns="0" lIns="0" spcFirstLastPara="1" rIns="0" wrap="square" tIns="0">
            <a:noAutofit/>
          </a:bodyPr>
          <a:lstStyle>
            <a:lvl1pPr lvl="0" rtl="0" algn="r">
              <a:spcBef>
                <a:spcPts val="0"/>
              </a:spcBef>
              <a:spcAft>
                <a:spcPts val="0"/>
              </a:spcAft>
              <a:buNone/>
              <a:defRPr>
                <a:solidFill>
                  <a:srgbClr val="F3F3F3"/>
                </a:solidFill>
              </a:defRPr>
            </a:lvl1pPr>
            <a:lvl2pPr lvl="1" rtl="0" algn="r">
              <a:spcBef>
                <a:spcPts val="0"/>
              </a:spcBef>
              <a:spcAft>
                <a:spcPts val="0"/>
              </a:spcAft>
              <a:buNone/>
              <a:defRPr sz="600">
                <a:solidFill>
                  <a:srgbClr val="F3F3F3"/>
                </a:solidFill>
              </a:defRPr>
            </a:lvl2pPr>
            <a:lvl3pPr lvl="2" rtl="0" algn="r">
              <a:spcBef>
                <a:spcPts val="0"/>
              </a:spcBef>
              <a:spcAft>
                <a:spcPts val="0"/>
              </a:spcAft>
              <a:buNone/>
              <a:defRPr sz="600">
                <a:solidFill>
                  <a:srgbClr val="F3F3F3"/>
                </a:solidFill>
              </a:defRPr>
            </a:lvl3pPr>
            <a:lvl4pPr lvl="3" rtl="0" algn="r">
              <a:spcBef>
                <a:spcPts val="0"/>
              </a:spcBef>
              <a:spcAft>
                <a:spcPts val="0"/>
              </a:spcAft>
              <a:buNone/>
              <a:defRPr sz="600">
                <a:solidFill>
                  <a:srgbClr val="F3F3F3"/>
                </a:solidFill>
              </a:defRPr>
            </a:lvl4pPr>
            <a:lvl5pPr lvl="4" rtl="0" algn="r">
              <a:spcBef>
                <a:spcPts val="0"/>
              </a:spcBef>
              <a:spcAft>
                <a:spcPts val="0"/>
              </a:spcAft>
              <a:buNone/>
              <a:defRPr sz="600">
                <a:solidFill>
                  <a:srgbClr val="F3F3F3"/>
                </a:solidFill>
              </a:defRPr>
            </a:lvl5pPr>
            <a:lvl6pPr lvl="5" rtl="0" algn="r">
              <a:spcBef>
                <a:spcPts val="0"/>
              </a:spcBef>
              <a:spcAft>
                <a:spcPts val="0"/>
              </a:spcAft>
              <a:buNone/>
              <a:defRPr sz="600">
                <a:solidFill>
                  <a:srgbClr val="F3F3F3"/>
                </a:solidFill>
              </a:defRPr>
            </a:lvl6pPr>
            <a:lvl7pPr lvl="6" rtl="0" algn="r">
              <a:spcBef>
                <a:spcPts val="0"/>
              </a:spcBef>
              <a:spcAft>
                <a:spcPts val="0"/>
              </a:spcAft>
              <a:buNone/>
              <a:defRPr sz="600">
                <a:solidFill>
                  <a:srgbClr val="F3F3F3"/>
                </a:solidFill>
              </a:defRPr>
            </a:lvl7pPr>
            <a:lvl8pPr lvl="7" rtl="0" algn="r">
              <a:spcBef>
                <a:spcPts val="0"/>
              </a:spcBef>
              <a:spcAft>
                <a:spcPts val="0"/>
              </a:spcAft>
              <a:buNone/>
              <a:defRPr sz="600">
                <a:solidFill>
                  <a:srgbClr val="F3F3F3"/>
                </a:solidFill>
              </a:defRPr>
            </a:lvl8pPr>
            <a:lvl9pPr lvl="8" rtl="0" algn="r">
              <a:spcBef>
                <a:spcPts val="0"/>
              </a:spcBef>
              <a:spcAft>
                <a:spcPts val="0"/>
              </a:spcAft>
              <a:buNone/>
              <a:defRPr sz="600">
                <a:solidFill>
                  <a:srgbClr val="F3F3F3"/>
                </a:solidFill>
              </a:defRPr>
            </a:lvl9pPr>
          </a:lstStyle>
          <a:p/>
        </p:txBody>
      </p:sp>
      <p:sp>
        <p:nvSpPr>
          <p:cNvPr id="38" name="Google Shape;38;p7"/>
          <p:cNvSpPr/>
          <p:nvPr/>
        </p:nvSpPr>
        <p:spPr>
          <a:xfrm flipH="1" rot="5400000">
            <a:off x="-990735" y="914290"/>
            <a:ext cx="5219939" cy="3238482"/>
          </a:xfrm>
          <a:custGeom>
            <a:rect b="b" l="l" r="r" t="t"/>
            <a:pathLst>
              <a:path extrusionOk="0" h="22208" w="32988">
                <a:moveTo>
                  <a:pt x="13225" y="0"/>
                </a:moveTo>
                <a:cubicBezTo>
                  <a:pt x="9134" y="0"/>
                  <a:pt x="4619" y="1489"/>
                  <a:pt x="1" y="5059"/>
                </a:cubicBezTo>
                <a:lnTo>
                  <a:pt x="1" y="7896"/>
                </a:lnTo>
                <a:lnTo>
                  <a:pt x="1" y="22207"/>
                </a:lnTo>
                <a:lnTo>
                  <a:pt x="32582" y="22207"/>
                </a:lnTo>
                <a:cubicBezTo>
                  <a:pt x="32988" y="15972"/>
                  <a:pt x="30244" y="9331"/>
                  <a:pt x="25567" y="5059"/>
                </a:cubicBezTo>
                <a:cubicBezTo>
                  <a:pt x="23509" y="3095"/>
                  <a:pt x="21171" y="1661"/>
                  <a:pt x="18552" y="881"/>
                </a:cubicBezTo>
                <a:cubicBezTo>
                  <a:pt x="16886" y="313"/>
                  <a:pt x="15100" y="0"/>
                  <a:pt x="132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2">
  <p:cSld name="Title Slide">
    <p:bg>
      <p:bgPr>
        <a:solidFill>
          <a:schemeClr val="lt1"/>
        </a:solidFill>
      </p:bgPr>
    </p:bg>
    <p:spTree>
      <p:nvGrpSpPr>
        <p:cNvPr id="39" name="Shape 39"/>
        <p:cNvGrpSpPr/>
        <p:nvPr/>
      </p:nvGrpSpPr>
      <p:grpSpPr>
        <a:xfrm>
          <a:off x="0" y="0"/>
          <a:ext cx="0" cy="0"/>
          <a:chOff x="0" y="0"/>
          <a:chExt cx="0" cy="0"/>
        </a:xfrm>
      </p:grpSpPr>
      <p:sp>
        <p:nvSpPr>
          <p:cNvPr id="40" name="Google Shape;40;p8"/>
          <p:cNvSpPr txBox="1"/>
          <p:nvPr>
            <p:ph type="title"/>
          </p:nvPr>
        </p:nvSpPr>
        <p:spPr>
          <a:xfrm>
            <a:off x="914400" y="1213375"/>
            <a:ext cx="3692700" cy="1032900"/>
          </a:xfrm>
          <a:prstGeom prst="rect">
            <a:avLst/>
          </a:prstGeom>
          <a:noFill/>
          <a:ln>
            <a:noFill/>
          </a:ln>
        </p:spPr>
        <p:txBody>
          <a:bodyPr anchorCtr="0" anchor="b" bIns="0" lIns="0" spcFirstLastPara="1" rIns="0" wrap="square" tIns="0">
            <a:noAutofit/>
          </a:bodyPr>
          <a:lstStyle>
            <a:lvl1pPr lvl="0" rtl="0">
              <a:spcBef>
                <a:spcPts val="0"/>
              </a:spcBef>
              <a:spcAft>
                <a:spcPts val="0"/>
              </a:spcAft>
              <a:buSzPts val="700"/>
              <a:buNone/>
              <a:defRPr i="0" sz="3300">
                <a:solidFill>
                  <a:srgbClr val="F3F3F3"/>
                </a:solidFill>
              </a:defRPr>
            </a:lvl1pPr>
            <a:lvl2pPr lvl="1" rtl="0">
              <a:spcBef>
                <a:spcPts val="0"/>
              </a:spcBef>
              <a:spcAft>
                <a:spcPts val="0"/>
              </a:spcAft>
              <a:buSzPts val="700"/>
              <a:buNone/>
              <a:defRPr/>
            </a:lvl2pPr>
            <a:lvl3pPr lvl="2" rtl="0">
              <a:spcBef>
                <a:spcPts val="0"/>
              </a:spcBef>
              <a:spcAft>
                <a:spcPts val="0"/>
              </a:spcAft>
              <a:buSzPts val="700"/>
              <a:buNone/>
              <a:defRPr/>
            </a:lvl3pPr>
            <a:lvl4pPr lvl="3" rtl="0">
              <a:spcBef>
                <a:spcPts val="0"/>
              </a:spcBef>
              <a:spcAft>
                <a:spcPts val="0"/>
              </a:spcAft>
              <a:buSzPts val="700"/>
              <a:buNone/>
              <a:defRPr/>
            </a:lvl4pPr>
            <a:lvl5pPr lvl="4" rtl="0">
              <a:spcBef>
                <a:spcPts val="0"/>
              </a:spcBef>
              <a:spcAft>
                <a:spcPts val="0"/>
              </a:spcAft>
              <a:buSzPts val="700"/>
              <a:buNone/>
              <a:defRPr/>
            </a:lvl5pPr>
            <a:lvl6pPr lvl="5" rtl="0">
              <a:spcBef>
                <a:spcPts val="0"/>
              </a:spcBef>
              <a:spcAft>
                <a:spcPts val="0"/>
              </a:spcAft>
              <a:buSzPts val="700"/>
              <a:buNone/>
              <a:defRPr/>
            </a:lvl6pPr>
            <a:lvl7pPr lvl="6" rtl="0">
              <a:spcBef>
                <a:spcPts val="0"/>
              </a:spcBef>
              <a:spcAft>
                <a:spcPts val="0"/>
              </a:spcAft>
              <a:buSzPts val="700"/>
              <a:buNone/>
              <a:defRPr/>
            </a:lvl7pPr>
            <a:lvl8pPr lvl="7" rtl="0">
              <a:spcBef>
                <a:spcPts val="0"/>
              </a:spcBef>
              <a:spcAft>
                <a:spcPts val="0"/>
              </a:spcAft>
              <a:buSzPts val="700"/>
              <a:buNone/>
              <a:defRPr/>
            </a:lvl8pPr>
            <a:lvl9pPr lvl="8" rtl="0">
              <a:spcBef>
                <a:spcPts val="0"/>
              </a:spcBef>
              <a:spcAft>
                <a:spcPts val="0"/>
              </a:spcAft>
              <a:buSzPts val="700"/>
              <a:buNone/>
              <a:defRPr/>
            </a:lvl9pPr>
          </a:lstStyle>
          <a:p/>
        </p:txBody>
      </p:sp>
      <p:sp>
        <p:nvSpPr>
          <p:cNvPr id="41" name="Google Shape;41;p8"/>
          <p:cNvSpPr txBox="1"/>
          <p:nvPr>
            <p:ph idx="1" type="subTitle"/>
          </p:nvPr>
        </p:nvSpPr>
        <p:spPr>
          <a:xfrm>
            <a:off x="914400" y="2579800"/>
            <a:ext cx="3247800" cy="1449600"/>
          </a:xfrm>
          <a:prstGeom prst="rect">
            <a:avLst/>
          </a:prstGeom>
        </p:spPr>
        <p:txBody>
          <a:bodyPr anchorCtr="0" anchor="t" bIns="0" lIns="0" spcFirstLastPara="1" rIns="0" wrap="square" tIns="0">
            <a:noAutofit/>
          </a:bodyPr>
          <a:lstStyle>
            <a:lvl1pPr lvl="0" rtl="0">
              <a:lnSpc>
                <a:spcPct val="115000"/>
              </a:lnSpc>
              <a:spcBef>
                <a:spcPts val="0"/>
              </a:spcBef>
              <a:spcAft>
                <a:spcPts val="0"/>
              </a:spcAft>
              <a:buNone/>
              <a:defRPr sz="1100">
                <a:solidFill>
                  <a:srgbClr val="F3F3F3"/>
                </a:solidFill>
              </a:defRPr>
            </a:lvl1pPr>
            <a:lvl2pPr lvl="1" rtl="0">
              <a:lnSpc>
                <a:spcPct val="115000"/>
              </a:lnSpc>
              <a:spcBef>
                <a:spcPts val="0"/>
              </a:spcBef>
              <a:spcAft>
                <a:spcPts val="0"/>
              </a:spcAft>
              <a:buNone/>
              <a:defRPr>
                <a:solidFill>
                  <a:srgbClr val="F3F3F3"/>
                </a:solidFill>
              </a:defRPr>
            </a:lvl2pPr>
            <a:lvl3pPr lvl="2" rtl="0">
              <a:lnSpc>
                <a:spcPct val="115000"/>
              </a:lnSpc>
              <a:spcBef>
                <a:spcPts val="0"/>
              </a:spcBef>
              <a:spcAft>
                <a:spcPts val="0"/>
              </a:spcAft>
              <a:buNone/>
              <a:defRPr>
                <a:solidFill>
                  <a:srgbClr val="F3F3F3"/>
                </a:solidFill>
              </a:defRPr>
            </a:lvl3pPr>
            <a:lvl4pPr lvl="3" rtl="0">
              <a:lnSpc>
                <a:spcPct val="115000"/>
              </a:lnSpc>
              <a:spcBef>
                <a:spcPts val="0"/>
              </a:spcBef>
              <a:spcAft>
                <a:spcPts val="0"/>
              </a:spcAft>
              <a:buNone/>
              <a:defRPr>
                <a:solidFill>
                  <a:srgbClr val="F3F3F3"/>
                </a:solidFill>
              </a:defRPr>
            </a:lvl4pPr>
            <a:lvl5pPr lvl="4" rtl="0">
              <a:lnSpc>
                <a:spcPct val="115000"/>
              </a:lnSpc>
              <a:spcBef>
                <a:spcPts val="0"/>
              </a:spcBef>
              <a:spcAft>
                <a:spcPts val="0"/>
              </a:spcAft>
              <a:buNone/>
              <a:defRPr>
                <a:solidFill>
                  <a:srgbClr val="F3F3F3"/>
                </a:solidFill>
              </a:defRPr>
            </a:lvl5pPr>
            <a:lvl6pPr lvl="5" rtl="0">
              <a:lnSpc>
                <a:spcPct val="115000"/>
              </a:lnSpc>
              <a:spcBef>
                <a:spcPts val="0"/>
              </a:spcBef>
              <a:spcAft>
                <a:spcPts val="0"/>
              </a:spcAft>
              <a:buNone/>
              <a:defRPr>
                <a:solidFill>
                  <a:srgbClr val="F3F3F3"/>
                </a:solidFill>
              </a:defRPr>
            </a:lvl6pPr>
            <a:lvl7pPr lvl="6" rtl="0">
              <a:lnSpc>
                <a:spcPct val="115000"/>
              </a:lnSpc>
              <a:spcBef>
                <a:spcPts val="0"/>
              </a:spcBef>
              <a:spcAft>
                <a:spcPts val="0"/>
              </a:spcAft>
              <a:buNone/>
              <a:defRPr>
                <a:solidFill>
                  <a:srgbClr val="F3F3F3"/>
                </a:solidFill>
              </a:defRPr>
            </a:lvl7pPr>
            <a:lvl8pPr lvl="7" rtl="0">
              <a:lnSpc>
                <a:spcPct val="115000"/>
              </a:lnSpc>
              <a:spcBef>
                <a:spcPts val="0"/>
              </a:spcBef>
              <a:spcAft>
                <a:spcPts val="0"/>
              </a:spcAft>
              <a:buNone/>
              <a:defRPr>
                <a:solidFill>
                  <a:srgbClr val="F3F3F3"/>
                </a:solidFill>
              </a:defRPr>
            </a:lvl8pPr>
            <a:lvl9pPr lvl="8" rtl="0">
              <a:lnSpc>
                <a:spcPct val="115000"/>
              </a:lnSpc>
              <a:spcBef>
                <a:spcPts val="0"/>
              </a:spcBef>
              <a:spcAft>
                <a:spcPts val="0"/>
              </a:spcAft>
              <a:buNone/>
              <a:defRPr>
                <a:solidFill>
                  <a:srgbClr val="F3F3F3"/>
                </a:solidFill>
              </a:defRPr>
            </a:lvl9pPr>
          </a:lstStyle>
          <a:p/>
        </p:txBody>
      </p:sp>
      <p:sp>
        <p:nvSpPr>
          <p:cNvPr id="42" name="Google Shape;42;p8"/>
          <p:cNvSpPr/>
          <p:nvPr/>
        </p:nvSpPr>
        <p:spPr>
          <a:xfrm flipH="1" rot="10800000">
            <a:off x="4801425" y="1420"/>
            <a:ext cx="4342589" cy="5143530"/>
          </a:xfrm>
          <a:custGeom>
            <a:rect b="b" l="l" r="r" t="t"/>
            <a:pathLst>
              <a:path extrusionOk="0" h="34421" w="43526">
                <a:moveTo>
                  <a:pt x="7950" y="0"/>
                </a:moveTo>
                <a:cubicBezTo>
                  <a:pt x="7950" y="0"/>
                  <a:pt x="0" y="16899"/>
                  <a:pt x="21700" y="24569"/>
                </a:cubicBezTo>
                <a:cubicBezTo>
                  <a:pt x="28061" y="26751"/>
                  <a:pt x="32737" y="30274"/>
                  <a:pt x="35606" y="34421"/>
                </a:cubicBezTo>
                <a:lnTo>
                  <a:pt x="43525" y="34421"/>
                </a:lnTo>
                <a:lnTo>
                  <a:pt x="43525"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CUSTOM">
    <p:bg>
      <p:bgPr>
        <a:solidFill>
          <a:srgbClr val="F3F3F3"/>
        </a:solidFill>
      </p:bgPr>
    </p:bg>
    <p:spTree>
      <p:nvGrpSpPr>
        <p:cNvPr id="43" name="Shape 43"/>
        <p:cNvGrpSpPr/>
        <p:nvPr/>
      </p:nvGrpSpPr>
      <p:grpSpPr>
        <a:xfrm>
          <a:off x="0" y="0"/>
          <a:ext cx="0" cy="0"/>
          <a:chOff x="0" y="0"/>
          <a:chExt cx="0" cy="0"/>
        </a:xfrm>
      </p:grpSpPr>
      <p:sp>
        <p:nvSpPr>
          <p:cNvPr id="44" name="Google Shape;44;p9"/>
          <p:cNvSpPr txBox="1"/>
          <p:nvPr>
            <p:ph idx="1" type="subTitle"/>
          </p:nvPr>
        </p:nvSpPr>
        <p:spPr>
          <a:xfrm>
            <a:off x="1404925" y="3186925"/>
            <a:ext cx="2757600" cy="1011000"/>
          </a:xfrm>
          <a:prstGeom prst="rect">
            <a:avLst/>
          </a:prstGeom>
        </p:spPr>
        <p:txBody>
          <a:bodyPr anchorCtr="0" anchor="t" bIns="0" lIns="0" spcFirstLastPara="1" rIns="0" wrap="square" tIns="0">
            <a:noAutofit/>
          </a:bodyPr>
          <a:lstStyle>
            <a:lvl1pPr lvl="0" rtl="0" algn="ctr">
              <a:spcBef>
                <a:spcPts val="0"/>
              </a:spcBef>
              <a:spcAft>
                <a:spcPts val="0"/>
              </a:spcAft>
              <a:buNone/>
              <a:defRPr sz="1100"/>
            </a:lvl1pPr>
            <a:lvl2pPr lvl="1" rtl="0" algn="ctr">
              <a:spcBef>
                <a:spcPts val="0"/>
              </a:spcBef>
              <a:spcAft>
                <a:spcPts val="0"/>
              </a:spcAft>
              <a:buNone/>
              <a:defRPr sz="1100"/>
            </a:lvl2pPr>
            <a:lvl3pPr lvl="2" rtl="0" algn="ctr">
              <a:spcBef>
                <a:spcPts val="0"/>
              </a:spcBef>
              <a:spcAft>
                <a:spcPts val="0"/>
              </a:spcAft>
              <a:buNone/>
              <a:defRPr sz="1100"/>
            </a:lvl3pPr>
            <a:lvl4pPr lvl="3" rtl="0" algn="ctr">
              <a:spcBef>
                <a:spcPts val="0"/>
              </a:spcBef>
              <a:spcAft>
                <a:spcPts val="0"/>
              </a:spcAft>
              <a:buNone/>
              <a:defRPr sz="1100"/>
            </a:lvl4pPr>
            <a:lvl5pPr lvl="4" rtl="0" algn="ctr">
              <a:spcBef>
                <a:spcPts val="0"/>
              </a:spcBef>
              <a:spcAft>
                <a:spcPts val="0"/>
              </a:spcAft>
              <a:buNone/>
              <a:defRPr sz="1100"/>
            </a:lvl5pPr>
            <a:lvl6pPr lvl="5" rtl="0" algn="ctr">
              <a:spcBef>
                <a:spcPts val="0"/>
              </a:spcBef>
              <a:spcAft>
                <a:spcPts val="0"/>
              </a:spcAft>
              <a:buNone/>
              <a:defRPr sz="1100"/>
            </a:lvl6pPr>
            <a:lvl7pPr lvl="6" rtl="0" algn="ctr">
              <a:spcBef>
                <a:spcPts val="0"/>
              </a:spcBef>
              <a:spcAft>
                <a:spcPts val="0"/>
              </a:spcAft>
              <a:buNone/>
              <a:defRPr sz="1100"/>
            </a:lvl7pPr>
            <a:lvl8pPr lvl="7" rtl="0" algn="ctr">
              <a:spcBef>
                <a:spcPts val="0"/>
              </a:spcBef>
              <a:spcAft>
                <a:spcPts val="0"/>
              </a:spcAft>
              <a:buNone/>
              <a:defRPr sz="1100"/>
            </a:lvl8pPr>
            <a:lvl9pPr lvl="8" rtl="0" algn="ctr">
              <a:spcBef>
                <a:spcPts val="0"/>
              </a:spcBef>
              <a:spcAft>
                <a:spcPts val="0"/>
              </a:spcAft>
              <a:buNone/>
              <a:defRPr sz="1100"/>
            </a:lvl9pPr>
          </a:lstStyle>
          <a:p/>
        </p:txBody>
      </p:sp>
      <p:sp>
        <p:nvSpPr>
          <p:cNvPr id="45" name="Google Shape;45;p9"/>
          <p:cNvSpPr txBox="1"/>
          <p:nvPr>
            <p:ph type="title"/>
          </p:nvPr>
        </p:nvSpPr>
        <p:spPr>
          <a:xfrm>
            <a:off x="2028050" y="2649662"/>
            <a:ext cx="15156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600"/>
              <a:buNone/>
              <a:defRPr i="0" sz="1600"/>
            </a:lvl1pPr>
            <a:lvl2pPr lvl="1" rtl="0" algn="ctr">
              <a:spcBef>
                <a:spcPts val="0"/>
              </a:spcBef>
              <a:spcAft>
                <a:spcPts val="0"/>
              </a:spcAft>
              <a:buClr>
                <a:srgbClr val="FFC39F"/>
              </a:buClr>
              <a:buSzPts val="1600"/>
              <a:buNone/>
              <a:defRPr sz="1600">
                <a:solidFill>
                  <a:srgbClr val="FFC39F"/>
                </a:solidFill>
              </a:defRPr>
            </a:lvl2pPr>
            <a:lvl3pPr lvl="2" rtl="0" algn="ctr">
              <a:spcBef>
                <a:spcPts val="0"/>
              </a:spcBef>
              <a:spcAft>
                <a:spcPts val="0"/>
              </a:spcAft>
              <a:buClr>
                <a:srgbClr val="FFC39F"/>
              </a:buClr>
              <a:buSzPts val="1600"/>
              <a:buNone/>
              <a:defRPr sz="1600">
                <a:solidFill>
                  <a:srgbClr val="FFC39F"/>
                </a:solidFill>
              </a:defRPr>
            </a:lvl3pPr>
            <a:lvl4pPr lvl="3" rtl="0" algn="ctr">
              <a:spcBef>
                <a:spcPts val="0"/>
              </a:spcBef>
              <a:spcAft>
                <a:spcPts val="0"/>
              </a:spcAft>
              <a:buClr>
                <a:srgbClr val="FFC39F"/>
              </a:buClr>
              <a:buSzPts val="1600"/>
              <a:buNone/>
              <a:defRPr sz="1600">
                <a:solidFill>
                  <a:srgbClr val="FFC39F"/>
                </a:solidFill>
              </a:defRPr>
            </a:lvl4pPr>
            <a:lvl5pPr lvl="4" rtl="0" algn="ctr">
              <a:spcBef>
                <a:spcPts val="0"/>
              </a:spcBef>
              <a:spcAft>
                <a:spcPts val="0"/>
              </a:spcAft>
              <a:buClr>
                <a:srgbClr val="FFC39F"/>
              </a:buClr>
              <a:buSzPts val="1600"/>
              <a:buNone/>
              <a:defRPr sz="1600">
                <a:solidFill>
                  <a:srgbClr val="FFC39F"/>
                </a:solidFill>
              </a:defRPr>
            </a:lvl5pPr>
            <a:lvl6pPr lvl="5" rtl="0" algn="ctr">
              <a:spcBef>
                <a:spcPts val="0"/>
              </a:spcBef>
              <a:spcAft>
                <a:spcPts val="0"/>
              </a:spcAft>
              <a:buClr>
                <a:srgbClr val="FFC39F"/>
              </a:buClr>
              <a:buSzPts val="1600"/>
              <a:buNone/>
              <a:defRPr sz="1600">
                <a:solidFill>
                  <a:srgbClr val="FFC39F"/>
                </a:solidFill>
              </a:defRPr>
            </a:lvl6pPr>
            <a:lvl7pPr lvl="6" rtl="0" algn="ctr">
              <a:spcBef>
                <a:spcPts val="0"/>
              </a:spcBef>
              <a:spcAft>
                <a:spcPts val="0"/>
              </a:spcAft>
              <a:buClr>
                <a:srgbClr val="FFC39F"/>
              </a:buClr>
              <a:buSzPts val="1600"/>
              <a:buNone/>
              <a:defRPr sz="1600">
                <a:solidFill>
                  <a:srgbClr val="FFC39F"/>
                </a:solidFill>
              </a:defRPr>
            </a:lvl7pPr>
            <a:lvl8pPr lvl="7" rtl="0" algn="ctr">
              <a:spcBef>
                <a:spcPts val="0"/>
              </a:spcBef>
              <a:spcAft>
                <a:spcPts val="0"/>
              </a:spcAft>
              <a:buClr>
                <a:srgbClr val="FFC39F"/>
              </a:buClr>
              <a:buSzPts val="1600"/>
              <a:buNone/>
              <a:defRPr sz="1600">
                <a:solidFill>
                  <a:srgbClr val="FFC39F"/>
                </a:solidFill>
              </a:defRPr>
            </a:lvl8pPr>
            <a:lvl9pPr lvl="8" rtl="0" algn="ctr">
              <a:spcBef>
                <a:spcPts val="0"/>
              </a:spcBef>
              <a:spcAft>
                <a:spcPts val="0"/>
              </a:spcAft>
              <a:buClr>
                <a:srgbClr val="FFC39F"/>
              </a:buClr>
              <a:buSzPts val="1600"/>
              <a:buNone/>
              <a:defRPr sz="1600">
                <a:solidFill>
                  <a:srgbClr val="FFC39F"/>
                </a:solidFill>
              </a:defRPr>
            </a:lvl9pPr>
          </a:lstStyle>
          <a:p/>
        </p:txBody>
      </p:sp>
      <p:sp>
        <p:nvSpPr>
          <p:cNvPr id="46" name="Google Shape;46;p9"/>
          <p:cNvSpPr txBox="1"/>
          <p:nvPr>
            <p:ph idx="2" type="title"/>
          </p:nvPr>
        </p:nvSpPr>
        <p:spPr>
          <a:xfrm>
            <a:off x="705000" y="341500"/>
            <a:ext cx="7734000" cy="5310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
        <p:nvSpPr>
          <p:cNvPr id="47" name="Google Shape;47;p9"/>
          <p:cNvSpPr txBox="1"/>
          <p:nvPr>
            <p:ph idx="3" type="subTitle"/>
          </p:nvPr>
        </p:nvSpPr>
        <p:spPr>
          <a:xfrm>
            <a:off x="4981500" y="3186925"/>
            <a:ext cx="2757600" cy="1011000"/>
          </a:xfrm>
          <a:prstGeom prst="rect">
            <a:avLst/>
          </a:prstGeom>
        </p:spPr>
        <p:txBody>
          <a:bodyPr anchorCtr="0" anchor="t" bIns="0" lIns="0" spcFirstLastPara="1" rIns="0" wrap="square" tIns="0">
            <a:noAutofit/>
          </a:bodyPr>
          <a:lstStyle>
            <a:lvl1pPr lvl="0" rtl="0" algn="ctr">
              <a:spcBef>
                <a:spcPts val="0"/>
              </a:spcBef>
              <a:spcAft>
                <a:spcPts val="0"/>
              </a:spcAft>
              <a:buNone/>
              <a:defRPr sz="1100"/>
            </a:lvl1pPr>
            <a:lvl2pPr lvl="1" rtl="0" algn="ctr">
              <a:spcBef>
                <a:spcPts val="0"/>
              </a:spcBef>
              <a:spcAft>
                <a:spcPts val="0"/>
              </a:spcAft>
              <a:buNone/>
              <a:defRPr sz="1100"/>
            </a:lvl2pPr>
            <a:lvl3pPr lvl="2" rtl="0" algn="ctr">
              <a:spcBef>
                <a:spcPts val="0"/>
              </a:spcBef>
              <a:spcAft>
                <a:spcPts val="0"/>
              </a:spcAft>
              <a:buNone/>
              <a:defRPr sz="1100"/>
            </a:lvl3pPr>
            <a:lvl4pPr lvl="3" rtl="0" algn="ctr">
              <a:spcBef>
                <a:spcPts val="0"/>
              </a:spcBef>
              <a:spcAft>
                <a:spcPts val="0"/>
              </a:spcAft>
              <a:buNone/>
              <a:defRPr sz="1100"/>
            </a:lvl4pPr>
            <a:lvl5pPr lvl="4" rtl="0" algn="ctr">
              <a:spcBef>
                <a:spcPts val="0"/>
              </a:spcBef>
              <a:spcAft>
                <a:spcPts val="0"/>
              </a:spcAft>
              <a:buNone/>
              <a:defRPr sz="1100"/>
            </a:lvl5pPr>
            <a:lvl6pPr lvl="5" rtl="0" algn="ctr">
              <a:spcBef>
                <a:spcPts val="0"/>
              </a:spcBef>
              <a:spcAft>
                <a:spcPts val="0"/>
              </a:spcAft>
              <a:buNone/>
              <a:defRPr sz="1100"/>
            </a:lvl6pPr>
            <a:lvl7pPr lvl="6" rtl="0" algn="ctr">
              <a:spcBef>
                <a:spcPts val="0"/>
              </a:spcBef>
              <a:spcAft>
                <a:spcPts val="0"/>
              </a:spcAft>
              <a:buNone/>
              <a:defRPr sz="1100"/>
            </a:lvl7pPr>
            <a:lvl8pPr lvl="7" rtl="0" algn="ctr">
              <a:spcBef>
                <a:spcPts val="0"/>
              </a:spcBef>
              <a:spcAft>
                <a:spcPts val="0"/>
              </a:spcAft>
              <a:buNone/>
              <a:defRPr sz="1100"/>
            </a:lvl8pPr>
            <a:lvl9pPr lvl="8" rtl="0" algn="ctr">
              <a:spcBef>
                <a:spcPts val="0"/>
              </a:spcBef>
              <a:spcAft>
                <a:spcPts val="0"/>
              </a:spcAft>
              <a:buNone/>
              <a:defRPr sz="1100"/>
            </a:lvl9pPr>
          </a:lstStyle>
          <a:p/>
        </p:txBody>
      </p:sp>
      <p:sp>
        <p:nvSpPr>
          <p:cNvPr id="48" name="Google Shape;48;p9"/>
          <p:cNvSpPr txBox="1"/>
          <p:nvPr>
            <p:ph idx="4" type="title"/>
          </p:nvPr>
        </p:nvSpPr>
        <p:spPr>
          <a:xfrm>
            <a:off x="5604625" y="2649662"/>
            <a:ext cx="15156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600"/>
              <a:buNone/>
              <a:defRPr i="0" sz="1600"/>
            </a:lvl1pPr>
            <a:lvl2pPr lvl="1" rtl="0" algn="ctr">
              <a:spcBef>
                <a:spcPts val="0"/>
              </a:spcBef>
              <a:spcAft>
                <a:spcPts val="0"/>
              </a:spcAft>
              <a:buClr>
                <a:srgbClr val="FFC39F"/>
              </a:buClr>
              <a:buSzPts val="1600"/>
              <a:buNone/>
              <a:defRPr sz="1600">
                <a:solidFill>
                  <a:srgbClr val="FFC39F"/>
                </a:solidFill>
              </a:defRPr>
            </a:lvl2pPr>
            <a:lvl3pPr lvl="2" rtl="0" algn="ctr">
              <a:spcBef>
                <a:spcPts val="0"/>
              </a:spcBef>
              <a:spcAft>
                <a:spcPts val="0"/>
              </a:spcAft>
              <a:buClr>
                <a:srgbClr val="FFC39F"/>
              </a:buClr>
              <a:buSzPts val="1600"/>
              <a:buNone/>
              <a:defRPr sz="1600">
                <a:solidFill>
                  <a:srgbClr val="FFC39F"/>
                </a:solidFill>
              </a:defRPr>
            </a:lvl3pPr>
            <a:lvl4pPr lvl="3" rtl="0" algn="ctr">
              <a:spcBef>
                <a:spcPts val="0"/>
              </a:spcBef>
              <a:spcAft>
                <a:spcPts val="0"/>
              </a:spcAft>
              <a:buClr>
                <a:srgbClr val="FFC39F"/>
              </a:buClr>
              <a:buSzPts val="1600"/>
              <a:buNone/>
              <a:defRPr sz="1600">
                <a:solidFill>
                  <a:srgbClr val="FFC39F"/>
                </a:solidFill>
              </a:defRPr>
            </a:lvl4pPr>
            <a:lvl5pPr lvl="4" rtl="0" algn="ctr">
              <a:spcBef>
                <a:spcPts val="0"/>
              </a:spcBef>
              <a:spcAft>
                <a:spcPts val="0"/>
              </a:spcAft>
              <a:buClr>
                <a:srgbClr val="FFC39F"/>
              </a:buClr>
              <a:buSzPts val="1600"/>
              <a:buNone/>
              <a:defRPr sz="1600">
                <a:solidFill>
                  <a:srgbClr val="FFC39F"/>
                </a:solidFill>
              </a:defRPr>
            </a:lvl5pPr>
            <a:lvl6pPr lvl="5" rtl="0" algn="ctr">
              <a:spcBef>
                <a:spcPts val="0"/>
              </a:spcBef>
              <a:spcAft>
                <a:spcPts val="0"/>
              </a:spcAft>
              <a:buClr>
                <a:srgbClr val="FFC39F"/>
              </a:buClr>
              <a:buSzPts val="1600"/>
              <a:buNone/>
              <a:defRPr sz="1600">
                <a:solidFill>
                  <a:srgbClr val="FFC39F"/>
                </a:solidFill>
              </a:defRPr>
            </a:lvl6pPr>
            <a:lvl7pPr lvl="6" rtl="0" algn="ctr">
              <a:spcBef>
                <a:spcPts val="0"/>
              </a:spcBef>
              <a:spcAft>
                <a:spcPts val="0"/>
              </a:spcAft>
              <a:buClr>
                <a:srgbClr val="FFC39F"/>
              </a:buClr>
              <a:buSzPts val="1600"/>
              <a:buNone/>
              <a:defRPr sz="1600">
                <a:solidFill>
                  <a:srgbClr val="FFC39F"/>
                </a:solidFill>
              </a:defRPr>
            </a:lvl7pPr>
            <a:lvl8pPr lvl="7" rtl="0" algn="ctr">
              <a:spcBef>
                <a:spcPts val="0"/>
              </a:spcBef>
              <a:spcAft>
                <a:spcPts val="0"/>
              </a:spcAft>
              <a:buClr>
                <a:srgbClr val="FFC39F"/>
              </a:buClr>
              <a:buSzPts val="1600"/>
              <a:buNone/>
              <a:defRPr sz="1600">
                <a:solidFill>
                  <a:srgbClr val="FFC39F"/>
                </a:solidFill>
              </a:defRPr>
            </a:lvl8pPr>
            <a:lvl9pPr lvl="8" rtl="0" algn="ctr">
              <a:spcBef>
                <a:spcPts val="0"/>
              </a:spcBef>
              <a:spcAft>
                <a:spcPts val="0"/>
              </a:spcAft>
              <a:buClr>
                <a:srgbClr val="FFC39F"/>
              </a:buClr>
              <a:buSzPts val="1600"/>
              <a:buNone/>
              <a:defRPr sz="1600">
                <a:solidFill>
                  <a:srgbClr val="FFC39F"/>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1">
    <p:bg>
      <p:bgPr>
        <a:solidFill>
          <a:srgbClr val="F3F3F3"/>
        </a:solidFill>
      </p:bgPr>
    </p:bg>
    <p:spTree>
      <p:nvGrpSpPr>
        <p:cNvPr id="49" name="Shape 49"/>
        <p:cNvGrpSpPr/>
        <p:nvPr/>
      </p:nvGrpSpPr>
      <p:grpSpPr>
        <a:xfrm>
          <a:off x="0" y="0"/>
          <a:ext cx="0" cy="0"/>
          <a:chOff x="0" y="0"/>
          <a:chExt cx="0" cy="0"/>
        </a:xfrm>
      </p:grpSpPr>
      <p:sp>
        <p:nvSpPr>
          <p:cNvPr id="50" name="Google Shape;50;p10"/>
          <p:cNvSpPr txBox="1"/>
          <p:nvPr>
            <p:ph type="title"/>
          </p:nvPr>
        </p:nvSpPr>
        <p:spPr>
          <a:xfrm>
            <a:off x="1251626" y="2803175"/>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Clr>
                <a:srgbClr val="FF778A"/>
              </a:buClr>
              <a:buSzPts val="1400"/>
              <a:buNone/>
              <a:defRPr sz="1400">
                <a:solidFill>
                  <a:srgbClr val="FF778A"/>
                </a:solidFill>
              </a:defRPr>
            </a:lvl2pPr>
            <a:lvl3pPr lvl="2" rtl="0" algn="ctr">
              <a:spcBef>
                <a:spcPts val="0"/>
              </a:spcBef>
              <a:spcAft>
                <a:spcPts val="0"/>
              </a:spcAft>
              <a:buClr>
                <a:srgbClr val="FF778A"/>
              </a:buClr>
              <a:buSzPts val="1400"/>
              <a:buNone/>
              <a:defRPr sz="1400">
                <a:solidFill>
                  <a:srgbClr val="FF778A"/>
                </a:solidFill>
              </a:defRPr>
            </a:lvl3pPr>
            <a:lvl4pPr lvl="3" rtl="0" algn="ctr">
              <a:spcBef>
                <a:spcPts val="0"/>
              </a:spcBef>
              <a:spcAft>
                <a:spcPts val="0"/>
              </a:spcAft>
              <a:buClr>
                <a:srgbClr val="FF778A"/>
              </a:buClr>
              <a:buSzPts val="1400"/>
              <a:buNone/>
              <a:defRPr sz="1400">
                <a:solidFill>
                  <a:srgbClr val="FF778A"/>
                </a:solidFill>
              </a:defRPr>
            </a:lvl4pPr>
            <a:lvl5pPr lvl="4" rtl="0" algn="ctr">
              <a:spcBef>
                <a:spcPts val="0"/>
              </a:spcBef>
              <a:spcAft>
                <a:spcPts val="0"/>
              </a:spcAft>
              <a:buClr>
                <a:srgbClr val="FF778A"/>
              </a:buClr>
              <a:buSzPts val="1400"/>
              <a:buNone/>
              <a:defRPr sz="1400">
                <a:solidFill>
                  <a:srgbClr val="FF778A"/>
                </a:solidFill>
              </a:defRPr>
            </a:lvl5pPr>
            <a:lvl6pPr lvl="5" rtl="0" algn="ctr">
              <a:spcBef>
                <a:spcPts val="0"/>
              </a:spcBef>
              <a:spcAft>
                <a:spcPts val="0"/>
              </a:spcAft>
              <a:buClr>
                <a:srgbClr val="FF778A"/>
              </a:buClr>
              <a:buSzPts val="1400"/>
              <a:buNone/>
              <a:defRPr sz="1400">
                <a:solidFill>
                  <a:srgbClr val="FF778A"/>
                </a:solidFill>
              </a:defRPr>
            </a:lvl6pPr>
            <a:lvl7pPr lvl="6" rtl="0" algn="ctr">
              <a:spcBef>
                <a:spcPts val="0"/>
              </a:spcBef>
              <a:spcAft>
                <a:spcPts val="0"/>
              </a:spcAft>
              <a:buClr>
                <a:srgbClr val="FF778A"/>
              </a:buClr>
              <a:buSzPts val="1400"/>
              <a:buNone/>
              <a:defRPr sz="1400">
                <a:solidFill>
                  <a:srgbClr val="FF778A"/>
                </a:solidFill>
              </a:defRPr>
            </a:lvl7pPr>
            <a:lvl8pPr lvl="7" rtl="0" algn="ctr">
              <a:spcBef>
                <a:spcPts val="0"/>
              </a:spcBef>
              <a:spcAft>
                <a:spcPts val="0"/>
              </a:spcAft>
              <a:buClr>
                <a:srgbClr val="FF778A"/>
              </a:buClr>
              <a:buSzPts val="1400"/>
              <a:buNone/>
              <a:defRPr sz="1400">
                <a:solidFill>
                  <a:srgbClr val="FF778A"/>
                </a:solidFill>
              </a:defRPr>
            </a:lvl8pPr>
            <a:lvl9pPr lvl="8" rtl="0" algn="ctr">
              <a:spcBef>
                <a:spcPts val="0"/>
              </a:spcBef>
              <a:spcAft>
                <a:spcPts val="0"/>
              </a:spcAft>
              <a:buClr>
                <a:srgbClr val="FF778A"/>
              </a:buClr>
              <a:buSzPts val="1400"/>
              <a:buNone/>
              <a:defRPr sz="1400">
                <a:solidFill>
                  <a:srgbClr val="FF778A"/>
                </a:solidFill>
              </a:defRPr>
            </a:lvl9pPr>
          </a:lstStyle>
          <a:p/>
        </p:txBody>
      </p:sp>
      <p:sp>
        <p:nvSpPr>
          <p:cNvPr id="51" name="Google Shape;51;p10"/>
          <p:cNvSpPr txBox="1"/>
          <p:nvPr>
            <p:ph idx="1" type="subTitle"/>
          </p:nvPr>
        </p:nvSpPr>
        <p:spPr>
          <a:xfrm>
            <a:off x="1252500" y="3340500"/>
            <a:ext cx="1841400" cy="903900"/>
          </a:xfrm>
          <a:prstGeom prst="rect">
            <a:avLst/>
          </a:prstGeom>
        </p:spPr>
        <p:txBody>
          <a:bodyPr anchorCtr="0" anchor="t" bIns="0" lIns="0" spcFirstLastPara="1" rIns="0" wrap="square" tIns="0">
            <a:noAutofit/>
          </a:bodyPr>
          <a:lstStyle>
            <a:lvl1pPr lvl="0" rtl="0" algn="ctr">
              <a:spcBef>
                <a:spcPts val="0"/>
              </a:spcBef>
              <a:spcAft>
                <a:spcPts val="0"/>
              </a:spcAft>
              <a:buNone/>
              <a:defRPr sz="1100"/>
            </a:lvl1pPr>
            <a:lvl2pPr lvl="1" rtl="0" algn="ctr">
              <a:spcBef>
                <a:spcPts val="0"/>
              </a:spcBef>
              <a:spcAft>
                <a:spcPts val="0"/>
              </a:spcAft>
              <a:buNone/>
              <a:defRPr sz="1100"/>
            </a:lvl2pPr>
            <a:lvl3pPr lvl="2" rtl="0" algn="ctr">
              <a:spcBef>
                <a:spcPts val="0"/>
              </a:spcBef>
              <a:spcAft>
                <a:spcPts val="0"/>
              </a:spcAft>
              <a:buNone/>
              <a:defRPr sz="1100"/>
            </a:lvl3pPr>
            <a:lvl4pPr lvl="3" rtl="0" algn="ctr">
              <a:spcBef>
                <a:spcPts val="0"/>
              </a:spcBef>
              <a:spcAft>
                <a:spcPts val="0"/>
              </a:spcAft>
              <a:buNone/>
              <a:defRPr sz="1100"/>
            </a:lvl4pPr>
            <a:lvl5pPr lvl="4" rtl="0" algn="ctr">
              <a:spcBef>
                <a:spcPts val="0"/>
              </a:spcBef>
              <a:spcAft>
                <a:spcPts val="0"/>
              </a:spcAft>
              <a:buNone/>
              <a:defRPr sz="1100"/>
            </a:lvl5pPr>
            <a:lvl6pPr lvl="5" rtl="0" algn="ctr">
              <a:spcBef>
                <a:spcPts val="0"/>
              </a:spcBef>
              <a:spcAft>
                <a:spcPts val="0"/>
              </a:spcAft>
              <a:buNone/>
              <a:defRPr sz="1100"/>
            </a:lvl6pPr>
            <a:lvl7pPr lvl="6" rtl="0" algn="ctr">
              <a:spcBef>
                <a:spcPts val="0"/>
              </a:spcBef>
              <a:spcAft>
                <a:spcPts val="0"/>
              </a:spcAft>
              <a:buNone/>
              <a:defRPr sz="1100"/>
            </a:lvl7pPr>
            <a:lvl8pPr lvl="7" rtl="0" algn="ctr">
              <a:spcBef>
                <a:spcPts val="0"/>
              </a:spcBef>
              <a:spcAft>
                <a:spcPts val="0"/>
              </a:spcAft>
              <a:buNone/>
              <a:defRPr sz="1100"/>
            </a:lvl8pPr>
            <a:lvl9pPr lvl="8" rtl="0" algn="ctr">
              <a:spcBef>
                <a:spcPts val="0"/>
              </a:spcBef>
              <a:spcAft>
                <a:spcPts val="0"/>
              </a:spcAft>
              <a:buNone/>
              <a:defRPr sz="1100"/>
            </a:lvl9pPr>
          </a:lstStyle>
          <a:p/>
        </p:txBody>
      </p:sp>
      <p:sp>
        <p:nvSpPr>
          <p:cNvPr id="52" name="Google Shape;52;p10"/>
          <p:cNvSpPr txBox="1"/>
          <p:nvPr>
            <p:ph idx="2" type="title"/>
          </p:nvPr>
        </p:nvSpPr>
        <p:spPr>
          <a:xfrm>
            <a:off x="3651769" y="2803175"/>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Clr>
                <a:srgbClr val="FF778A"/>
              </a:buClr>
              <a:buSzPts val="1400"/>
              <a:buNone/>
              <a:defRPr sz="1400">
                <a:solidFill>
                  <a:srgbClr val="FF778A"/>
                </a:solidFill>
              </a:defRPr>
            </a:lvl2pPr>
            <a:lvl3pPr lvl="2" rtl="0" algn="ctr">
              <a:spcBef>
                <a:spcPts val="0"/>
              </a:spcBef>
              <a:spcAft>
                <a:spcPts val="0"/>
              </a:spcAft>
              <a:buClr>
                <a:srgbClr val="FF778A"/>
              </a:buClr>
              <a:buSzPts val="1400"/>
              <a:buNone/>
              <a:defRPr sz="1400">
                <a:solidFill>
                  <a:srgbClr val="FF778A"/>
                </a:solidFill>
              </a:defRPr>
            </a:lvl3pPr>
            <a:lvl4pPr lvl="3" rtl="0" algn="ctr">
              <a:spcBef>
                <a:spcPts val="0"/>
              </a:spcBef>
              <a:spcAft>
                <a:spcPts val="0"/>
              </a:spcAft>
              <a:buClr>
                <a:srgbClr val="FF778A"/>
              </a:buClr>
              <a:buSzPts val="1400"/>
              <a:buNone/>
              <a:defRPr sz="1400">
                <a:solidFill>
                  <a:srgbClr val="FF778A"/>
                </a:solidFill>
              </a:defRPr>
            </a:lvl4pPr>
            <a:lvl5pPr lvl="4" rtl="0" algn="ctr">
              <a:spcBef>
                <a:spcPts val="0"/>
              </a:spcBef>
              <a:spcAft>
                <a:spcPts val="0"/>
              </a:spcAft>
              <a:buClr>
                <a:srgbClr val="FF778A"/>
              </a:buClr>
              <a:buSzPts val="1400"/>
              <a:buNone/>
              <a:defRPr sz="1400">
                <a:solidFill>
                  <a:srgbClr val="FF778A"/>
                </a:solidFill>
              </a:defRPr>
            </a:lvl5pPr>
            <a:lvl6pPr lvl="5" rtl="0" algn="ctr">
              <a:spcBef>
                <a:spcPts val="0"/>
              </a:spcBef>
              <a:spcAft>
                <a:spcPts val="0"/>
              </a:spcAft>
              <a:buClr>
                <a:srgbClr val="FF778A"/>
              </a:buClr>
              <a:buSzPts val="1400"/>
              <a:buNone/>
              <a:defRPr sz="1400">
                <a:solidFill>
                  <a:srgbClr val="FF778A"/>
                </a:solidFill>
              </a:defRPr>
            </a:lvl6pPr>
            <a:lvl7pPr lvl="6" rtl="0" algn="ctr">
              <a:spcBef>
                <a:spcPts val="0"/>
              </a:spcBef>
              <a:spcAft>
                <a:spcPts val="0"/>
              </a:spcAft>
              <a:buClr>
                <a:srgbClr val="FF778A"/>
              </a:buClr>
              <a:buSzPts val="1400"/>
              <a:buNone/>
              <a:defRPr sz="1400">
                <a:solidFill>
                  <a:srgbClr val="FF778A"/>
                </a:solidFill>
              </a:defRPr>
            </a:lvl7pPr>
            <a:lvl8pPr lvl="7" rtl="0" algn="ctr">
              <a:spcBef>
                <a:spcPts val="0"/>
              </a:spcBef>
              <a:spcAft>
                <a:spcPts val="0"/>
              </a:spcAft>
              <a:buClr>
                <a:srgbClr val="FF778A"/>
              </a:buClr>
              <a:buSzPts val="1400"/>
              <a:buNone/>
              <a:defRPr sz="1400">
                <a:solidFill>
                  <a:srgbClr val="FF778A"/>
                </a:solidFill>
              </a:defRPr>
            </a:lvl8pPr>
            <a:lvl9pPr lvl="8" rtl="0" algn="ctr">
              <a:spcBef>
                <a:spcPts val="0"/>
              </a:spcBef>
              <a:spcAft>
                <a:spcPts val="0"/>
              </a:spcAft>
              <a:buClr>
                <a:srgbClr val="FF778A"/>
              </a:buClr>
              <a:buSzPts val="1400"/>
              <a:buNone/>
              <a:defRPr sz="1400">
                <a:solidFill>
                  <a:srgbClr val="FF778A"/>
                </a:solidFill>
              </a:defRPr>
            </a:lvl9pPr>
          </a:lstStyle>
          <a:p/>
        </p:txBody>
      </p:sp>
      <p:sp>
        <p:nvSpPr>
          <p:cNvPr id="53" name="Google Shape;53;p10"/>
          <p:cNvSpPr txBox="1"/>
          <p:nvPr>
            <p:ph idx="3" type="subTitle"/>
          </p:nvPr>
        </p:nvSpPr>
        <p:spPr>
          <a:xfrm>
            <a:off x="3651769" y="3340500"/>
            <a:ext cx="1841400" cy="903900"/>
          </a:xfrm>
          <a:prstGeom prst="rect">
            <a:avLst/>
          </a:prstGeom>
        </p:spPr>
        <p:txBody>
          <a:bodyPr anchorCtr="0" anchor="t" bIns="0" lIns="0" spcFirstLastPara="1" rIns="0" wrap="square" tIns="0">
            <a:noAutofit/>
          </a:bodyPr>
          <a:lstStyle>
            <a:lvl1pPr lvl="0" rtl="0" algn="ctr">
              <a:spcBef>
                <a:spcPts val="0"/>
              </a:spcBef>
              <a:spcAft>
                <a:spcPts val="0"/>
              </a:spcAft>
              <a:buNone/>
              <a:defRPr sz="1100"/>
            </a:lvl1pPr>
            <a:lvl2pPr lvl="1" rtl="0" algn="ctr">
              <a:spcBef>
                <a:spcPts val="0"/>
              </a:spcBef>
              <a:spcAft>
                <a:spcPts val="0"/>
              </a:spcAft>
              <a:buNone/>
              <a:defRPr sz="1100"/>
            </a:lvl2pPr>
            <a:lvl3pPr lvl="2" rtl="0" algn="ctr">
              <a:spcBef>
                <a:spcPts val="0"/>
              </a:spcBef>
              <a:spcAft>
                <a:spcPts val="0"/>
              </a:spcAft>
              <a:buNone/>
              <a:defRPr sz="1100"/>
            </a:lvl3pPr>
            <a:lvl4pPr lvl="3" rtl="0" algn="ctr">
              <a:spcBef>
                <a:spcPts val="0"/>
              </a:spcBef>
              <a:spcAft>
                <a:spcPts val="0"/>
              </a:spcAft>
              <a:buNone/>
              <a:defRPr sz="1100"/>
            </a:lvl4pPr>
            <a:lvl5pPr lvl="4" rtl="0" algn="ctr">
              <a:spcBef>
                <a:spcPts val="0"/>
              </a:spcBef>
              <a:spcAft>
                <a:spcPts val="0"/>
              </a:spcAft>
              <a:buNone/>
              <a:defRPr sz="1100"/>
            </a:lvl5pPr>
            <a:lvl6pPr lvl="5" rtl="0" algn="ctr">
              <a:spcBef>
                <a:spcPts val="0"/>
              </a:spcBef>
              <a:spcAft>
                <a:spcPts val="0"/>
              </a:spcAft>
              <a:buNone/>
              <a:defRPr sz="1100"/>
            </a:lvl6pPr>
            <a:lvl7pPr lvl="6" rtl="0" algn="ctr">
              <a:spcBef>
                <a:spcPts val="0"/>
              </a:spcBef>
              <a:spcAft>
                <a:spcPts val="0"/>
              </a:spcAft>
              <a:buNone/>
              <a:defRPr sz="1100"/>
            </a:lvl7pPr>
            <a:lvl8pPr lvl="7" rtl="0" algn="ctr">
              <a:spcBef>
                <a:spcPts val="0"/>
              </a:spcBef>
              <a:spcAft>
                <a:spcPts val="0"/>
              </a:spcAft>
              <a:buNone/>
              <a:defRPr sz="1100"/>
            </a:lvl8pPr>
            <a:lvl9pPr lvl="8" rtl="0" algn="ctr">
              <a:spcBef>
                <a:spcPts val="0"/>
              </a:spcBef>
              <a:spcAft>
                <a:spcPts val="0"/>
              </a:spcAft>
              <a:buNone/>
              <a:defRPr sz="1100"/>
            </a:lvl9pPr>
          </a:lstStyle>
          <a:p/>
        </p:txBody>
      </p:sp>
      <p:sp>
        <p:nvSpPr>
          <p:cNvPr id="54" name="Google Shape;54;p10"/>
          <p:cNvSpPr txBox="1"/>
          <p:nvPr>
            <p:ph idx="4" type="title"/>
          </p:nvPr>
        </p:nvSpPr>
        <p:spPr>
          <a:xfrm>
            <a:off x="6052401" y="2803175"/>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Clr>
                <a:srgbClr val="FF778A"/>
              </a:buClr>
              <a:buSzPts val="1400"/>
              <a:buNone/>
              <a:defRPr sz="1400">
                <a:solidFill>
                  <a:srgbClr val="FF778A"/>
                </a:solidFill>
              </a:defRPr>
            </a:lvl2pPr>
            <a:lvl3pPr lvl="2" rtl="0" algn="ctr">
              <a:spcBef>
                <a:spcPts val="0"/>
              </a:spcBef>
              <a:spcAft>
                <a:spcPts val="0"/>
              </a:spcAft>
              <a:buClr>
                <a:srgbClr val="FF778A"/>
              </a:buClr>
              <a:buSzPts val="1400"/>
              <a:buNone/>
              <a:defRPr sz="1400">
                <a:solidFill>
                  <a:srgbClr val="FF778A"/>
                </a:solidFill>
              </a:defRPr>
            </a:lvl3pPr>
            <a:lvl4pPr lvl="3" rtl="0" algn="ctr">
              <a:spcBef>
                <a:spcPts val="0"/>
              </a:spcBef>
              <a:spcAft>
                <a:spcPts val="0"/>
              </a:spcAft>
              <a:buClr>
                <a:srgbClr val="FF778A"/>
              </a:buClr>
              <a:buSzPts val="1400"/>
              <a:buNone/>
              <a:defRPr sz="1400">
                <a:solidFill>
                  <a:srgbClr val="FF778A"/>
                </a:solidFill>
              </a:defRPr>
            </a:lvl4pPr>
            <a:lvl5pPr lvl="4" rtl="0" algn="ctr">
              <a:spcBef>
                <a:spcPts val="0"/>
              </a:spcBef>
              <a:spcAft>
                <a:spcPts val="0"/>
              </a:spcAft>
              <a:buClr>
                <a:srgbClr val="FF778A"/>
              </a:buClr>
              <a:buSzPts val="1400"/>
              <a:buNone/>
              <a:defRPr sz="1400">
                <a:solidFill>
                  <a:srgbClr val="FF778A"/>
                </a:solidFill>
              </a:defRPr>
            </a:lvl5pPr>
            <a:lvl6pPr lvl="5" rtl="0" algn="ctr">
              <a:spcBef>
                <a:spcPts val="0"/>
              </a:spcBef>
              <a:spcAft>
                <a:spcPts val="0"/>
              </a:spcAft>
              <a:buClr>
                <a:srgbClr val="FF778A"/>
              </a:buClr>
              <a:buSzPts val="1400"/>
              <a:buNone/>
              <a:defRPr sz="1400">
                <a:solidFill>
                  <a:srgbClr val="FF778A"/>
                </a:solidFill>
              </a:defRPr>
            </a:lvl6pPr>
            <a:lvl7pPr lvl="6" rtl="0" algn="ctr">
              <a:spcBef>
                <a:spcPts val="0"/>
              </a:spcBef>
              <a:spcAft>
                <a:spcPts val="0"/>
              </a:spcAft>
              <a:buClr>
                <a:srgbClr val="FF778A"/>
              </a:buClr>
              <a:buSzPts val="1400"/>
              <a:buNone/>
              <a:defRPr sz="1400">
                <a:solidFill>
                  <a:srgbClr val="FF778A"/>
                </a:solidFill>
              </a:defRPr>
            </a:lvl7pPr>
            <a:lvl8pPr lvl="7" rtl="0" algn="ctr">
              <a:spcBef>
                <a:spcPts val="0"/>
              </a:spcBef>
              <a:spcAft>
                <a:spcPts val="0"/>
              </a:spcAft>
              <a:buClr>
                <a:srgbClr val="FF778A"/>
              </a:buClr>
              <a:buSzPts val="1400"/>
              <a:buNone/>
              <a:defRPr sz="1400">
                <a:solidFill>
                  <a:srgbClr val="FF778A"/>
                </a:solidFill>
              </a:defRPr>
            </a:lvl8pPr>
            <a:lvl9pPr lvl="8" rtl="0" algn="ctr">
              <a:spcBef>
                <a:spcPts val="0"/>
              </a:spcBef>
              <a:spcAft>
                <a:spcPts val="0"/>
              </a:spcAft>
              <a:buClr>
                <a:srgbClr val="FF778A"/>
              </a:buClr>
              <a:buSzPts val="1400"/>
              <a:buNone/>
              <a:defRPr sz="1400">
                <a:solidFill>
                  <a:srgbClr val="FF778A"/>
                </a:solidFill>
              </a:defRPr>
            </a:lvl9pPr>
          </a:lstStyle>
          <a:p/>
        </p:txBody>
      </p:sp>
      <p:sp>
        <p:nvSpPr>
          <p:cNvPr id="55" name="Google Shape;55;p10"/>
          <p:cNvSpPr txBox="1"/>
          <p:nvPr>
            <p:ph idx="5" type="subTitle"/>
          </p:nvPr>
        </p:nvSpPr>
        <p:spPr>
          <a:xfrm>
            <a:off x="6052401" y="3340500"/>
            <a:ext cx="1841400" cy="903900"/>
          </a:xfrm>
          <a:prstGeom prst="rect">
            <a:avLst/>
          </a:prstGeom>
        </p:spPr>
        <p:txBody>
          <a:bodyPr anchorCtr="0" anchor="t" bIns="0" lIns="0" spcFirstLastPara="1" rIns="0" wrap="square" tIns="0">
            <a:noAutofit/>
          </a:bodyPr>
          <a:lstStyle>
            <a:lvl1pPr lvl="0" rtl="0" algn="ctr">
              <a:spcBef>
                <a:spcPts val="0"/>
              </a:spcBef>
              <a:spcAft>
                <a:spcPts val="0"/>
              </a:spcAft>
              <a:buNone/>
              <a:defRPr sz="1100"/>
            </a:lvl1pPr>
            <a:lvl2pPr lvl="1" rtl="0" algn="ctr">
              <a:spcBef>
                <a:spcPts val="0"/>
              </a:spcBef>
              <a:spcAft>
                <a:spcPts val="0"/>
              </a:spcAft>
              <a:buNone/>
              <a:defRPr sz="1100"/>
            </a:lvl2pPr>
            <a:lvl3pPr lvl="2" rtl="0" algn="ctr">
              <a:spcBef>
                <a:spcPts val="0"/>
              </a:spcBef>
              <a:spcAft>
                <a:spcPts val="0"/>
              </a:spcAft>
              <a:buNone/>
              <a:defRPr sz="1100"/>
            </a:lvl3pPr>
            <a:lvl4pPr lvl="3" rtl="0" algn="ctr">
              <a:spcBef>
                <a:spcPts val="0"/>
              </a:spcBef>
              <a:spcAft>
                <a:spcPts val="0"/>
              </a:spcAft>
              <a:buNone/>
              <a:defRPr sz="1100"/>
            </a:lvl4pPr>
            <a:lvl5pPr lvl="4" rtl="0" algn="ctr">
              <a:spcBef>
                <a:spcPts val="0"/>
              </a:spcBef>
              <a:spcAft>
                <a:spcPts val="0"/>
              </a:spcAft>
              <a:buNone/>
              <a:defRPr sz="1100"/>
            </a:lvl5pPr>
            <a:lvl6pPr lvl="5" rtl="0" algn="ctr">
              <a:spcBef>
                <a:spcPts val="0"/>
              </a:spcBef>
              <a:spcAft>
                <a:spcPts val="0"/>
              </a:spcAft>
              <a:buNone/>
              <a:defRPr sz="1100"/>
            </a:lvl6pPr>
            <a:lvl7pPr lvl="6" rtl="0" algn="ctr">
              <a:spcBef>
                <a:spcPts val="0"/>
              </a:spcBef>
              <a:spcAft>
                <a:spcPts val="0"/>
              </a:spcAft>
              <a:buNone/>
              <a:defRPr sz="1100"/>
            </a:lvl7pPr>
            <a:lvl8pPr lvl="7" rtl="0" algn="ctr">
              <a:spcBef>
                <a:spcPts val="0"/>
              </a:spcBef>
              <a:spcAft>
                <a:spcPts val="0"/>
              </a:spcAft>
              <a:buNone/>
              <a:defRPr sz="1100"/>
            </a:lvl8pPr>
            <a:lvl9pPr lvl="8" rtl="0" algn="ctr">
              <a:spcBef>
                <a:spcPts val="0"/>
              </a:spcBef>
              <a:spcAft>
                <a:spcPts val="0"/>
              </a:spcAft>
              <a:buNone/>
              <a:defRPr sz="1100"/>
            </a:lvl9pPr>
          </a:lstStyle>
          <a:p/>
        </p:txBody>
      </p:sp>
      <p:sp>
        <p:nvSpPr>
          <p:cNvPr id="56" name="Google Shape;56;p10"/>
          <p:cNvSpPr txBox="1"/>
          <p:nvPr>
            <p:ph idx="6" type="title"/>
          </p:nvPr>
        </p:nvSpPr>
        <p:spPr>
          <a:xfrm>
            <a:off x="705000" y="341500"/>
            <a:ext cx="7734000" cy="5310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3">
  <p:cSld name="CUSTOM_12_1">
    <p:bg>
      <p:bgPr>
        <a:solidFill>
          <a:schemeClr val="lt1"/>
        </a:solidFill>
      </p:bgPr>
    </p:bg>
    <p:spTree>
      <p:nvGrpSpPr>
        <p:cNvPr id="57" name="Shape 57"/>
        <p:cNvGrpSpPr/>
        <p:nvPr/>
      </p:nvGrpSpPr>
      <p:grpSpPr>
        <a:xfrm>
          <a:off x="0" y="0"/>
          <a:ext cx="0" cy="0"/>
          <a:chOff x="0" y="0"/>
          <a:chExt cx="0" cy="0"/>
        </a:xfrm>
      </p:grpSpPr>
      <p:sp>
        <p:nvSpPr>
          <p:cNvPr id="58" name="Google Shape;58;p11"/>
          <p:cNvSpPr txBox="1"/>
          <p:nvPr>
            <p:ph type="title"/>
          </p:nvPr>
        </p:nvSpPr>
        <p:spPr>
          <a:xfrm flipH="1">
            <a:off x="3987664" y="2299175"/>
            <a:ext cx="4313100" cy="616200"/>
          </a:xfrm>
          <a:prstGeom prst="rect">
            <a:avLst/>
          </a:prstGeom>
          <a:noFill/>
          <a:ln>
            <a:noFill/>
          </a:ln>
        </p:spPr>
        <p:txBody>
          <a:bodyPr anchorCtr="0" anchor="b" bIns="0" lIns="0" spcFirstLastPara="1" rIns="0" wrap="square" tIns="0">
            <a:noAutofit/>
          </a:bodyPr>
          <a:lstStyle>
            <a:lvl1pPr lvl="0" rtl="0" algn="r">
              <a:spcBef>
                <a:spcPts val="0"/>
              </a:spcBef>
              <a:spcAft>
                <a:spcPts val="0"/>
              </a:spcAft>
              <a:buClr>
                <a:srgbClr val="FFC39F"/>
              </a:buClr>
              <a:buSzPts val="3300"/>
              <a:buNone/>
              <a:defRPr i="0">
                <a:solidFill>
                  <a:srgbClr val="F3F3F3"/>
                </a:solidFill>
              </a:defRPr>
            </a:lvl1pPr>
            <a:lvl2pPr lvl="1" rtl="0" algn="r">
              <a:spcBef>
                <a:spcPts val="0"/>
              </a:spcBef>
              <a:spcAft>
                <a:spcPts val="0"/>
              </a:spcAft>
              <a:buClr>
                <a:srgbClr val="FFC39F"/>
              </a:buClr>
              <a:buSzPts val="2500"/>
              <a:buNone/>
              <a:defRPr sz="2500">
                <a:solidFill>
                  <a:srgbClr val="FFC39F"/>
                </a:solidFill>
              </a:defRPr>
            </a:lvl2pPr>
            <a:lvl3pPr lvl="2" rtl="0" algn="r">
              <a:spcBef>
                <a:spcPts val="0"/>
              </a:spcBef>
              <a:spcAft>
                <a:spcPts val="0"/>
              </a:spcAft>
              <a:buClr>
                <a:srgbClr val="FFC39F"/>
              </a:buClr>
              <a:buSzPts val="2500"/>
              <a:buNone/>
              <a:defRPr sz="2500">
                <a:solidFill>
                  <a:srgbClr val="FFC39F"/>
                </a:solidFill>
              </a:defRPr>
            </a:lvl3pPr>
            <a:lvl4pPr lvl="3" rtl="0" algn="r">
              <a:spcBef>
                <a:spcPts val="0"/>
              </a:spcBef>
              <a:spcAft>
                <a:spcPts val="0"/>
              </a:spcAft>
              <a:buClr>
                <a:srgbClr val="FFC39F"/>
              </a:buClr>
              <a:buSzPts val="2500"/>
              <a:buNone/>
              <a:defRPr sz="2500">
                <a:solidFill>
                  <a:srgbClr val="FFC39F"/>
                </a:solidFill>
              </a:defRPr>
            </a:lvl4pPr>
            <a:lvl5pPr lvl="4" rtl="0" algn="r">
              <a:spcBef>
                <a:spcPts val="0"/>
              </a:spcBef>
              <a:spcAft>
                <a:spcPts val="0"/>
              </a:spcAft>
              <a:buClr>
                <a:srgbClr val="FFC39F"/>
              </a:buClr>
              <a:buSzPts val="2500"/>
              <a:buNone/>
              <a:defRPr sz="2500">
                <a:solidFill>
                  <a:srgbClr val="FFC39F"/>
                </a:solidFill>
              </a:defRPr>
            </a:lvl5pPr>
            <a:lvl6pPr lvl="5" rtl="0" algn="r">
              <a:spcBef>
                <a:spcPts val="0"/>
              </a:spcBef>
              <a:spcAft>
                <a:spcPts val="0"/>
              </a:spcAft>
              <a:buClr>
                <a:srgbClr val="FFC39F"/>
              </a:buClr>
              <a:buSzPts val="2500"/>
              <a:buNone/>
              <a:defRPr sz="2500">
                <a:solidFill>
                  <a:srgbClr val="FFC39F"/>
                </a:solidFill>
              </a:defRPr>
            </a:lvl6pPr>
            <a:lvl7pPr lvl="6" rtl="0" algn="r">
              <a:spcBef>
                <a:spcPts val="0"/>
              </a:spcBef>
              <a:spcAft>
                <a:spcPts val="0"/>
              </a:spcAft>
              <a:buClr>
                <a:srgbClr val="FFC39F"/>
              </a:buClr>
              <a:buSzPts val="2500"/>
              <a:buNone/>
              <a:defRPr sz="2500">
                <a:solidFill>
                  <a:srgbClr val="FFC39F"/>
                </a:solidFill>
              </a:defRPr>
            </a:lvl7pPr>
            <a:lvl8pPr lvl="7" rtl="0" algn="r">
              <a:spcBef>
                <a:spcPts val="0"/>
              </a:spcBef>
              <a:spcAft>
                <a:spcPts val="0"/>
              </a:spcAft>
              <a:buClr>
                <a:srgbClr val="FFC39F"/>
              </a:buClr>
              <a:buSzPts val="2500"/>
              <a:buNone/>
              <a:defRPr sz="2500">
                <a:solidFill>
                  <a:srgbClr val="FFC39F"/>
                </a:solidFill>
              </a:defRPr>
            </a:lvl8pPr>
            <a:lvl9pPr lvl="8" rtl="0" algn="r">
              <a:spcBef>
                <a:spcPts val="0"/>
              </a:spcBef>
              <a:spcAft>
                <a:spcPts val="0"/>
              </a:spcAft>
              <a:buClr>
                <a:srgbClr val="FFC39F"/>
              </a:buClr>
              <a:buSzPts val="2500"/>
              <a:buNone/>
              <a:defRPr sz="2500">
                <a:solidFill>
                  <a:srgbClr val="FFC39F"/>
                </a:solidFill>
              </a:defRPr>
            </a:lvl9pPr>
          </a:lstStyle>
          <a:p/>
        </p:txBody>
      </p:sp>
      <p:sp>
        <p:nvSpPr>
          <p:cNvPr id="59" name="Google Shape;59;p11"/>
          <p:cNvSpPr txBox="1"/>
          <p:nvPr>
            <p:ph idx="1" type="subTitle"/>
          </p:nvPr>
        </p:nvSpPr>
        <p:spPr>
          <a:xfrm flipH="1">
            <a:off x="5500271" y="2998550"/>
            <a:ext cx="2800500" cy="684900"/>
          </a:xfrm>
          <a:prstGeom prst="rect">
            <a:avLst/>
          </a:prstGeom>
        </p:spPr>
        <p:txBody>
          <a:bodyPr anchorCtr="0" anchor="t" bIns="0" lIns="0" spcFirstLastPara="1" rIns="0" wrap="square" tIns="0">
            <a:noAutofit/>
          </a:bodyPr>
          <a:lstStyle>
            <a:lvl1pPr lvl="0" rtl="0" algn="r">
              <a:spcBef>
                <a:spcPts val="0"/>
              </a:spcBef>
              <a:spcAft>
                <a:spcPts val="0"/>
              </a:spcAft>
              <a:buNone/>
              <a:defRPr sz="1100">
                <a:solidFill>
                  <a:srgbClr val="F3F3F3"/>
                </a:solidFill>
              </a:defRPr>
            </a:lvl1pPr>
            <a:lvl2pPr lvl="1" rtl="0" algn="r">
              <a:spcBef>
                <a:spcPts val="0"/>
              </a:spcBef>
              <a:spcAft>
                <a:spcPts val="0"/>
              </a:spcAft>
              <a:buNone/>
              <a:defRPr sz="600">
                <a:solidFill>
                  <a:srgbClr val="F3F3F3"/>
                </a:solidFill>
              </a:defRPr>
            </a:lvl2pPr>
            <a:lvl3pPr lvl="2" rtl="0" algn="r">
              <a:spcBef>
                <a:spcPts val="0"/>
              </a:spcBef>
              <a:spcAft>
                <a:spcPts val="0"/>
              </a:spcAft>
              <a:buNone/>
              <a:defRPr sz="600">
                <a:solidFill>
                  <a:srgbClr val="F3F3F3"/>
                </a:solidFill>
              </a:defRPr>
            </a:lvl3pPr>
            <a:lvl4pPr lvl="3" rtl="0" algn="r">
              <a:spcBef>
                <a:spcPts val="0"/>
              </a:spcBef>
              <a:spcAft>
                <a:spcPts val="0"/>
              </a:spcAft>
              <a:buNone/>
              <a:defRPr sz="600">
                <a:solidFill>
                  <a:srgbClr val="F3F3F3"/>
                </a:solidFill>
              </a:defRPr>
            </a:lvl4pPr>
            <a:lvl5pPr lvl="4" rtl="0" algn="r">
              <a:spcBef>
                <a:spcPts val="0"/>
              </a:spcBef>
              <a:spcAft>
                <a:spcPts val="0"/>
              </a:spcAft>
              <a:buNone/>
              <a:defRPr sz="600">
                <a:solidFill>
                  <a:srgbClr val="F3F3F3"/>
                </a:solidFill>
              </a:defRPr>
            </a:lvl5pPr>
            <a:lvl6pPr lvl="5" rtl="0" algn="r">
              <a:spcBef>
                <a:spcPts val="0"/>
              </a:spcBef>
              <a:spcAft>
                <a:spcPts val="0"/>
              </a:spcAft>
              <a:buNone/>
              <a:defRPr sz="600">
                <a:solidFill>
                  <a:srgbClr val="F3F3F3"/>
                </a:solidFill>
              </a:defRPr>
            </a:lvl6pPr>
            <a:lvl7pPr lvl="6" rtl="0" algn="r">
              <a:spcBef>
                <a:spcPts val="0"/>
              </a:spcBef>
              <a:spcAft>
                <a:spcPts val="0"/>
              </a:spcAft>
              <a:buNone/>
              <a:defRPr sz="600">
                <a:solidFill>
                  <a:srgbClr val="F3F3F3"/>
                </a:solidFill>
              </a:defRPr>
            </a:lvl7pPr>
            <a:lvl8pPr lvl="7" rtl="0" algn="r">
              <a:spcBef>
                <a:spcPts val="0"/>
              </a:spcBef>
              <a:spcAft>
                <a:spcPts val="0"/>
              </a:spcAft>
              <a:buNone/>
              <a:defRPr sz="600">
                <a:solidFill>
                  <a:srgbClr val="F3F3F3"/>
                </a:solidFill>
              </a:defRPr>
            </a:lvl8pPr>
            <a:lvl9pPr lvl="8" rtl="0" algn="r">
              <a:spcBef>
                <a:spcPts val="0"/>
              </a:spcBef>
              <a:spcAft>
                <a:spcPts val="0"/>
              </a:spcAft>
              <a:buNone/>
              <a:defRPr sz="600">
                <a:solidFill>
                  <a:srgbClr val="F3F3F3"/>
                </a:solidFill>
              </a:defRPr>
            </a:lvl9pPr>
          </a:lstStyle>
          <a:p/>
        </p:txBody>
      </p:sp>
      <p:sp>
        <p:nvSpPr>
          <p:cNvPr id="60" name="Google Shape;60;p11"/>
          <p:cNvSpPr/>
          <p:nvPr/>
        </p:nvSpPr>
        <p:spPr>
          <a:xfrm>
            <a:off x="0" y="-20013"/>
            <a:ext cx="3752674" cy="5254574"/>
          </a:xfrm>
          <a:custGeom>
            <a:rect b="b" l="l" r="r" t="t"/>
            <a:pathLst>
              <a:path extrusionOk="0" h="28030" w="20018">
                <a:moveTo>
                  <a:pt x="0" y="0"/>
                </a:moveTo>
                <a:lnTo>
                  <a:pt x="0" y="7265"/>
                </a:lnTo>
                <a:lnTo>
                  <a:pt x="0" y="27655"/>
                </a:lnTo>
                <a:cubicBezTo>
                  <a:pt x="780" y="27780"/>
                  <a:pt x="1435" y="27936"/>
                  <a:pt x="2214" y="27936"/>
                </a:cubicBezTo>
                <a:cubicBezTo>
                  <a:pt x="2867" y="27997"/>
                  <a:pt x="3511" y="28029"/>
                  <a:pt x="4142" y="28029"/>
                </a:cubicBezTo>
                <a:cubicBezTo>
                  <a:pt x="8662" y="28029"/>
                  <a:pt x="12555" y="26382"/>
                  <a:pt x="14935" y="21950"/>
                </a:cubicBezTo>
                <a:cubicBezTo>
                  <a:pt x="20017" y="12721"/>
                  <a:pt x="6111" y="7140"/>
                  <a:pt x="1000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11"/>
          <p:cNvSpPr/>
          <p:nvPr/>
        </p:nvSpPr>
        <p:spPr>
          <a:xfrm flipH="1" rot="5400000">
            <a:off x="6161882" y="2179757"/>
            <a:ext cx="5161298" cy="802939"/>
          </a:xfrm>
          <a:custGeom>
            <a:rect b="b" l="l" r="r" t="t"/>
            <a:pathLst>
              <a:path extrusionOk="0" h="45856" w="285628">
                <a:moveTo>
                  <a:pt x="1" y="0"/>
                </a:moveTo>
                <a:cubicBezTo>
                  <a:pt x="1" y="0"/>
                  <a:pt x="18451" y="35278"/>
                  <a:pt x="56183" y="35278"/>
                </a:cubicBezTo>
                <a:cubicBezTo>
                  <a:pt x="93924" y="35278"/>
                  <a:pt x="134330" y="23739"/>
                  <a:pt x="165201" y="23739"/>
                </a:cubicBezTo>
                <a:cubicBezTo>
                  <a:pt x="196063" y="23739"/>
                  <a:pt x="202212" y="45855"/>
                  <a:pt x="226460" y="45855"/>
                </a:cubicBezTo>
                <a:cubicBezTo>
                  <a:pt x="258072" y="45855"/>
                  <a:pt x="285628" y="0"/>
                  <a:pt x="28562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6">
    <p:bg>
      <p:bgPr>
        <a:solidFill>
          <a:srgbClr val="F3F3F3"/>
        </a:solidFill>
      </p:bgPr>
    </p:bg>
    <p:spTree>
      <p:nvGrpSpPr>
        <p:cNvPr id="62" name="Shape 62"/>
        <p:cNvGrpSpPr/>
        <p:nvPr/>
      </p:nvGrpSpPr>
      <p:grpSpPr>
        <a:xfrm>
          <a:off x="0" y="0"/>
          <a:ext cx="0" cy="0"/>
          <a:chOff x="0" y="0"/>
          <a:chExt cx="0" cy="0"/>
        </a:xfrm>
      </p:grpSpPr>
      <p:sp>
        <p:nvSpPr>
          <p:cNvPr id="63" name="Google Shape;63;p12"/>
          <p:cNvSpPr txBox="1"/>
          <p:nvPr>
            <p:ph type="title"/>
          </p:nvPr>
        </p:nvSpPr>
        <p:spPr>
          <a:xfrm>
            <a:off x="891225" y="1495150"/>
            <a:ext cx="3537600" cy="1785300"/>
          </a:xfrm>
          <a:prstGeom prst="rect">
            <a:avLst/>
          </a:prstGeom>
        </p:spPr>
        <p:txBody>
          <a:bodyPr anchorCtr="0" anchor="ctr" bIns="0" lIns="0" spcFirstLastPara="1" rIns="0" wrap="square" tIns="0">
            <a:noAutofit/>
          </a:bodyPr>
          <a:lstStyle>
            <a:lvl1pPr lvl="0" rtl="0">
              <a:spcBef>
                <a:spcPts val="0"/>
              </a:spcBef>
              <a:spcAft>
                <a:spcPts val="0"/>
              </a:spcAft>
              <a:buNone/>
              <a:defRPr sz="6000"/>
            </a:lvl1pPr>
            <a:lvl2pPr lvl="1" rtl="0">
              <a:spcBef>
                <a:spcPts val="0"/>
              </a:spcBef>
              <a:spcAft>
                <a:spcPts val="0"/>
              </a:spcAft>
              <a:buNone/>
              <a:defRPr sz="6000"/>
            </a:lvl2pPr>
            <a:lvl3pPr lvl="2" rtl="0">
              <a:spcBef>
                <a:spcPts val="0"/>
              </a:spcBef>
              <a:spcAft>
                <a:spcPts val="0"/>
              </a:spcAft>
              <a:buNone/>
              <a:defRPr sz="6000"/>
            </a:lvl3pPr>
            <a:lvl4pPr lvl="3" rtl="0">
              <a:spcBef>
                <a:spcPts val="0"/>
              </a:spcBef>
              <a:spcAft>
                <a:spcPts val="0"/>
              </a:spcAft>
              <a:buNone/>
              <a:defRPr sz="6000"/>
            </a:lvl4pPr>
            <a:lvl5pPr lvl="4" rtl="0">
              <a:spcBef>
                <a:spcPts val="0"/>
              </a:spcBef>
              <a:spcAft>
                <a:spcPts val="0"/>
              </a:spcAft>
              <a:buNone/>
              <a:defRPr sz="6000"/>
            </a:lvl5pPr>
            <a:lvl6pPr lvl="5" rtl="0">
              <a:spcBef>
                <a:spcPts val="0"/>
              </a:spcBef>
              <a:spcAft>
                <a:spcPts val="0"/>
              </a:spcAft>
              <a:buNone/>
              <a:defRPr sz="6000"/>
            </a:lvl6pPr>
            <a:lvl7pPr lvl="6" rtl="0">
              <a:spcBef>
                <a:spcPts val="0"/>
              </a:spcBef>
              <a:spcAft>
                <a:spcPts val="0"/>
              </a:spcAft>
              <a:buNone/>
              <a:defRPr sz="6000"/>
            </a:lvl7pPr>
            <a:lvl8pPr lvl="7" rtl="0">
              <a:spcBef>
                <a:spcPts val="0"/>
              </a:spcBef>
              <a:spcAft>
                <a:spcPts val="0"/>
              </a:spcAft>
              <a:buNone/>
              <a:defRPr sz="6000"/>
            </a:lvl8pPr>
            <a:lvl9pPr lvl="8" rtl="0">
              <a:spcBef>
                <a:spcPts val="0"/>
              </a:spcBef>
              <a:spcAft>
                <a:spcPts val="0"/>
              </a:spcAft>
              <a:buNone/>
              <a:defRPr sz="60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p:cSld name="CUSTOM_8">
    <p:bg>
      <p:bgPr>
        <a:solidFill>
          <a:srgbClr val="F3F3F3"/>
        </a:solidFill>
      </p:bgPr>
    </p:bg>
    <p:spTree>
      <p:nvGrpSpPr>
        <p:cNvPr id="64" name="Shape 64"/>
        <p:cNvGrpSpPr/>
        <p:nvPr/>
      </p:nvGrpSpPr>
      <p:grpSpPr>
        <a:xfrm>
          <a:off x="0" y="0"/>
          <a:ext cx="0" cy="0"/>
          <a:chOff x="0" y="0"/>
          <a:chExt cx="0" cy="0"/>
        </a:xfrm>
      </p:grpSpPr>
      <p:sp>
        <p:nvSpPr>
          <p:cNvPr id="65" name="Google Shape;65;p13"/>
          <p:cNvSpPr txBox="1"/>
          <p:nvPr>
            <p:ph type="title"/>
          </p:nvPr>
        </p:nvSpPr>
        <p:spPr>
          <a:xfrm>
            <a:off x="705000" y="341500"/>
            <a:ext cx="7734000" cy="5310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1">
  <p:cSld name="CUSTOM_8_1">
    <p:bg>
      <p:bgPr>
        <a:solidFill>
          <a:srgbClr val="F3F3F3"/>
        </a:solidFill>
      </p:bgPr>
    </p:bg>
    <p:spTree>
      <p:nvGrpSpPr>
        <p:cNvPr id="66" name="Shape 66"/>
        <p:cNvGrpSpPr/>
        <p:nvPr/>
      </p:nvGrpSpPr>
      <p:grpSpPr>
        <a:xfrm>
          <a:off x="0" y="0"/>
          <a:ext cx="0" cy="0"/>
          <a:chOff x="0" y="0"/>
          <a:chExt cx="0" cy="0"/>
        </a:xfrm>
      </p:grpSpPr>
      <p:sp>
        <p:nvSpPr>
          <p:cNvPr id="67" name="Google Shape;67;p14"/>
          <p:cNvSpPr/>
          <p:nvPr/>
        </p:nvSpPr>
        <p:spPr>
          <a:xfrm flipH="1" rot="5400000">
            <a:off x="6161882" y="2179757"/>
            <a:ext cx="5161298" cy="802939"/>
          </a:xfrm>
          <a:custGeom>
            <a:rect b="b" l="l" r="r" t="t"/>
            <a:pathLst>
              <a:path extrusionOk="0" h="45856" w="285628">
                <a:moveTo>
                  <a:pt x="1" y="0"/>
                </a:moveTo>
                <a:cubicBezTo>
                  <a:pt x="1" y="0"/>
                  <a:pt x="18451" y="35278"/>
                  <a:pt x="56183" y="35278"/>
                </a:cubicBezTo>
                <a:cubicBezTo>
                  <a:pt x="93924" y="35278"/>
                  <a:pt x="134330" y="23739"/>
                  <a:pt x="165201" y="23739"/>
                </a:cubicBezTo>
                <a:cubicBezTo>
                  <a:pt x="196063" y="23739"/>
                  <a:pt x="202212" y="45855"/>
                  <a:pt x="226460" y="45855"/>
                </a:cubicBezTo>
                <a:cubicBezTo>
                  <a:pt x="258072" y="45855"/>
                  <a:pt x="285628" y="0"/>
                  <a:pt x="285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14"/>
          <p:cNvSpPr txBox="1"/>
          <p:nvPr>
            <p:ph type="title"/>
          </p:nvPr>
        </p:nvSpPr>
        <p:spPr>
          <a:xfrm>
            <a:off x="705000" y="341500"/>
            <a:ext cx="7734000" cy="5310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p:cSld name="CUSTOM_8_1_1">
    <p:bg>
      <p:bgPr>
        <a:solidFill>
          <a:schemeClr val="lt1"/>
        </a:solidFill>
      </p:bgPr>
    </p:bg>
    <p:spTree>
      <p:nvGrpSpPr>
        <p:cNvPr id="69" name="Shape 69"/>
        <p:cNvGrpSpPr/>
        <p:nvPr/>
      </p:nvGrpSpPr>
      <p:grpSpPr>
        <a:xfrm>
          <a:off x="0" y="0"/>
          <a:ext cx="0" cy="0"/>
          <a:chOff x="0" y="0"/>
          <a:chExt cx="0" cy="0"/>
        </a:xfrm>
      </p:grpSpPr>
      <p:sp>
        <p:nvSpPr>
          <p:cNvPr id="70" name="Google Shape;70;p15"/>
          <p:cNvSpPr txBox="1"/>
          <p:nvPr>
            <p:ph type="title"/>
          </p:nvPr>
        </p:nvSpPr>
        <p:spPr>
          <a:xfrm>
            <a:off x="705000" y="341500"/>
            <a:ext cx="7734000" cy="5310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3F3F3"/>
              </a:buClr>
              <a:buSzPts val="1800"/>
              <a:buNone/>
              <a:defRPr i="0" sz="1800">
                <a:solidFill>
                  <a:srgbClr val="F3F3F3"/>
                </a:solidFill>
              </a:defRPr>
            </a:lvl1pPr>
            <a:lvl2pPr lvl="1" rtl="0" algn="ctr">
              <a:spcBef>
                <a:spcPts val="0"/>
              </a:spcBef>
              <a:spcAft>
                <a:spcPts val="0"/>
              </a:spcAft>
              <a:buClr>
                <a:srgbClr val="F3F3F3"/>
              </a:buClr>
              <a:buSzPts val="1800"/>
              <a:buNone/>
              <a:defRPr sz="1800">
                <a:solidFill>
                  <a:srgbClr val="F3F3F3"/>
                </a:solidFill>
              </a:defRPr>
            </a:lvl2pPr>
            <a:lvl3pPr lvl="2" rtl="0" algn="ctr">
              <a:spcBef>
                <a:spcPts val="0"/>
              </a:spcBef>
              <a:spcAft>
                <a:spcPts val="0"/>
              </a:spcAft>
              <a:buClr>
                <a:srgbClr val="F3F3F3"/>
              </a:buClr>
              <a:buSzPts val="1800"/>
              <a:buNone/>
              <a:defRPr sz="1800">
                <a:solidFill>
                  <a:srgbClr val="F3F3F3"/>
                </a:solidFill>
              </a:defRPr>
            </a:lvl3pPr>
            <a:lvl4pPr lvl="3" rtl="0" algn="ctr">
              <a:spcBef>
                <a:spcPts val="0"/>
              </a:spcBef>
              <a:spcAft>
                <a:spcPts val="0"/>
              </a:spcAft>
              <a:buClr>
                <a:srgbClr val="F3F3F3"/>
              </a:buClr>
              <a:buSzPts val="1800"/>
              <a:buNone/>
              <a:defRPr sz="1800">
                <a:solidFill>
                  <a:srgbClr val="F3F3F3"/>
                </a:solidFill>
              </a:defRPr>
            </a:lvl4pPr>
            <a:lvl5pPr lvl="4" rtl="0" algn="ctr">
              <a:spcBef>
                <a:spcPts val="0"/>
              </a:spcBef>
              <a:spcAft>
                <a:spcPts val="0"/>
              </a:spcAft>
              <a:buClr>
                <a:srgbClr val="F3F3F3"/>
              </a:buClr>
              <a:buSzPts val="1800"/>
              <a:buNone/>
              <a:defRPr sz="1800">
                <a:solidFill>
                  <a:srgbClr val="F3F3F3"/>
                </a:solidFill>
              </a:defRPr>
            </a:lvl5pPr>
            <a:lvl6pPr lvl="5" rtl="0" algn="ctr">
              <a:spcBef>
                <a:spcPts val="0"/>
              </a:spcBef>
              <a:spcAft>
                <a:spcPts val="0"/>
              </a:spcAft>
              <a:buClr>
                <a:srgbClr val="F3F3F3"/>
              </a:buClr>
              <a:buSzPts val="1800"/>
              <a:buNone/>
              <a:defRPr sz="1800">
                <a:solidFill>
                  <a:srgbClr val="F3F3F3"/>
                </a:solidFill>
              </a:defRPr>
            </a:lvl6pPr>
            <a:lvl7pPr lvl="6" rtl="0" algn="ctr">
              <a:spcBef>
                <a:spcPts val="0"/>
              </a:spcBef>
              <a:spcAft>
                <a:spcPts val="0"/>
              </a:spcAft>
              <a:buClr>
                <a:srgbClr val="F3F3F3"/>
              </a:buClr>
              <a:buSzPts val="1800"/>
              <a:buNone/>
              <a:defRPr sz="1800">
                <a:solidFill>
                  <a:srgbClr val="F3F3F3"/>
                </a:solidFill>
              </a:defRPr>
            </a:lvl7pPr>
            <a:lvl8pPr lvl="7" rtl="0" algn="ctr">
              <a:spcBef>
                <a:spcPts val="0"/>
              </a:spcBef>
              <a:spcAft>
                <a:spcPts val="0"/>
              </a:spcAft>
              <a:buClr>
                <a:srgbClr val="F3F3F3"/>
              </a:buClr>
              <a:buSzPts val="1800"/>
              <a:buNone/>
              <a:defRPr sz="1800">
                <a:solidFill>
                  <a:srgbClr val="F3F3F3"/>
                </a:solidFill>
              </a:defRPr>
            </a:lvl8pPr>
            <a:lvl9pPr lvl="8" rtl="0" algn="ctr">
              <a:spcBef>
                <a:spcPts val="0"/>
              </a:spcBef>
              <a:spcAft>
                <a:spcPts val="0"/>
              </a:spcAft>
              <a:buClr>
                <a:srgbClr val="F3F3F3"/>
              </a:buClr>
              <a:buSzPts val="1800"/>
              <a:buNone/>
              <a:defRPr sz="1800">
                <a:solidFill>
                  <a:srgbClr val="F3F3F3"/>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3">
  <p:cSld name="CUSTOM_8_1_1_1">
    <p:bg>
      <p:bgPr>
        <a:solidFill>
          <a:srgbClr val="F3F3F3"/>
        </a:solidFill>
      </p:bgPr>
    </p:bg>
    <p:spTree>
      <p:nvGrpSpPr>
        <p:cNvPr id="71" name="Shape 71"/>
        <p:cNvGrpSpPr/>
        <p:nvPr/>
      </p:nvGrpSpPr>
      <p:grpSpPr>
        <a:xfrm>
          <a:off x="0" y="0"/>
          <a:ext cx="0" cy="0"/>
          <a:chOff x="0" y="0"/>
          <a:chExt cx="0" cy="0"/>
        </a:xfrm>
      </p:grpSpPr>
      <p:sp>
        <p:nvSpPr>
          <p:cNvPr id="72" name="Google Shape;72;p16"/>
          <p:cNvSpPr/>
          <p:nvPr/>
        </p:nvSpPr>
        <p:spPr>
          <a:xfrm rot="-5400000">
            <a:off x="-2179168" y="2179757"/>
            <a:ext cx="5161298" cy="802939"/>
          </a:xfrm>
          <a:custGeom>
            <a:rect b="b" l="l" r="r" t="t"/>
            <a:pathLst>
              <a:path extrusionOk="0" h="45856" w="285628">
                <a:moveTo>
                  <a:pt x="1" y="0"/>
                </a:moveTo>
                <a:cubicBezTo>
                  <a:pt x="1" y="0"/>
                  <a:pt x="18451" y="35278"/>
                  <a:pt x="56183" y="35278"/>
                </a:cubicBezTo>
                <a:cubicBezTo>
                  <a:pt x="93924" y="35278"/>
                  <a:pt x="134330" y="23739"/>
                  <a:pt x="165201" y="23739"/>
                </a:cubicBezTo>
                <a:cubicBezTo>
                  <a:pt x="196063" y="23739"/>
                  <a:pt x="202212" y="45855"/>
                  <a:pt x="226460" y="45855"/>
                </a:cubicBezTo>
                <a:cubicBezTo>
                  <a:pt x="258072" y="45855"/>
                  <a:pt x="285628" y="0"/>
                  <a:pt x="285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16"/>
          <p:cNvSpPr txBox="1"/>
          <p:nvPr>
            <p:ph type="title"/>
          </p:nvPr>
        </p:nvSpPr>
        <p:spPr>
          <a:xfrm>
            <a:off x="705000" y="341500"/>
            <a:ext cx="7734000" cy="5310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4">
  <p:cSld name="CUSTOM_8_1_1_1_1">
    <p:bg>
      <p:bgPr>
        <a:solidFill>
          <a:srgbClr val="F3F3F3"/>
        </a:solidFill>
      </p:bgPr>
    </p:bg>
    <p:spTree>
      <p:nvGrpSpPr>
        <p:cNvPr id="74" name="Shape 74"/>
        <p:cNvGrpSpPr/>
        <p:nvPr/>
      </p:nvGrpSpPr>
      <p:grpSpPr>
        <a:xfrm>
          <a:off x="0" y="0"/>
          <a:ext cx="0" cy="0"/>
          <a:chOff x="0" y="0"/>
          <a:chExt cx="0" cy="0"/>
        </a:xfrm>
      </p:grpSpPr>
      <p:sp>
        <p:nvSpPr>
          <p:cNvPr id="75" name="Google Shape;75;p17"/>
          <p:cNvSpPr/>
          <p:nvPr/>
        </p:nvSpPr>
        <p:spPr>
          <a:xfrm flipH="1">
            <a:off x="5391321" y="12"/>
            <a:ext cx="3752674" cy="5254574"/>
          </a:xfrm>
          <a:custGeom>
            <a:rect b="b" l="l" r="r" t="t"/>
            <a:pathLst>
              <a:path extrusionOk="0" h="28030" w="20018">
                <a:moveTo>
                  <a:pt x="0" y="0"/>
                </a:moveTo>
                <a:lnTo>
                  <a:pt x="0" y="7265"/>
                </a:lnTo>
                <a:lnTo>
                  <a:pt x="0" y="27655"/>
                </a:lnTo>
                <a:cubicBezTo>
                  <a:pt x="780" y="27780"/>
                  <a:pt x="1435" y="27936"/>
                  <a:pt x="2214" y="27936"/>
                </a:cubicBezTo>
                <a:cubicBezTo>
                  <a:pt x="2867" y="27997"/>
                  <a:pt x="3511" y="28029"/>
                  <a:pt x="4142" y="28029"/>
                </a:cubicBezTo>
                <a:cubicBezTo>
                  <a:pt x="8662" y="28029"/>
                  <a:pt x="12555" y="26382"/>
                  <a:pt x="14935" y="21950"/>
                </a:cubicBezTo>
                <a:cubicBezTo>
                  <a:pt x="20017" y="12721"/>
                  <a:pt x="6111" y="7140"/>
                  <a:pt x="100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7"/>
          <p:cNvSpPr/>
          <p:nvPr/>
        </p:nvSpPr>
        <p:spPr>
          <a:xfrm rot="-5400000">
            <a:off x="-2179168" y="2179757"/>
            <a:ext cx="5161298" cy="802939"/>
          </a:xfrm>
          <a:custGeom>
            <a:rect b="b" l="l" r="r" t="t"/>
            <a:pathLst>
              <a:path extrusionOk="0" h="45856" w="285628">
                <a:moveTo>
                  <a:pt x="1" y="0"/>
                </a:moveTo>
                <a:cubicBezTo>
                  <a:pt x="1" y="0"/>
                  <a:pt x="18451" y="35278"/>
                  <a:pt x="56183" y="35278"/>
                </a:cubicBezTo>
                <a:cubicBezTo>
                  <a:pt x="93924" y="35278"/>
                  <a:pt x="134330" y="23739"/>
                  <a:pt x="165201" y="23739"/>
                </a:cubicBezTo>
                <a:cubicBezTo>
                  <a:pt x="196063" y="23739"/>
                  <a:pt x="202212" y="45855"/>
                  <a:pt x="226460" y="45855"/>
                </a:cubicBezTo>
                <a:cubicBezTo>
                  <a:pt x="258072" y="45855"/>
                  <a:pt x="285628" y="0"/>
                  <a:pt x="285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7"/>
          <p:cNvSpPr txBox="1"/>
          <p:nvPr>
            <p:ph type="title"/>
          </p:nvPr>
        </p:nvSpPr>
        <p:spPr>
          <a:xfrm>
            <a:off x="705000" y="341500"/>
            <a:ext cx="7734000" cy="5310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amp; TEXT  ">
  <p:cSld name="CUSTOM_6_1_1">
    <p:bg>
      <p:bgPr>
        <a:solidFill>
          <a:schemeClr val="lt1"/>
        </a:solidFill>
      </p:bgPr>
    </p:bg>
    <p:spTree>
      <p:nvGrpSpPr>
        <p:cNvPr id="78" name="Shape 78"/>
        <p:cNvGrpSpPr/>
        <p:nvPr/>
      </p:nvGrpSpPr>
      <p:grpSpPr>
        <a:xfrm>
          <a:off x="0" y="0"/>
          <a:ext cx="0" cy="0"/>
          <a:chOff x="0" y="0"/>
          <a:chExt cx="0" cy="0"/>
        </a:xfrm>
      </p:grpSpPr>
      <p:sp>
        <p:nvSpPr>
          <p:cNvPr id="79" name="Google Shape;79;p18"/>
          <p:cNvSpPr txBox="1"/>
          <p:nvPr>
            <p:ph idx="1" type="subTitle"/>
          </p:nvPr>
        </p:nvSpPr>
        <p:spPr>
          <a:xfrm>
            <a:off x="2895550" y="2995475"/>
            <a:ext cx="3422400" cy="307500"/>
          </a:xfrm>
          <a:prstGeom prst="rect">
            <a:avLst/>
          </a:prstGeom>
        </p:spPr>
        <p:txBody>
          <a:bodyPr anchorCtr="0" anchor="t" bIns="0" lIns="0" spcFirstLastPara="1" rIns="0" wrap="square" tIns="0">
            <a:noAutofit/>
          </a:bodyPr>
          <a:lstStyle>
            <a:lvl1pPr lvl="0" rtl="0" algn="ctr">
              <a:spcBef>
                <a:spcPts val="0"/>
              </a:spcBef>
              <a:spcAft>
                <a:spcPts val="0"/>
              </a:spcAft>
              <a:buNone/>
              <a:defRPr sz="1200">
                <a:solidFill>
                  <a:srgbClr val="F3F3F3"/>
                </a:solidFill>
              </a:defRPr>
            </a:lvl1pPr>
            <a:lvl2pPr lvl="1" rtl="0" algn="ctr">
              <a:spcBef>
                <a:spcPts val="0"/>
              </a:spcBef>
              <a:spcAft>
                <a:spcPts val="0"/>
              </a:spcAft>
              <a:buNone/>
              <a:defRPr sz="1000">
                <a:solidFill>
                  <a:srgbClr val="F3F3F3"/>
                </a:solidFill>
              </a:defRPr>
            </a:lvl2pPr>
            <a:lvl3pPr lvl="2" rtl="0" algn="ctr">
              <a:spcBef>
                <a:spcPts val="0"/>
              </a:spcBef>
              <a:spcAft>
                <a:spcPts val="0"/>
              </a:spcAft>
              <a:buNone/>
              <a:defRPr sz="1000">
                <a:solidFill>
                  <a:srgbClr val="F3F3F3"/>
                </a:solidFill>
              </a:defRPr>
            </a:lvl3pPr>
            <a:lvl4pPr lvl="3" rtl="0" algn="ctr">
              <a:spcBef>
                <a:spcPts val="0"/>
              </a:spcBef>
              <a:spcAft>
                <a:spcPts val="0"/>
              </a:spcAft>
              <a:buNone/>
              <a:defRPr sz="1000">
                <a:solidFill>
                  <a:srgbClr val="F3F3F3"/>
                </a:solidFill>
              </a:defRPr>
            </a:lvl4pPr>
            <a:lvl5pPr lvl="4" rtl="0" algn="ctr">
              <a:spcBef>
                <a:spcPts val="0"/>
              </a:spcBef>
              <a:spcAft>
                <a:spcPts val="0"/>
              </a:spcAft>
              <a:buNone/>
              <a:defRPr sz="1000">
                <a:solidFill>
                  <a:srgbClr val="F3F3F3"/>
                </a:solidFill>
              </a:defRPr>
            </a:lvl5pPr>
            <a:lvl6pPr lvl="5" rtl="0" algn="ctr">
              <a:spcBef>
                <a:spcPts val="0"/>
              </a:spcBef>
              <a:spcAft>
                <a:spcPts val="0"/>
              </a:spcAft>
              <a:buNone/>
              <a:defRPr sz="1000">
                <a:solidFill>
                  <a:srgbClr val="F3F3F3"/>
                </a:solidFill>
              </a:defRPr>
            </a:lvl6pPr>
            <a:lvl7pPr lvl="6" rtl="0" algn="ctr">
              <a:spcBef>
                <a:spcPts val="0"/>
              </a:spcBef>
              <a:spcAft>
                <a:spcPts val="0"/>
              </a:spcAft>
              <a:buNone/>
              <a:defRPr sz="1000">
                <a:solidFill>
                  <a:srgbClr val="F3F3F3"/>
                </a:solidFill>
              </a:defRPr>
            </a:lvl7pPr>
            <a:lvl8pPr lvl="7" rtl="0" algn="ctr">
              <a:spcBef>
                <a:spcPts val="0"/>
              </a:spcBef>
              <a:spcAft>
                <a:spcPts val="0"/>
              </a:spcAft>
              <a:buNone/>
              <a:defRPr sz="1000">
                <a:solidFill>
                  <a:srgbClr val="F3F3F3"/>
                </a:solidFill>
              </a:defRPr>
            </a:lvl8pPr>
            <a:lvl9pPr lvl="8" rtl="0" algn="ctr">
              <a:spcBef>
                <a:spcPts val="0"/>
              </a:spcBef>
              <a:spcAft>
                <a:spcPts val="0"/>
              </a:spcAft>
              <a:buNone/>
              <a:defRPr sz="1000">
                <a:solidFill>
                  <a:srgbClr val="F3F3F3"/>
                </a:solidFill>
              </a:defRPr>
            </a:lvl9pPr>
          </a:lstStyle>
          <a:p/>
        </p:txBody>
      </p:sp>
      <p:sp>
        <p:nvSpPr>
          <p:cNvPr id="80" name="Google Shape;80;p18"/>
          <p:cNvSpPr txBox="1"/>
          <p:nvPr>
            <p:ph hasCustomPrompt="1" type="title"/>
          </p:nvPr>
        </p:nvSpPr>
        <p:spPr>
          <a:xfrm>
            <a:off x="647700" y="1787250"/>
            <a:ext cx="7848600" cy="1113900"/>
          </a:xfrm>
          <a:prstGeom prst="rect">
            <a:avLst/>
          </a:prstGeom>
          <a:noFill/>
        </p:spPr>
        <p:txBody>
          <a:bodyPr anchorCtr="0" anchor="b" bIns="0" lIns="0" spcFirstLastPara="1" rIns="0" wrap="square" tIns="0">
            <a:noAutofit/>
          </a:bodyPr>
          <a:lstStyle>
            <a:lvl1pPr lvl="0" rtl="0" algn="ctr">
              <a:spcBef>
                <a:spcPts val="0"/>
              </a:spcBef>
              <a:spcAft>
                <a:spcPts val="0"/>
              </a:spcAft>
              <a:buClr>
                <a:srgbClr val="FFC39F"/>
              </a:buClr>
              <a:buSzPts val="6000"/>
              <a:buNone/>
              <a:defRPr sz="7200">
                <a:solidFill>
                  <a:srgbClr val="F3F3F3"/>
                </a:solidFill>
              </a:defRPr>
            </a:lvl1pPr>
            <a:lvl2pPr lvl="1" rtl="0" algn="ctr">
              <a:spcBef>
                <a:spcPts val="0"/>
              </a:spcBef>
              <a:spcAft>
                <a:spcPts val="0"/>
              </a:spcAft>
              <a:buClr>
                <a:srgbClr val="FFC39F"/>
              </a:buClr>
              <a:buSzPts val="6000"/>
              <a:buNone/>
              <a:defRPr sz="6000">
                <a:solidFill>
                  <a:srgbClr val="FFC39F"/>
                </a:solidFill>
              </a:defRPr>
            </a:lvl2pPr>
            <a:lvl3pPr lvl="2" rtl="0" algn="ctr">
              <a:spcBef>
                <a:spcPts val="0"/>
              </a:spcBef>
              <a:spcAft>
                <a:spcPts val="0"/>
              </a:spcAft>
              <a:buClr>
                <a:srgbClr val="FFC39F"/>
              </a:buClr>
              <a:buSzPts val="6000"/>
              <a:buNone/>
              <a:defRPr sz="6000">
                <a:solidFill>
                  <a:srgbClr val="FFC39F"/>
                </a:solidFill>
              </a:defRPr>
            </a:lvl3pPr>
            <a:lvl4pPr lvl="3" rtl="0" algn="ctr">
              <a:spcBef>
                <a:spcPts val="0"/>
              </a:spcBef>
              <a:spcAft>
                <a:spcPts val="0"/>
              </a:spcAft>
              <a:buClr>
                <a:srgbClr val="FFC39F"/>
              </a:buClr>
              <a:buSzPts val="6000"/>
              <a:buNone/>
              <a:defRPr sz="6000">
                <a:solidFill>
                  <a:srgbClr val="FFC39F"/>
                </a:solidFill>
              </a:defRPr>
            </a:lvl4pPr>
            <a:lvl5pPr lvl="4" rtl="0" algn="ctr">
              <a:spcBef>
                <a:spcPts val="0"/>
              </a:spcBef>
              <a:spcAft>
                <a:spcPts val="0"/>
              </a:spcAft>
              <a:buClr>
                <a:srgbClr val="FFC39F"/>
              </a:buClr>
              <a:buSzPts val="6000"/>
              <a:buNone/>
              <a:defRPr sz="6000">
                <a:solidFill>
                  <a:srgbClr val="FFC39F"/>
                </a:solidFill>
              </a:defRPr>
            </a:lvl5pPr>
            <a:lvl6pPr lvl="5" rtl="0" algn="ctr">
              <a:spcBef>
                <a:spcPts val="0"/>
              </a:spcBef>
              <a:spcAft>
                <a:spcPts val="0"/>
              </a:spcAft>
              <a:buClr>
                <a:srgbClr val="FFC39F"/>
              </a:buClr>
              <a:buSzPts val="6000"/>
              <a:buNone/>
              <a:defRPr sz="6000">
                <a:solidFill>
                  <a:srgbClr val="FFC39F"/>
                </a:solidFill>
              </a:defRPr>
            </a:lvl6pPr>
            <a:lvl7pPr lvl="6" rtl="0" algn="ctr">
              <a:spcBef>
                <a:spcPts val="0"/>
              </a:spcBef>
              <a:spcAft>
                <a:spcPts val="0"/>
              </a:spcAft>
              <a:buClr>
                <a:srgbClr val="FFC39F"/>
              </a:buClr>
              <a:buSzPts val="6000"/>
              <a:buNone/>
              <a:defRPr sz="6000">
                <a:solidFill>
                  <a:srgbClr val="FFC39F"/>
                </a:solidFill>
              </a:defRPr>
            </a:lvl7pPr>
            <a:lvl8pPr lvl="7" rtl="0" algn="ctr">
              <a:spcBef>
                <a:spcPts val="0"/>
              </a:spcBef>
              <a:spcAft>
                <a:spcPts val="0"/>
              </a:spcAft>
              <a:buClr>
                <a:srgbClr val="FFC39F"/>
              </a:buClr>
              <a:buSzPts val="6000"/>
              <a:buNone/>
              <a:defRPr sz="6000">
                <a:solidFill>
                  <a:srgbClr val="FFC39F"/>
                </a:solidFill>
              </a:defRPr>
            </a:lvl8pPr>
            <a:lvl9pPr lvl="8" rtl="0" algn="ctr">
              <a:spcBef>
                <a:spcPts val="0"/>
              </a:spcBef>
              <a:spcAft>
                <a:spcPts val="0"/>
              </a:spcAft>
              <a:buClr>
                <a:srgbClr val="FFC39F"/>
              </a:buClr>
              <a:buSzPts val="6000"/>
              <a:buNone/>
              <a:defRPr sz="6000">
                <a:solidFill>
                  <a:srgbClr val="FFC39F"/>
                </a:solidFill>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mp; TEXT ">
  <p:cSld name="CUSTOM_5_1_1_1">
    <p:bg>
      <p:bgPr>
        <a:solidFill>
          <a:srgbClr val="F3F3F3"/>
        </a:solidFill>
      </p:bgPr>
    </p:bg>
    <p:spTree>
      <p:nvGrpSpPr>
        <p:cNvPr id="81" name="Shape 81"/>
        <p:cNvGrpSpPr/>
        <p:nvPr/>
      </p:nvGrpSpPr>
      <p:grpSpPr>
        <a:xfrm>
          <a:off x="0" y="0"/>
          <a:ext cx="0" cy="0"/>
          <a:chOff x="0" y="0"/>
          <a:chExt cx="0" cy="0"/>
        </a:xfrm>
      </p:grpSpPr>
      <p:sp>
        <p:nvSpPr>
          <p:cNvPr id="82" name="Google Shape;82;p19"/>
          <p:cNvSpPr txBox="1"/>
          <p:nvPr>
            <p:ph idx="1" type="subTitle"/>
          </p:nvPr>
        </p:nvSpPr>
        <p:spPr>
          <a:xfrm>
            <a:off x="2065900" y="1638000"/>
            <a:ext cx="3489300" cy="396300"/>
          </a:xfrm>
          <a:prstGeom prst="rect">
            <a:avLst/>
          </a:prstGeom>
        </p:spPr>
        <p:txBody>
          <a:bodyPr anchorCtr="0" anchor="t" bIns="0" lIns="0" spcFirstLastPara="1" rIns="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83" name="Google Shape;83;p19"/>
          <p:cNvSpPr txBox="1"/>
          <p:nvPr>
            <p:ph idx="2" type="subTitle"/>
          </p:nvPr>
        </p:nvSpPr>
        <p:spPr>
          <a:xfrm>
            <a:off x="2065900" y="2833794"/>
            <a:ext cx="3489300" cy="396300"/>
          </a:xfrm>
          <a:prstGeom prst="rect">
            <a:avLst/>
          </a:prstGeom>
        </p:spPr>
        <p:txBody>
          <a:bodyPr anchorCtr="0" anchor="t" bIns="0" lIns="0" spcFirstLastPara="1" rIns="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84" name="Google Shape;84;p19"/>
          <p:cNvSpPr txBox="1"/>
          <p:nvPr>
            <p:ph idx="3" type="subTitle"/>
          </p:nvPr>
        </p:nvSpPr>
        <p:spPr>
          <a:xfrm>
            <a:off x="2065900" y="4045475"/>
            <a:ext cx="3489300" cy="396300"/>
          </a:xfrm>
          <a:prstGeom prst="rect">
            <a:avLst/>
          </a:prstGeom>
        </p:spPr>
        <p:txBody>
          <a:bodyPr anchorCtr="0" anchor="t" bIns="0" lIns="0" spcFirstLastPara="1" rIns="0" wrap="square" tIns="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85" name="Google Shape;85;p19"/>
          <p:cNvSpPr txBox="1"/>
          <p:nvPr>
            <p:ph hasCustomPrompt="1" type="title"/>
          </p:nvPr>
        </p:nvSpPr>
        <p:spPr>
          <a:xfrm>
            <a:off x="2065900" y="940200"/>
            <a:ext cx="3489300" cy="697800"/>
          </a:xfrm>
          <a:prstGeom prst="rect">
            <a:avLst/>
          </a:prstGeom>
        </p:spPr>
        <p:txBody>
          <a:bodyPr anchorCtr="0" anchor="b" bIns="0" lIns="0" spcFirstLastPara="1" rIns="0" wrap="square" tIns="0">
            <a:noAutofit/>
          </a:bodyPr>
          <a:lstStyle>
            <a:lvl1pPr lvl="0" rtl="0">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86" name="Google Shape;86;p19"/>
          <p:cNvSpPr txBox="1"/>
          <p:nvPr>
            <p:ph hasCustomPrompt="1" idx="4" type="title"/>
          </p:nvPr>
        </p:nvSpPr>
        <p:spPr>
          <a:xfrm>
            <a:off x="2065900" y="2151873"/>
            <a:ext cx="3489300" cy="697800"/>
          </a:xfrm>
          <a:prstGeom prst="rect">
            <a:avLst/>
          </a:prstGeom>
        </p:spPr>
        <p:txBody>
          <a:bodyPr anchorCtr="0" anchor="b" bIns="0" lIns="0" spcFirstLastPara="1" rIns="0" wrap="square" tIns="0">
            <a:noAutofit/>
          </a:bodyPr>
          <a:lstStyle>
            <a:lvl1pPr lvl="0" rtl="0">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87" name="Google Shape;87;p19"/>
          <p:cNvSpPr txBox="1"/>
          <p:nvPr>
            <p:ph hasCustomPrompt="1" idx="5" type="title"/>
          </p:nvPr>
        </p:nvSpPr>
        <p:spPr>
          <a:xfrm>
            <a:off x="2065900" y="3347674"/>
            <a:ext cx="3489300" cy="697800"/>
          </a:xfrm>
          <a:prstGeom prst="rect">
            <a:avLst/>
          </a:prstGeom>
        </p:spPr>
        <p:txBody>
          <a:bodyPr anchorCtr="0" anchor="b" bIns="0" lIns="0" spcFirstLastPara="1" rIns="0" wrap="square" tIns="0">
            <a:noAutofit/>
          </a:bodyPr>
          <a:lstStyle>
            <a:lvl1pPr lvl="0" rtl="0">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88" name="Google Shape;88;p19"/>
          <p:cNvSpPr/>
          <p:nvPr/>
        </p:nvSpPr>
        <p:spPr>
          <a:xfrm flipH="1" rot="5400000">
            <a:off x="6161882" y="2179757"/>
            <a:ext cx="5161298" cy="802939"/>
          </a:xfrm>
          <a:custGeom>
            <a:rect b="b" l="l" r="r" t="t"/>
            <a:pathLst>
              <a:path extrusionOk="0" h="45856" w="285628">
                <a:moveTo>
                  <a:pt x="1" y="0"/>
                </a:moveTo>
                <a:cubicBezTo>
                  <a:pt x="1" y="0"/>
                  <a:pt x="18451" y="35278"/>
                  <a:pt x="56183" y="35278"/>
                </a:cubicBezTo>
                <a:cubicBezTo>
                  <a:pt x="93924" y="35278"/>
                  <a:pt x="134330" y="23739"/>
                  <a:pt x="165201" y="23739"/>
                </a:cubicBezTo>
                <a:cubicBezTo>
                  <a:pt x="196063" y="23739"/>
                  <a:pt x="202212" y="45855"/>
                  <a:pt x="226460" y="45855"/>
                </a:cubicBezTo>
                <a:cubicBezTo>
                  <a:pt x="258072" y="45855"/>
                  <a:pt x="285628" y="0"/>
                  <a:pt x="285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9"/>
          <p:cNvSpPr/>
          <p:nvPr/>
        </p:nvSpPr>
        <p:spPr>
          <a:xfrm flipH="1" rot="-5400000">
            <a:off x="-2002983" y="2003553"/>
            <a:ext cx="5161298" cy="1155342"/>
          </a:xfrm>
          <a:custGeom>
            <a:rect b="b" l="l" r="r" t="t"/>
            <a:pathLst>
              <a:path extrusionOk="0" h="45856" w="285628">
                <a:moveTo>
                  <a:pt x="1" y="0"/>
                </a:moveTo>
                <a:cubicBezTo>
                  <a:pt x="1" y="0"/>
                  <a:pt x="18451" y="35278"/>
                  <a:pt x="56183" y="35278"/>
                </a:cubicBezTo>
                <a:cubicBezTo>
                  <a:pt x="93924" y="35278"/>
                  <a:pt x="134330" y="23739"/>
                  <a:pt x="165201" y="23739"/>
                </a:cubicBezTo>
                <a:cubicBezTo>
                  <a:pt x="196063" y="23739"/>
                  <a:pt x="202212" y="45855"/>
                  <a:pt x="226460" y="45855"/>
                </a:cubicBezTo>
                <a:cubicBezTo>
                  <a:pt x="258072" y="45855"/>
                  <a:pt x="285628" y="0"/>
                  <a:pt x="285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Two Content_1_1">
    <p:bg>
      <p:bgPr>
        <a:solidFill>
          <a:schemeClr val="lt1"/>
        </a:solidFill>
      </p:bgPr>
    </p:bg>
    <p:spTree>
      <p:nvGrpSpPr>
        <p:cNvPr id="90" name="Shape 90"/>
        <p:cNvGrpSpPr/>
        <p:nvPr/>
      </p:nvGrpSpPr>
      <p:grpSpPr>
        <a:xfrm>
          <a:off x="0" y="0"/>
          <a:ext cx="0" cy="0"/>
          <a:chOff x="0" y="0"/>
          <a:chExt cx="0" cy="0"/>
        </a:xfrm>
      </p:grpSpPr>
      <p:sp>
        <p:nvSpPr>
          <p:cNvPr id="91" name="Google Shape;91;p20"/>
          <p:cNvSpPr txBox="1"/>
          <p:nvPr>
            <p:ph type="title"/>
          </p:nvPr>
        </p:nvSpPr>
        <p:spPr>
          <a:xfrm>
            <a:off x="967226" y="1748523"/>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92" name="Google Shape;92;p20"/>
          <p:cNvSpPr txBox="1"/>
          <p:nvPr>
            <p:ph idx="1" type="subTitle"/>
          </p:nvPr>
        </p:nvSpPr>
        <p:spPr>
          <a:xfrm>
            <a:off x="938850" y="2196957"/>
            <a:ext cx="18999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000">
                <a:solidFill>
                  <a:srgbClr val="F3F3F3"/>
                </a:solidFill>
              </a:defRPr>
            </a:lvl1pPr>
            <a:lvl2pPr lvl="1" rtl="0" algn="ctr">
              <a:spcBef>
                <a:spcPts val="0"/>
              </a:spcBef>
              <a:spcAft>
                <a:spcPts val="0"/>
              </a:spcAft>
              <a:buNone/>
              <a:defRPr sz="1000">
                <a:solidFill>
                  <a:srgbClr val="F3F3F3"/>
                </a:solidFill>
              </a:defRPr>
            </a:lvl2pPr>
            <a:lvl3pPr lvl="2" rtl="0" algn="ctr">
              <a:spcBef>
                <a:spcPts val="0"/>
              </a:spcBef>
              <a:spcAft>
                <a:spcPts val="0"/>
              </a:spcAft>
              <a:buNone/>
              <a:defRPr sz="1000">
                <a:solidFill>
                  <a:srgbClr val="F3F3F3"/>
                </a:solidFill>
              </a:defRPr>
            </a:lvl3pPr>
            <a:lvl4pPr lvl="3" rtl="0" algn="ctr">
              <a:spcBef>
                <a:spcPts val="0"/>
              </a:spcBef>
              <a:spcAft>
                <a:spcPts val="0"/>
              </a:spcAft>
              <a:buNone/>
              <a:defRPr sz="1000">
                <a:solidFill>
                  <a:srgbClr val="F3F3F3"/>
                </a:solidFill>
              </a:defRPr>
            </a:lvl4pPr>
            <a:lvl5pPr lvl="4" rtl="0" algn="ctr">
              <a:spcBef>
                <a:spcPts val="0"/>
              </a:spcBef>
              <a:spcAft>
                <a:spcPts val="0"/>
              </a:spcAft>
              <a:buNone/>
              <a:defRPr sz="1000">
                <a:solidFill>
                  <a:srgbClr val="F3F3F3"/>
                </a:solidFill>
              </a:defRPr>
            </a:lvl5pPr>
            <a:lvl6pPr lvl="5" rtl="0" algn="ctr">
              <a:spcBef>
                <a:spcPts val="0"/>
              </a:spcBef>
              <a:spcAft>
                <a:spcPts val="0"/>
              </a:spcAft>
              <a:buNone/>
              <a:defRPr sz="1000">
                <a:solidFill>
                  <a:srgbClr val="F3F3F3"/>
                </a:solidFill>
              </a:defRPr>
            </a:lvl6pPr>
            <a:lvl7pPr lvl="6" rtl="0" algn="ctr">
              <a:spcBef>
                <a:spcPts val="0"/>
              </a:spcBef>
              <a:spcAft>
                <a:spcPts val="0"/>
              </a:spcAft>
              <a:buNone/>
              <a:defRPr sz="1000">
                <a:solidFill>
                  <a:srgbClr val="F3F3F3"/>
                </a:solidFill>
              </a:defRPr>
            </a:lvl7pPr>
            <a:lvl8pPr lvl="7" rtl="0" algn="ctr">
              <a:spcBef>
                <a:spcPts val="0"/>
              </a:spcBef>
              <a:spcAft>
                <a:spcPts val="0"/>
              </a:spcAft>
              <a:buNone/>
              <a:defRPr sz="1000">
                <a:solidFill>
                  <a:srgbClr val="F3F3F3"/>
                </a:solidFill>
              </a:defRPr>
            </a:lvl8pPr>
            <a:lvl9pPr lvl="8" rtl="0" algn="ctr">
              <a:spcBef>
                <a:spcPts val="0"/>
              </a:spcBef>
              <a:spcAft>
                <a:spcPts val="0"/>
              </a:spcAft>
              <a:buNone/>
              <a:defRPr sz="1000">
                <a:solidFill>
                  <a:srgbClr val="F3F3F3"/>
                </a:solidFill>
              </a:defRPr>
            </a:lvl9pPr>
          </a:lstStyle>
          <a:p/>
        </p:txBody>
      </p:sp>
      <p:sp>
        <p:nvSpPr>
          <p:cNvPr id="93" name="Google Shape;93;p20"/>
          <p:cNvSpPr txBox="1"/>
          <p:nvPr>
            <p:ph idx="2" type="title"/>
          </p:nvPr>
        </p:nvSpPr>
        <p:spPr>
          <a:xfrm>
            <a:off x="6335376" y="1748523"/>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94" name="Google Shape;94;p20"/>
          <p:cNvSpPr txBox="1"/>
          <p:nvPr>
            <p:ph idx="3" type="subTitle"/>
          </p:nvPr>
        </p:nvSpPr>
        <p:spPr>
          <a:xfrm>
            <a:off x="6336250" y="2196957"/>
            <a:ext cx="18414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000">
                <a:solidFill>
                  <a:srgbClr val="F3F3F3"/>
                </a:solidFill>
              </a:defRPr>
            </a:lvl1pPr>
            <a:lvl2pPr lvl="1" rtl="0" algn="ctr">
              <a:spcBef>
                <a:spcPts val="0"/>
              </a:spcBef>
              <a:spcAft>
                <a:spcPts val="0"/>
              </a:spcAft>
              <a:buNone/>
              <a:defRPr sz="1000">
                <a:solidFill>
                  <a:srgbClr val="F3F3F3"/>
                </a:solidFill>
              </a:defRPr>
            </a:lvl2pPr>
            <a:lvl3pPr lvl="2" rtl="0" algn="ctr">
              <a:spcBef>
                <a:spcPts val="0"/>
              </a:spcBef>
              <a:spcAft>
                <a:spcPts val="0"/>
              </a:spcAft>
              <a:buNone/>
              <a:defRPr sz="1000">
                <a:solidFill>
                  <a:srgbClr val="F3F3F3"/>
                </a:solidFill>
              </a:defRPr>
            </a:lvl3pPr>
            <a:lvl4pPr lvl="3" rtl="0" algn="ctr">
              <a:spcBef>
                <a:spcPts val="0"/>
              </a:spcBef>
              <a:spcAft>
                <a:spcPts val="0"/>
              </a:spcAft>
              <a:buNone/>
              <a:defRPr sz="1000">
                <a:solidFill>
                  <a:srgbClr val="F3F3F3"/>
                </a:solidFill>
              </a:defRPr>
            </a:lvl4pPr>
            <a:lvl5pPr lvl="4" rtl="0" algn="ctr">
              <a:spcBef>
                <a:spcPts val="0"/>
              </a:spcBef>
              <a:spcAft>
                <a:spcPts val="0"/>
              </a:spcAft>
              <a:buNone/>
              <a:defRPr sz="1000">
                <a:solidFill>
                  <a:srgbClr val="F3F3F3"/>
                </a:solidFill>
              </a:defRPr>
            </a:lvl5pPr>
            <a:lvl6pPr lvl="5" rtl="0" algn="ctr">
              <a:spcBef>
                <a:spcPts val="0"/>
              </a:spcBef>
              <a:spcAft>
                <a:spcPts val="0"/>
              </a:spcAft>
              <a:buNone/>
              <a:defRPr sz="1000">
                <a:solidFill>
                  <a:srgbClr val="F3F3F3"/>
                </a:solidFill>
              </a:defRPr>
            </a:lvl6pPr>
            <a:lvl7pPr lvl="6" rtl="0" algn="ctr">
              <a:spcBef>
                <a:spcPts val="0"/>
              </a:spcBef>
              <a:spcAft>
                <a:spcPts val="0"/>
              </a:spcAft>
              <a:buNone/>
              <a:defRPr sz="1000">
                <a:solidFill>
                  <a:srgbClr val="F3F3F3"/>
                </a:solidFill>
              </a:defRPr>
            </a:lvl7pPr>
            <a:lvl8pPr lvl="7" rtl="0" algn="ctr">
              <a:spcBef>
                <a:spcPts val="0"/>
              </a:spcBef>
              <a:spcAft>
                <a:spcPts val="0"/>
              </a:spcAft>
              <a:buNone/>
              <a:defRPr sz="1000">
                <a:solidFill>
                  <a:srgbClr val="F3F3F3"/>
                </a:solidFill>
              </a:defRPr>
            </a:lvl8pPr>
            <a:lvl9pPr lvl="8" rtl="0" algn="ctr">
              <a:spcBef>
                <a:spcPts val="0"/>
              </a:spcBef>
              <a:spcAft>
                <a:spcPts val="0"/>
              </a:spcAft>
              <a:buNone/>
              <a:defRPr sz="1000">
                <a:solidFill>
                  <a:srgbClr val="F3F3F3"/>
                </a:solidFill>
              </a:defRPr>
            </a:lvl9pPr>
          </a:lstStyle>
          <a:p/>
        </p:txBody>
      </p:sp>
      <p:sp>
        <p:nvSpPr>
          <p:cNvPr id="95" name="Google Shape;95;p20"/>
          <p:cNvSpPr txBox="1"/>
          <p:nvPr>
            <p:ph idx="4" type="title"/>
          </p:nvPr>
        </p:nvSpPr>
        <p:spPr>
          <a:xfrm>
            <a:off x="3651738" y="3577698"/>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96" name="Google Shape;96;p20"/>
          <p:cNvSpPr txBox="1"/>
          <p:nvPr>
            <p:ph idx="5" type="subTitle"/>
          </p:nvPr>
        </p:nvSpPr>
        <p:spPr>
          <a:xfrm>
            <a:off x="3651738" y="4026132"/>
            <a:ext cx="18414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000">
                <a:solidFill>
                  <a:srgbClr val="F3F3F3"/>
                </a:solidFill>
              </a:defRPr>
            </a:lvl1pPr>
            <a:lvl2pPr lvl="1" rtl="0" algn="ctr">
              <a:spcBef>
                <a:spcPts val="0"/>
              </a:spcBef>
              <a:spcAft>
                <a:spcPts val="0"/>
              </a:spcAft>
              <a:buNone/>
              <a:defRPr sz="1000">
                <a:solidFill>
                  <a:srgbClr val="F3F3F3"/>
                </a:solidFill>
              </a:defRPr>
            </a:lvl2pPr>
            <a:lvl3pPr lvl="2" rtl="0" algn="ctr">
              <a:spcBef>
                <a:spcPts val="0"/>
              </a:spcBef>
              <a:spcAft>
                <a:spcPts val="0"/>
              </a:spcAft>
              <a:buNone/>
              <a:defRPr sz="1000">
                <a:solidFill>
                  <a:srgbClr val="F3F3F3"/>
                </a:solidFill>
              </a:defRPr>
            </a:lvl3pPr>
            <a:lvl4pPr lvl="3" rtl="0" algn="ctr">
              <a:spcBef>
                <a:spcPts val="0"/>
              </a:spcBef>
              <a:spcAft>
                <a:spcPts val="0"/>
              </a:spcAft>
              <a:buNone/>
              <a:defRPr sz="1000">
                <a:solidFill>
                  <a:srgbClr val="F3F3F3"/>
                </a:solidFill>
              </a:defRPr>
            </a:lvl4pPr>
            <a:lvl5pPr lvl="4" rtl="0" algn="ctr">
              <a:spcBef>
                <a:spcPts val="0"/>
              </a:spcBef>
              <a:spcAft>
                <a:spcPts val="0"/>
              </a:spcAft>
              <a:buNone/>
              <a:defRPr sz="1000">
                <a:solidFill>
                  <a:srgbClr val="F3F3F3"/>
                </a:solidFill>
              </a:defRPr>
            </a:lvl5pPr>
            <a:lvl6pPr lvl="5" rtl="0" algn="ctr">
              <a:spcBef>
                <a:spcPts val="0"/>
              </a:spcBef>
              <a:spcAft>
                <a:spcPts val="0"/>
              </a:spcAft>
              <a:buNone/>
              <a:defRPr sz="1000">
                <a:solidFill>
                  <a:srgbClr val="F3F3F3"/>
                </a:solidFill>
              </a:defRPr>
            </a:lvl6pPr>
            <a:lvl7pPr lvl="6" rtl="0" algn="ctr">
              <a:spcBef>
                <a:spcPts val="0"/>
              </a:spcBef>
              <a:spcAft>
                <a:spcPts val="0"/>
              </a:spcAft>
              <a:buNone/>
              <a:defRPr sz="1000">
                <a:solidFill>
                  <a:srgbClr val="F3F3F3"/>
                </a:solidFill>
              </a:defRPr>
            </a:lvl7pPr>
            <a:lvl8pPr lvl="7" rtl="0" algn="ctr">
              <a:spcBef>
                <a:spcPts val="0"/>
              </a:spcBef>
              <a:spcAft>
                <a:spcPts val="0"/>
              </a:spcAft>
              <a:buNone/>
              <a:defRPr sz="1000">
                <a:solidFill>
                  <a:srgbClr val="F3F3F3"/>
                </a:solidFill>
              </a:defRPr>
            </a:lvl8pPr>
            <a:lvl9pPr lvl="8" rtl="0" algn="ctr">
              <a:spcBef>
                <a:spcPts val="0"/>
              </a:spcBef>
              <a:spcAft>
                <a:spcPts val="0"/>
              </a:spcAft>
              <a:buNone/>
              <a:defRPr sz="1000">
                <a:solidFill>
                  <a:srgbClr val="F3F3F3"/>
                </a:solidFill>
              </a:defRPr>
            </a:lvl9pPr>
          </a:lstStyle>
          <a:p/>
        </p:txBody>
      </p:sp>
      <p:sp>
        <p:nvSpPr>
          <p:cNvPr id="97" name="Google Shape;97;p20"/>
          <p:cNvSpPr txBox="1"/>
          <p:nvPr>
            <p:ph idx="6" type="title"/>
          </p:nvPr>
        </p:nvSpPr>
        <p:spPr>
          <a:xfrm>
            <a:off x="3651738" y="1748523"/>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98" name="Google Shape;98;p20"/>
          <p:cNvSpPr txBox="1"/>
          <p:nvPr>
            <p:ph idx="7" type="subTitle"/>
          </p:nvPr>
        </p:nvSpPr>
        <p:spPr>
          <a:xfrm>
            <a:off x="3651738" y="2196957"/>
            <a:ext cx="18414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000">
                <a:solidFill>
                  <a:srgbClr val="F3F3F3"/>
                </a:solidFill>
              </a:defRPr>
            </a:lvl1pPr>
            <a:lvl2pPr lvl="1" rtl="0" algn="ctr">
              <a:spcBef>
                <a:spcPts val="0"/>
              </a:spcBef>
              <a:spcAft>
                <a:spcPts val="0"/>
              </a:spcAft>
              <a:buNone/>
              <a:defRPr sz="1000">
                <a:solidFill>
                  <a:srgbClr val="F3F3F3"/>
                </a:solidFill>
              </a:defRPr>
            </a:lvl2pPr>
            <a:lvl3pPr lvl="2" rtl="0" algn="ctr">
              <a:spcBef>
                <a:spcPts val="0"/>
              </a:spcBef>
              <a:spcAft>
                <a:spcPts val="0"/>
              </a:spcAft>
              <a:buNone/>
              <a:defRPr sz="1000">
                <a:solidFill>
                  <a:srgbClr val="F3F3F3"/>
                </a:solidFill>
              </a:defRPr>
            </a:lvl3pPr>
            <a:lvl4pPr lvl="3" rtl="0" algn="ctr">
              <a:spcBef>
                <a:spcPts val="0"/>
              </a:spcBef>
              <a:spcAft>
                <a:spcPts val="0"/>
              </a:spcAft>
              <a:buNone/>
              <a:defRPr sz="1000">
                <a:solidFill>
                  <a:srgbClr val="F3F3F3"/>
                </a:solidFill>
              </a:defRPr>
            </a:lvl4pPr>
            <a:lvl5pPr lvl="4" rtl="0" algn="ctr">
              <a:spcBef>
                <a:spcPts val="0"/>
              </a:spcBef>
              <a:spcAft>
                <a:spcPts val="0"/>
              </a:spcAft>
              <a:buNone/>
              <a:defRPr sz="1000">
                <a:solidFill>
                  <a:srgbClr val="F3F3F3"/>
                </a:solidFill>
              </a:defRPr>
            </a:lvl5pPr>
            <a:lvl6pPr lvl="5" rtl="0" algn="ctr">
              <a:spcBef>
                <a:spcPts val="0"/>
              </a:spcBef>
              <a:spcAft>
                <a:spcPts val="0"/>
              </a:spcAft>
              <a:buNone/>
              <a:defRPr sz="1000">
                <a:solidFill>
                  <a:srgbClr val="F3F3F3"/>
                </a:solidFill>
              </a:defRPr>
            </a:lvl6pPr>
            <a:lvl7pPr lvl="6" rtl="0" algn="ctr">
              <a:spcBef>
                <a:spcPts val="0"/>
              </a:spcBef>
              <a:spcAft>
                <a:spcPts val="0"/>
              </a:spcAft>
              <a:buNone/>
              <a:defRPr sz="1000">
                <a:solidFill>
                  <a:srgbClr val="F3F3F3"/>
                </a:solidFill>
              </a:defRPr>
            </a:lvl7pPr>
            <a:lvl8pPr lvl="7" rtl="0" algn="ctr">
              <a:spcBef>
                <a:spcPts val="0"/>
              </a:spcBef>
              <a:spcAft>
                <a:spcPts val="0"/>
              </a:spcAft>
              <a:buNone/>
              <a:defRPr sz="1000">
                <a:solidFill>
                  <a:srgbClr val="F3F3F3"/>
                </a:solidFill>
              </a:defRPr>
            </a:lvl8pPr>
            <a:lvl9pPr lvl="8" rtl="0" algn="ctr">
              <a:spcBef>
                <a:spcPts val="0"/>
              </a:spcBef>
              <a:spcAft>
                <a:spcPts val="0"/>
              </a:spcAft>
              <a:buNone/>
              <a:defRPr sz="1000">
                <a:solidFill>
                  <a:srgbClr val="F3F3F3"/>
                </a:solidFill>
              </a:defRPr>
            </a:lvl9pPr>
          </a:lstStyle>
          <a:p/>
        </p:txBody>
      </p:sp>
      <p:sp>
        <p:nvSpPr>
          <p:cNvPr id="99" name="Google Shape;99;p20"/>
          <p:cNvSpPr txBox="1"/>
          <p:nvPr>
            <p:ph idx="8" type="title"/>
          </p:nvPr>
        </p:nvSpPr>
        <p:spPr>
          <a:xfrm>
            <a:off x="966788" y="3577698"/>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100" name="Google Shape;100;p20"/>
          <p:cNvSpPr txBox="1"/>
          <p:nvPr>
            <p:ph idx="9" type="subTitle"/>
          </p:nvPr>
        </p:nvSpPr>
        <p:spPr>
          <a:xfrm>
            <a:off x="967663" y="4026132"/>
            <a:ext cx="18414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000">
                <a:solidFill>
                  <a:srgbClr val="F3F3F3"/>
                </a:solidFill>
              </a:defRPr>
            </a:lvl1pPr>
            <a:lvl2pPr lvl="1" rtl="0" algn="ctr">
              <a:spcBef>
                <a:spcPts val="0"/>
              </a:spcBef>
              <a:spcAft>
                <a:spcPts val="0"/>
              </a:spcAft>
              <a:buNone/>
              <a:defRPr sz="1000">
                <a:solidFill>
                  <a:srgbClr val="F3F3F3"/>
                </a:solidFill>
              </a:defRPr>
            </a:lvl2pPr>
            <a:lvl3pPr lvl="2" rtl="0" algn="ctr">
              <a:spcBef>
                <a:spcPts val="0"/>
              </a:spcBef>
              <a:spcAft>
                <a:spcPts val="0"/>
              </a:spcAft>
              <a:buNone/>
              <a:defRPr sz="1000">
                <a:solidFill>
                  <a:srgbClr val="F3F3F3"/>
                </a:solidFill>
              </a:defRPr>
            </a:lvl3pPr>
            <a:lvl4pPr lvl="3" rtl="0" algn="ctr">
              <a:spcBef>
                <a:spcPts val="0"/>
              </a:spcBef>
              <a:spcAft>
                <a:spcPts val="0"/>
              </a:spcAft>
              <a:buNone/>
              <a:defRPr sz="1000">
                <a:solidFill>
                  <a:srgbClr val="F3F3F3"/>
                </a:solidFill>
              </a:defRPr>
            </a:lvl4pPr>
            <a:lvl5pPr lvl="4" rtl="0" algn="ctr">
              <a:spcBef>
                <a:spcPts val="0"/>
              </a:spcBef>
              <a:spcAft>
                <a:spcPts val="0"/>
              </a:spcAft>
              <a:buNone/>
              <a:defRPr sz="1000">
                <a:solidFill>
                  <a:srgbClr val="F3F3F3"/>
                </a:solidFill>
              </a:defRPr>
            </a:lvl5pPr>
            <a:lvl6pPr lvl="5" rtl="0" algn="ctr">
              <a:spcBef>
                <a:spcPts val="0"/>
              </a:spcBef>
              <a:spcAft>
                <a:spcPts val="0"/>
              </a:spcAft>
              <a:buNone/>
              <a:defRPr sz="1000">
                <a:solidFill>
                  <a:srgbClr val="F3F3F3"/>
                </a:solidFill>
              </a:defRPr>
            </a:lvl6pPr>
            <a:lvl7pPr lvl="6" rtl="0" algn="ctr">
              <a:spcBef>
                <a:spcPts val="0"/>
              </a:spcBef>
              <a:spcAft>
                <a:spcPts val="0"/>
              </a:spcAft>
              <a:buNone/>
              <a:defRPr sz="1000">
                <a:solidFill>
                  <a:srgbClr val="F3F3F3"/>
                </a:solidFill>
              </a:defRPr>
            </a:lvl7pPr>
            <a:lvl8pPr lvl="7" rtl="0" algn="ctr">
              <a:spcBef>
                <a:spcPts val="0"/>
              </a:spcBef>
              <a:spcAft>
                <a:spcPts val="0"/>
              </a:spcAft>
              <a:buNone/>
              <a:defRPr sz="1000">
                <a:solidFill>
                  <a:srgbClr val="F3F3F3"/>
                </a:solidFill>
              </a:defRPr>
            </a:lvl8pPr>
            <a:lvl9pPr lvl="8" rtl="0" algn="ctr">
              <a:spcBef>
                <a:spcPts val="0"/>
              </a:spcBef>
              <a:spcAft>
                <a:spcPts val="0"/>
              </a:spcAft>
              <a:buNone/>
              <a:defRPr sz="1000">
                <a:solidFill>
                  <a:srgbClr val="F3F3F3"/>
                </a:solidFill>
              </a:defRPr>
            </a:lvl9pPr>
          </a:lstStyle>
          <a:p/>
        </p:txBody>
      </p:sp>
      <p:sp>
        <p:nvSpPr>
          <p:cNvPr id="101" name="Google Shape;101;p20"/>
          <p:cNvSpPr txBox="1"/>
          <p:nvPr>
            <p:ph idx="13" type="title"/>
          </p:nvPr>
        </p:nvSpPr>
        <p:spPr>
          <a:xfrm>
            <a:off x="6336663" y="3577698"/>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102" name="Google Shape;102;p20"/>
          <p:cNvSpPr txBox="1"/>
          <p:nvPr>
            <p:ph idx="14" type="subTitle"/>
          </p:nvPr>
        </p:nvSpPr>
        <p:spPr>
          <a:xfrm>
            <a:off x="6337538" y="4026132"/>
            <a:ext cx="18414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000">
                <a:solidFill>
                  <a:srgbClr val="F3F3F3"/>
                </a:solidFill>
              </a:defRPr>
            </a:lvl1pPr>
            <a:lvl2pPr lvl="1" rtl="0" algn="ctr">
              <a:spcBef>
                <a:spcPts val="0"/>
              </a:spcBef>
              <a:spcAft>
                <a:spcPts val="0"/>
              </a:spcAft>
              <a:buNone/>
              <a:defRPr sz="1000">
                <a:solidFill>
                  <a:srgbClr val="F3F3F3"/>
                </a:solidFill>
              </a:defRPr>
            </a:lvl2pPr>
            <a:lvl3pPr lvl="2" rtl="0" algn="ctr">
              <a:spcBef>
                <a:spcPts val="0"/>
              </a:spcBef>
              <a:spcAft>
                <a:spcPts val="0"/>
              </a:spcAft>
              <a:buNone/>
              <a:defRPr sz="1000">
                <a:solidFill>
                  <a:srgbClr val="F3F3F3"/>
                </a:solidFill>
              </a:defRPr>
            </a:lvl3pPr>
            <a:lvl4pPr lvl="3" rtl="0" algn="ctr">
              <a:spcBef>
                <a:spcPts val="0"/>
              </a:spcBef>
              <a:spcAft>
                <a:spcPts val="0"/>
              </a:spcAft>
              <a:buNone/>
              <a:defRPr sz="1000">
                <a:solidFill>
                  <a:srgbClr val="F3F3F3"/>
                </a:solidFill>
              </a:defRPr>
            </a:lvl4pPr>
            <a:lvl5pPr lvl="4" rtl="0" algn="ctr">
              <a:spcBef>
                <a:spcPts val="0"/>
              </a:spcBef>
              <a:spcAft>
                <a:spcPts val="0"/>
              </a:spcAft>
              <a:buNone/>
              <a:defRPr sz="1000">
                <a:solidFill>
                  <a:srgbClr val="F3F3F3"/>
                </a:solidFill>
              </a:defRPr>
            </a:lvl5pPr>
            <a:lvl6pPr lvl="5" rtl="0" algn="ctr">
              <a:spcBef>
                <a:spcPts val="0"/>
              </a:spcBef>
              <a:spcAft>
                <a:spcPts val="0"/>
              </a:spcAft>
              <a:buNone/>
              <a:defRPr sz="1000">
                <a:solidFill>
                  <a:srgbClr val="F3F3F3"/>
                </a:solidFill>
              </a:defRPr>
            </a:lvl6pPr>
            <a:lvl7pPr lvl="6" rtl="0" algn="ctr">
              <a:spcBef>
                <a:spcPts val="0"/>
              </a:spcBef>
              <a:spcAft>
                <a:spcPts val="0"/>
              </a:spcAft>
              <a:buNone/>
              <a:defRPr sz="1000">
                <a:solidFill>
                  <a:srgbClr val="F3F3F3"/>
                </a:solidFill>
              </a:defRPr>
            </a:lvl7pPr>
            <a:lvl8pPr lvl="7" rtl="0" algn="ctr">
              <a:spcBef>
                <a:spcPts val="0"/>
              </a:spcBef>
              <a:spcAft>
                <a:spcPts val="0"/>
              </a:spcAft>
              <a:buNone/>
              <a:defRPr sz="1000">
                <a:solidFill>
                  <a:srgbClr val="F3F3F3"/>
                </a:solidFill>
              </a:defRPr>
            </a:lvl8pPr>
            <a:lvl9pPr lvl="8" rtl="0" algn="ctr">
              <a:spcBef>
                <a:spcPts val="0"/>
              </a:spcBef>
              <a:spcAft>
                <a:spcPts val="0"/>
              </a:spcAft>
              <a:buNone/>
              <a:defRPr sz="1000">
                <a:solidFill>
                  <a:srgbClr val="F3F3F3"/>
                </a:solidFill>
              </a:defRPr>
            </a:lvl9pPr>
          </a:lstStyle>
          <a:p/>
        </p:txBody>
      </p:sp>
      <p:sp>
        <p:nvSpPr>
          <p:cNvPr id="103" name="Google Shape;103;p20"/>
          <p:cNvSpPr txBox="1"/>
          <p:nvPr>
            <p:ph idx="15" type="title"/>
          </p:nvPr>
        </p:nvSpPr>
        <p:spPr>
          <a:xfrm>
            <a:off x="705000" y="341500"/>
            <a:ext cx="7734000" cy="5310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3F3F3"/>
              </a:buClr>
              <a:buSzPts val="1800"/>
              <a:buNone/>
              <a:defRPr i="0" sz="1800">
                <a:solidFill>
                  <a:srgbClr val="F3F3F3"/>
                </a:solidFill>
              </a:defRPr>
            </a:lvl1pPr>
            <a:lvl2pPr lvl="1" rtl="0" algn="ctr">
              <a:spcBef>
                <a:spcPts val="0"/>
              </a:spcBef>
              <a:spcAft>
                <a:spcPts val="0"/>
              </a:spcAft>
              <a:buClr>
                <a:srgbClr val="F3F3F3"/>
              </a:buClr>
              <a:buSzPts val="1800"/>
              <a:buNone/>
              <a:defRPr sz="1800">
                <a:solidFill>
                  <a:srgbClr val="F3F3F3"/>
                </a:solidFill>
              </a:defRPr>
            </a:lvl2pPr>
            <a:lvl3pPr lvl="2" rtl="0" algn="ctr">
              <a:spcBef>
                <a:spcPts val="0"/>
              </a:spcBef>
              <a:spcAft>
                <a:spcPts val="0"/>
              </a:spcAft>
              <a:buClr>
                <a:srgbClr val="F3F3F3"/>
              </a:buClr>
              <a:buSzPts val="1800"/>
              <a:buNone/>
              <a:defRPr sz="1800">
                <a:solidFill>
                  <a:srgbClr val="F3F3F3"/>
                </a:solidFill>
              </a:defRPr>
            </a:lvl3pPr>
            <a:lvl4pPr lvl="3" rtl="0" algn="ctr">
              <a:spcBef>
                <a:spcPts val="0"/>
              </a:spcBef>
              <a:spcAft>
                <a:spcPts val="0"/>
              </a:spcAft>
              <a:buClr>
                <a:srgbClr val="F3F3F3"/>
              </a:buClr>
              <a:buSzPts val="1800"/>
              <a:buNone/>
              <a:defRPr sz="1800">
                <a:solidFill>
                  <a:srgbClr val="F3F3F3"/>
                </a:solidFill>
              </a:defRPr>
            </a:lvl4pPr>
            <a:lvl5pPr lvl="4" rtl="0" algn="ctr">
              <a:spcBef>
                <a:spcPts val="0"/>
              </a:spcBef>
              <a:spcAft>
                <a:spcPts val="0"/>
              </a:spcAft>
              <a:buClr>
                <a:srgbClr val="F3F3F3"/>
              </a:buClr>
              <a:buSzPts val="1800"/>
              <a:buNone/>
              <a:defRPr sz="1800">
                <a:solidFill>
                  <a:srgbClr val="F3F3F3"/>
                </a:solidFill>
              </a:defRPr>
            </a:lvl5pPr>
            <a:lvl6pPr lvl="5" rtl="0" algn="ctr">
              <a:spcBef>
                <a:spcPts val="0"/>
              </a:spcBef>
              <a:spcAft>
                <a:spcPts val="0"/>
              </a:spcAft>
              <a:buClr>
                <a:srgbClr val="F3F3F3"/>
              </a:buClr>
              <a:buSzPts val="1800"/>
              <a:buNone/>
              <a:defRPr sz="1800">
                <a:solidFill>
                  <a:srgbClr val="F3F3F3"/>
                </a:solidFill>
              </a:defRPr>
            </a:lvl6pPr>
            <a:lvl7pPr lvl="6" rtl="0" algn="ctr">
              <a:spcBef>
                <a:spcPts val="0"/>
              </a:spcBef>
              <a:spcAft>
                <a:spcPts val="0"/>
              </a:spcAft>
              <a:buClr>
                <a:srgbClr val="F3F3F3"/>
              </a:buClr>
              <a:buSzPts val="1800"/>
              <a:buNone/>
              <a:defRPr sz="1800">
                <a:solidFill>
                  <a:srgbClr val="F3F3F3"/>
                </a:solidFill>
              </a:defRPr>
            </a:lvl7pPr>
            <a:lvl8pPr lvl="7" rtl="0" algn="ctr">
              <a:spcBef>
                <a:spcPts val="0"/>
              </a:spcBef>
              <a:spcAft>
                <a:spcPts val="0"/>
              </a:spcAft>
              <a:buClr>
                <a:srgbClr val="F3F3F3"/>
              </a:buClr>
              <a:buSzPts val="1800"/>
              <a:buNone/>
              <a:defRPr sz="1800">
                <a:solidFill>
                  <a:srgbClr val="F3F3F3"/>
                </a:solidFill>
              </a:defRPr>
            </a:lvl8pPr>
            <a:lvl9pPr lvl="8" rtl="0" algn="ctr">
              <a:spcBef>
                <a:spcPts val="0"/>
              </a:spcBef>
              <a:spcAft>
                <a:spcPts val="0"/>
              </a:spcAft>
              <a:buClr>
                <a:srgbClr val="F3F3F3"/>
              </a:buClr>
              <a:buSzPts val="1800"/>
              <a:buNone/>
              <a:defRPr sz="1800">
                <a:solidFill>
                  <a:srgbClr val="F3F3F3"/>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4">
  <p:cSld name="CUSTOM_11_2">
    <p:bg>
      <p:bgPr>
        <a:solidFill>
          <a:schemeClr val="lt1"/>
        </a:solidFill>
      </p:bgPr>
    </p:bg>
    <p:spTree>
      <p:nvGrpSpPr>
        <p:cNvPr id="104" name="Shape 104"/>
        <p:cNvGrpSpPr/>
        <p:nvPr/>
      </p:nvGrpSpPr>
      <p:grpSpPr>
        <a:xfrm>
          <a:off x="0" y="0"/>
          <a:ext cx="0" cy="0"/>
          <a:chOff x="0" y="0"/>
          <a:chExt cx="0" cy="0"/>
        </a:xfrm>
      </p:grpSpPr>
      <p:sp>
        <p:nvSpPr>
          <p:cNvPr id="105" name="Google Shape;105;p21"/>
          <p:cNvSpPr txBox="1"/>
          <p:nvPr>
            <p:ph type="title"/>
          </p:nvPr>
        </p:nvSpPr>
        <p:spPr>
          <a:xfrm>
            <a:off x="1578076" y="1838000"/>
            <a:ext cx="1572600" cy="705600"/>
          </a:xfrm>
          <a:prstGeom prst="rect">
            <a:avLst/>
          </a:prstGeom>
          <a:noFill/>
          <a:ln>
            <a:noFill/>
          </a:ln>
        </p:spPr>
        <p:txBody>
          <a:bodyPr anchorCtr="0" anchor="b" bIns="0" lIns="0" spcFirstLastPara="1" rIns="0" wrap="square" tIns="0">
            <a:noAutofit/>
          </a:bodyPr>
          <a:lstStyle>
            <a:lvl1pPr lvl="0" rtl="0" algn="r">
              <a:spcBef>
                <a:spcPts val="0"/>
              </a:spcBef>
              <a:spcAft>
                <a:spcPts val="0"/>
              </a:spcAft>
              <a:buSzPts val="2200"/>
              <a:buNone/>
              <a:defRPr i="0" sz="2200">
                <a:solidFill>
                  <a:srgbClr val="F3F3F3"/>
                </a:solidFill>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106" name="Google Shape;106;p21"/>
          <p:cNvSpPr txBox="1"/>
          <p:nvPr>
            <p:ph idx="1" type="subTitle"/>
          </p:nvPr>
        </p:nvSpPr>
        <p:spPr>
          <a:xfrm>
            <a:off x="1578075" y="2731764"/>
            <a:ext cx="1572600" cy="840600"/>
          </a:xfrm>
          <a:prstGeom prst="rect">
            <a:avLst/>
          </a:prstGeom>
        </p:spPr>
        <p:txBody>
          <a:bodyPr anchorCtr="0" anchor="t" bIns="0" lIns="0" spcFirstLastPara="1" rIns="0" wrap="square" tIns="0">
            <a:noAutofit/>
          </a:bodyPr>
          <a:lstStyle>
            <a:lvl1pPr lvl="0" rtl="0" algn="r">
              <a:spcBef>
                <a:spcPts val="0"/>
              </a:spcBef>
              <a:spcAft>
                <a:spcPts val="0"/>
              </a:spcAft>
              <a:buNone/>
              <a:defRPr sz="1000">
                <a:solidFill>
                  <a:srgbClr val="F3F3F3"/>
                </a:solidFill>
              </a:defRPr>
            </a:lvl1pPr>
            <a:lvl2pPr lvl="1" rtl="0" algn="r">
              <a:spcBef>
                <a:spcPts val="0"/>
              </a:spcBef>
              <a:spcAft>
                <a:spcPts val="0"/>
              </a:spcAft>
              <a:buNone/>
              <a:defRPr sz="600">
                <a:solidFill>
                  <a:srgbClr val="F3F3F3"/>
                </a:solidFill>
              </a:defRPr>
            </a:lvl2pPr>
            <a:lvl3pPr lvl="2" rtl="0" algn="r">
              <a:spcBef>
                <a:spcPts val="0"/>
              </a:spcBef>
              <a:spcAft>
                <a:spcPts val="0"/>
              </a:spcAft>
              <a:buNone/>
              <a:defRPr sz="600">
                <a:solidFill>
                  <a:srgbClr val="F3F3F3"/>
                </a:solidFill>
              </a:defRPr>
            </a:lvl3pPr>
            <a:lvl4pPr lvl="3" rtl="0" algn="r">
              <a:spcBef>
                <a:spcPts val="0"/>
              </a:spcBef>
              <a:spcAft>
                <a:spcPts val="0"/>
              </a:spcAft>
              <a:buNone/>
              <a:defRPr sz="600">
                <a:solidFill>
                  <a:srgbClr val="F3F3F3"/>
                </a:solidFill>
              </a:defRPr>
            </a:lvl4pPr>
            <a:lvl5pPr lvl="4" rtl="0" algn="r">
              <a:spcBef>
                <a:spcPts val="0"/>
              </a:spcBef>
              <a:spcAft>
                <a:spcPts val="0"/>
              </a:spcAft>
              <a:buNone/>
              <a:defRPr sz="600">
                <a:solidFill>
                  <a:srgbClr val="F3F3F3"/>
                </a:solidFill>
              </a:defRPr>
            </a:lvl5pPr>
            <a:lvl6pPr lvl="5" rtl="0" algn="r">
              <a:spcBef>
                <a:spcPts val="0"/>
              </a:spcBef>
              <a:spcAft>
                <a:spcPts val="0"/>
              </a:spcAft>
              <a:buNone/>
              <a:defRPr sz="600">
                <a:solidFill>
                  <a:srgbClr val="F3F3F3"/>
                </a:solidFill>
              </a:defRPr>
            </a:lvl6pPr>
            <a:lvl7pPr lvl="6" rtl="0" algn="r">
              <a:spcBef>
                <a:spcPts val="0"/>
              </a:spcBef>
              <a:spcAft>
                <a:spcPts val="0"/>
              </a:spcAft>
              <a:buNone/>
              <a:defRPr sz="600">
                <a:solidFill>
                  <a:srgbClr val="F3F3F3"/>
                </a:solidFill>
              </a:defRPr>
            </a:lvl7pPr>
            <a:lvl8pPr lvl="7" rtl="0" algn="r">
              <a:spcBef>
                <a:spcPts val="0"/>
              </a:spcBef>
              <a:spcAft>
                <a:spcPts val="0"/>
              </a:spcAft>
              <a:buNone/>
              <a:defRPr sz="600">
                <a:solidFill>
                  <a:srgbClr val="F3F3F3"/>
                </a:solidFill>
              </a:defRPr>
            </a:lvl8pPr>
            <a:lvl9pPr lvl="8" rtl="0" algn="r">
              <a:spcBef>
                <a:spcPts val="0"/>
              </a:spcBef>
              <a:spcAft>
                <a:spcPts val="0"/>
              </a:spcAft>
              <a:buNone/>
              <a:defRPr sz="600">
                <a:solidFill>
                  <a:srgbClr val="F3F3F3"/>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5">
  <p:cSld name="CUSTOM_11_1">
    <p:bg>
      <p:bgPr>
        <a:solidFill>
          <a:schemeClr val="lt1"/>
        </a:solidFill>
      </p:bgPr>
    </p:bg>
    <p:spTree>
      <p:nvGrpSpPr>
        <p:cNvPr id="107" name="Shape 107"/>
        <p:cNvGrpSpPr/>
        <p:nvPr/>
      </p:nvGrpSpPr>
      <p:grpSpPr>
        <a:xfrm>
          <a:off x="0" y="0"/>
          <a:ext cx="0" cy="0"/>
          <a:chOff x="0" y="0"/>
          <a:chExt cx="0" cy="0"/>
        </a:xfrm>
      </p:grpSpPr>
      <p:sp>
        <p:nvSpPr>
          <p:cNvPr id="108" name="Google Shape;108;p22"/>
          <p:cNvSpPr txBox="1"/>
          <p:nvPr>
            <p:ph type="title"/>
          </p:nvPr>
        </p:nvSpPr>
        <p:spPr>
          <a:xfrm>
            <a:off x="1578076" y="1838000"/>
            <a:ext cx="1572600" cy="705600"/>
          </a:xfrm>
          <a:prstGeom prst="rect">
            <a:avLst/>
          </a:prstGeom>
          <a:noFill/>
          <a:ln>
            <a:noFill/>
          </a:ln>
        </p:spPr>
        <p:txBody>
          <a:bodyPr anchorCtr="0" anchor="b" bIns="0" lIns="0" spcFirstLastPara="1" rIns="0" wrap="square" tIns="0">
            <a:noAutofit/>
          </a:bodyPr>
          <a:lstStyle>
            <a:lvl1pPr lvl="0" rtl="0" algn="r">
              <a:spcBef>
                <a:spcPts val="0"/>
              </a:spcBef>
              <a:spcAft>
                <a:spcPts val="0"/>
              </a:spcAft>
              <a:buClr>
                <a:srgbClr val="F3F3F3"/>
              </a:buClr>
              <a:buSzPts val="2200"/>
              <a:buNone/>
              <a:defRPr i="0" sz="2200">
                <a:solidFill>
                  <a:srgbClr val="F3F3F3"/>
                </a:solidFill>
              </a:defRPr>
            </a:lvl1pPr>
            <a:lvl2pPr lvl="1" rtl="0">
              <a:spcBef>
                <a:spcPts val="0"/>
              </a:spcBef>
              <a:spcAft>
                <a:spcPts val="0"/>
              </a:spcAft>
              <a:buClr>
                <a:srgbClr val="F3F3F3"/>
              </a:buClr>
              <a:buSzPts val="2500"/>
              <a:buNone/>
              <a:defRPr sz="2500">
                <a:solidFill>
                  <a:srgbClr val="F3F3F3"/>
                </a:solidFill>
              </a:defRPr>
            </a:lvl2pPr>
            <a:lvl3pPr lvl="2" rtl="0">
              <a:spcBef>
                <a:spcPts val="0"/>
              </a:spcBef>
              <a:spcAft>
                <a:spcPts val="0"/>
              </a:spcAft>
              <a:buClr>
                <a:srgbClr val="F3F3F3"/>
              </a:buClr>
              <a:buSzPts val="2500"/>
              <a:buNone/>
              <a:defRPr sz="2500">
                <a:solidFill>
                  <a:srgbClr val="F3F3F3"/>
                </a:solidFill>
              </a:defRPr>
            </a:lvl3pPr>
            <a:lvl4pPr lvl="3" rtl="0">
              <a:spcBef>
                <a:spcPts val="0"/>
              </a:spcBef>
              <a:spcAft>
                <a:spcPts val="0"/>
              </a:spcAft>
              <a:buClr>
                <a:srgbClr val="F3F3F3"/>
              </a:buClr>
              <a:buSzPts val="2500"/>
              <a:buNone/>
              <a:defRPr sz="2500">
                <a:solidFill>
                  <a:srgbClr val="F3F3F3"/>
                </a:solidFill>
              </a:defRPr>
            </a:lvl4pPr>
            <a:lvl5pPr lvl="4" rtl="0">
              <a:spcBef>
                <a:spcPts val="0"/>
              </a:spcBef>
              <a:spcAft>
                <a:spcPts val="0"/>
              </a:spcAft>
              <a:buClr>
                <a:srgbClr val="F3F3F3"/>
              </a:buClr>
              <a:buSzPts val="2500"/>
              <a:buNone/>
              <a:defRPr sz="2500">
                <a:solidFill>
                  <a:srgbClr val="F3F3F3"/>
                </a:solidFill>
              </a:defRPr>
            </a:lvl5pPr>
            <a:lvl6pPr lvl="5" rtl="0">
              <a:spcBef>
                <a:spcPts val="0"/>
              </a:spcBef>
              <a:spcAft>
                <a:spcPts val="0"/>
              </a:spcAft>
              <a:buClr>
                <a:srgbClr val="F3F3F3"/>
              </a:buClr>
              <a:buSzPts val="2500"/>
              <a:buNone/>
              <a:defRPr sz="2500">
                <a:solidFill>
                  <a:srgbClr val="F3F3F3"/>
                </a:solidFill>
              </a:defRPr>
            </a:lvl6pPr>
            <a:lvl7pPr lvl="6" rtl="0">
              <a:spcBef>
                <a:spcPts val="0"/>
              </a:spcBef>
              <a:spcAft>
                <a:spcPts val="0"/>
              </a:spcAft>
              <a:buClr>
                <a:srgbClr val="F3F3F3"/>
              </a:buClr>
              <a:buSzPts val="2500"/>
              <a:buNone/>
              <a:defRPr sz="2500">
                <a:solidFill>
                  <a:srgbClr val="F3F3F3"/>
                </a:solidFill>
              </a:defRPr>
            </a:lvl7pPr>
            <a:lvl8pPr lvl="7" rtl="0">
              <a:spcBef>
                <a:spcPts val="0"/>
              </a:spcBef>
              <a:spcAft>
                <a:spcPts val="0"/>
              </a:spcAft>
              <a:buClr>
                <a:srgbClr val="F3F3F3"/>
              </a:buClr>
              <a:buSzPts val="2500"/>
              <a:buNone/>
              <a:defRPr sz="2500">
                <a:solidFill>
                  <a:srgbClr val="F3F3F3"/>
                </a:solidFill>
              </a:defRPr>
            </a:lvl8pPr>
            <a:lvl9pPr lvl="8" rtl="0">
              <a:spcBef>
                <a:spcPts val="0"/>
              </a:spcBef>
              <a:spcAft>
                <a:spcPts val="0"/>
              </a:spcAft>
              <a:buClr>
                <a:srgbClr val="F3F3F3"/>
              </a:buClr>
              <a:buSzPts val="2500"/>
              <a:buNone/>
              <a:defRPr sz="2500">
                <a:solidFill>
                  <a:srgbClr val="F3F3F3"/>
                </a:solidFill>
              </a:defRPr>
            </a:lvl9pPr>
          </a:lstStyle>
          <a:p/>
        </p:txBody>
      </p:sp>
      <p:sp>
        <p:nvSpPr>
          <p:cNvPr id="109" name="Google Shape;109;p22"/>
          <p:cNvSpPr txBox="1"/>
          <p:nvPr>
            <p:ph idx="1" type="subTitle"/>
          </p:nvPr>
        </p:nvSpPr>
        <p:spPr>
          <a:xfrm>
            <a:off x="1578075" y="2731764"/>
            <a:ext cx="1572600" cy="840600"/>
          </a:xfrm>
          <a:prstGeom prst="rect">
            <a:avLst/>
          </a:prstGeom>
        </p:spPr>
        <p:txBody>
          <a:bodyPr anchorCtr="0" anchor="t" bIns="0" lIns="0" spcFirstLastPara="1" rIns="0" wrap="square" tIns="0">
            <a:noAutofit/>
          </a:bodyPr>
          <a:lstStyle>
            <a:lvl1pPr lvl="0" rtl="0" algn="r">
              <a:spcBef>
                <a:spcPts val="0"/>
              </a:spcBef>
              <a:spcAft>
                <a:spcPts val="0"/>
              </a:spcAft>
              <a:buNone/>
              <a:defRPr sz="1000">
                <a:solidFill>
                  <a:srgbClr val="F3F3F3"/>
                </a:solidFill>
              </a:defRPr>
            </a:lvl1pPr>
            <a:lvl2pPr lvl="1" rtl="0" algn="r">
              <a:spcBef>
                <a:spcPts val="0"/>
              </a:spcBef>
              <a:spcAft>
                <a:spcPts val="0"/>
              </a:spcAft>
              <a:buNone/>
              <a:defRPr sz="600">
                <a:solidFill>
                  <a:srgbClr val="F3F3F3"/>
                </a:solidFill>
              </a:defRPr>
            </a:lvl2pPr>
            <a:lvl3pPr lvl="2" rtl="0" algn="r">
              <a:spcBef>
                <a:spcPts val="0"/>
              </a:spcBef>
              <a:spcAft>
                <a:spcPts val="0"/>
              </a:spcAft>
              <a:buNone/>
              <a:defRPr sz="600">
                <a:solidFill>
                  <a:srgbClr val="F3F3F3"/>
                </a:solidFill>
              </a:defRPr>
            </a:lvl3pPr>
            <a:lvl4pPr lvl="3" rtl="0" algn="r">
              <a:spcBef>
                <a:spcPts val="0"/>
              </a:spcBef>
              <a:spcAft>
                <a:spcPts val="0"/>
              </a:spcAft>
              <a:buNone/>
              <a:defRPr sz="600">
                <a:solidFill>
                  <a:srgbClr val="F3F3F3"/>
                </a:solidFill>
              </a:defRPr>
            </a:lvl4pPr>
            <a:lvl5pPr lvl="4" rtl="0" algn="r">
              <a:spcBef>
                <a:spcPts val="0"/>
              </a:spcBef>
              <a:spcAft>
                <a:spcPts val="0"/>
              </a:spcAft>
              <a:buNone/>
              <a:defRPr sz="600">
                <a:solidFill>
                  <a:srgbClr val="F3F3F3"/>
                </a:solidFill>
              </a:defRPr>
            </a:lvl5pPr>
            <a:lvl6pPr lvl="5" rtl="0" algn="r">
              <a:spcBef>
                <a:spcPts val="0"/>
              </a:spcBef>
              <a:spcAft>
                <a:spcPts val="0"/>
              </a:spcAft>
              <a:buNone/>
              <a:defRPr sz="600">
                <a:solidFill>
                  <a:srgbClr val="F3F3F3"/>
                </a:solidFill>
              </a:defRPr>
            </a:lvl6pPr>
            <a:lvl7pPr lvl="6" rtl="0" algn="r">
              <a:spcBef>
                <a:spcPts val="0"/>
              </a:spcBef>
              <a:spcAft>
                <a:spcPts val="0"/>
              </a:spcAft>
              <a:buNone/>
              <a:defRPr sz="600">
                <a:solidFill>
                  <a:srgbClr val="F3F3F3"/>
                </a:solidFill>
              </a:defRPr>
            </a:lvl7pPr>
            <a:lvl8pPr lvl="7" rtl="0" algn="r">
              <a:spcBef>
                <a:spcPts val="0"/>
              </a:spcBef>
              <a:spcAft>
                <a:spcPts val="0"/>
              </a:spcAft>
              <a:buNone/>
              <a:defRPr sz="600">
                <a:solidFill>
                  <a:srgbClr val="F3F3F3"/>
                </a:solidFill>
              </a:defRPr>
            </a:lvl8pPr>
            <a:lvl9pPr lvl="8" rtl="0" algn="r">
              <a:spcBef>
                <a:spcPts val="0"/>
              </a:spcBef>
              <a:spcAft>
                <a:spcPts val="0"/>
              </a:spcAft>
              <a:buNone/>
              <a:defRPr sz="600">
                <a:solidFill>
                  <a:srgbClr val="F3F3F3"/>
                </a:solidFill>
              </a:defRPr>
            </a:lvl9pPr>
          </a:lstStyle>
          <a:p/>
        </p:txBody>
      </p:sp>
      <p:sp>
        <p:nvSpPr>
          <p:cNvPr id="110" name="Google Shape;110;p22"/>
          <p:cNvSpPr/>
          <p:nvPr/>
        </p:nvSpPr>
        <p:spPr>
          <a:xfrm flipH="1">
            <a:off x="5391321" y="12"/>
            <a:ext cx="3752674" cy="5254574"/>
          </a:xfrm>
          <a:custGeom>
            <a:rect b="b" l="l" r="r" t="t"/>
            <a:pathLst>
              <a:path extrusionOk="0" h="28030" w="20018">
                <a:moveTo>
                  <a:pt x="0" y="0"/>
                </a:moveTo>
                <a:lnTo>
                  <a:pt x="0" y="7265"/>
                </a:lnTo>
                <a:lnTo>
                  <a:pt x="0" y="27655"/>
                </a:lnTo>
                <a:cubicBezTo>
                  <a:pt x="780" y="27780"/>
                  <a:pt x="1435" y="27936"/>
                  <a:pt x="2214" y="27936"/>
                </a:cubicBezTo>
                <a:cubicBezTo>
                  <a:pt x="2867" y="27997"/>
                  <a:pt x="3511" y="28029"/>
                  <a:pt x="4142" y="28029"/>
                </a:cubicBezTo>
                <a:cubicBezTo>
                  <a:pt x="8662" y="28029"/>
                  <a:pt x="12555" y="26382"/>
                  <a:pt x="14935" y="21950"/>
                </a:cubicBezTo>
                <a:cubicBezTo>
                  <a:pt x="20017" y="12721"/>
                  <a:pt x="6111" y="7140"/>
                  <a:pt x="1000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6">
  <p:cSld name="CUSTOM_10">
    <p:bg>
      <p:bgPr>
        <a:solidFill>
          <a:srgbClr val="F3F3F3"/>
        </a:solidFill>
      </p:bgPr>
    </p:bg>
    <p:spTree>
      <p:nvGrpSpPr>
        <p:cNvPr id="111" name="Shape 111"/>
        <p:cNvGrpSpPr/>
        <p:nvPr/>
      </p:nvGrpSpPr>
      <p:grpSpPr>
        <a:xfrm>
          <a:off x="0" y="0"/>
          <a:ext cx="0" cy="0"/>
          <a:chOff x="0" y="0"/>
          <a:chExt cx="0" cy="0"/>
        </a:xfrm>
      </p:grpSpPr>
      <p:sp>
        <p:nvSpPr>
          <p:cNvPr id="112" name="Google Shape;112;p23"/>
          <p:cNvSpPr txBox="1"/>
          <p:nvPr>
            <p:ph type="title"/>
          </p:nvPr>
        </p:nvSpPr>
        <p:spPr>
          <a:xfrm>
            <a:off x="4657059" y="1838000"/>
            <a:ext cx="1234500" cy="705600"/>
          </a:xfrm>
          <a:prstGeom prst="rect">
            <a:avLst/>
          </a:prstGeom>
          <a:noFill/>
          <a:ln>
            <a:noFill/>
          </a:ln>
        </p:spPr>
        <p:txBody>
          <a:bodyPr anchorCtr="0" anchor="b" bIns="0" lIns="0" spcFirstLastPara="1" rIns="0" wrap="square" tIns="0">
            <a:noAutofit/>
          </a:bodyPr>
          <a:lstStyle>
            <a:lvl1pPr lvl="0" rtl="0">
              <a:spcBef>
                <a:spcPts val="0"/>
              </a:spcBef>
              <a:spcAft>
                <a:spcPts val="0"/>
              </a:spcAft>
              <a:buClr>
                <a:srgbClr val="FFC39F"/>
              </a:buClr>
              <a:buSzPts val="2200"/>
              <a:buNone/>
              <a:defRPr i="0" sz="2200"/>
            </a:lvl1pPr>
            <a:lvl2pPr lvl="1" rtl="0">
              <a:spcBef>
                <a:spcPts val="0"/>
              </a:spcBef>
              <a:spcAft>
                <a:spcPts val="0"/>
              </a:spcAft>
              <a:buClr>
                <a:srgbClr val="FFC39F"/>
              </a:buClr>
              <a:buSzPts val="2500"/>
              <a:buNone/>
              <a:defRPr sz="2500">
                <a:solidFill>
                  <a:srgbClr val="FFC39F"/>
                </a:solidFill>
              </a:defRPr>
            </a:lvl2pPr>
            <a:lvl3pPr lvl="2" rtl="0">
              <a:spcBef>
                <a:spcPts val="0"/>
              </a:spcBef>
              <a:spcAft>
                <a:spcPts val="0"/>
              </a:spcAft>
              <a:buClr>
                <a:srgbClr val="FFC39F"/>
              </a:buClr>
              <a:buSzPts val="2500"/>
              <a:buNone/>
              <a:defRPr sz="2500">
                <a:solidFill>
                  <a:srgbClr val="FFC39F"/>
                </a:solidFill>
              </a:defRPr>
            </a:lvl3pPr>
            <a:lvl4pPr lvl="3" rtl="0">
              <a:spcBef>
                <a:spcPts val="0"/>
              </a:spcBef>
              <a:spcAft>
                <a:spcPts val="0"/>
              </a:spcAft>
              <a:buClr>
                <a:srgbClr val="FFC39F"/>
              </a:buClr>
              <a:buSzPts val="2500"/>
              <a:buNone/>
              <a:defRPr sz="2500">
                <a:solidFill>
                  <a:srgbClr val="FFC39F"/>
                </a:solidFill>
              </a:defRPr>
            </a:lvl4pPr>
            <a:lvl5pPr lvl="4" rtl="0">
              <a:spcBef>
                <a:spcPts val="0"/>
              </a:spcBef>
              <a:spcAft>
                <a:spcPts val="0"/>
              </a:spcAft>
              <a:buClr>
                <a:srgbClr val="FFC39F"/>
              </a:buClr>
              <a:buSzPts val="2500"/>
              <a:buNone/>
              <a:defRPr sz="2500">
                <a:solidFill>
                  <a:srgbClr val="FFC39F"/>
                </a:solidFill>
              </a:defRPr>
            </a:lvl5pPr>
            <a:lvl6pPr lvl="5" rtl="0">
              <a:spcBef>
                <a:spcPts val="0"/>
              </a:spcBef>
              <a:spcAft>
                <a:spcPts val="0"/>
              </a:spcAft>
              <a:buClr>
                <a:srgbClr val="FFC39F"/>
              </a:buClr>
              <a:buSzPts val="2500"/>
              <a:buNone/>
              <a:defRPr sz="2500">
                <a:solidFill>
                  <a:srgbClr val="FFC39F"/>
                </a:solidFill>
              </a:defRPr>
            </a:lvl6pPr>
            <a:lvl7pPr lvl="6" rtl="0">
              <a:spcBef>
                <a:spcPts val="0"/>
              </a:spcBef>
              <a:spcAft>
                <a:spcPts val="0"/>
              </a:spcAft>
              <a:buClr>
                <a:srgbClr val="FFC39F"/>
              </a:buClr>
              <a:buSzPts val="2500"/>
              <a:buNone/>
              <a:defRPr sz="2500">
                <a:solidFill>
                  <a:srgbClr val="FFC39F"/>
                </a:solidFill>
              </a:defRPr>
            </a:lvl7pPr>
            <a:lvl8pPr lvl="7" rtl="0">
              <a:spcBef>
                <a:spcPts val="0"/>
              </a:spcBef>
              <a:spcAft>
                <a:spcPts val="0"/>
              </a:spcAft>
              <a:buClr>
                <a:srgbClr val="FFC39F"/>
              </a:buClr>
              <a:buSzPts val="2500"/>
              <a:buNone/>
              <a:defRPr sz="2500">
                <a:solidFill>
                  <a:srgbClr val="FFC39F"/>
                </a:solidFill>
              </a:defRPr>
            </a:lvl8pPr>
            <a:lvl9pPr lvl="8" rtl="0">
              <a:spcBef>
                <a:spcPts val="0"/>
              </a:spcBef>
              <a:spcAft>
                <a:spcPts val="0"/>
              </a:spcAft>
              <a:buClr>
                <a:srgbClr val="FFC39F"/>
              </a:buClr>
              <a:buSzPts val="2500"/>
              <a:buNone/>
              <a:defRPr sz="2500">
                <a:solidFill>
                  <a:srgbClr val="FFC39F"/>
                </a:solidFill>
              </a:defRPr>
            </a:lvl9pPr>
          </a:lstStyle>
          <a:p/>
        </p:txBody>
      </p:sp>
      <p:sp>
        <p:nvSpPr>
          <p:cNvPr id="113" name="Google Shape;113;p23"/>
          <p:cNvSpPr txBox="1"/>
          <p:nvPr>
            <p:ph idx="1" type="subTitle"/>
          </p:nvPr>
        </p:nvSpPr>
        <p:spPr>
          <a:xfrm>
            <a:off x="4657050" y="2731762"/>
            <a:ext cx="1572600" cy="746100"/>
          </a:xfrm>
          <a:prstGeom prst="rect">
            <a:avLst/>
          </a:prstGeom>
        </p:spPr>
        <p:txBody>
          <a:bodyPr anchorCtr="0" anchor="t" bIns="0" lIns="0" spcFirstLastPara="1" rIns="0" wrap="square" tIns="0">
            <a:noAutofit/>
          </a:bodyPr>
          <a:lstStyle>
            <a:lvl1pPr lvl="0" rtl="0">
              <a:spcBef>
                <a:spcPts val="0"/>
              </a:spcBef>
              <a:spcAft>
                <a:spcPts val="0"/>
              </a:spcAft>
              <a:buNone/>
              <a:defRPr sz="1000"/>
            </a:lvl1pPr>
            <a:lvl2pPr lvl="1" rtl="0">
              <a:spcBef>
                <a:spcPts val="0"/>
              </a:spcBef>
              <a:spcAft>
                <a:spcPts val="0"/>
              </a:spcAft>
              <a:buNone/>
              <a:defRPr sz="600"/>
            </a:lvl2pPr>
            <a:lvl3pPr lvl="2" rtl="0">
              <a:spcBef>
                <a:spcPts val="0"/>
              </a:spcBef>
              <a:spcAft>
                <a:spcPts val="0"/>
              </a:spcAft>
              <a:buNone/>
              <a:defRPr sz="600"/>
            </a:lvl3pPr>
            <a:lvl4pPr lvl="3" rtl="0">
              <a:spcBef>
                <a:spcPts val="0"/>
              </a:spcBef>
              <a:spcAft>
                <a:spcPts val="0"/>
              </a:spcAft>
              <a:buNone/>
              <a:defRPr sz="600"/>
            </a:lvl4pPr>
            <a:lvl5pPr lvl="4" rtl="0">
              <a:spcBef>
                <a:spcPts val="0"/>
              </a:spcBef>
              <a:spcAft>
                <a:spcPts val="0"/>
              </a:spcAft>
              <a:buNone/>
              <a:defRPr sz="600"/>
            </a:lvl5pPr>
            <a:lvl6pPr lvl="5" rtl="0">
              <a:spcBef>
                <a:spcPts val="0"/>
              </a:spcBef>
              <a:spcAft>
                <a:spcPts val="0"/>
              </a:spcAft>
              <a:buNone/>
              <a:defRPr sz="600"/>
            </a:lvl6pPr>
            <a:lvl7pPr lvl="6" rtl="0">
              <a:spcBef>
                <a:spcPts val="0"/>
              </a:spcBef>
              <a:spcAft>
                <a:spcPts val="0"/>
              </a:spcAft>
              <a:buNone/>
              <a:defRPr sz="600"/>
            </a:lvl7pPr>
            <a:lvl8pPr lvl="7" rtl="0">
              <a:spcBef>
                <a:spcPts val="0"/>
              </a:spcBef>
              <a:spcAft>
                <a:spcPts val="0"/>
              </a:spcAft>
              <a:buNone/>
              <a:defRPr sz="600"/>
            </a:lvl8pPr>
            <a:lvl9pPr lvl="8" rtl="0">
              <a:spcBef>
                <a:spcPts val="0"/>
              </a:spcBef>
              <a:spcAft>
                <a:spcPts val="0"/>
              </a:spcAft>
              <a:buNone/>
              <a:defRPr sz="600"/>
            </a:lvl9pPr>
          </a:lstStyle>
          <a:p/>
        </p:txBody>
      </p:sp>
      <p:sp>
        <p:nvSpPr>
          <p:cNvPr id="114" name="Google Shape;114;p23"/>
          <p:cNvSpPr/>
          <p:nvPr/>
        </p:nvSpPr>
        <p:spPr>
          <a:xfrm rot="10800000">
            <a:off x="5899332" y="-111074"/>
            <a:ext cx="3244668" cy="5254574"/>
          </a:xfrm>
          <a:custGeom>
            <a:rect b="b" l="l" r="r" t="t"/>
            <a:pathLst>
              <a:path extrusionOk="0" h="28030" w="20018">
                <a:moveTo>
                  <a:pt x="0" y="0"/>
                </a:moveTo>
                <a:lnTo>
                  <a:pt x="0" y="7265"/>
                </a:lnTo>
                <a:lnTo>
                  <a:pt x="0" y="27655"/>
                </a:lnTo>
                <a:cubicBezTo>
                  <a:pt x="780" y="27780"/>
                  <a:pt x="1435" y="27936"/>
                  <a:pt x="2214" y="27936"/>
                </a:cubicBezTo>
                <a:cubicBezTo>
                  <a:pt x="2867" y="27997"/>
                  <a:pt x="3511" y="28029"/>
                  <a:pt x="4142" y="28029"/>
                </a:cubicBezTo>
                <a:cubicBezTo>
                  <a:pt x="8662" y="28029"/>
                  <a:pt x="12555" y="26382"/>
                  <a:pt x="14935" y="21950"/>
                </a:cubicBezTo>
                <a:cubicBezTo>
                  <a:pt x="20017" y="12721"/>
                  <a:pt x="6111" y="7140"/>
                  <a:pt x="100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3"/>
          <p:cNvSpPr/>
          <p:nvPr/>
        </p:nvSpPr>
        <p:spPr>
          <a:xfrm rot="-5400000">
            <a:off x="-2084652" y="2035348"/>
            <a:ext cx="5161298" cy="1072801"/>
          </a:xfrm>
          <a:custGeom>
            <a:rect b="b" l="l" r="r" t="t"/>
            <a:pathLst>
              <a:path extrusionOk="0" h="45856" w="285628">
                <a:moveTo>
                  <a:pt x="1" y="0"/>
                </a:moveTo>
                <a:cubicBezTo>
                  <a:pt x="1" y="0"/>
                  <a:pt x="18451" y="35278"/>
                  <a:pt x="56183" y="35278"/>
                </a:cubicBezTo>
                <a:cubicBezTo>
                  <a:pt x="93924" y="35278"/>
                  <a:pt x="134330" y="23739"/>
                  <a:pt x="165201" y="23739"/>
                </a:cubicBezTo>
                <a:cubicBezTo>
                  <a:pt x="196063" y="23739"/>
                  <a:pt x="202212" y="45855"/>
                  <a:pt x="226460" y="45855"/>
                </a:cubicBezTo>
                <a:cubicBezTo>
                  <a:pt x="258072" y="45855"/>
                  <a:pt x="285628" y="0"/>
                  <a:pt x="285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OBJECT_2">
    <p:bg>
      <p:bgPr>
        <a:solidFill>
          <a:srgbClr val="F3F3F3"/>
        </a:solidFill>
      </p:bgPr>
    </p:bg>
    <p:spTree>
      <p:nvGrpSpPr>
        <p:cNvPr id="116" name="Shape 116"/>
        <p:cNvGrpSpPr/>
        <p:nvPr/>
      </p:nvGrpSpPr>
      <p:grpSpPr>
        <a:xfrm>
          <a:off x="0" y="0"/>
          <a:ext cx="0" cy="0"/>
          <a:chOff x="0" y="0"/>
          <a:chExt cx="0" cy="0"/>
        </a:xfrm>
      </p:grpSpPr>
      <p:sp>
        <p:nvSpPr>
          <p:cNvPr id="117" name="Google Shape;117;p24"/>
          <p:cNvSpPr txBox="1"/>
          <p:nvPr>
            <p:ph type="title"/>
          </p:nvPr>
        </p:nvSpPr>
        <p:spPr>
          <a:xfrm flipH="1">
            <a:off x="4578500" y="754200"/>
            <a:ext cx="3715200" cy="1018800"/>
          </a:xfrm>
          <a:prstGeom prst="rect">
            <a:avLst/>
          </a:prstGeom>
          <a:noFill/>
          <a:ln>
            <a:noFill/>
          </a:ln>
        </p:spPr>
        <p:txBody>
          <a:bodyPr anchorCtr="0" anchor="b" bIns="0" lIns="0" spcFirstLastPara="1" rIns="0" wrap="square" tIns="0">
            <a:noAutofit/>
          </a:bodyPr>
          <a:lstStyle>
            <a:lvl1pPr lvl="0" rtl="0" algn="r">
              <a:spcBef>
                <a:spcPts val="0"/>
              </a:spcBef>
              <a:spcAft>
                <a:spcPts val="0"/>
              </a:spcAft>
              <a:buSzPts val="6000"/>
              <a:buNone/>
              <a:defRPr i="0" sz="6000"/>
            </a:lvl1pPr>
            <a:lvl2pPr lvl="1" rtl="0" algn="r">
              <a:spcBef>
                <a:spcPts val="0"/>
              </a:spcBef>
              <a:spcAft>
                <a:spcPts val="0"/>
              </a:spcAft>
              <a:buSzPts val="3300"/>
              <a:buNone/>
              <a:defRPr sz="3300"/>
            </a:lvl2pPr>
            <a:lvl3pPr lvl="2" rtl="0" algn="r">
              <a:spcBef>
                <a:spcPts val="0"/>
              </a:spcBef>
              <a:spcAft>
                <a:spcPts val="0"/>
              </a:spcAft>
              <a:buSzPts val="3300"/>
              <a:buNone/>
              <a:defRPr sz="3300"/>
            </a:lvl3pPr>
            <a:lvl4pPr lvl="3" rtl="0" algn="r">
              <a:spcBef>
                <a:spcPts val="0"/>
              </a:spcBef>
              <a:spcAft>
                <a:spcPts val="0"/>
              </a:spcAft>
              <a:buSzPts val="3300"/>
              <a:buNone/>
              <a:defRPr sz="3300"/>
            </a:lvl4pPr>
            <a:lvl5pPr lvl="4" rtl="0" algn="r">
              <a:spcBef>
                <a:spcPts val="0"/>
              </a:spcBef>
              <a:spcAft>
                <a:spcPts val="0"/>
              </a:spcAft>
              <a:buSzPts val="3300"/>
              <a:buNone/>
              <a:defRPr sz="3300"/>
            </a:lvl5pPr>
            <a:lvl6pPr lvl="5" rtl="0" algn="r">
              <a:spcBef>
                <a:spcPts val="0"/>
              </a:spcBef>
              <a:spcAft>
                <a:spcPts val="0"/>
              </a:spcAft>
              <a:buSzPts val="3300"/>
              <a:buNone/>
              <a:defRPr sz="3300"/>
            </a:lvl6pPr>
            <a:lvl7pPr lvl="6" rtl="0" algn="r">
              <a:spcBef>
                <a:spcPts val="0"/>
              </a:spcBef>
              <a:spcAft>
                <a:spcPts val="0"/>
              </a:spcAft>
              <a:buSzPts val="3300"/>
              <a:buNone/>
              <a:defRPr sz="3300"/>
            </a:lvl7pPr>
            <a:lvl8pPr lvl="7" rtl="0" algn="r">
              <a:spcBef>
                <a:spcPts val="0"/>
              </a:spcBef>
              <a:spcAft>
                <a:spcPts val="0"/>
              </a:spcAft>
              <a:buSzPts val="3300"/>
              <a:buNone/>
              <a:defRPr sz="3300"/>
            </a:lvl8pPr>
            <a:lvl9pPr lvl="8" rtl="0" algn="r">
              <a:spcBef>
                <a:spcPts val="0"/>
              </a:spcBef>
              <a:spcAft>
                <a:spcPts val="0"/>
              </a:spcAft>
              <a:buSzPts val="3300"/>
              <a:buNone/>
              <a:defRPr sz="3300"/>
            </a:lvl9pPr>
          </a:lstStyle>
          <a:p/>
        </p:txBody>
      </p:sp>
      <p:sp>
        <p:nvSpPr>
          <p:cNvPr id="118" name="Google Shape;118;p24"/>
          <p:cNvSpPr txBox="1"/>
          <p:nvPr>
            <p:ph idx="1" type="subTitle"/>
          </p:nvPr>
        </p:nvSpPr>
        <p:spPr>
          <a:xfrm flipH="1">
            <a:off x="5618900" y="2394950"/>
            <a:ext cx="2674800" cy="784200"/>
          </a:xfrm>
          <a:prstGeom prst="rect">
            <a:avLst/>
          </a:prstGeom>
        </p:spPr>
        <p:txBody>
          <a:bodyPr anchorCtr="0" anchor="t" bIns="0" lIns="0" spcFirstLastPara="1" rIns="0" wrap="square" tIns="0">
            <a:noAutofit/>
          </a:bodyPr>
          <a:lstStyle>
            <a:lvl1pPr lvl="0" rtl="0" algn="r">
              <a:spcBef>
                <a:spcPts val="0"/>
              </a:spcBef>
              <a:spcAft>
                <a:spcPts val="0"/>
              </a:spcAft>
              <a:buNone/>
              <a:defRPr sz="1100"/>
            </a:lvl1pPr>
            <a:lvl2pPr lvl="1" rtl="0" algn="r">
              <a:spcBef>
                <a:spcPts val="0"/>
              </a:spcBef>
              <a:spcAft>
                <a:spcPts val="0"/>
              </a:spcAft>
              <a:buNone/>
              <a:defRPr sz="1100"/>
            </a:lvl2pPr>
            <a:lvl3pPr lvl="2" rtl="0" algn="r">
              <a:spcBef>
                <a:spcPts val="0"/>
              </a:spcBef>
              <a:spcAft>
                <a:spcPts val="0"/>
              </a:spcAft>
              <a:buNone/>
              <a:defRPr sz="1100"/>
            </a:lvl3pPr>
            <a:lvl4pPr lvl="3" rtl="0" algn="r">
              <a:spcBef>
                <a:spcPts val="0"/>
              </a:spcBef>
              <a:spcAft>
                <a:spcPts val="0"/>
              </a:spcAft>
              <a:buNone/>
              <a:defRPr sz="1100"/>
            </a:lvl4pPr>
            <a:lvl5pPr lvl="4" rtl="0" algn="r">
              <a:spcBef>
                <a:spcPts val="0"/>
              </a:spcBef>
              <a:spcAft>
                <a:spcPts val="0"/>
              </a:spcAft>
              <a:buNone/>
              <a:defRPr sz="1100"/>
            </a:lvl5pPr>
            <a:lvl6pPr lvl="5" rtl="0" algn="r">
              <a:spcBef>
                <a:spcPts val="0"/>
              </a:spcBef>
              <a:spcAft>
                <a:spcPts val="0"/>
              </a:spcAft>
              <a:buNone/>
              <a:defRPr sz="1100"/>
            </a:lvl6pPr>
            <a:lvl7pPr lvl="6" rtl="0" algn="r">
              <a:spcBef>
                <a:spcPts val="0"/>
              </a:spcBef>
              <a:spcAft>
                <a:spcPts val="0"/>
              </a:spcAft>
              <a:buNone/>
              <a:defRPr sz="1100"/>
            </a:lvl7pPr>
            <a:lvl8pPr lvl="7" rtl="0" algn="r">
              <a:spcBef>
                <a:spcPts val="0"/>
              </a:spcBef>
              <a:spcAft>
                <a:spcPts val="0"/>
              </a:spcAft>
              <a:buNone/>
              <a:defRPr sz="1100"/>
            </a:lvl8pPr>
            <a:lvl9pPr lvl="8" rtl="0" algn="r">
              <a:spcBef>
                <a:spcPts val="0"/>
              </a:spcBef>
              <a:spcAft>
                <a:spcPts val="0"/>
              </a:spcAft>
              <a:buNone/>
              <a:defRPr sz="1100"/>
            </a:lvl9pPr>
          </a:lstStyle>
          <a:p/>
        </p:txBody>
      </p:sp>
      <p:sp>
        <p:nvSpPr>
          <p:cNvPr id="119" name="Google Shape;119;p24"/>
          <p:cNvSpPr txBox="1"/>
          <p:nvPr/>
        </p:nvSpPr>
        <p:spPr>
          <a:xfrm>
            <a:off x="5949191" y="3845025"/>
            <a:ext cx="2428200" cy="8547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lang="en-US" sz="900">
                <a:solidFill>
                  <a:schemeClr val="lt1"/>
                </a:solidFill>
                <a:latin typeface="Roboto Condensed Light"/>
                <a:ea typeface="Roboto Condensed Light"/>
                <a:cs typeface="Roboto Condensed Light"/>
                <a:sym typeface="Roboto Condensed Light"/>
              </a:rPr>
              <a:t>CREDITS: This presentation template was created by </a:t>
            </a:r>
            <a:r>
              <a:rPr b="1" lang="en-US" sz="900">
                <a:solidFill>
                  <a:schemeClr val="lt1"/>
                </a:solidFill>
                <a:uFill>
                  <a:noFill/>
                </a:uFill>
                <a:latin typeface="Roboto Condensed"/>
                <a:ea typeface="Roboto Condensed"/>
                <a:cs typeface="Roboto Condensed"/>
                <a:sym typeface="Roboto Condensed"/>
                <a:hlinkClick r:id="rId2">
                  <a:extLst>
                    <a:ext uri="{A12FA001-AC4F-418D-AE19-62706E023703}">
                      <ahyp:hlinkClr val="tx"/>
                    </a:ext>
                  </a:extLst>
                </a:hlinkClick>
              </a:rPr>
              <a:t>Slidesgo</a:t>
            </a:r>
            <a:r>
              <a:rPr lang="en-US" sz="900">
                <a:solidFill>
                  <a:schemeClr val="lt1"/>
                </a:solidFill>
                <a:latin typeface="Roboto Condensed Light"/>
                <a:ea typeface="Roboto Condensed Light"/>
                <a:cs typeface="Roboto Condensed Light"/>
                <a:sym typeface="Roboto Condensed Light"/>
              </a:rPr>
              <a:t>, including icons by </a:t>
            </a:r>
            <a:r>
              <a:rPr b="1" lang="en-US" sz="900">
                <a:solidFill>
                  <a:schemeClr val="lt1"/>
                </a:solidFill>
                <a:uFill>
                  <a:noFill/>
                </a:uFill>
                <a:latin typeface="Roboto Condensed"/>
                <a:ea typeface="Roboto Condensed"/>
                <a:cs typeface="Roboto Condensed"/>
                <a:sym typeface="Roboto Condensed"/>
                <a:hlinkClick r:id="rId3">
                  <a:extLst>
                    <a:ext uri="{A12FA001-AC4F-418D-AE19-62706E023703}">
                      <ahyp:hlinkClr val="tx"/>
                    </a:ext>
                  </a:extLst>
                </a:hlinkClick>
              </a:rPr>
              <a:t>Flaticon</a:t>
            </a:r>
            <a:r>
              <a:rPr lang="en-US" sz="900">
                <a:solidFill>
                  <a:schemeClr val="lt1"/>
                </a:solidFill>
                <a:latin typeface="Roboto Condensed Light"/>
                <a:ea typeface="Roboto Condensed Light"/>
                <a:cs typeface="Roboto Condensed Light"/>
                <a:sym typeface="Roboto Condensed Light"/>
              </a:rPr>
              <a:t>, and infographics &amp; images by </a:t>
            </a:r>
            <a:r>
              <a:rPr b="1" lang="en-US" sz="900">
                <a:solidFill>
                  <a:schemeClr val="lt1"/>
                </a:solidFill>
                <a:uFill>
                  <a:noFill/>
                </a:uFill>
                <a:latin typeface="Roboto Condensed"/>
                <a:ea typeface="Roboto Condensed"/>
                <a:cs typeface="Roboto Condensed"/>
                <a:sym typeface="Roboto Condensed"/>
                <a:hlinkClick r:id="rId4">
                  <a:extLst>
                    <a:ext uri="{A12FA001-AC4F-418D-AE19-62706E023703}">
                      <ahyp:hlinkClr val="tx"/>
                    </a:ext>
                  </a:extLst>
                </a:hlinkClick>
              </a:rPr>
              <a:t>Freepik</a:t>
            </a:r>
            <a:r>
              <a:rPr lang="en-US" sz="900">
                <a:solidFill>
                  <a:schemeClr val="lt1"/>
                </a:solidFill>
                <a:latin typeface="Roboto Condensed Light"/>
                <a:ea typeface="Roboto Condensed Light"/>
                <a:cs typeface="Roboto Condensed Light"/>
                <a:sym typeface="Roboto Condensed Light"/>
              </a:rPr>
              <a:t>. </a:t>
            </a:r>
            <a:endParaRPr sz="900">
              <a:solidFill>
                <a:schemeClr val="lt1"/>
              </a:solidFill>
              <a:latin typeface="Roboto Condensed Light"/>
              <a:ea typeface="Roboto Condensed Light"/>
              <a:cs typeface="Roboto Condensed Light"/>
              <a:sym typeface="Roboto Condensed Light"/>
            </a:endParaRPr>
          </a:p>
          <a:p>
            <a:pPr indent="0" lvl="0" marL="0" rtl="0" algn="r">
              <a:spcBef>
                <a:spcPts val="300"/>
              </a:spcBef>
              <a:spcAft>
                <a:spcPts val="0"/>
              </a:spcAft>
              <a:buNone/>
            </a:pPr>
            <a:r>
              <a:rPr lang="en-US" sz="900">
                <a:solidFill>
                  <a:schemeClr val="lt1"/>
                </a:solidFill>
                <a:latin typeface="Roboto Condensed Light"/>
                <a:ea typeface="Roboto Condensed Light"/>
                <a:cs typeface="Roboto Condensed Light"/>
                <a:sym typeface="Roboto Condensed Light"/>
              </a:rPr>
              <a:t>Please keep this slide for attribution.</a:t>
            </a:r>
            <a:endParaRPr sz="900">
              <a:solidFill>
                <a:schemeClr val="lt1"/>
              </a:solidFill>
              <a:latin typeface="Roboto Condensed Light"/>
              <a:ea typeface="Roboto Condensed Light"/>
              <a:cs typeface="Roboto Condensed Light"/>
              <a:sym typeface="Roboto Condensed Light"/>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
  <p:cSld name="CUSTOM_12">
    <p:bg>
      <p:bgPr>
        <a:solidFill>
          <a:schemeClr val="lt1"/>
        </a:solidFill>
      </p:bgPr>
    </p:bg>
    <p:spTree>
      <p:nvGrpSpPr>
        <p:cNvPr id="120" name="Shape 120"/>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2_3">
    <p:bg>
      <p:bgPr>
        <a:solidFill>
          <a:srgbClr val="F3F3F3"/>
        </a:solidFill>
      </p:bgPr>
    </p:bg>
    <p:spTree>
      <p:nvGrpSpPr>
        <p:cNvPr id="121" name="Shape 121"/>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
  <p:cSld name="CUSTOM_12_3_1">
    <p:bg>
      <p:bgPr>
        <a:solidFill>
          <a:srgbClr val="FFFFFF"/>
        </a:solidFill>
      </p:bgPr>
    </p:bg>
    <p:spTree>
      <p:nvGrpSpPr>
        <p:cNvPr id="122" name="Shape 122"/>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6" name="Shape 12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1629349" y="731450"/>
            <a:ext cx="5885400" cy="1252200"/>
          </a:xfrm>
          <a:prstGeom prst="rect">
            <a:avLst/>
          </a:prstGeom>
          <a:noFill/>
          <a:ln>
            <a:noFill/>
          </a:ln>
        </p:spPr>
        <p:txBody>
          <a:bodyPr anchorCtr="0" anchor="t" bIns="0" lIns="0" spcFirstLastPara="1" rIns="0" wrap="square" tIns="0">
            <a:noAutofit/>
          </a:bodyPr>
          <a:lstStyle>
            <a:lvl1pPr lvl="0" marR="0" rtl="0" algn="l">
              <a:spcBef>
                <a:spcPts val="0"/>
              </a:spcBef>
              <a:spcAft>
                <a:spcPts val="0"/>
              </a:spcAft>
              <a:buClr>
                <a:schemeClr val="lt1"/>
              </a:buClr>
              <a:buSzPts val="700"/>
              <a:buFont typeface="Joti One"/>
              <a:buNone/>
              <a:defRPr i="0" sz="3300" u="none" cap="none" strike="noStrike">
                <a:solidFill>
                  <a:schemeClr val="lt1"/>
                </a:solidFill>
                <a:latin typeface="Joti One"/>
                <a:ea typeface="Joti One"/>
                <a:cs typeface="Joti One"/>
                <a:sym typeface="Joti One"/>
              </a:defRPr>
            </a:lvl1pPr>
            <a:lvl2pPr lvl="1">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2pPr>
            <a:lvl3pPr lvl="2">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3pPr>
            <a:lvl4pPr lvl="3">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4pPr>
            <a:lvl5pPr lvl="4">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5pPr>
            <a:lvl6pPr lvl="5">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6pPr>
            <a:lvl7pPr lvl="6">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7pPr>
            <a:lvl8pPr lvl="7">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8pPr>
            <a:lvl9pPr lvl="8">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9pPr>
          </a:lstStyle>
          <a:p/>
        </p:txBody>
      </p:sp>
      <p:sp>
        <p:nvSpPr>
          <p:cNvPr id="7" name="Google Shape;7;p1"/>
          <p:cNvSpPr txBox="1"/>
          <p:nvPr>
            <p:ph idx="1" type="body"/>
          </p:nvPr>
        </p:nvSpPr>
        <p:spPr>
          <a:xfrm>
            <a:off x="1390725" y="2374775"/>
            <a:ext cx="4365900" cy="1477500"/>
          </a:xfrm>
          <a:prstGeom prst="rect">
            <a:avLst/>
          </a:prstGeom>
          <a:noFill/>
          <a:ln>
            <a:noFill/>
          </a:ln>
        </p:spPr>
        <p:txBody>
          <a:bodyPr anchorCtr="0" anchor="t" bIns="0" lIns="0" spcFirstLastPara="1" rIns="0" wrap="square" tIns="0">
            <a:noAutofit/>
          </a:bodyPr>
          <a:lstStyle>
            <a:lvl1pPr indent="-228600" lvl="0" marL="457200" marR="0" rtl="0" algn="l">
              <a:spcBef>
                <a:spcPts val="0"/>
              </a:spcBef>
              <a:spcAft>
                <a:spcPts val="0"/>
              </a:spcAft>
              <a:buClr>
                <a:schemeClr val="lt1"/>
              </a:buClr>
              <a:buSzPts val="1100"/>
              <a:buFont typeface="Roboto Condensed Light"/>
              <a:buNone/>
              <a:defRPr i="0" sz="1100" u="none" cap="none" strike="noStrike">
                <a:solidFill>
                  <a:schemeClr val="lt1"/>
                </a:solidFill>
                <a:latin typeface="Roboto Condensed Light"/>
                <a:ea typeface="Roboto Condensed Light"/>
                <a:cs typeface="Roboto Condensed Light"/>
                <a:sym typeface="Roboto Condensed Light"/>
              </a:defRPr>
            </a:lvl1pPr>
            <a:lvl2pPr indent="-228600" lvl="1" marL="914400" marR="0" rtl="0" algn="l">
              <a:spcBef>
                <a:spcPts val="0"/>
              </a:spcBef>
              <a:spcAft>
                <a:spcPts val="0"/>
              </a:spcAft>
              <a:buClr>
                <a:schemeClr val="lt1"/>
              </a:buClr>
              <a:buSzPts val="1100"/>
              <a:buFont typeface="Roboto Condensed Light"/>
              <a:buNone/>
              <a:defRPr i="0" sz="1100" u="none" cap="none" strike="noStrike">
                <a:solidFill>
                  <a:schemeClr val="lt1"/>
                </a:solidFill>
                <a:latin typeface="Roboto Condensed Light"/>
                <a:ea typeface="Roboto Condensed Light"/>
                <a:cs typeface="Roboto Condensed Light"/>
                <a:sym typeface="Roboto Condensed Light"/>
              </a:defRPr>
            </a:lvl2pPr>
            <a:lvl3pPr indent="-228600" lvl="2" marL="1371600" marR="0" rtl="0" algn="l">
              <a:spcBef>
                <a:spcPts val="0"/>
              </a:spcBef>
              <a:spcAft>
                <a:spcPts val="0"/>
              </a:spcAft>
              <a:buClr>
                <a:schemeClr val="lt1"/>
              </a:buClr>
              <a:buSzPts val="1100"/>
              <a:buFont typeface="Roboto Condensed Light"/>
              <a:buNone/>
              <a:defRPr i="0" sz="1100" u="none" cap="none" strike="noStrike">
                <a:solidFill>
                  <a:schemeClr val="lt1"/>
                </a:solidFill>
                <a:latin typeface="Roboto Condensed Light"/>
                <a:ea typeface="Roboto Condensed Light"/>
                <a:cs typeface="Roboto Condensed Light"/>
                <a:sym typeface="Roboto Condensed Light"/>
              </a:defRPr>
            </a:lvl3pPr>
            <a:lvl4pPr indent="-228600" lvl="3" marL="1828800" marR="0" rtl="0" algn="l">
              <a:spcBef>
                <a:spcPts val="0"/>
              </a:spcBef>
              <a:spcAft>
                <a:spcPts val="0"/>
              </a:spcAft>
              <a:buClr>
                <a:schemeClr val="lt1"/>
              </a:buClr>
              <a:buSzPts val="1100"/>
              <a:buFont typeface="Roboto Condensed Light"/>
              <a:buNone/>
              <a:defRPr i="0" sz="1100" u="none" cap="none" strike="noStrike">
                <a:solidFill>
                  <a:schemeClr val="lt1"/>
                </a:solidFill>
                <a:latin typeface="Roboto Condensed Light"/>
                <a:ea typeface="Roboto Condensed Light"/>
                <a:cs typeface="Roboto Condensed Light"/>
                <a:sym typeface="Roboto Condensed Light"/>
              </a:defRPr>
            </a:lvl4pPr>
            <a:lvl5pPr indent="-228600" lvl="4" marL="2286000" marR="0" rtl="0" algn="l">
              <a:spcBef>
                <a:spcPts val="0"/>
              </a:spcBef>
              <a:spcAft>
                <a:spcPts val="0"/>
              </a:spcAft>
              <a:buClr>
                <a:schemeClr val="lt1"/>
              </a:buClr>
              <a:buSzPts val="1100"/>
              <a:buFont typeface="Roboto Condensed Light"/>
              <a:buNone/>
              <a:defRPr i="0" sz="1100" u="none" cap="none" strike="noStrike">
                <a:solidFill>
                  <a:schemeClr val="lt1"/>
                </a:solidFill>
                <a:latin typeface="Roboto Condensed Light"/>
                <a:ea typeface="Roboto Condensed Light"/>
                <a:cs typeface="Roboto Condensed Light"/>
                <a:sym typeface="Roboto Condensed Light"/>
              </a:defRPr>
            </a:lvl5pPr>
            <a:lvl6pPr indent="-228600" lvl="5" marL="2743200" marR="0" rtl="0" algn="l">
              <a:spcBef>
                <a:spcPts val="0"/>
              </a:spcBef>
              <a:spcAft>
                <a:spcPts val="0"/>
              </a:spcAft>
              <a:buClr>
                <a:schemeClr val="lt1"/>
              </a:buClr>
              <a:buSzPts val="1100"/>
              <a:buFont typeface="Roboto Condensed Light"/>
              <a:buNone/>
              <a:defRPr i="0" sz="1100" u="none" cap="none" strike="noStrike">
                <a:solidFill>
                  <a:schemeClr val="lt1"/>
                </a:solidFill>
                <a:latin typeface="Roboto Condensed Light"/>
                <a:ea typeface="Roboto Condensed Light"/>
                <a:cs typeface="Roboto Condensed Light"/>
                <a:sym typeface="Roboto Condensed Light"/>
              </a:defRPr>
            </a:lvl6pPr>
            <a:lvl7pPr indent="-228600" lvl="6" marL="3200400" marR="0" rtl="0" algn="l">
              <a:spcBef>
                <a:spcPts val="0"/>
              </a:spcBef>
              <a:spcAft>
                <a:spcPts val="0"/>
              </a:spcAft>
              <a:buClr>
                <a:schemeClr val="lt1"/>
              </a:buClr>
              <a:buSzPts val="1100"/>
              <a:buFont typeface="Roboto Condensed Light"/>
              <a:buNone/>
              <a:defRPr i="0" sz="1100" u="none" cap="none" strike="noStrike">
                <a:solidFill>
                  <a:schemeClr val="lt1"/>
                </a:solidFill>
                <a:latin typeface="Roboto Condensed Light"/>
                <a:ea typeface="Roboto Condensed Light"/>
                <a:cs typeface="Roboto Condensed Light"/>
                <a:sym typeface="Roboto Condensed Light"/>
              </a:defRPr>
            </a:lvl7pPr>
            <a:lvl8pPr indent="-228600" lvl="7" marL="3657600" marR="0" rtl="0" algn="l">
              <a:spcBef>
                <a:spcPts val="0"/>
              </a:spcBef>
              <a:spcAft>
                <a:spcPts val="0"/>
              </a:spcAft>
              <a:buClr>
                <a:schemeClr val="lt1"/>
              </a:buClr>
              <a:buSzPts val="1100"/>
              <a:buFont typeface="Roboto Condensed Light"/>
              <a:buNone/>
              <a:defRPr i="0" sz="1100" u="none" cap="none" strike="noStrike">
                <a:solidFill>
                  <a:schemeClr val="lt1"/>
                </a:solidFill>
                <a:latin typeface="Roboto Condensed Light"/>
                <a:ea typeface="Roboto Condensed Light"/>
                <a:cs typeface="Roboto Condensed Light"/>
                <a:sym typeface="Roboto Condensed Light"/>
              </a:defRPr>
            </a:lvl8pPr>
            <a:lvl9pPr indent="-228600" lvl="8" marL="4114800" marR="0" rtl="0" algn="l">
              <a:spcBef>
                <a:spcPts val="0"/>
              </a:spcBef>
              <a:spcAft>
                <a:spcPts val="0"/>
              </a:spcAft>
              <a:buClr>
                <a:schemeClr val="lt1"/>
              </a:buClr>
              <a:buSzPts val="1100"/>
              <a:buFont typeface="Roboto Condensed Light"/>
              <a:buNone/>
              <a:defRPr i="0" sz="1100" u="none" cap="none" strike="noStrike">
                <a:solidFill>
                  <a:schemeClr val="lt1"/>
                </a:solidFill>
                <a:latin typeface="Roboto Condensed Light"/>
                <a:ea typeface="Roboto Condensed Light"/>
                <a:cs typeface="Roboto Condensed Light"/>
                <a:sym typeface="Roboto Condensed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3" name="Shape 123"/>
        <p:cNvGrpSpPr/>
        <p:nvPr/>
      </p:nvGrpSpPr>
      <p:grpSpPr>
        <a:xfrm>
          <a:off x="0" y="0"/>
          <a:ext cx="0" cy="0"/>
          <a:chOff x="0" y="0"/>
          <a:chExt cx="0" cy="0"/>
        </a:xfrm>
      </p:grpSpPr>
      <p:sp>
        <p:nvSpPr>
          <p:cNvPr id="124" name="Google Shape;124;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5" name="Google Shape;125;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4"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slide" Target="/ppt/slides/slide29.xml"/><Relationship Id="rId7" Type="http://schemas.openxmlformats.org/officeDocument/2006/relationships/slide" Target="/ppt/slides/slide28.xml"/><Relationship Id="rId8" Type="http://schemas.openxmlformats.org/officeDocument/2006/relationships/slide" Target="/ppt/slides/slide31.xml"/><Relationship Id="rId11" Type="http://schemas.openxmlformats.org/officeDocument/2006/relationships/slide" Target="/ppt/slides/slide34.xml"/><Relationship Id="rId10" Type="http://schemas.openxmlformats.org/officeDocument/2006/relationships/slide" Target="/ppt/slides/slide33.xml"/><Relationship Id="rId12" Type="http://schemas.openxmlformats.org/officeDocument/2006/relationships/slide" Target="/ppt/slides/slide3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5.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 Id="rId3" Type="http://schemas.openxmlformats.org/officeDocument/2006/relationships/hyperlink" Target="https://docs.google.com/spreadsheets/d/14_FEXP9lsd-0nBQJiiBzPhhbTSxcIWpeK7BdeCL99wg/copy" TargetMode="External"/><Relationship Id="rId4"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 Id="rId3" Type="http://schemas.openxmlformats.org/officeDocument/2006/relationships/image" Target="../media/image2.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 Id="rId3" Type="http://schemas.openxmlformats.org/officeDocument/2006/relationships/image" Target="../media/image3.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image" Target="../media/image4.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20" Type="http://schemas.openxmlformats.org/officeDocument/2006/relationships/hyperlink" Target="https://www.freepik.com/free-vector/happy-birthday-background_3979470.htm/?utm_source=slidesgo_template&amp;utm_medium=referral-link&amp;utm_campaign=sg_resources&amp;utm_content=freepik" TargetMode="External"/><Relationship Id="rId22" Type="http://schemas.openxmlformats.org/officeDocument/2006/relationships/hyperlink" Target="https://www.freepik.com/free-vector/modern-office-people-composition-with-flat-design_2865757.htm/?utm_source=slidesgo_template&amp;utm_medium=referral-link&amp;utm_campaign=sg_resources&amp;utm_content=freepik" TargetMode="External"/><Relationship Id="rId21" Type="http://schemas.openxmlformats.org/officeDocument/2006/relationships/hyperlink" Target="https://www.freepik.com/free-vector/young-family-home-concept_2869100.htm/?utm_source=slidesgo_template&amp;utm_medium=referral-link&amp;utm_campaign=sg_resources&amp;utm_content=freepik" TargetMode="External"/><Relationship Id="rId24" Type="http://schemas.openxmlformats.org/officeDocument/2006/relationships/hyperlink" Target="https://www.freepik.com/free-photo/teen-schoolgirl-glasses-reading-book_4892618.htm/?utm_source=slidesgo_template&amp;utm_medium=referral-link&amp;utm_campaign=sg_resources&amp;utm_content=freepik" TargetMode="External"/><Relationship Id="rId23" Type="http://schemas.openxmlformats.org/officeDocument/2006/relationships/hyperlink" Target="https://www.flaticon.com/packs/education-40/?utm_source=slidesgo_template&amp;utm_medium=referral-link&amp;utm_campaign=sg_resources&amp;utm_content=flaticon" TargetMode="External"/><Relationship Id="rId1" Type="http://schemas.openxmlformats.org/officeDocument/2006/relationships/slideLayout" Target="../slideLayouts/slideLayout2.xml"/><Relationship Id="rId2" Type="http://schemas.openxmlformats.org/officeDocument/2006/relationships/notesSlide" Target="../notesSlides/notesSlide31.xml"/><Relationship Id="rId3" Type="http://schemas.openxmlformats.org/officeDocument/2006/relationships/hyperlink" Target="https://www.freepik.com/free-vector/flat-design-teachers-day-background_5296971.htm/?utm_source=slidesgo_template&amp;utm_medium=referral-link&amp;utm_campaign=sg_resources&amp;utm_content=freepik" TargetMode="External"/><Relationship Id="rId4" Type="http://schemas.openxmlformats.org/officeDocument/2006/relationships/hyperlink" Target="https://www.freepik.com/free-vector/winter-children-collection_3489390.htm/?utm_source=slidesgo_template&amp;utm_medium=referral-link&amp;utm_campaign=sg_resources&amp;utm_content=freepik" TargetMode="External"/><Relationship Id="rId9" Type="http://schemas.openxmlformats.org/officeDocument/2006/relationships/hyperlink" Target="https://www.freepik.com/free-vector/collection-hand-drawn-animals-back-school_5425323.htm/?utm_source=slidesgo_template&amp;utm_medium=referral-link&amp;utm_campaign=sg_resources&amp;utm_content=freepik" TargetMode="External"/><Relationship Id="rId5" Type="http://schemas.openxmlformats.org/officeDocument/2006/relationships/hyperlink" Target="https://www.freepik.com/free-vector/flat-design-teachers-day-background_5296968.htm/?utm_source=slidesgo_template&amp;utm_medium=referral-link&amp;utm_campaign=sg_resources&amp;utm_content=freepik" TargetMode="External"/><Relationship Id="rId6" Type="http://schemas.openxmlformats.org/officeDocument/2006/relationships/hyperlink" Target="https://www.freepik.com/free-vector/flat-design-teachers-day-background_5328937.htm/?utm_source=slidesgo_template&amp;utm_medium=referral-link&amp;utm_campaign=sg_resources&amp;utm_content=freepik" TargetMode="External"/><Relationship Id="rId7" Type="http://schemas.openxmlformats.org/officeDocument/2006/relationships/hyperlink" Target="https://www.freepik.com/free-vector/flat-design-teachers-day-background_5296970.htm/?utm_source=slidesgo_template&amp;utm_medium=referral-link&amp;utm_campaign=sg_resources&amp;utm_content=freepik" TargetMode="External"/><Relationship Id="rId8" Type="http://schemas.openxmlformats.org/officeDocument/2006/relationships/hyperlink" Target="https://www.freepik.com/free-vector/lovely-set-children-with-winter-clothes_3454794.htm/?utm_source=slidesgo_template&amp;utm_medium=referral-link&amp;utm_campaign=sg_resources&amp;utm_content=freepik" TargetMode="External"/><Relationship Id="rId11" Type="http://schemas.openxmlformats.org/officeDocument/2006/relationships/hyperlink" Target="https://www.freepik.com/free-vector/infographic-steps-concept-flat-style_3657751.htm/?utm_source=slidesgo_template&amp;utm_medium=referral-link&amp;utm_campaign=sg_resources&amp;utm_content=freepik" TargetMode="External"/><Relationship Id="rId10" Type="http://schemas.openxmlformats.org/officeDocument/2006/relationships/hyperlink" Target="https://www.freepik.com/free-vector/illustration-boy-girl-taking-bus-back-school_5102934.htm/?utm_source=slidesgo_template&amp;utm_medium=referral-link&amp;utm_campaign=sg_resources&amp;utm_content=freepik" TargetMode="External"/><Relationship Id="rId13" Type="http://schemas.openxmlformats.org/officeDocument/2006/relationships/hyperlink" Target="https://www.freepik.com/free-vector/flat-design-teachers-day-background_5296973.htm/?utm_source=slidesgo_template&amp;utm_medium=referral-link&amp;utm_campaign=sg_resources&amp;utm_content=freepik" TargetMode="External"/><Relationship Id="rId12" Type="http://schemas.openxmlformats.org/officeDocument/2006/relationships/hyperlink" Target="https://www.freepik.com/free-vector/infographic-timeline-concept_3659044.htm/?utm_source=slidesgo_template&amp;utm_medium=referral-link&amp;utm_campaign=sg_resources&amp;utm_content=freepik" TargetMode="External"/><Relationship Id="rId15" Type="http://schemas.openxmlformats.org/officeDocument/2006/relationships/hyperlink" Target="https://www.freepik.com/free-vector/happy-birthday-background_3979471.htm/?utm_source=slidesgo_template&amp;utm_medium=referral-link&amp;utm_campaign=sg_resources&amp;utm_content=freepik" TargetMode="External"/><Relationship Id="rId14" Type="http://schemas.openxmlformats.org/officeDocument/2006/relationships/hyperlink" Target="https://www.freepik.com/free-vector/hand-drawn-birthday-children-background_3816432.htm/?utm_source=slidesgo_template&amp;utm_medium=referral-link&amp;utm_campaign=sg_resources&amp;utm_content=freepik" TargetMode="External"/><Relationship Id="rId17" Type="http://schemas.openxmlformats.org/officeDocument/2006/relationships/hyperlink" Target="https://www.freepik.com/free-vector/lovely-teachers-day-composition-with-flat-design_2797336.htm/?utm_source=slidesgo_template&amp;utm_medium=referral-link&amp;utm_campaign=sg_resources&amp;utm_content=freepik" TargetMode="External"/><Relationship Id="rId16" Type="http://schemas.openxmlformats.org/officeDocument/2006/relationships/hyperlink" Target="https://www.freepik.com/free-vector/flat-design-couple-taking-selfie-together_5380825.htm/?utm_source=slidesgo_template&amp;utm_medium=referral-link&amp;utm_campaign=sg_resources&amp;utm_content=freepik" TargetMode="External"/><Relationship Id="rId19" Type="http://schemas.openxmlformats.org/officeDocument/2006/relationships/hyperlink" Target="https://www.freepik.com/free-vector/people-line-waiting-pay_4912498.htm/?utm_source=slidesgo_template&amp;utm_medium=referral-link&amp;utm_campaign=sg_resources&amp;utm_content=freepik" TargetMode="External"/><Relationship Id="rId18" Type="http://schemas.openxmlformats.org/officeDocument/2006/relationships/hyperlink" Target="https://www.freepik.com/free-vector/people-enjoying-their-free-time_4914719.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hyperlink" Target="https://fonts.google.com/specimen/Joti+One" TargetMode="External"/><Relationship Id="rId4" Type="http://schemas.openxmlformats.org/officeDocument/2006/relationships/hyperlink" Target="https://fonts.google.com/specimen/Roboto+Condensed"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 Id="rId3" Type="http://schemas.openxmlformats.org/officeDocument/2006/relationships/hyperlink" Target="https://chrome.google.com/webstore/detail/flaticon-for-gsuit-gslide/haekgjfnhhdkgfgmldhfokhmfkgmciba"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3.xml"/><Relationship Id="rId3" Type="http://schemas.openxmlformats.org/officeDocument/2006/relationships/hyperlink" Target="http://bit.ly/2PfT4lq" TargetMode="External"/><Relationship Id="rId4" Type="http://schemas.openxmlformats.org/officeDocument/2006/relationships/image" Target="../media/image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FEFEF"/>
        </a:solidFill>
      </p:bgPr>
    </p:bg>
    <p:spTree>
      <p:nvGrpSpPr>
        <p:cNvPr id="130" name="Shape 130"/>
        <p:cNvGrpSpPr/>
        <p:nvPr/>
      </p:nvGrpSpPr>
      <p:grpSpPr>
        <a:xfrm>
          <a:off x="0" y="0"/>
          <a:ext cx="0" cy="0"/>
          <a:chOff x="0" y="0"/>
          <a:chExt cx="0" cy="0"/>
        </a:xfrm>
      </p:grpSpPr>
      <p:grpSp>
        <p:nvGrpSpPr>
          <p:cNvPr id="131" name="Google Shape;131;p30"/>
          <p:cNvGrpSpPr/>
          <p:nvPr/>
        </p:nvGrpSpPr>
        <p:grpSpPr>
          <a:xfrm>
            <a:off x="551935" y="2456238"/>
            <a:ext cx="3205477" cy="1182006"/>
            <a:chOff x="979435" y="2456088"/>
            <a:chExt cx="3205477" cy="1182006"/>
          </a:xfrm>
        </p:grpSpPr>
        <p:sp>
          <p:nvSpPr>
            <p:cNvPr id="132" name="Google Shape;132;p30"/>
            <p:cNvSpPr/>
            <p:nvPr/>
          </p:nvSpPr>
          <p:spPr>
            <a:xfrm>
              <a:off x="3708700" y="3453112"/>
              <a:ext cx="201900" cy="64500"/>
            </a:xfrm>
            <a:prstGeom prst="rect">
              <a:avLst/>
            </a:prstGeom>
            <a:solidFill>
              <a:srgbClr val="5DA7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0"/>
            <p:cNvSpPr/>
            <p:nvPr/>
          </p:nvSpPr>
          <p:spPr>
            <a:xfrm>
              <a:off x="979435" y="2663989"/>
              <a:ext cx="273463" cy="849932"/>
            </a:xfrm>
            <a:custGeom>
              <a:rect b="b" l="l" r="r" t="t"/>
              <a:pathLst>
                <a:path extrusionOk="0" h="5380" w="1731">
                  <a:moveTo>
                    <a:pt x="77" y="0"/>
                  </a:moveTo>
                  <a:cubicBezTo>
                    <a:pt x="47" y="115"/>
                    <a:pt x="30" y="173"/>
                    <a:pt x="0" y="288"/>
                  </a:cubicBezTo>
                  <a:cubicBezTo>
                    <a:pt x="212" y="338"/>
                    <a:pt x="317" y="365"/>
                    <a:pt x="530" y="412"/>
                  </a:cubicBezTo>
                  <a:lnTo>
                    <a:pt x="530" y="5342"/>
                  </a:lnTo>
                  <a:cubicBezTo>
                    <a:pt x="790" y="5356"/>
                    <a:pt x="918" y="5365"/>
                    <a:pt x="1178" y="5379"/>
                  </a:cubicBezTo>
                  <a:lnTo>
                    <a:pt x="1178" y="503"/>
                  </a:lnTo>
                  <a:cubicBezTo>
                    <a:pt x="1397" y="517"/>
                    <a:pt x="1508" y="523"/>
                    <a:pt x="1731" y="534"/>
                  </a:cubicBezTo>
                  <a:lnTo>
                    <a:pt x="1731" y="95"/>
                  </a:lnTo>
                  <a:cubicBezTo>
                    <a:pt x="1069" y="61"/>
                    <a:pt x="739" y="41"/>
                    <a:pt x="77" y="0"/>
                  </a:cubicBezTo>
                  <a:close/>
                </a:path>
              </a:pathLst>
            </a:custGeom>
            <a:solidFill>
              <a:srgbClr val="5DA7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0"/>
            <p:cNvSpPr/>
            <p:nvPr/>
          </p:nvSpPr>
          <p:spPr>
            <a:xfrm>
              <a:off x="1349740" y="2683737"/>
              <a:ext cx="260983" cy="875367"/>
            </a:xfrm>
            <a:custGeom>
              <a:rect b="b" l="l" r="r" t="t"/>
              <a:pathLst>
                <a:path extrusionOk="0" h="5541" w="1652">
                  <a:moveTo>
                    <a:pt x="1" y="1"/>
                  </a:moveTo>
                  <a:lnTo>
                    <a:pt x="1" y="5470"/>
                  </a:lnTo>
                  <a:cubicBezTo>
                    <a:pt x="662" y="5500"/>
                    <a:pt x="989" y="5514"/>
                    <a:pt x="1651" y="5541"/>
                  </a:cubicBezTo>
                  <a:lnTo>
                    <a:pt x="1651" y="4900"/>
                  </a:lnTo>
                  <a:cubicBezTo>
                    <a:pt x="1212" y="4910"/>
                    <a:pt x="993" y="4913"/>
                    <a:pt x="558" y="4916"/>
                  </a:cubicBezTo>
                  <a:lnTo>
                    <a:pt x="558" y="2706"/>
                  </a:lnTo>
                  <a:cubicBezTo>
                    <a:pt x="993" y="2744"/>
                    <a:pt x="1212" y="2764"/>
                    <a:pt x="1651" y="2798"/>
                  </a:cubicBezTo>
                  <a:lnTo>
                    <a:pt x="1651" y="2430"/>
                  </a:lnTo>
                  <a:cubicBezTo>
                    <a:pt x="1266" y="2342"/>
                    <a:pt x="1074" y="2298"/>
                    <a:pt x="689" y="2211"/>
                  </a:cubicBezTo>
                  <a:lnTo>
                    <a:pt x="689" y="462"/>
                  </a:lnTo>
                  <a:cubicBezTo>
                    <a:pt x="1074" y="499"/>
                    <a:pt x="1266" y="517"/>
                    <a:pt x="1651" y="551"/>
                  </a:cubicBezTo>
                  <a:lnTo>
                    <a:pt x="1651" y="71"/>
                  </a:lnTo>
                  <a:cubicBezTo>
                    <a:pt x="989" y="48"/>
                    <a:pt x="662" y="31"/>
                    <a:pt x="1" y="1"/>
                  </a:cubicBezTo>
                  <a:close/>
                </a:path>
              </a:pathLst>
            </a:custGeom>
            <a:solidFill>
              <a:srgbClr val="5DA7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30"/>
            <p:cNvSpPr/>
            <p:nvPr/>
          </p:nvSpPr>
          <p:spPr>
            <a:xfrm>
              <a:off x="1716096" y="2700799"/>
              <a:ext cx="277887" cy="868416"/>
            </a:xfrm>
            <a:custGeom>
              <a:rect b="b" l="l" r="r" t="t"/>
              <a:pathLst>
                <a:path extrusionOk="0" h="5497" w="1759">
                  <a:moveTo>
                    <a:pt x="894" y="260"/>
                  </a:moveTo>
                  <a:cubicBezTo>
                    <a:pt x="1026" y="267"/>
                    <a:pt x="1094" y="267"/>
                    <a:pt x="1225" y="270"/>
                  </a:cubicBezTo>
                  <a:cubicBezTo>
                    <a:pt x="1255" y="270"/>
                    <a:pt x="1273" y="287"/>
                    <a:pt x="1273" y="318"/>
                  </a:cubicBezTo>
                  <a:lnTo>
                    <a:pt x="1273" y="2943"/>
                  </a:lnTo>
                  <a:cubicBezTo>
                    <a:pt x="1273" y="2973"/>
                    <a:pt x="1259" y="2990"/>
                    <a:pt x="1229" y="2990"/>
                  </a:cubicBezTo>
                  <a:lnTo>
                    <a:pt x="1225" y="2990"/>
                  </a:lnTo>
                  <a:cubicBezTo>
                    <a:pt x="1094" y="2986"/>
                    <a:pt x="1026" y="2983"/>
                    <a:pt x="894" y="2980"/>
                  </a:cubicBezTo>
                  <a:cubicBezTo>
                    <a:pt x="864" y="2980"/>
                    <a:pt x="847" y="2963"/>
                    <a:pt x="847" y="2939"/>
                  </a:cubicBezTo>
                  <a:lnTo>
                    <a:pt x="847" y="307"/>
                  </a:lnTo>
                  <a:cubicBezTo>
                    <a:pt x="847" y="277"/>
                    <a:pt x="864" y="260"/>
                    <a:pt x="891" y="260"/>
                  </a:cubicBezTo>
                  <a:close/>
                  <a:moveTo>
                    <a:pt x="348" y="0"/>
                  </a:moveTo>
                  <a:cubicBezTo>
                    <a:pt x="233" y="1819"/>
                    <a:pt x="118" y="3638"/>
                    <a:pt x="0" y="5456"/>
                  </a:cubicBezTo>
                  <a:cubicBezTo>
                    <a:pt x="145" y="5460"/>
                    <a:pt x="220" y="5464"/>
                    <a:pt x="365" y="5467"/>
                  </a:cubicBezTo>
                  <a:cubicBezTo>
                    <a:pt x="506" y="4616"/>
                    <a:pt x="577" y="4188"/>
                    <a:pt x="719" y="3338"/>
                  </a:cubicBezTo>
                  <a:cubicBezTo>
                    <a:pt x="874" y="3341"/>
                    <a:pt x="952" y="3344"/>
                    <a:pt x="1111" y="3347"/>
                  </a:cubicBezTo>
                  <a:cubicBezTo>
                    <a:pt x="1192" y="4208"/>
                    <a:pt x="1232" y="4637"/>
                    <a:pt x="1310" y="5494"/>
                  </a:cubicBezTo>
                  <a:cubicBezTo>
                    <a:pt x="1353" y="5494"/>
                    <a:pt x="1387" y="5497"/>
                    <a:pt x="1421" y="5497"/>
                  </a:cubicBezTo>
                  <a:cubicBezTo>
                    <a:pt x="1532" y="5467"/>
                    <a:pt x="1647" y="5436"/>
                    <a:pt x="1758" y="5409"/>
                  </a:cubicBezTo>
                  <a:lnTo>
                    <a:pt x="1758" y="38"/>
                  </a:lnTo>
                  <a:cubicBezTo>
                    <a:pt x="1195" y="24"/>
                    <a:pt x="911" y="17"/>
                    <a:pt x="348" y="0"/>
                  </a:cubicBezTo>
                  <a:close/>
                </a:path>
              </a:pathLst>
            </a:custGeom>
            <a:solidFill>
              <a:srgbClr val="5DA7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30"/>
            <p:cNvSpPr/>
            <p:nvPr/>
          </p:nvSpPr>
          <p:spPr>
            <a:xfrm>
              <a:off x="2105833" y="2710436"/>
              <a:ext cx="309167" cy="817231"/>
            </a:xfrm>
            <a:custGeom>
              <a:rect b="b" l="l" r="r" t="t"/>
              <a:pathLst>
                <a:path extrusionOk="0" h="5173" w="1957">
                  <a:moveTo>
                    <a:pt x="658" y="0"/>
                  </a:moveTo>
                  <a:cubicBezTo>
                    <a:pt x="327" y="0"/>
                    <a:pt x="162" y="226"/>
                    <a:pt x="155" y="432"/>
                  </a:cubicBezTo>
                  <a:cubicBezTo>
                    <a:pt x="101" y="1947"/>
                    <a:pt x="50" y="3465"/>
                    <a:pt x="0" y="4981"/>
                  </a:cubicBezTo>
                  <a:cubicBezTo>
                    <a:pt x="74" y="5058"/>
                    <a:pt x="125" y="5112"/>
                    <a:pt x="182" y="5173"/>
                  </a:cubicBezTo>
                  <a:cubicBezTo>
                    <a:pt x="769" y="5082"/>
                    <a:pt x="1360" y="5045"/>
                    <a:pt x="1957" y="5041"/>
                  </a:cubicBezTo>
                  <a:lnTo>
                    <a:pt x="1957" y="4043"/>
                  </a:lnTo>
                  <a:cubicBezTo>
                    <a:pt x="1855" y="4043"/>
                    <a:pt x="1805" y="4043"/>
                    <a:pt x="1701" y="4039"/>
                  </a:cubicBezTo>
                  <a:cubicBezTo>
                    <a:pt x="1643" y="4079"/>
                    <a:pt x="1612" y="4100"/>
                    <a:pt x="1556" y="4140"/>
                  </a:cubicBezTo>
                  <a:lnTo>
                    <a:pt x="1556" y="4717"/>
                  </a:lnTo>
                  <a:cubicBezTo>
                    <a:pt x="1556" y="4747"/>
                    <a:pt x="1525" y="4761"/>
                    <a:pt x="1467" y="4761"/>
                  </a:cubicBezTo>
                  <a:lnTo>
                    <a:pt x="1464" y="4761"/>
                  </a:lnTo>
                  <a:cubicBezTo>
                    <a:pt x="1157" y="4758"/>
                    <a:pt x="1005" y="4758"/>
                    <a:pt x="701" y="4755"/>
                  </a:cubicBezTo>
                  <a:cubicBezTo>
                    <a:pt x="668" y="4755"/>
                    <a:pt x="631" y="4751"/>
                    <a:pt x="631" y="4731"/>
                  </a:cubicBezTo>
                  <a:cubicBezTo>
                    <a:pt x="631" y="4721"/>
                    <a:pt x="637" y="4714"/>
                    <a:pt x="654" y="4707"/>
                  </a:cubicBezTo>
                  <a:lnTo>
                    <a:pt x="654" y="1103"/>
                  </a:lnTo>
                  <a:cubicBezTo>
                    <a:pt x="637" y="1093"/>
                    <a:pt x="631" y="1063"/>
                    <a:pt x="631" y="1002"/>
                  </a:cubicBezTo>
                  <a:cubicBezTo>
                    <a:pt x="631" y="850"/>
                    <a:pt x="692" y="621"/>
                    <a:pt x="904" y="621"/>
                  </a:cubicBezTo>
                  <a:lnTo>
                    <a:pt x="908" y="621"/>
                  </a:lnTo>
                  <a:cubicBezTo>
                    <a:pt x="1100" y="624"/>
                    <a:pt x="1195" y="624"/>
                    <a:pt x="1386" y="624"/>
                  </a:cubicBezTo>
                  <a:cubicBezTo>
                    <a:pt x="1447" y="628"/>
                    <a:pt x="1478" y="651"/>
                    <a:pt x="1478" y="695"/>
                  </a:cubicBezTo>
                  <a:lnTo>
                    <a:pt x="1478" y="1414"/>
                  </a:lnTo>
                  <a:lnTo>
                    <a:pt x="1832" y="1414"/>
                  </a:lnTo>
                  <a:cubicBezTo>
                    <a:pt x="1883" y="918"/>
                    <a:pt x="1906" y="671"/>
                    <a:pt x="1957" y="176"/>
                  </a:cubicBezTo>
                  <a:cubicBezTo>
                    <a:pt x="1481" y="111"/>
                    <a:pt x="1245" y="78"/>
                    <a:pt x="769" y="10"/>
                  </a:cubicBezTo>
                  <a:cubicBezTo>
                    <a:pt x="739" y="10"/>
                    <a:pt x="701" y="0"/>
                    <a:pt x="668" y="0"/>
                  </a:cubicBezTo>
                  <a:close/>
                </a:path>
              </a:pathLst>
            </a:custGeom>
            <a:solidFill>
              <a:srgbClr val="5DA7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30"/>
            <p:cNvSpPr/>
            <p:nvPr/>
          </p:nvSpPr>
          <p:spPr>
            <a:xfrm>
              <a:off x="2506154" y="2713121"/>
              <a:ext cx="299688" cy="813597"/>
            </a:xfrm>
            <a:custGeom>
              <a:rect b="b" l="l" r="r" t="t"/>
              <a:pathLst>
                <a:path extrusionOk="0" h="5150" w="1897">
                  <a:moveTo>
                    <a:pt x="0" y="0"/>
                  </a:moveTo>
                  <a:cubicBezTo>
                    <a:pt x="54" y="1677"/>
                    <a:pt x="108" y="3358"/>
                    <a:pt x="162" y="5034"/>
                  </a:cubicBezTo>
                  <a:cubicBezTo>
                    <a:pt x="344" y="5041"/>
                    <a:pt x="523" y="5051"/>
                    <a:pt x="702" y="5062"/>
                  </a:cubicBezTo>
                  <a:cubicBezTo>
                    <a:pt x="678" y="4336"/>
                    <a:pt x="662" y="3857"/>
                    <a:pt x="631" y="3026"/>
                  </a:cubicBezTo>
                  <a:cubicBezTo>
                    <a:pt x="877" y="3000"/>
                    <a:pt x="1002" y="2983"/>
                    <a:pt x="1249" y="2956"/>
                  </a:cubicBezTo>
                  <a:cubicBezTo>
                    <a:pt x="1302" y="3836"/>
                    <a:pt x="1333" y="4353"/>
                    <a:pt x="1380" y="5105"/>
                  </a:cubicBezTo>
                  <a:cubicBezTo>
                    <a:pt x="1552" y="5119"/>
                    <a:pt x="1724" y="5135"/>
                    <a:pt x="1897" y="5149"/>
                  </a:cubicBezTo>
                  <a:cubicBezTo>
                    <a:pt x="1846" y="3651"/>
                    <a:pt x="1799" y="2153"/>
                    <a:pt x="1748" y="658"/>
                  </a:cubicBezTo>
                  <a:cubicBezTo>
                    <a:pt x="1795" y="584"/>
                    <a:pt x="1819" y="547"/>
                    <a:pt x="1866" y="469"/>
                  </a:cubicBezTo>
                  <a:lnTo>
                    <a:pt x="1866" y="148"/>
                  </a:lnTo>
                  <a:cubicBezTo>
                    <a:pt x="1596" y="148"/>
                    <a:pt x="1461" y="152"/>
                    <a:pt x="1195" y="152"/>
                  </a:cubicBezTo>
                  <a:lnTo>
                    <a:pt x="1195" y="2386"/>
                  </a:lnTo>
                  <a:cubicBezTo>
                    <a:pt x="965" y="2433"/>
                    <a:pt x="854" y="2456"/>
                    <a:pt x="624" y="2503"/>
                  </a:cubicBezTo>
                  <a:lnTo>
                    <a:pt x="624" y="0"/>
                  </a:lnTo>
                  <a:close/>
                </a:path>
              </a:pathLst>
            </a:custGeom>
            <a:solidFill>
              <a:srgbClr val="5DA7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0"/>
            <p:cNvSpPr/>
            <p:nvPr/>
          </p:nvSpPr>
          <p:spPr>
            <a:xfrm>
              <a:off x="2923379" y="2705538"/>
              <a:ext cx="260983" cy="853566"/>
            </a:xfrm>
            <a:custGeom>
              <a:rect b="b" l="l" r="r" t="t"/>
              <a:pathLst>
                <a:path extrusionOk="0" h="5403" w="1652">
                  <a:moveTo>
                    <a:pt x="1651" y="0"/>
                  </a:moveTo>
                  <a:cubicBezTo>
                    <a:pt x="990" y="17"/>
                    <a:pt x="662" y="25"/>
                    <a:pt x="1" y="31"/>
                  </a:cubicBezTo>
                  <a:lnTo>
                    <a:pt x="1" y="5264"/>
                  </a:lnTo>
                  <a:cubicBezTo>
                    <a:pt x="555" y="5315"/>
                    <a:pt x="1105" y="5366"/>
                    <a:pt x="1651" y="5403"/>
                  </a:cubicBezTo>
                  <a:lnTo>
                    <a:pt x="1651" y="4829"/>
                  </a:lnTo>
                  <a:cubicBezTo>
                    <a:pt x="1212" y="4863"/>
                    <a:pt x="993" y="4880"/>
                    <a:pt x="558" y="4914"/>
                  </a:cubicBezTo>
                  <a:lnTo>
                    <a:pt x="558" y="2704"/>
                  </a:lnTo>
                  <a:cubicBezTo>
                    <a:pt x="993" y="2713"/>
                    <a:pt x="1212" y="2721"/>
                    <a:pt x="1651" y="2727"/>
                  </a:cubicBezTo>
                  <a:lnTo>
                    <a:pt x="1651" y="2356"/>
                  </a:lnTo>
                  <a:cubicBezTo>
                    <a:pt x="1267" y="2295"/>
                    <a:pt x="1074" y="2265"/>
                    <a:pt x="689" y="2201"/>
                  </a:cubicBezTo>
                  <a:lnTo>
                    <a:pt x="689" y="453"/>
                  </a:lnTo>
                  <a:cubicBezTo>
                    <a:pt x="1074" y="463"/>
                    <a:pt x="1267" y="470"/>
                    <a:pt x="1651" y="476"/>
                  </a:cubicBezTo>
                  <a:lnTo>
                    <a:pt x="1651" y="0"/>
                  </a:lnTo>
                  <a:close/>
                </a:path>
              </a:pathLst>
            </a:custGeom>
            <a:solidFill>
              <a:srgbClr val="5DA7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0"/>
            <p:cNvSpPr/>
            <p:nvPr/>
          </p:nvSpPr>
          <p:spPr>
            <a:xfrm>
              <a:off x="3318961" y="2694953"/>
              <a:ext cx="300794" cy="870628"/>
            </a:xfrm>
            <a:custGeom>
              <a:rect b="b" l="l" r="r" t="t"/>
              <a:pathLst>
                <a:path extrusionOk="0" h="5511" w="1904">
                  <a:moveTo>
                    <a:pt x="996" y="436"/>
                  </a:moveTo>
                  <a:cubicBezTo>
                    <a:pt x="1040" y="480"/>
                    <a:pt x="1064" y="503"/>
                    <a:pt x="1111" y="547"/>
                  </a:cubicBezTo>
                  <a:lnTo>
                    <a:pt x="1111" y="2464"/>
                  </a:lnTo>
                  <a:cubicBezTo>
                    <a:pt x="1111" y="2494"/>
                    <a:pt x="1094" y="2511"/>
                    <a:pt x="1064" y="2511"/>
                  </a:cubicBezTo>
                  <a:cubicBezTo>
                    <a:pt x="834" y="2531"/>
                    <a:pt x="720" y="2541"/>
                    <a:pt x="487" y="2562"/>
                  </a:cubicBezTo>
                  <a:cubicBezTo>
                    <a:pt x="477" y="1741"/>
                    <a:pt x="473" y="1330"/>
                    <a:pt x="463" y="506"/>
                  </a:cubicBezTo>
                  <a:cubicBezTo>
                    <a:pt x="675" y="480"/>
                    <a:pt x="784" y="463"/>
                    <a:pt x="996" y="436"/>
                  </a:cubicBezTo>
                  <a:close/>
                  <a:moveTo>
                    <a:pt x="1273" y="0"/>
                  </a:moveTo>
                  <a:cubicBezTo>
                    <a:pt x="1141" y="7"/>
                    <a:pt x="1074" y="7"/>
                    <a:pt x="943" y="14"/>
                  </a:cubicBezTo>
                  <a:cubicBezTo>
                    <a:pt x="632" y="24"/>
                    <a:pt x="1" y="67"/>
                    <a:pt x="1" y="128"/>
                  </a:cubicBezTo>
                  <a:lnTo>
                    <a:pt x="1" y="5510"/>
                  </a:lnTo>
                  <a:cubicBezTo>
                    <a:pt x="142" y="5507"/>
                    <a:pt x="214" y="5507"/>
                    <a:pt x="355" y="5501"/>
                  </a:cubicBezTo>
                  <a:cubicBezTo>
                    <a:pt x="419" y="4555"/>
                    <a:pt x="453" y="4083"/>
                    <a:pt x="517" y="3138"/>
                  </a:cubicBezTo>
                  <a:cubicBezTo>
                    <a:pt x="675" y="3118"/>
                    <a:pt x="753" y="3108"/>
                    <a:pt x="912" y="3088"/>
                  </a:cubicBezTo>
                  <a:cubicBezTo>
                    <a:pt x="1067" y="4040"/>
                    <a:pt x="1145" y="4515"/>
                    <a:pt x="1303" y="5467"/>
                  </a:cubicBezTo>
                  <a:cubicBezTo>
                    <a:pt x="1485" y="5460"/>
                    <a:pt x="1577" y="5457"/>
                    <a:pt x="1759" y="5450"/>
                  </a:cubicBezTo>
                  <a:cubicBezTo>
                    <a:pt x="1816" y="5379"/>
                    <a:pt x="1846" y="5345"/>
                    <a:pt x="1904" y="5275"/>
                  </a:cubicBezTo>
                  <a:cubicBezTo>
                    <a:pt x="1658" y="4367"/>
                    <a:pt x="1533" y="3914"/>
                    <a:pt x="1287" y="3003"/>
                  </a:cubicBezTo>
                  <a:cubicBezTo>
                    <a:pt x="1429" y="2818"/>
                    <a:pt x="1496" y="2724"/>
                    <a:pt x="1634" y="2537"/>
                  </a:cubicBezTo>
                  <a:cubicBezTo>
                    <a:pt x="1603" y="1651"/>
                    <a:pt x="1586" y="1208"/>
                    <a:pt x="1556" y="321"/>
                  </a:cubicBezTo>
                  <a:cubicBezTo>
                    <a:pt x="1550" y="132"/>
                    <a:pt x="1438" y="0"/>
                    <a:pt x="1283" y="0"/>
                  </a:cubicBezTo>
                  <a:close/>
                </a:path>
              </a:pathLst>
            </a:custGeom>
            <a:solidFill>
              <a:srgbClr val="5DA7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30"/>
            <p:cNvSpPr/>
            <p:nvPr/>
          </p:nvSpPr>
          <p:spPr>
            <a:xfrm>
              <a:off x="4026933" y="2456088"/>
              <a:ext cx="157980" cy="160666"/>
            </a:xfrm>
            <a:custGeom>
              <a:rect b="b" l="l" r="r" t="t"/>
              <a:pathLst>
                <a:path extrusionOk="0" h="1017" w="1000">
                  <a:moveTo>
                    <a:pt x="635" y="0"/>
                  </a:moveTo>
                  <a:cubicBezTo>
                    <a:pt x="382" y="331"/>
                    <a:pt x="254" y="503"/>
                    <a:pt x="1" y="844"/>
                  </a:cubicBezTo>
                  <a:cubicBezTo>
                    <a:pt x="105" y="911"/>
                    <a:pt x="156" y="945"/>
                    <a:pt x="261" y="1016"/>
                  </a:cubicBezTo>
                  <a:cubicBezTo>
                    <a:pt x="558" y="743"/>
                    <a:pt x="706" y="607"/>
                    <a:pt x="999" y="335"/>
                  </a:cubicBezTo>
                  <a:cubicBezTo>
                    <a:pt x="865" y="199"/>
                    <a:pt x="794" y="129"/>
                    <a:pt x="666" y="0"/>
                  </a:cubicBezTo>
                  <a:close/>
                </a:path>
              </a:pathLst>
            </a:custGeom>
            <a:solidFill>
              <a:srgbClr val="5DA7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0"/>
            <p:cNvSpPr/>
            <p:nvPr/>
          </p:nvSpPr>
          <p:spPr>
            <a:xfrm>
              <a:off x="3711091" y="2662884"/>
              <a:ext cx="251820" cy="838242"/>
            </a:xfrm>
            <a:custGeom>
              <a:rect b="b" l="l" r="r" t="t"/>
              <a:pathLst>
                <a:path extrusionOk="0" h="5306" w="1594">
                  <a:moveTo>
                    <a:pt x="1594" y="1"/>
                  </a:moveTo>
                  <a:cubicBezTo>
                    <a:pt x="1081" y="35"/>
                    <a:pt x="824" y="52"/>
                    <a:pt x="312" y="78"/>
                  </a:cubicBezTo>
                  <a:cubicBezTo>
                    <a:pt x="150" y="88"/>
                    <a:pt x="1" y="295"/>
                    <a:pt x="1" y="457"/>
                  </a:cubicBezTo>
                  <a:lnTo>
                    <a:pt x="1" y="2744"/>
                  </a:lnTo>
                  <a:cubicBezTo>
                    <a:pt x="356" y="2818"/>
                    <a:pt x="534" y="2855"/>
                    <a:pt x="888" y="2927"/>
                  </a:cubicBezTo>
                  <a:cubicBezTo>
                    <a:pt x="960" y="3712"/>
                    <a:pt x="996" y="4124"/>
                    <a:pt x="1064" y="4883"/>
                  </a:cubicBezTo>
                  <a:cubicBezTo>
                    <a:pt x="1243" y="4792"/>
                    <a:pt x="1421" y="4698"/>
                    <a:pt x="1594" y="4597"/>
                  </a:cubicBezTo>
                  <a:lnTo>
                    <a:pt x="1594" y="2481"/>
                  </a:lnTo>
                  <a:cubicBezTo>
                    <a:pt x="1206" y="2407"/>
                    <a:pt x="1010" y="2366"/>
                    <a:pt x="619" y="2285"/>
                  </a:cubicBezTo>
                  <a:cubicBezTo>
                    <a:pt x="571" y="1607"/>
                    <a:pt x="547" y="1270"/>
                    <a:pt x="504" y="591"/>
                  </a:cubicBezTo>
                  <a:cubicBezTo>
                    <a:pt x="939" y="507"/>
                    <a:pt x="1158" y="466"/>
                    <a:pt x="1594" y="379"/>
                  </a:cubicBezTo>
                  <a:lnTo>
                    <a:pt x="1594" y="1"/>
                  </a:lnTo>
                  <a:close/>
                  <a:moveTo>
                    <a:pt x="824" y="4995"/>
                  </a:moveTo>
                  <a:lnTo>
                    <a:pt x="824" y="4995"/>
                  </a:lnTo>
                  <a:cubicBezTo>
                    <a:pt x="544" y="5008"/>
                    <a:pt x="339" y="5022"/>
                    <a:pt x="1" y="5039"/>
                  </a:cubicBezTo>
                  <a:lnTo>
                    <a:pt x="1" y="5305"/>
                  </a:lnTo>
                  <a:cubicBezTo>
                    <a:pt x="153" y="5258"/>
                    <a:pt x="304" y="5204"/>
                    <a:pt x="457" y="5146"/>
                  </a:cubicBezTo>
                  <a:cubicBezTo>
                    <a:pt x="581" y="5099"/>
                    <a:pt x="703" y="5048"/>
                    <a:pt x="824" y="4995"/>
                  </a:cubicBezTo>
                  <a:close/>
                </a:path>
              </a:pathLst>
            </a:custGeom>
            <a:solidFill>
              <a:srgbClr val="5DA7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0"/>
            <p:cNvSpPr/>
            <p:nvPr/>
          </p:nvSpPr>
          <p:spPr>
            <a:xfrm>
              <a:off x="979909" y="2693374"/>
              <a:ext cx="275675" cy="857357"/>
            </a:xfrm>
            <a:custGeom>
              <a:rect b="b" l="l" r="r" t="t"/>
              <a:pathLst>
                <a:path extrusionOk="0" h="5427" w="1745">
                  <a:moveTo>
                    <a:pt x="78" y="0"/>
                  </a:moveTo>
                  <a:cubicBezTo>
                    <a:pt x="47" y="115"/>
                    <a:pt x="30" y="175"/>
                    <a:pt x="0" y="290"/>
                  </a:cubicBezTo>
                  <a:cubicBezTo>
                    <a:pt x="213" y="341"/>
                    <a:pt x="321" y="365"/>
                    <a:pt x="533" y="415"/>
                  </a:cubicBezTo>
                  <a:lnTo>
                    <a:pt x="533" y="5389"/>
                  </a:lnTo>
                  <a:cubicBezTo>
                    <a:pt x="796" y="5406"/>
                    <a:pt x="924" y="5413"/>
                    <a:pt x="1188" y="5426"/>
                  </a:cubicBezTo>
                  <a:lnTo>
                    <a:pt x="1188" y="510"/>
                  </a:lnTo>
                  <a:cubicBezTo>
                    <a:pt x="1410" y="519"/>
                    <a:pt x="1522" y="527"/>
                    <a:pt x="1745" y="536"/>
                  </a:cubicBezTo>
                  <a:lnTo>
                    <a:pt x="1745" y="94"/>
                  </a:lnTo>
                  <a:cubicBezTo>
                    <a:pt x="1080" y="61"/>
                    <a:pt x="746" y="41"/>
                    <a:pt x="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0"/>
            <p:cNvSpPr/>
            <p:nvPr/>
          </p:nvSpPr>
          <p:spPr>
            <a:xfrm>
              <a:off x="1342789" y="2714069"/>
              <a:ext cx="288629" cy="857831"/>
            </a:xfrm>
            <a:custGeom>
              <a:rect b="b" l="l" r="r" t="t"/>
              <a:pathLst>
                <a:path extrusionOk="0" h="5430" w="1827">
                  <a:moveTo>
                    <a:pt x="180" y="1"/>
                  </a:moveTo>
                  <a:cubicBezTo>
                    <a:pt x="119" y="1785"/>
                    <a:pt x="58" y="3567"/>
                    <a:pt x="1" y="5352"/>
                  </a:cubicBezTo>
                  <a:cubicBezTo>
                    <a:pt x="730" y="5389"/>
                    <a:pt x="1094" y="5403"/>
                    <a:pt x="1826" y="5430"/>
                  </a:cubicBezTo>
                  <a:cubicBezTo>
                    <a:pt x="1790" y="5116"/>
                    <a:pt x="1770" y="4958"/>
                    <a:pt x="1732" y="4643"/>
                  </a:cubicBezTo>
                  <a:cubicBezTo>
                    <a:pt x="1314" y="4684"/>
                    <a:pt x="1105" y="4701"/>
                    <a:pt x="683" y="4738"/>
                  </a:cubicBezTo>
                  <a:lnTo>
                    <a:pt x="683" y="2757"/>
                  </a:lnTo>
                  <a:cubicBezTo>
                    <a:pt x="1007" y="2717"/>
                    <a:pt x="1169" y="2697"/>
                    <a:pt x="1493" y="2653"/>
                  </a:cubicBezTo>
                  <a:lnTo>
                    <a:pt x="1493" y="2265"/>
                  </a:lnTo>
                  <a:cubicBezTo>
                    <a:pt x="1152" y="2251"/>
                    <a:pt x="983" y="2245"/>
                    <a:pt x="646" y="2228"/>
                  </a:cubicBezTo>
                  <a:lnTo>
                    <a:pt x="646" y="628"/>
                  </a:lnTo>
                  <a:cubicBezTo>
                    <a:pt x="1091" y="648"/>
                    <a:pt x="1310" y="655"/>
                    <a:pt x="1756" y="672"/>
                  </a:cubicBezTo>
                  <a:lnTo>
                    <a:pt x="1756" y="68"/>
                  </a:lnTo>
                  <a:cubicBezTo>
                    <a:pt x="1125" y="44"/>
                    <a:pt x="811" y="3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0"/>
            <p:cNvSpPr/>
            <p:nvPr/>
          </p:nvSpPr>
          <p:spPr>
            <a:xfrm>
              <a:off x="1712304" y="2710215"/>
              <a:ext cx="299688" cy="878053"/>
            </a:xfrm>
            <a:custGeom>
              <a:rect b="b" l="l" r="r" t="t"/>
              <a:pathLst>
                <a:path extrusionOk="0" h="5558" w="1897">
                  <a:moveTo>
                    <a:pt x="1127" y="351"/>
                  </a:moveTo>
                  <a:cubicBezTo>
                    <a:pt x="1158" y="351"/>
                    <a:pt x="1172" y="368"/>
                    <a:pt x="1172" y="399"/>
                  </a:cubicBezTo>
                  <a:cubicBezTo>
                    <a:pt x="1155" y="1513"/>
                    <a:pt x="1144" y="2072"/>
                    <a:pt x="1127" y="3186"/>
                  </a:cubicBezTo>
                  <a:cubicBezTo>
                    <a:pt x="1127" y="3216"/>
                    <a:pt x="1111" y="3233"/>
                    <a:pt x="1080" y="3233"/>
                  </a:cubicBezTo>
                  <a:cubicBezTo>
                    <a:pt x="965" y="3246"/>
                    <a:pt x="909" y="3254"/>
                    <a:pt x="794" y="3270"/>
                  </a:cubicBezTo>
                  <a:cubicBezTo>
                    <a:pt x="760" y="3270"/>
                    <a:pt x="747" y="3254"/>
                    <a:pt x="747" y="3229"/>
                  </a:cubicBezTo>
                  <a:lnTo>
                    <a:pt x="747" y="496"/>
                  </a:lnTo>
                  <a:cubicBezTo>
                    <a:pt x="747" y="456"/>
                    <a:pt x="760" y="432"/>
                    <a:pt x="794" y="419"/>
                  </a:cubicBezTo>
                  <a:cubicBezTo>
                    <a:pt x="925" y="392"/>
                    <a:pt x="993" y="379"/>
                    <a:pt x="1127" y="351"/>
                  </a:cubicBezTo>
                  <a:close/>
                  <a:moveTo>
                    <a:pt x="348" y="1"/>
                  </a:moveTo>
                  <a:cubicBezTo>
                    <a:pt x="233" y="1836"/>
                    <a:pt x="115" y="3672"/>
                    <a:pt x="1" y="5508"/>
                  </a:cubicBezTo>
                  <a:cubicBezTo>
                    <a:pt x="193" y="5514"/>
                    <a:pt x="287" y="5517"/>
                    <a:pt x="479" y="5521"/>
                  </a:cubicBezTo>
                  <a:cubicBezTo>
                    <a:pt x="551" y="4816"/>
                    <a:pt x="585" y="4461"/>
                    <a:pt x="652" y="3756"/>
                  </a:cubicBezTo>
                  <a:cubicBezTo>
                    <a:pt x="901" y="3645"/>
                    <a:pt x="1026" y="3591"/>
                    <a:pt x="1273" y="3480"/>
                  </a:cubicBezTo>
                  <a:cubicBezTo>
                    <a:pt x="1387" y="4307"/>
                    <a:pt x="1441" y="4721"/>
                    <a:pt x="1552" y="5551"/>
                  </a:cubicBezTo>
                  <a:cubicBezTo>
                    <a:pt x="1691" y="5554"/>
                    <a:pt x="1759" y="5558"/>
                    <a:pt x="1897" y="5558"/>
                  </a:cubicBezTo>
                  <a:cubicBezTo>
                    <a:pt x="1789" y="3719"/>
                    <a:pt x="1684" y="1877"/>
                    <a:pt x="1577" y="35"/>
                  </a:cubicBezTo>
                  <a:cubicBezTo>
                    <a:pt x="1087" y="24"/>
                    <a:pt x="841" y="1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0"/>
            <p:cNvSpPr/>
            <p:nvPr/>
          </p:nvSpPr>
          <p:spPr>
            <a:xfrm>
              <a:off x="2103621" y="2739662"/>
              <a:ext cx="312010" cy="849458"/>
            </a:xfrm>
            <a:custGeom>
              <a:rect b="b" l="l" r="r" t="t"/>
              <a:pathLst>
                <a:path extrusionOk="0" h="5377" w="1975">
                  <a:moveTo>
                    <a:pt x="672" y="1"/>
                  </a:moveTo>
                  <a:cubicBezTo>
                    <a:pt x="332" y="1"/>
                    <a:pt x="165" y="228"/>
                    <a:pt x="156" y="436"/>
                  </a:cubicBezTo>
                  <a:cubicBezTo>
                    <a:pt x="105" y="1964"/>
                    <a:pt x="55" y="3497"/>
                    <a:pt x="0" y="5025"/>
                  </a:cubicBezTo>
                  <a:cubicBezTo>
                    <a:pt x="128" y="5160"/>
                    <a:pt x="193" y="5224"/>
                    <a:pt x="321" y="5356"/>
                  </a:cubicBezTo>
                  <a:cubicBezTo>
                    <a:pt x="983" y="5369"/>
                    <a:pt x="1313" y="5372"/>
                    <a:pt x="1975" y="5376"/>
                  </a:cubicBezTo>
                  <a:lnTo>
                    <a:pt x="1975" y="4076"/>
                  </a:lnTo>
                  <a:lnTo>
                    <a:pt x="1718" y="4076"/>
                  </a:lnTo>
                  <a:cubicBezTo>
                    <a:pt x="1660" y="4117"/>
                    <a:pt x="1630" y="4137"/>
                    <a:pt x="1573" y="4174"/>
                  </a:cubicBezTo>
                  <a:lnTo>
                    <a:pt x="1573" y="4758"/>
                  </a:lnTo>
                  <a:cubicBezTo>
                    <a:pt x="1573" y="4789"/>
                    <a:pt x="1539" y="4805"/>
                    <a:pt x="1478" y="4805"/>
                  </a:cubicBezTo>
                  <a:cubicBezTo>
                    <a:pt x="1171" y="4802"/>
                    <a:pt x="1016" y="4799"/>
                    <a:pt x="709" y="4796"/>
                  </a:cubicBezTo>
                  <a:cubicBezTo>
                    <a:pt x="679" y="4796"/>
                    <a:pt x="638" y="4796"/>
                    <a:pt x="638" y="4772"/>
                  </a:cubicBezTo>
                  <a:cubicBezTo>
                    <a:pt x="638" y="4765"/>
                    <a:pt x="645" y="4755"/>
                    <a:pt x="662" y="4749"/>
                  </a:cubicBezTo>
                  <a:lnTo>
                    <a:pt x="662" y="1111"/>
                  </a:lnTo>
                  <a:cubicBezTo>
                    <a:pt x="645" y="1104"/>
                    <a:pt x="638" y="1074"/>
                    <a:pt x="638" y="1010"/>
                  </a:cubicBezTo>
                  <a:cubicBezTo>
                    <a:pt x="638" y="854"/>
                    <a:pt x="702" y="625"/>
                    <a:pt x="918" y="625"/>
                  </a:cubicBezTo>
                  <a:cubicBezTo>
                    <a:pt x="1111" y="628"/>
                    <a:pt x="1209" y="628"/>
                    <a:pt x="1400" y="631"/>
                  </a:cubicBezTo>
                  <a:cubicBezTo>
                    <a:pt x="1461" y="631"/>
                    <a:pt x="1495" y="655"/>
                    <a:pt x="1495" y="703"/>
                  </a:cubicBezTo>
                  <a:lnTo>
                    <a:pt x="1495" y="1424"/>
                  </a:lnTo>
                  <a:cubicBezTo>
                    <a:pt x="1637" y="1428"/>
                    <a:pt x="1707" y="1428"/>
                    <a:pt x="1853" y="1428"/>
                  </a:cubicBezTo>
                  <a:cubicBezTo>
                    <a:pt x="1900" y="929"/>
                    <a:pt x="1927" y="679"/>
                    <a:pt x="1975" y="176"/>
                  </a:cubicBezTo>
                  <a:cubicBezTo>
                    <a:pt x="1498" y="112"/>
                    <a:pt x="1259" y="78"/>
                    <a:pt x="780" y="11"/>
                  </a:cubicBezTo>
                  <a:cubicBezTo>
                    <a:pt x="746" y="11"/>
                    <a:pt x="709" y="1"/>
                    <a:pt x="679" y="1"/>
                  </a:cubicBezTo>
                  <a:cubicBezTo>
                    <a:pt x="676" y="1"/>
                    <a:pt x="674" y="1"/>
                    <a:pt x="6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30"/>
            <p:cNvSpPr/>
            <p:nvPr/>
          </p:nvSpPr>
          <p:spPr>
            <a:xfrm>
              <a:off x="2507576" y="2742347"/>
              <a:ext cx="304743" cy="895747"/>
            </a:xfrm>
            <a:custGeom>
              <a:rect b="b" l="l" r="r" t="t"/>
              <a:pathLst>
                <a:path extrusionOk="0" h="5670" w="1929">
                  <a:moveTo>
                    <a:pt x="1" y="1"/>
                  </a:moveTo>
                  <a:cubicBezTo>
                    <a:pt x="61" y="1840"/>
                    <a:pt x="119" y="3679"/>
                    <a:pt x="180" y="5517"/>
                  </a:cubicBezTo>
                  <a:lnTo>
                    <a:pt x="723" y="5517"/>
                  </a:lnTo>
                  <a:cubicBezTo>
                    <a:pt x="689" y="4532"/>
                    <a:pt x="673" y="4039"/>
                    <a:pt x="639" y="3054"/>
                  </a:cubicBezTo>
                  <a:cubicBezTo>
                    <a:pt x="888" y="3024"/>
                    <a:pt x="1013" y="3011"/>
                    <a:pt x="1260" y="2980"/>
                  </a:cubicBezTo>
                  <a:cubicBezTo>
                    <a:pt x="1327" y="4056"/>
                    <a:pt x="1357" y="4593"/>
                    <a:pt x="1425" y="5669"/>
                  </a:cubicBezTo>
                  <a:cubicBezTo>
                    <a:pt x="1628" y="5666"/>
                    <a:pt x="1729" y="5666"/>
                    <a:pt x="1928" y="5666"/>
                  </a:cubicBezTo>
                  <a:cubicBezTo>
                    <a:pt x="1874" y="3999"/>
                    <a:pt x="1820" y="2329"/>
                    <a:pt x="1766" y="662"/>
                  </a:cubicBezTo>
                  <a:cubicBezTo>
                    <a:pt x="1813" y="588"/>
                    <a:pt x="1837" y="550"/>
                    <a:pt x="1884" y="476"/>
                  </a:cubicBezTo>
                  <a:lnTo>
                    <a:pt x="1884" y="149"/>
                  </a:lnTo>
                  <a:cubicBezTo>
                    <a:pt x="1611" y="152"/>
                    <a:pt x="1475" y="152"/>
                    <a:pt x="1206" y="152"/>
                  </a:cubicBezTo>
                  <a:lnTo>
                    <a:pt x="1206" y="2407"/>
                  </a:lnTo>
                  <a:cubicBezTo>
                    <a:pt x="977" y="2454"/>
                    <a:pt x="862" y="2477"/>
                    <a:pt x="632" y="2525"/>
                  </a:cubicBezTo>
                  <a:lnTo>
                    <a:pt x="6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30"/>
            <p:cNvSpPr/>
            <p:nvPr/>
          </p:nvSpPr>
          <p:spPr>
            <a:xfrm>
              <a:off x="2917692" y="2734291"/>
              <a:ext cx="288945" cy="852618"/>
            </a:xfrm>
            <a:custGeom>
              <a:rect b="b" l="l" r="r" t="t"/>
              <a:pathLst>
                <a:path extrusionOk="0" h="5397" w="1829">
                  <a:moveTo>
                    <a:pt x="1758" y="1"/>
                  </a:moveTo>
                  <a:cubicBezTo>
                    <a:pt x="1127" y="18"/>
                    <a:pt x="813" y="25"/>
                    <a:pt x="178" y="35"/>
                  </a:cubicBezTo>
                  <a:cubicBezTo>
                    <a:pt x="122" y="1819"/>
                    <a:pt x="61" y="3608"/>
                    <a:pt x="0" y="5397"/>
                  </a:cubicBezTo>
                  <a:cubicBezTo>
                    <a:pt x="732" y="5386"/>
                    <a:pt x="1097" y="5380"/>
                    <a:pt x="1829" y="5363"/>
                  </a:cubicBezTo>
                  <a:cubicBezTo>
                    <a:pt x="1792" y="5049"/>
                    <a:pt x="1771" y="4890"/>
                    <a:pt x="1734" y="4580"/>
                  </a:cubicBezTo>
                  <a:cubicBezTo>
                    <a:pt x="1316" y="4644"/>
                    <a:pt x="1107" y="4677"/>
                    <a:pt x="685" y="4742"/>
                  </a:cubicBezTo>
                  <a:lnTo>
                    <a:pt x="685" y="2761"/>
                  </a:lnTo>
                  <a:cubicBezTo>
                    <a:pt x="1009" y="2697"/>
                    <a:pt x="1171" y="2667"/>
                    <a:pt x="1494" y="2603"/>
                  </a:cubicBezTo>
                  <a:lnTo>
                    <a:pt x="1494" y="2215"/>
                  </a:lnTo>
                  <a:cubicBezTo>
                    <a:pt x="1154" y="2221"/>
                    <a:pt x="985" y="2224"/>
                    <a:pt x="648" y="2232"/>
                  </a:cubicBezTo>
                  <a:lnTo>
                    <a:pt x="648" y="632"/>
                  </a:lnTo>
                  <a:cubicBezTo>
                    <a:pt x="1090" y="625"/>
                    <a:pt x="1312" y="618"/>
                    <a:pt x="1758" y="608"/>
                  </a:cubicBezTo>
                  <a:lnTo>
                    <a:pt x="17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0"/>
            <p:cNvSpPr/>
            <p:nvPr/>
          </p:nvSpPr>
          <p:spPr>
            <a:xfrm>
              <a:off x="3311062" y="2724654"/>
              <a:ext cx="302848" cy="878211"/>
            </a:xfrm>
            <a:custGeom>
              <a:rect b="b" l="l" r="r" t="t"/>
              <a:pathLst>
                <a:path extrusionOk="0" h="5559" w="1917">
                  <a:moveTo>
                    <a:pt x="1002" y="436"/>
                  </a:moveTo>
                  <a:cubicBezTo>
                    <a:pt x="1046" y="483"/>
                    <a:pt x="1070" y="504"/>
                    <a:pt x="1117" y="551"/>
                  </a:cubicBezTo>
                  <a:lnTo>
                    <a:pt x="1117" y="2485"/>
                  </a:lnTo>
                  <a:cubicBezTo>
                    <a:pt x="1117" y="2515"/>
                    <a:pt x="1100" y="2532"/>
                    <a:pt x="1070" y="2532"/>
                  </a:cubicBezTo>
                  <a:cubicBezTo>
                    <a:pt x="837" y="2552"/>
                    <a:pt x="722" y="2566"/>
                    <a:pt x="490" y="2583"/>
                  </a:cubicBezTo>
                  <a:cubicBezTo>
                    <a:pt x="479" y="1756"/>
                    <a:pt x="473" y="1341"/>
                    <a:pt x="466" y="511"/>
                  </a:cubicBezTo>
                  <a:cubicBezTo>
                    <a:pt x="678" y="480"/>
                    <a:pt x="786" y="466"/>
                    <a:pt x="1002" y="436"/>
                  </a:cubicBezTo>
                  <a:close/>
                  <a:moveTo>
                    <a:pt x="1291" y="1"/>
                  </a:moveTo>
                  <a:cubicBezTo>
                    <a:pt x="1287" y="1"/>
                    <a:pt x="1283" y="1"/>
                    <a:pt x="1279" y="1"/>
                  </a:cubicBezTo>
                  <a:cubicBezTo>
                    <a:pt x="1147" y="5"/>
                    <a:pt x="1080" y="8"/>
                    <a:pt x="945" y="11"/>
                  </a:cubicBezTo>
                  <a:cubicBezTo>
                    <a:pt x="635" y="25"/>
                    <a:pt x="1" y="66"/>
                    <a:pt x="1" y="130"/>
                  </a:cubicBezTo>
                  <a:lnTo>
                    <a:pt x="1" y="5559"/>
                  </a:lnTo>
                  <a:cubicBezTo>
                    <a:pt x="142" y="5556"/>
                    <a:pt x="213" y="5552"/>
                    <a:pt x="354" y="5548"/>
                  </a:cubicBezTo>
                  <a:cubicBezTo>
                    <a:pt x="422" y="4597"/>
                    <a:pt x="452" y="4118"/>
                    <a:pt x="520" y="3166"/>
                  </a:cubicBezTo>
                  <a:cubicBezTo>
                    <a:pt x="678" y="3146"/>
                    <a:pt x="756" y="3136"/>
                    <a:pt x="915" y="3112"/>
                  </a:cubicBezTo>
                  <a:cubicBezTo>
                    <a:pt x="1074" y="4074"/>
                    <a:pt x="1155" y="4553"/>
                    <a:pt x="1313" y="5515"/>
                  </a:cubicBezTo>
                  <a:cubicBezTo>
                    <a:pt x="1495" y="5508"/>
                    <a:pt x="1586" y="5504"/>
                    <a:pt x="1772" y="5498"/>
                  </a:cubicBezTo>
                  <a:cubicBezTo>
                    <a:pt x="1829" y="5427"/>
                    <a:pt x="1859" y="5390"/>
                    <a:pt x="1917" y="5319"/>
                  </a:cubicBezTo>
                  <a:cubicBezTo>
                    <a:pt x="1670" y="4405"/>
                    <a:pt x="1546" y="3946"/>
                    <a:pt x="1296" y="3028"/>
                  </a:cubicBezTo>
                  <a:cubicBezTo>
                    <a:pt x="1438" y="2843"/>
                    <a:pt x="1505" y="2748"/>
                    <a:pt x="1647" y="2559"/>
                  </a:cubicBezTo>
                  <a:cubicBezTo>
                    <a:pt x="1613" y="1665"/>
                    <a:pt x="1600" y="1216"/>
                    <a:pt x="1569" y="321"/>
                  </a:cubicBezTo>
                  <a:cubicBezTo>
                    <a:pt x="1560" y="134"/>
                    <a:pt x="1450" y="1"/>
                    <a:pt x="1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30"/>
            <p:cNvSpPr/>
            <p:nvPr/>
          </p:nvSpPr>
          <p:spPr>
            <a:xfrm>
              <a:off x="4021561" y="2480575"/>
              <a:ext cx="159560" cy="164931"/>
            </a:xfrm>
            <a:custGeom>
              <a:rect b="b" l="l" r="r" t="t"/>
              <a:pathLst>
                <a:path extrusionOk="0" h="1044" w="1010">
                  <a:moveTo>
                    <a:pt x="653" y="1"/>
                  </a:moveTo>
                  <a:cubicBezTo>
                    <a:pt x="393" y="348"/>
                    <a:pt x="261" y="521"/>
                    <a:pt x="1" y="868"/>
                  </a:cubicBezTo>
                  <a:cubicBezTo>
                    <a:pt x="106" y="938"/>
                    <a:pt x="160" y="972"/>
                    <a:pt x="264" y="1044"/>
                  </a:cubicBezTo>
                  <a:cubicBezTo>
                    <a:pt x="561" y="770"/>
                    <a:pt x="713" y="631"/>
                    <a:pt x="1010" y="355"/>
                  </a:cubicBezTo>
                  <a:cubicBezTo>
                    <a:pt x="868" y="214"/>
                    <a:pt x="798" y="142"/>
                    <a:pt x="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0"/>
            <p:cNvSpPr/>
            <p:nvPr/>
          </p:nvSpPr>
          <p:spPr>
            <a:xfrm>
              <a:off x="3707932" y="2692268"/>
              <a:ext cx="254032" cy="886584"/>
            </a:xfrm>
            <a:custGeom>
              <a:rect b="b" l="l" r="r" t="t"/>
              <a:pathLst>
                <a:path extrusionOk="0" h="5612" w="1608">
                  <a:moveTo>
                    <a:pt x="1607" y="0"/>
                  </a:moveTo>
                  <a:cubicBezTo>
                    <a:pt x="1091" y="34"/>
                    <a:pt x="831" y="51"/>
                    <a:pt x="312" y="78"/>
                  </a:cubicBezTo>
                  <a:cubicBezTo>
                    <a:pt x="150" y="88"/>
                    <a:pt x="1" y="297"/>
                    <a:pt x="1" y="459"/>
                  </a:cubicBezTo>
                  <a:lnTo>
                    <a:pt x="1" y="2767"/>
                  </a:lnTo>
                  <a:cubicBezTo>
                    <a:pt x="359" y="2842"/>
                    <a:pt x="537" y="2878"/>
                    <a:pt x="895" y="2950"/>
                  </a:cubicBezTo>
                  <a:cubicBezTo>
                    <a:pt x="969" y="3780"/>
                    <a:pt x="1006" y="4194"/>
                    <a:pt x="1081" y="5021"/>
                  </a:cubicBezTo>
                  <a:cubicBezTo>
                    <a:pt x="648" y="5049"/>
                    <a:pt x="433" y="5062"/>
                    <a:pt x="1" y="5082"/>
                  </a:cubicBezTo>
                  <a:lnTo>
                    <a:pt x="1" y="5612"/>
                  </a:lnTo>
                  <a:cubicBezTo>
                    <a:pt x="446" y="5588"/>
                    <a:pt x="669" y="5575"/>
                    <a:pt x="1111" y="5548"/>
                  </a:cubicBezTo>
                  <a:cubicBezTo>
                    <a:pt x="1337" y="5535"/>
                    <a:pt x="1607" y="5271"/>
                    <a:pt x="1607" y="5052"/>
                  </a:cubicBezTo>
                  <a:lnTo>
                    <a:pt x="1607" y="2504"/>
                  </a:lnTo>
                  <a:cubicBezTo>
                    <a:pt x="1215" y="2426"/>
                    <a:pt x="1016" y="2386"/>
                    <a:pt x="622" y="2305"/>
                  </a:cubicBezTo>
                  <a:cubicBezTo>
                    <a:pt x="575" y="1623"/>
                    <a:pt x="554" y="1279"/>
                    <a:pt x="507" y="595"/>
                  </a:cubicBezTo>
                  <a:cubicBezTo>
                    <a:pt x="946" y="514"/>
                    <a:pt x="1168" y="469"/>
                    <a:pt x="1607" y="382"/>
                  </a:cubicBezTo>
                  <a:lnTo>
                    <a:pt x="16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 name="Google Shape;151;p30"/>
          <p:cNvGrpSpPr/>
          <p:nvPr/>
        </p:nvGrpSpPr>
        <p:grpSpPr>
          <a:xfrm>
            <a:off x="447833" y="333310"/>
            <a:ext cx="4371939" cy="2188023"/>
            <a:chOff x="447833" y="333310"/>
            <a:chExt cx="4371939" cy="2188023"/>
          </a:xfrm>
        </p:grpSpPr>
        <p:sp>
          <p:nvSpPr>
            <p:cNvPr id="152" name="Google Shape;152;p30"/>
            <p:cNvSpPr/>
            <p:nvPr/>
          </p:nvSpPr>
          <p:spPr>
            <a:xfrm>
              <a:off x="447833" y="406929"/>
              <a:ext cx="922919" cy="2114404"/>
            </a:xfrm>
            <a:custGeom>
              <a:rect b="b" l="l" r="r" t="t"/>
              <a:pathLst>
                <a:path extrusionOk="0" h="13384" w="5842">
                  <a:moveTo>
                    <a:pt x="5842" y="1"/>
                  </a:moveTo>
                  <a:lnTo>
                    <a:pt x="5842" y="1"/>
                  </a:lnTo>
                  <a:cubicBezTo>
                    <a:pt x="5329" y="27"/>
                    <a:pt x="5072" y="44"/>
                    <a:pt x="4560" y="74"/>
                  </a:cubicBezTo>
                  <a:lnTo>
                    <a:pt x="4560" y="11510"/>
                  </a:lnTo>
                  <a:cubicBezTo>
                    <a:pt x="4522" y="11513"/>
                    <a:pt x="4505" y="11513"/>
                    <a:pt x="4468" y="11517"/>
                  </a:cubicBezTo>
                  <a:cubicBezTo>
                    <a:pt x="4060" y="8420"/>
                    <a:pt x="3649" y="5318"/>
                    <a:pt x="3240" y="2217"/>
                  </a:cubicBezTo>
                  <a:cubicBezTo>
                    <a:pt x="2926" y="2241"/>
                    <a:pt x="2767" y="2251"/>
                    <a:pt x="2454" y="2278"/>
                  </a:cubicBezTo>
                  <a:cubicBezTo>
                    <a:pt x="2106" y="5433"/>
                    <a:pt x="1758" y="8588"/>
                    <a:pt x="1411" y="11747"/>
                  </a:cubicBezTo>
                  <a:cubicBezTo>
                    <a:pt x="1381" y="11747"/>
                    <a:pt x="1367" y="11750"/>
                    <a:pt x="1336" y="11750"/>
                  </a:cubicBezTo>
                  <a:lnTo>
                    <a:pt x="1336" y="314"/>
                  </a:lnTo>
                  <a:cubicBezTo>
                    <a:pt x="804" y="362"/>
                    <a:pt x="534" y="385"/>
                    <a:pt x="0" y="436"/>
                  </a:cubicBezTo>
                  <a:cubicBezTo>
                    <a:pt x="240" y="4751"/>
                    <a:pt x="476" y="9068"/>
                    <a:pt x="716" y="13383"/>
                  </a:cubicBezTo>
                  <a:cubicBezTo>
                    <a:pt x="1118" y="13346"/>
                    <a:pt x="1320" y="13329"/>
                    <a:pt x="1721" y="13295"/>
                  </a:cubicBezTo>
                  <a:cubicBezTo>
                    <a:pt x="2093" y="10717"/>
                    <a:pt x="2464" y="8143"/>
                    <a:pt x="2839" y="5565"/>
                  </a:cubicBezTo>
                  <a:cubicBezTo>
                    <a:pt x="2865" y="5561"/>
                    <a:pt x="2882" y="5561"/>
                    <a:pt x="2909" y="5558"/>
                  </a:cubicBezTo>
                  <a:cubicBezTo>
                    <a:pt x="3284" y="8082"/>
                    <a:pt x="3655" y="10602"/>
                    <a:pt x="4026" y="13123"/>
                  </a:cubicBezTo>
                  <a:cubicBezTo>
                    <a:pt x="4488" y="13093"/>
                    <a:pt x="4722" y="13076"/>
                    <a:pt x="5183" y="13049"/>
                  </a:cubicBezTo>
                  <a:cubicBezTo>
                    <a:pt x="5403" y="8699"/>
                    <a:pt x="5622" y="4350"/>
                    <a:pt x="5842" y="1"/>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0"/>
            <p:cNvSpPr/>
            <p:nvPr/>
          </p:nvSpPr>
          <p:spPr>
            <a:xfrm>
              <a:off x="1535841" y="379757"/>
              <a:ext cx="631288" cy="2066852"/>
            </a:xfrm>
            <a:custGeom>
              <a:rect b="b" l="l" r="r" t="t"/>
              <a:pathLst>
                <a:path extrusionOk="0" h="13083" w="3996">
                  <a:moveTo>
                    <a:pt x="2613" y="972"/>
                  </a:moveTo>
                  <a:cubicBezTo>
                    <a:pt x="2717" y="972"/>
                    <a:pt x="2767" y="1026"/>
                    <a:pt x="2767" y="1134"/>
                  </a:cubicBezTo>
                  <a:cubicBezTo>
                    <a:pt x="2707" y="4633"/>
                    <a:pt x="2646" y="8136"/>
                    <a:pt x="2585" y="11638"/>
                  </a:cubicBezTo>
                  <a:cubicBezTo>
                    <a:pt x="2585" y="11713"/>
                    <a:pt x="2528" y="11750"/>
                    <a:pt x="2420" y="11753"/>
                  </a:cubicBezTo>
                  <a:cubicBezTo>
                    <a:pt x="2113" y="11763"/>
                    <a:pt x="1958" y="11770"/>
                    <a:pt x="1651" y="11780"/>
                  </a:cubicBezTo>
                  <a:lnTo>
                    <a:pt x="1634" y="11780"/>
                  </a:lnTo>
                  <a:cubicBezTo>
                    <a:pt x="1532" y="11780"/>
                    <a:pt x="1485" y="11746"/>
                    <a:pt x="1485" y="11676"/>
                  </a:cubicBezTo>
                  <a:lnTo>
                    <a:pt x="1485" y="1174"/>
                  </a:lnTo>
                  <a:cubicBezTo>
                    <a:pt x="1485" y="1063"/>
                    <a:pt x="1540" y="1009"/>
                    <a:pt x="1651" y="1003"/>
                  </a:cubicBezTo>
                  <a:cubicBezTo>
                    <a:pt x="2032" y="989"/>
                    <a:pt x="2221" y="982"/>
                    <a:pt x="2602" y="972"/>
                  </a:cubicBezTo>
                  <a:close/>
                  <a:moveTo>
                    <a:pt x="3264" y="0"/>
                  </a:moveTo>
                  <a:cubicBezTo>
                    <a:pt x="2272" y="28"/>
                    <a:pt x="1779" y="44"/>
                    <a:pt x="787" y="84"/>
                  </a:cubicBezTo>
                  <a:cubicBezTo>
                    <a:pt x="473" y="331"/>
                    <a:pt x="314" y="456"/>
                    <a:pt x="1" y="705"/>
                  </a:cubicBezTo>
                  <a:lnTo>
                    <a:pt x="1" y="12361"/>
                  </a:lnTo>
                  <a:cubicBezTo>
                    <a:pt x="433" y="12647"/>
                    <a:pt x="649" y="12792"/>
                    <a:pt x="1081" y="13082"/>
                  </a:cubicBezTo>
                  <a:cubicBezTo>
                    <a:pt x="1786" y="13056"/>
                    <a:pt x="2137" y="13046"/>
                    <a:pt x="2842" y="13026"/>
                  </a:cubicBezTo>
                  <a:cubicBezTo>
                    <a:pt x="3304" y="12749"/>
                    <a:pt x="3534" y="12610"/>
                    <a:pt x="3996" y="12337"/>
                  </a:cubicBezTo>
                  <a:lnTo>
                    <a:pt x="3996" y="497"/>
                  </a:lnTo>
                  <a:cubicBezTo>
                    <a:pt x="3702" y="297"/>
                    <a:pt x="3557" y="199"/>
                    <a:pt x="3264"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0"/>
            <p:cNvSpPr/>
            <p:nvPr/>
          </p:nvSpPr>
          <p:spPr>
            <a:xfrm>
              <a:off x="2457022" y="373279"/>
              <a:ext cx="715965" cy="2060059"/>
            </a:xfrm>
            <a:custGeom>
              <a:rect b="b" l="l" r="r" t="t"/>
              <a:pathLst>
                <a:path extrusionOk="0" h="13040" w="4532">
                  <a:moveTo>
                    <a:pt x="2366" y="1010"/>
                  </a:moveTo>
                  <a:cubicBezTo>
                    <a:pt x="2477" y="1121"/>
                    <a:pt x="2532" y="1175"/>
                    <a:pt x="2643" y="1287"/>
                  </a:cubicBezTo>
                  <a:lnTo>
                    <a:pt x="2643" y="5849"/>
                  </a:lnTo>
                  <a:cubicBezTo>
                    <a:pt x="2643" y="5923"/>
                    <a:pt x="2605" y="5960"/>
                    <a:pt x="2535" y="5960"/>
                  </a:cubicBezTo>
                  <a:lnTo>
                    <a:pt x="2532" y="5960"/>
                  </a:lnTo>
                  <a:cubicBezTo>
                    <a:pt x="1981" y="5984"/>
                    <a:pt x="1708" y="5997"/>
                    <a:pt x="1155" y="6024"/>
                  </a:cubicBezTo>
                  <a:cubicBezTo>
                    <a:pt x="1138" y="4394"/>
                    <a:pt x="1121" y="2765"/>
                    <a:pt x="1101" y="1131"/>
                  </a:cubicBezTo>
                  <a:cubicBezTo>
                    <a:pt x="1607" y="1081"/>
                    <a:pt x="1859" y="1057"/>
                    <a:pt x="2366" y="1010"/>
                  </a:cubicBezTo>
                  <a:close/>
                  <a:moveTo>
                    <a:pt x="2143" y="1"/>
                  </a:moveTo>
                  <a:cubicBezTo>
                    <a:pt x="1381" y="1"/>
                    <a:pt x="1" y="61"/>
                    <a:pt x="1" y="203"/>
                  </a:cubicBezTo>
                  <a:lnTo>
                    <a:pt x="1" y="13012"/>
                  </a:lnTo>
                  <a:cubicBezTo>
                    <a:pt x="338" y="13009"/>
                    <a:pt x="507" y="13009"/>
                    <a:pt x="844" y="13009"/>
                  </a:cubicBezTo>
                  <a:cubicBezTo>
                    <a:pt x="973" y="11139"/>
                    <a:pt x="1101" y="9270"/>
                    <a:pt x="1229" y="7401"/>
                  </a:cubicBezTo>
                  <a:cubicBezTo>
                    <a:pt x="1604" y="7364"/>
                    <a:pt x="1792" y="7347"/>
                    <a:pt x="2163" y="7313"/>
                  </a:cubicBezTo>
                  <a:cubicBezTo>
                    <a:pt x="2477" y="9216"/>
                    <a:pt x="2788" y="11119"/>
                    <a:pt x="3102" y="13022"/>
                  </a:cubicBezTo>
                  <a:cubicBezTo>
                    <a:pt x="3533" y="13026"/>
                    <a:pt x="3750" y="13029"/>
                    <a:pt x="4185" y="13039"/>
                  </a:cubicBezTo>
                  <a:cubicBezTo>
                    <a:pt x="4323" y="12880"/>
                    <a:pt x="4390" y="12803"/>
                    <a:pt x="4532" y="12645"/>
                  </a:cubicBezTo>
                  <a:cubicBezTo>
                    <a:pt x="4043" y="10815"/>
                    <a:pt x="3554" y="8987"/>
                    <a:pt x="3064" y="7158"/>
                  </a:cubicBezTo>
                  <a:cubicBezTo>
                    <a:pt x="3395" y="6730"/>
                    <a:pt x="3560" y="6513"/>
                    <a:pt x="3891" y="6088"/>
                  </a:cubicBezTo>
                  <a:cubicBezTo>
                    <a:pt x="3827" y="4327"/>
                    <a:pt x="3767" y="2569"/>
                    <a:pt x="3706" y="807"/>
                  </a:cubicBezTo>
                  <a:cubicBezTo>
                    <a:pt x="3689" y="348"/>
                    <a:pt x="3412" y="14"/>
                    <a:pt x="3027" y="8"/>
                  </a:cubicBezTo>
                  <a:cubicBezTo>
                    <a:pt x="2714" y="4"/>
                    <a:pt x="2555" y="4"/>
                    <a:pt x="2238" y="1"/>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0"/>
            <p:cNvSpPr/>
            <p:nvPr/>
          </p:nvSpPr>
          <p:spPr>
            <a:xfrm>
              <a:off x="3381363" y="384496"/>
              <a:ext cx="547717" cy="2079807"/>
            </a:xfrm>
            <a:custGeom>
              <a:rect b="b" l="l" r="r" t="t"/>
              <a:pathLst>
                <a:path extrusionOk="0" h="13165" w="3467">
                  <a:moveTo>
                    <a:pt x="1" y="1"/>
                  </a:moveTo>
                  <a:lnTo>
                    <a:pt x="1" y="13012"/>
                  </a:lnTo>
                  <a:cubicBezTo>
                    <a:pt x="1013" y="13046"/>
                    <a:pt x="1654" y="13069"/>
                    <a:pt x="2467" y="13113"/>
                  </a:cubicBezTo>
                  <a:cubicBezTo>
                    <a:pt x="2471" y="13107"/>
                    <a:pt x="2474" y="13100"/>
                    <a:pt x="2477" y="13093"/>
                  </a:cubicBezTo>
                  <a:cubicBezTo>
                    <a:pt x="2484" y="13100"/>
                    <a:pt x="2491" y="13107"/>
                    <a:pt x="2498" y="13113"/>
                  </a:cubicBezTo>
                  <a:cubicBezTo>
                    <a:pt x="2791" y="13127"/>
                    <a:pt x="3105" y="13144"/>
                    <a:pt x="3466" y="13164"/>
                  </a:cubicBezTo>
                  <a:lnTo>
                    <a:pt x="3466" y="11993"/>
                  </a:lnTo>
                  <a:cubicBezTo>
                    <a:pt x="2636" y="11814"/>
                    <a:pt x="2224" y="11730"/>
                    <a:pt x="1394" y="11561"/>
                  </a:cubicBezTo>
                  <a:cubicBezTo>
                    <a:pt x="1523" y="7732"/>
                    <a:pt x="1651" y="3901"/>
                    <a:pt x="1779" y="68"/>
                  </a:cubicBezTo>
                  <a:cubicBezTo>
                    <a:pt x="1067" y="38"/>
                    <a:pt x="713" y="24"/>
                    <a:pt x="1" y="1"/>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0"/>
            <p:cNvSpPr/>
            <p:nvPr/>
          </p:nvSpPr>
          <p:spPr>
            <a:xfrm>
              <a:off x="4119604" y="420199"/>
              <a:ext cx="700167" cy="2096237"/>
            </a:xfrm>
            <a:custGeom>
              <a:rect b="b" l="l" r="r" t="t"/>
              <a:pathLst>
                <a:path extrusionOk="0" h="13269" w="4432">
                  <a:moveTo>
                    <a:pt x="1742" y="1276"/>
                  </a:moveTo>
                  <a:cubicBezTo>
                    <a:pt x="2299" y="1320"/>
                    <a:pt x="2576" y="1340"/>
                    <a:pt x="3132" y="1387"/>
                  </a:cubicBezTo>
                  <a:cubicBezTo>
                    <a:pt x="3260" y="1401"/>
                    <a:pt x="3298" y="1421"/>
                    <a:pt x="3298" y="1570"/>
                  </a:cubicBezTo>
                  <a:cubicBezTo>
                    <a:pt x="3176" y="4654"/>
                    <a:pt x="3051" y="7741"/>
                    <a:pt x="2930" y="10829"/>
                  </a:cubicBezTo>
                  <a:cubicBezTo>
                    <a:pt x="2880" y="11753"/>
                    <a:pt x="2673" y="11919"/>
                    <a:pt x="2397" y="11919"/>
                  </a:cubicBezTo>
                  <a:cubicBezTo>
                    <a:pt x="2374" y="11919"/>
                    <a:pt x="2349" y="11915"/>
                    <a:pt x="2326" y="11915"/>
                  </a:cubicBezTo>
                  <a:cubicBezTo>
                    <a:pt x="2093" y="11895"/>
                    <a:pt x="1975" y="11889"/>
                    <a:pt x="1742" y="11868"/>
                  </a:cubicBezTo>
                  <a:cubicBezTo>
                    <a:pt x="1631" y="11862"/>
                    <a:pt x="1577" y="11801"/>
                    <a:pt x="1577" y="11693"/>
                  </a:cubicBezTo>
                  <a:lnTo>
                    <a:pt x="1577" y="1428"/>
                  </a:lnTo>
                  <a:cubicBezTo>
                    <a:pt x="1577" y="1327"/>
                    <a:pt x="1625" y="1276"/>
                    <a:pt x="1718" y="1276"/>
                  </a:cubicBezTo>
                  <a:close/>
                  <a:moveTo>
                    <a:pt x="1" y="1"/>
                  </a:moveTo>
                  <a:cubicBezTo>
                    <a:pt x="130" y="3834"/>
                    <a:pt x="257" y="7664"/>
                    <a:pt x="385" y="11497"/>
                  </a:cubicBezTo>
                  <a:cubicBezTo>
                    <a:pt x="342" y="11700"/>
                    <a:pt x="321" y="11801"/>
                    <a:pt x="278" y="12004"/>
                  </a:cubicBezTo>
                  <a:lnTo>
                    <a:pt x="278" y="13029"/>
                  </a:lnTo>
                  <a:cubicBezTo>
                    <a:pt x="1506" y="13110"/>
                    <a:pt x="2123" y="13158"/>
                    <a:pt x="3352" y="13265"/>
                  </a:cubicBezTo>
                  <a:cubicBezTo>
                    <a:pt x="3372" y="13265"/>
                    <a:pt x="3402" y="13269"/>
                    <a:pt x="3439" y="13269"/>
                  </a:cubicBezTo>
                  <a:cubicBezTo>
                    <a:pt x="3720" y="13269"/>
                    <a:pt x="4431" y="13178"/>
                    <a:pt x="4431" y="12337"/>
                  </a:cubicBezTo>
                  <a:lnTo>
                    <a:pt x="4431" y="939"/>
                  </a:lnTo>
                  <a:cubicBezTo>
                    <a:pt x="3868" y="649"/>
                    <a:pt x="3584" y="507"/>
                    <a:pt x="3021" y="227"/>
                  </a:cubicBezTo>
                  <a:cubicBezTo>
                    <a:pt x="1816" y="122"/>
                    <a:pt x="1209" y="79"/>
                    <a:pt x="1" y="1"/>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0"/>
            <p:cNvSpPr/>
            <p:nvPr/>
          </p:nvSpPr>
          <p:spPr>
            <a:xfrm>
              <a:off x="447833" y="366960"/>
              <a:ext cx="922919" cy="2114246"/>
            </a:xfrm>
            <a:custGeom>
              <a:rect b="b" l="l" r="r" t="t"/>
              <a:pathLst>
                <a:path extrusionOk="0" h="13383" w="5842">
                  <a:moveTo>
                    <a:pt x="5842" y="0"/>
                  </a:moveTo>
                  <a:lnTo>
                    <a:pt x="5842" y="0"/>
                  </a:lnTo>
                  <a:cubicBezTo>
                    <a:pt x="5329" y="28"/>
                    <a:pt x="5072" y="44"/>
                    <a:pt x="4560" y="75"/>
                  </a:cubicBezTo>
                  <a:lnTo>
                    <a:pt x="4560" y="11510"/>
                  </a:lnTo>
                  <a:cubicBezTo>
                    <a:pt x="4522" y="11514"/>
                    <a:pt x="4505" y="11514"/>
                    <a:pt x="4468" y="11517"/>
                  </a:cubicBezTo>
                  <a:cubicBezTo>
                    <a:pt x="4060" y="8419"/>
                    <a:pt x="3649" y="5318"/>
                    <a:pt x="3240" y="2217"/>
                  </a:cubicBezTo>
                  <a:cubicBezTo>
                    <a:pt x="2926" y="2241"/>
                    <a:pt x="2767" y="2251"/>
                    <a:pt x="2454" y="2278"/>
                  </a:cubicBezTo>
                  <a:cubicBezTo>
                    <a:pt x="2106" y="5433"/>
                    <a:pt x="1758" y="8588"/>
                    <a:pt x="1411" y="11746"/>
                  </a:cubicBezTo>
                  <a:cubicBezTo>
                    <a:pt x="1381" y="11746"/>
                    <a:pt x="1367" y="11750"/>
                    <a:pt x="1336" y="11750"/>
                  </a:cubicBezTo>
                  <a:lnTo>
                    <a:pt x="1336" y="314"/>
                  </a:lnTo>
                  <a:cubicBezTo>
                    <a:pt x="804" y="361"/>
                    <a:pt x="534" y="385"/>
                    <a:pt x="0" y="436"/>
                  </a:cubicBezTo>
                  <a:cubicBezTo>
                    <a:pt x="240" y="4752"/>
                    <a:pt x="476" y="9067"/>
                    <a:pt x="716" y="13383"/>
                  </a:cubicBezTo>
                  <a:cubicBezTo>
                    <a:pt x="1118" y="13346"/>
                    <a:pt x="1320" y="13329"/>
                    <a:pt x="1721" y="13295"/>
                  </a:cubicBezTo>
                  <a:cubicBezTo>
                    <a:pt x="2093" y="10718"/>
                    <a:pt x="2464" y="8142"/>
                    <a:pt x="2839" y="5565"/>
                  </a:cubicBezTo>
                  <a:cubicBezTo>
                    <a:pt x="2865" y="5561"/>
                    <a:pt x="2882" y="5561"/>
                    <a:pt x="2909" y="5558"/>
                  </a:cubicBezTo>
                  <a:cubicBezTo>
                    <a:pt x="3284" y="8082"/>
                    <a:pt x="3655" y="10603"/>
                    <a:pt x="4026" y="13123"/>
                  </a:cubicBezTo>
                  <a:cubicBezTo>
                    <a:pt x="4488" y="13093"/>
                    <a:pt x="4722" y="13076"/>
                    <a:pt x="5180" y="13049"/>
                  </a:cubicBezTo>
                  <a:cubicBezTo>
                    <a:pt x="5403" y="8699"/>
                    <a:pt x="5622" y="4350"/>
                    <a:pt x="58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0"/>
            <p:cNvSpPr/>
            <p:nvPr/>
          </p:nvSpPr>
          <p:spPr>
            <a:xfrm>
              <a:off x="1535841" y="339788"/>
              <a:ext cx="631288" cy="2066852"/>
            </a:xfrm>
            <a:custGeom>
              <a:rect b="b" l="l" r="r" t="t"/>
              <a:pathLst>
                <a:path extrusionOk="0" h="13083" w="3996">
                  <a:moveTo>
                    <a:pt x="2612" y="972"/>
                  </a:moveTo>
                  <a:cubicBezTo>
                    <a:pt x="2717" y="972"/>
                    <a:pt x="2767" y="1026"/>
                    <a:pt x="2767" y="1134"/>
                  </a:cubicBezTo>
                  <a:cubicBezTo>
                    <a:pt x="2707" y="4634"/>
                    <a:pt x="2646" y="8136"/>
                    <a:pt x="2585" y="11639"/>
                  </a:cubicBezTo>
                  <a:cubicBezTo>
                    <a:pt x="2585" y="11712"/>
                    <a:pt x="2528" y="11750"/>
                    <a:pt x="2420" y="11753"/>
                  </a:cubicBezTo>
                  <a:cubicBezTo>
                    <a:pt x="2113" y="11763"/>
                    <a:pt x="1958" y="11770"/>
                    <a:pt x="1651" y="11780"/>
                  </a:cubicBezTo>
                  <a:cubicBezTo>
                    <a:pt x="1646" y="11781"/>
                    <a:pt x="1641" y="11781"/>
                    <a:pt x="1637" y="11781"/>
                  </a:cubicBezTo>
                  <a:cubicBezTo>
                    <a:pt x="1535" y="11781"/>
                    <a:pt x="1485" y="11746"/>
                    <a:pt x="1485" y="11675"/>
                  </a:cubicBezTo>
                  <a:lnTo>
                    <a:pt x="1485" y="1175"/>
                  </a:lnTo>
                  <a:cubicBezTo>
                    <a:pt x="1485" y="1063"/>
                    <a:pt x="1540" y="1010"/>
                    <a:pt x="1651" y="1002"/>
                  </a:cubicBezTo>
                  <a:cubicBezTo>
                    <a:pt x="2032" y="989"/>
                    <a:pt x="2221" y="982"/>
                    <a:pt x="2602" y="972"/>
                  </a:cubicBezTo>
                  <a:cubicBezTo>
                    <a:pt x="2605" y="972"/>
                    <a:pt x="2609" y="972"/>
                    <a:pt x="2612" y="972"/>
                  </a:cubicBezTo>
                  <a:close/>
                  <a:moveTo>
                    <a:pt x="3264" y="0"/>
                  </a:moveTo>
                  <a:cubicBezTo>
                    <a:pt x="2272" y="27"/>
                    <a:pt x="1779" y="44"/>
                    <a:pt x="787" y="85"/>
                  </a:cubicBezTo>
                  <a:cubicBezTo>
                    <a:pt x="473" y="331"/>
                    <a:pt x="314" y="456"/>
                    <a:pt x="1" y="706"/>
                  </a:cubicBezTo>
                  <a:lnTo>
                    <a:pt x="1" y="12360"/>
                  </a:lnTo>
                  <a:cubicBezTo>
                    <a:pt x="433" y="12647"/>
                    <a:pt x="649" y="12793"/>
                    <a:pt x="1081" y="13083"/>
                  </a:cubicBezTo>
                  <a:cubicBezTo>
                    <a:pt x="1786" y="13056"/>
                    <a:pt x="2137" y="13045"/>
                    <a:pt x="2842" y="13025"/>
                  </a:cubicBezTo>
                  <a:cubicBezTo>
                    <a:pt x="3304" y="12748"/>
                    <a:pt x="3534" y="12611"/>
                    <a:pt x="3996" y="12337"/>
                  </a:cubicBezTo>
                  <a:lnTo>
                    <a:pt x="3996" y="496"/>
                  </a:lnTo>
                  <a:cubicBezTo>
                    <a:pt x="3702" y="297"/>
                    <a:pt x="3557" y="200"/>
                    <a:pt x="32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0"/>
            <p:cNvSpPr/>
            <p:nvPr/>
          </p:nvSpPr>
          <p:spPr>
            <a:xfrm>
              <a:off x="2457022" y="333310"/>
              <a:ext cx="715965" cy="2060059"/>
            </a:xfrm>
            <a:custGeom>
              <a:rect b="b" l="l" r="r" t="t"/>
              <a:pathLst>
                <a:path extrusionOk="0" h="13040" w="4532">
                  <a:moveTo>
                    <a:pt x="2366" y="1010"/>
                  </a:moveTo>
                  <a:cubicBezTo>
                    <a:pt x="2477" y="1121"/>
                    <a:pt x="2532" y="1175"/>
                    <a:pt x="2643" y="1286"/>
                  </a:cubicBezTo>
                  <a:lnTo>
                    <a:pt x="2643" y="5849"/>
                  </a:lnTo>
                  <a:cubicBezTo>
                    <a:pt x="2643" y="5923"/>
                    <a:pt x="2605" y="5960"/>
                    <a:pt x="2532" y="5960"/>
                  </a:cubicBezTo>
                  <a:cubicBezTo>
                    <a:pt x="1981" y="5983"/>
                    <a:pt x="1708" y="5997"/>
                    <a:pt x="1155" y="6024"/>
                  </a:cubicBezTo>
                  <a:cubicBezTo>
                    <a:pt x="1138" y="4394"/>
                    <a:pt x="1121" y="2764"/>
                    <a:pt x="1101" y="1132"/>
                  </a:cubicBezTo>
                  <a:cubicBezTo>
                    <a:pt x="1607" y="1080"/>
                    <a:pt x="1859" y="1057"/>
                    <a:pt x="2366" y="1010"/>
                  </a:cubicBezTo>
                  <a:close/>
                  <a:moveTo>
                    <a:pt x="2115" y="0"/>
                  </a:moveTo>
                  <a:cubicBezTo>
                    <a:pt x="1350" y="0"/>
                    <a:pt x="1" y="62"/>
                    <a:pt x="1" y="203"/>
                  </a:cubicBezTo>
                  <a:lnTo>
                    <a:pt x="1" y="13012"/>
                  </a:lnTo>
                  <a:cubicBezTo>
                    <a:pt x="338" y="13009"/>
                    <a:pt x="507" y="13009"/>
                    <a:pt x="844" y="13009"/>
                  </a:cubicBezTo>
                  <a:cubicBezTo>
                    <a:pt x="973" y="11140"/>
                    <a:pt x="1101" y="9270"/>
                    <a:pt x="1229" y="7401"/>
                  </a:cubicBezTo>
                  <a:cubicBezTo>
                    <a:pt x="1604" y="7363"/>
                    <a:pt x="1792" y="7347"/>
                    <a:pt x="2163" y="7313"/>
                  </a:cubicBezTo>
                  <a:cubicBezTo>
                    <a:pt x="2477" y="9216"/>
                    <a:pt x="2788" y="11119"/>
                    <a:pt x="3102" y="13022"/>
                  </a:cubicBezTo>
                  <a:cubicBezTo>
                    <a:pt x="3533" y="13026"/>
                    <a:pt x="3750" y="13029"/>
                    <a:pt x="4185" y="13039"/>
                  </a:cubicBezTo>
                  <a:cubicBezTo>
                    <a:pt x="4323" y="12881"/>
                    <a:pt x="4390" y="12803"/>
                    <a:pt x="4532" y="12644"/>
                  </a:cubicBezTo>
                  <a:cubicBezTo>
                    <a:pt x="4043" y="10816"/>
                    <a:pt x="3554" y="8987"/>
                    <a:pt x="3064" y="7158"/>
                  </a:cubicBezTo>
                  <a:cubicBezTo>
                    <a:pt x="3395" y="6729"/>
                    <a:pt x="3560" y="6513"/>
                    <a:pt x="3891" y="6088"/>
                  </a:cubicBezTo>
                  <a:cubicBezTo>
                    <a:pt x="3827" y="4326"/>
                    <a:pt x="3767" y="2569"/>
                    <a:pt x="3706" y="808"/>
                  </a:cubicBezTo>
                  <a:cubicBezTo>
                    <a:pt x="3689" y="348"/>
                    <a:pt x="3412" y="14"/>
                    <a:pt x="3027" y="7"/>
                  </a:cubicBezTo>
                  <a:cubicBezTo>
                    <a:pt x="2714" y="4"/>
                    <a:pt x="2555" y="4"/>
                    <a:pt x="2238" y="1"/>
                  </a:cubicBezTo>
                  <a:cubicBezTo>
                    <a:pt x="2199" y="1"/>
                    <a:pt x="2158" y="0"/>
                    <a:pt x="2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0"/>
            <p:cNvSpPr/>
            <p:nvPr/>
          </p:nvSpPr>
          <p:spPr>
            <a:xfrm>
              <a:off x="3381363" y="344527"/>
              <a:ext cx="547717" cy="2079649"/>
            </a:xfrm>
            <a:custGeom>
              <a:rect b="b" l="l" r="r" t="t"/>
              <a:pathLst>
                <a:path extrusionOk="0" h="13164" w="3467">
                  <a:moveTo>
                    <a:pt x="1" y="0"/>
                  </a:moveTo>
                  <a:lnTo>
                    <a:pt x="1" y="13012"/>
                  </a:lnTo>
                  <a:cubicBezTo>
                    <a:pt x="1387" y="13056"/>
                    <a:pt x="2079" y="13090"/>
                    <a:pt x="3466" y="13164"/>
                  </a:cubicBezTo>
                  <a:lnTo>
                    <a:pt x="3466" y="11993"/>
                  </a:lnTo>
                  <a:cubicBezTo>
                    <a:pt x="2636" y="11814"/>
                    <a:pt x="2224" y="11730"/>
                    <a:pt x="1394" y="11561"/>
                  </a:cubicBezTo>
                  <a:cubicBezTo>
                    <a:pt x="1523" y="7731"/>
                    <a:pt x="1651" y="3901"/>
                    <a:pt x="1779" y="68"/>
                  </a:cubicBezTo>
                  <a:cubicBezTo>
                    <a:pt x="1067" y="38"/>
                    <a:pt x="713" y="2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0"/>
            <p:cNvSpPr/>
            <p:nvPr/>
          </p:nvSpPr>
          <p:spPr>
            <a:xfrm>
              <a:off x="4119604" y="380231"/>
              <a:ext cx="700167" cy="2096237"/>
            </a:xfrm>
            <a:custGeom>
              <a:rect b="b" l="l" r="r" t="t"/>
              <a:pathLst>
                <a:path extrusionOk="0" h="13269" w="4432">
                  <a:moveTo>
                    <a:pt x="1724" y="1275"/>
                  </a:moveTo>
                  <a:cubicBezTo>
                    <a:pt x="1730" y="1275"/>
                    <a:pt x="1736" y="1276"/>
                    <a:pt x="1742" y="1276"/>
                  </a:cubicBezTo>
                  <a:cubicBezTo>
                    <a:pt x="2299" y="1320"/>
                    <a:pt x="2576" y="1341"/>
                    <a:pt x="3132" y="1388"/>
                  </a:cubicBezTo>
                  <a:cubicBezTo>
                    <a:pt x="3260" y="1401"/>
                    <a:pt x="3298" y="1422"/>
                    <a:pt x="3298" y="1570"/>
                  </a:cubicBezTo>
                  <a:cubicBezTo>
                    <a:pt x="3176" y="4654"/>
                    <a:pt x="3051" y="7742"/>
                    <a:pt x="2930" y="10829"/>
                  </a:cubicBezTo>
                  <a:cubicBezTo>
                    <a:pt x="2880" y="11758"/>
                    <a:pt x="2674" y="11918"/>
                    <a:pt x="2394" y="11918"/>
                  </a:cubicBezTo>
                  <a:cubicBezTo>
                    <a:pt x="2372" y="11918"/>
                    <a:pt x="2349" y="11917"/>
                    <a:pt x="2326" y="11916"/>
                  </a:cubicBezTo>
                  <a:cubicBezTo>
                    <a:pt x="2093" y="11895"/>
                    <a:pt x="1975" y="11889"/>
                    <a:pt x="1742" y="11869"/>
                  </a:cubicBezTo>
                  <a:cubicBezTo>
                    <a:pt x="1631" y="11861"/>
                    <a:pt x="1577" y="11801"/>
                    <a:pt x="1577" y="11693"/>
                  </a:cubicBezTo>
                  <a:lnTo>
                    <a:pt x="1577" y="1428"/>
                  </a:lnTo>
                  <a:cubicBezTo>
                    <a:pt x="1577" y="1326"/>
                    <a:pt x="1625" y="1275"/>
                    <a:pt x="1724" y="1275"/>
                  </a:cubicBezTo>
                  <a:close/>
                  <a:moveTo>
                    <a:pt x="1" y="0"/>
                  </a:moveTo>
                  <a:lnTo>
                    <a:pt x="1" y="0"/>
                  </a:lnTo>
                  <a:cubicBezTo>
                    <a:pt x="130" y="3834"/>
                    <a:pt x="257" y="7664"/>
                    <a:pt x="385" y="11497"/>
                  </a:cubicBezTo>
                  <a:cubicBezTo>
                    <a:pt x="342" y="11699"/>
                    <a:pt x="321" y="11801"/>
                    <a:pt x="278" y="12003"/>
                  </a:cubicBezTo>
                  <a:lnTo>
                    <a:pt x="278" y="13029"/>
                  </a:lnTo>
                  <a:cubicBezTo>
                    <a:pt x="1506" y="13110"/>
                    <a:pt x="2123" y="13157"/>
                    <a:pt x="3352" y="13266"/>
                  </a:cubicBezTo>
                  <a:cubicBezTo>
                    <a:pt x="3371" y="13267"/>
                    <a:pt x="3399" y="13269"/>
                    <a:pt x="3435" y="13269"/>
                  </a:cubicBezTo>
                  <a:cubicBezTo>
                    <a:pt x="3713" y="13269"/>
                    <a:pt x="4431" y="13181"/>
                    <a:pt x="4431" y="12338"/>
                  </a:cubicBezTo>
                  <a:lnTo>
                    <a:pt x="4431" y="939"/>
                  </a:lnTo>
                  <a:cubicBezTo>
                    <a:pt x="3868" y="648"/>
                    <a:pt x="3584" y="507"/>
                    <a:pt x="3021" y="227"/>
                  </a:cubicBezTo>
                  <a:cubicBezTo>
                    <a:pt x="1816" y="122"/>
                    <a:pt x="1209" y="7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 name="Google Shape;162;p30"/>
          <p:cNvGrpSpPr/>
          <p:nvPr/>
        </p:nvGrpSpPr>
        <p:grpSpPr>
          <a:xfrm>
            <a:off x="143107" y="1584106"/>
            <a:ext cx="577809" cy="937231"/>
            <a:chOff x="143107" y="1584106"/>
            <a:chExt cx="577809" cy="937231"/>
          </a:xfrm>
        </p:grpSpPr>
        <p:sp>
          <p:nvSpPr>
            <p:cNvPr id="163" name="Google Shape;163;p30"/>
            <p:cNvSpPr/>
            <p:nvPr/>
          </p:nvSpPr>
          <p:spPr>
            <a:xfrm flipH="1" rot="-994034">
              <a:off x="233005" y="1790382"/>
              <a:ext cx="398012" cy="688501"/>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0"/>
            <p:cNvSpPr/>
            <p:nvPr/>
          </p:nvSpPr>
          <p:spPr>
            <a:xfrm>
              <a:off x="420313" y="1789725"/>
              <a:ext cx="23400" cy="2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0"/>
            <p:cNvSpPr/>
            <p:nvPr/>
          </p:nvSpPr>
          <p:spPr>
            <a:xfrm>
              <a:off x="244909" y="1584106"/>
              <a:ext cx="35400" cy="3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0"/>
            <p:cNvSpPr/>
            <p:nvPr/>
          </p:nvSpPr>
          <p:spPr>
            <a:xfrm>
              <a:off x="333066" y="2376822"/>
              <a:ext cx="35400" cy="354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 name="Google Shape;167;p30"/>
          <p:cNvSpPr txBox="1"/>
          <p:nvPr>
            <p:ph type="title"/>
          </p:nvPr>
        </p:nvSpPr>
        <p:spPr>
          <a:xfrm>
            <a:off x="5795700" y="3506275"/>
            <a:ext cx="1181700" cy="2892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solidFill>
                  <a:srgbClr val="F3F3F3"/>
                </a:solidFill>
              </a:rPr>
              <a:t>W</a:t>
            </a:r>
            <a:r>
              <a:rPr lang="en-US">
                <a:solidFill>
                  <a:srgbClr val="F3F3F3"/>
                </a:solidFill>
              </a:rPr>
              <a:t>orld’s teacher day</a:t>
            </a:r>
            <a:endParaRPr>
              <a:solidFill>
                <a:srgbClr val="F3F3F3"/>
              </a:solidFill>
              <a:latin typeface="Joti One"/>
              <a:ea typeface="Joti One"/>
              <a:cs typeface="Joti One"/>
              <a:sym typeface="Joti One"/>
            </a:endParaRPr>
          </a:p>
        </p:txBody>
      </p:sp>
      <p:sp>
        <p:nvSpPr>
          <p:cNvPr id="168" name="Google Shape;168;p30"/>
          <p:cNvSpPr txBox="1"/>
          <p:nvPr>
            <p:ph idx="1" type="subTitle"/>
          </p:nvPr>
        </p:nvSpPr>
        <p:spPr>
          <a:xfrm>
            <a:off x="652800" y="3431638"/>
            <a:ext cx="1865100" cy="8691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US" sz="7200">
                <a:solidFill>
                  <a:schemeClr val="accent4"/>
                </a:solidFill>
                <a:latin typeface="Galada"/>
                <a:ea typeface="Galada"/>
                <a:cs typeface="Galada"/>
                <a:sym typeface="Galada"/>
              </a:rPr>
              <a:t>day</a:t>
            </a:r>
            <a:endParaRPr sz="7200">
              <a:solidFill>
                <a:schemeClr val="accent4"/>
              </a:solidFill>
              <a:latin typeface="Galada"/>
              <a:ea typeface="Galada"/>
              <a:cs typeface="Galada"/>
              <a:sym typeface="Galada"/>
            </a:endParaRPr>
          </a:p>
        </p:txBody>
      </p:sp>
      <p:sp>
        <p:nvSpPr>
          <p:cNvPr id="169" name="Google Shape;169;p30"/>
          <p:cNvSpPr txBox="1"/>
          <p:nvPr>
            <p:ph idx="1" type="subTitle"/>
          </p:nvPr>
        </p:nvSpPr>
        <p:spPr>
          <a:xfrm>
            <a:off x="617875" y="3431638"/>
            <a:ext cx="1865100" cy="8691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US" sz="7200">
                <a:solidFill>
                  <a:schemeClr val="accent6"/>
                </a:solidFill>
                <a:latin typeface="Galada"/>
                <a:ea typeface="Galada"/>
                <a:cs typeface="Galada"/>
                <a:sym typeface="Galada"/>
              </a:rPr>
              <a:t>day</a:t>
            </a:r>
            <a:endParaRPr sz="7200">
              <a:solidFill>
                <a:schemeClr val="accent6"/>
              </a:solidFill>
              <a:latin typeface="Galada"/>
              <a:ea typeface="Galada"/>
              <a:cs typeface="Galada"/>
              <a:sym typeface="Galada"/>
            </a:endParaRPr>
          </a:p>
        </p:txBody>
      </p:sp>
      <p:sp>
        <p:nvSpPr>
          <p:cNvPr id="170" name="Google Shape;170;p30"/>
          <p:cNvSpPr/>
          <p:nvPr/>
        </p:nvSpPr>
        <p:spPr>
          <a:xfrm>
            <a:off x="2507252" y="4608085"/>
            <a:ext cx="253085" cy="225099"/>
          </a:xfrm>
          <a:custGeom>
            <a:rect b="b" l="l" r="r" t="t"/>
            <a:pathLst>
              <a:path extrusionOk="0" h="2115" w="2378">
                <a:moveTo>
                  <a:pt x="1269" y="912"/>
                </a:moveTo>
                <a:lnTo>
                  <a:pt x="1269" y="912"/>
                </a:lnTo>
                <a:cubicBezTo>
                  <a:pt x="1259" y="919"/>
                  <a:pt x="1249" y="926"/>
                  <a:pt x="1239" y="929"/>
                </a:cubicBezTo>
                <a:cubicBezTo>
                  <a:pt x="1147" y="981"/>
                  <a:pt x="1204" y="1108"/>
                  <a:pt x="1289" y="1108"/>
                </a:cubicBezTo>
                <a:cubicBezTo>
                  <a:pt x="1304" y="1108"/>
                  <a:pt x="1319" y="1104"/>
                  <a:pt x="1334" y="1096"/>
                </a:cubicBezTo>
                <a:lnTo>
                  <a:pt x="1334" y="1096"/>
                </a:lnTo>
                <a:cubicBezTo>
                  <a:pt x="1292" y="1119"/>
                  <a:pt x="1262" y="1149"/>
                  <a:pt x="1236" y="1186"/>
                </a:cubicBezTo>
                <a:cubicBezTo>
                  <a:pt x="1138" y="1155"/>
                  <a:pt x="1053" y="1132"/>
                  <a:pt x="962" y="1088"/>
                </a:cubicBezTo>
                <a:cubicBezTo>
                  <a:pt x="1057" y="1004"/>
                  <a:pt x="1161" y="946"/>
                  <a:pt x="1269" y="912"/>
                </a:cubicBezTo>
                <a:close/>
                <a:moveTo>
                  <a:pt x="1377" y="1"/>
                </a:moveTo>
                <a:cubicBezTo>
                  <a:pt x="1023" y="1"/>
                  <a:pt x="682" y="174"/>
                  <a:pt x="439" y="504"/>
                </a:cubicBezTo>
                <a:cubicBezTo>
                  <a:pt x="1" y="1101"/>
                  <a:pt x="456" y="1925"/>
                  <a:pt x="1111" y="2093"/>
                </a:cubicBezTo>
                <a:cubicBezTo>
                  <a:pt x="1168" y="2108"/>
                  <a:pt x="1229" y="2115"/>
                  <a:pt x="1290" y="2115"/>
                </a:cubicBezTo>
                <a:cubicBezTo>
                  <a:pt x="1789" y="2115"/>
                  <a:pt x="2378" y="1654"/>
                  <a:pt x="2119" y="1132"/>
                </a:cubicBezTo>
                <a:cubicBezTo>
                  <a:pt x="1970" y="834"/>
                  <a:pt x="1711" y="698"/>
                  <a:pt x="1443" y="698"/>
                </a:cubicBezTo>
                <a:cubicBezTo>
                  <a:pt x="1188" y="698"/>
                  <a:pt x="925" y="820"/>
                  <a:pt x="739" y="1040"/>
                </a:cubicBezTo>
                <a:cubicBezTo>
                  <a:pt x="699" y="1091"/>
                  <a:pt x="702" y="1155"/>
                  <a:pt x="759" y="1192"/>
                </a:cubicBezTo>
                <a:cubicBezTo>
                  <a:pt x="932" y="1303"/>
                  <a:pt x="1070" y="1334"/>
                  <a:pt x="1262" y="1395"/>
                </a:cubicBezTo>
                <a:cubicBezTo>
                  <a:pt x="1271" y="1398"/>
                  <a:pt x="1279" y="1399"/>
                  <a:pt x="1288" y="1399"/>
                </a:cubicBezTo>
                <a:cubicBezTo>
                  <a:pt x="1321" y="1399"/>
                  <a:pt x="1351" y="1378"/>
                  <a:pt x="1370" y="1351"/>
                </a:cubicBezTo>
                <a:cubicBezTo>
                  <a:pt x="1458" y="1226"/>
                  <a:pt x="1512" y="1017"/>
                  <a:pt x="1370" y="909"/>
                </a:cubicBezTo>
                <a:cubicBezTo>
                  <a:pt x="1360" y="903"/>
                  <a:pt x="1347" y="898"/>
                  <a:pt x="1334" y="898"/>
                </a:cubicBezTo>
                <a:cubicBezTo>
                  <a:pt x="1370" y="892"/>
                  <a:pt x="1406" y="888"/>
                  <a:pt x="1443" y="888"/>
                </a:cubicBezTo>
                <a:cubicBezTo>
                  <a:pt x="1625" y="888"/>
                  <a:pt x="1804" y="976"/>
                  <a:pt x="1927" y="1179"/>
                </a:cubicBezTo>
                <a:cubicBezTo>
                  <a:pt x="2042" y="1361"/>
                  <a:pt x="1964" y="1567"/>
                  <a:pt x="1826" y="1712"/>
                </a:cubicBezTo>
                <a:cubicBezTo>
                  <a:pt x="1693" y="1853"/>
                  <a:pt x="1509" y="1918"/>
                  <a:pt x="1322" y="1918"/>
                </a:cubicBezTo>
                <a:cubicBezTo>
                  <a:pt x="1201" y="1918"/>
                  <a:pt x="1079" y="1891"/>
                  <a:pt x="969" y="1840"/>
                </a:cubicBezTo>
                <a:cubicBezTo>
                  <a:pt x="419" y="1594"/>
                  <a:pt x="334" y="909"/>
                  <a:pt x="702" y="481"/>
                </a:cubicBezTo>
                <a:cubicBezTo>
                  <a:pt x="877" y="278"/>
                  <a:pt x="1106" y="190"/>
                  <a:pt x="1341" y="190"/>
                </a:cubicBezTo>
                <a:cubicBezTo>
                  <a:pt x="1575" y="190"/>
                  <a:pt x="1813" y="277"/>
                  <a:pt x="2008" y="423"/>
                </a:cubicBezTo>
                <a:cubicBezTo>
                  <a:pt x="2026" y="436"/>
                  <a:pt x="2043" y="442"/>
                  <a:pt x="2060" y="442"/>
                </a:cubicBezTo>
                <a:cubicBezTo>
                  <a:pt x="2137" y="442"/>
                  <a:pt x="2187" y="316"/>
                  <a:pt x="2106" y="258"/>
                </a:cubicBezTo>
                <a:cubicBezTo>
                  <a:pt x="1876" y="85"/>
                  <a:pt x="1623" y="1"/>
                  <a:pt x="1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 name="Google Shape;171;p30"/>
          <p:cNvGrpSpPr/>
          <p:nvPr/>
        </p:nvGrpSpPr>
        <p:grpSpPr>
          <a:xfrm>
            <a:off x="3757424" y="1177725"/>
            <a:ext cx="5258215" cy="3965780"/>
            <a:chOff x="3757424" y="1177725"/>
            <a:chExt cx="5258215" cy="3965780"/>
          </a:xfrm>
        </p:grpSpPr>
        <p:grpSp>
          <p:nvGrpSpPr>
            <p:cNvPr id="172" name="Google Shape;172;p30"/>
            <p:cNvGrpSpPr/>
            <p:nvPr/>
          </p:nvGrpSpPr>
          <p:grpSpPr>
            <a:xfrm>
              <a:off x="7138596" y="1579007"/>
              <a:ext cx="1094496" cy="1422467"/>
              <a:chOff x="7138596" y="1579007"/>
              <a:chExt cx="1094496" cy="1422467"/>
            </a:xfrm>
          </p:grpSpPr>
          <p:sp>
            <p:nvSpPr>
              <p:cNvPr id="173" name="Google Shape;173;p30"/>
              <p:cNvSpPr/>
              <p:nvPr/>
            </p:nvSpPr>
            <p:spPr>
              <a:xfrm>
                <a:off x="7285069" y="2466741"/>
                <a:ext cx="735985" cy="298104"/>
              </a:xfrm>
              <a:custGeom>
                <a:rect b="b" l="l" r="r" t="t"/>
                <a:pathLst>
                  <a:path extrusionOk="0" h="2764" w="6824">
                    <a:moveTo>
                      <a:pt x="0" y="0"/>
                    </a:moveTo>
                    <a:lnTo>
                      <a:pt x="51" y="489"/>
                    </a:lnTo>
                    <a:lnTo>
                      <a:pt x="6823" y="2763"/>
                    </a:lnTo>
                    <a:lnTo>
                      <a:pt x="6813" y="2014"/>
                    </a:lnTo>
                    <a:lnTo>
                      <a:pt x="0" y="0"/>
                    </a:lnTo>
                    <a:close/>
                  </a:path>
                </a:pathLst>
              </a:custGeom>
              <a:solidFill>
                <a:srgbClr val="EDD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0"/>
              <p:cNvSpPr/>
              <p:nvPr/>
            </p:nvSpPr>
            <p:spPr>
              <a:xfrm>
                <a:off x="7290461" y="2519481"/>
                <a:ext cx="731995" cy="353433"/>
              </a:xfrm>
              <a:custGeom>
                <a:rect b="b" l="l" r="r" t="t"/>
                <a:pathLst>
                  <a:path extrusionOk="0" h="3277" w="6787">
                    <a:moveTo>
                      <a:pt x="1" y="0"/>
                    </a:moveTo>
                    <a:lnTo>
                      <a:pt x="58" y="540"/>
                    </a:lnTo>
                    <a:lnTo>
                      <a:pt x="6786" y="3277"/>
                    </a:lnTo>
                    <a:lnTo>
                      <a:pt x="6773" y="2274"/>
                    </a:lnTo>
                    <a:lnTo>
                      <a:pt x="1" y="0"/>
                    </a:ln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0"/>
              <p:cNvSpPr/>
              <p:nvPr/>
            </p:nvSpPr>
            <p:spPr>
              <a:xfrm>
                <a:off x="7296717" y="2577721"/>
                <a:ext cx="726818" cy="364326"/>
              </a:xfrm>
              <a:custGeom>
                <a:rect b="b" l="l" r="r" t="t"/>
                <a:pathLst>
                  <a:path extrusionOk="0" h="3378" w="6739">
                    <a:moveTo>
                      <a:pt x="0" y="0"/>
                    </a:moveTo>
                    <a:lnTo>
                      <a:pt x="20" y="199"/>
                    </a:lnTo>
                    <a:lnTo>
                      <a:pt x="6739" y="3377"/>
                    </a:lnTo>
                    <a:lnTo>
                      <a:pt x="6739" y="3377"/>
                    </a:lnTo>
                    <a:lnTo>
                      <a:pt x="6728" y="2737"/>
                    </a:lnTo>
                    <a:lnTo>
                      <a:pt x="0" y="0"/>
                    </a:lnTo>
                    <a:close/>
                  </a:path>
                </a:pathLst>
              </a:custGeom>
              <a:solidFill>
                <a:srgbClr val="EDD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0"/>
              <p:cNvSpPr/>
              <p:nvPr/>
            </p:nvSpPr>
            <p:spPr>
              <a:xfrm>
                <a:off x="7298874" y="2599076"/>
                <a:ext cx="725416" cy="402398"/>
              </a:xfrm>
              <a:custGeom>
                <a:rect b="b" l="l" r="r" t="t"/>
                <a:pathLst>
                  <a:path extrusionOk="0" h="3731" w="6726">
                    <a:moveTo>
                      <a:pt x="0" y="1"/>
                    </a:moveTo>
                    <a:lnTo>
                      <a:pt x="38" y="362"/>
                    </a:lnTo>
                    <a:lnTo>
                      <a:pt x="6725" y="3730"/>
                    </a:lnTo>
                    <a:lnTo>
                      <a:pt x="6719" y="3179"/>
                    </a:lnTo>
                    <a:lnTo>
                      <a:pt x="0" y="1"/>
                    </a:ln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0"/>
              <p:cNvSpPr/>
              <p:nvPr/>
            </p:nvSpPr>
            <p:spPr>
              <a:xfrm>
                <a:off x="7271479" y="2266459"/>
                <a:ext cx="748388" cy="417605"/>
              </a:xfrm>
              <a:custGeom>
                <a:rect b="b" l="l" r="r" t="t"/>
                <a:pathLst>
                  <a:path extrusionOk="0" h="3872" w="6939">
                    <a:moveTo>
                      <a:pt x="902" y="1"/>
                    </a:moveTo>
                    <a:lnTo>
                      <a:pt x="1" y="652"/>
                    </a:lnTo>
                    <a:lnTo>
                      <a:pt x="126" y="1857"/>
                    </a:lnTo>
                    <a:lnTo>
                      <a:pt x="6939" y="3871"/>
                    </a:lnTo>
                    <a:lnTo>
                      <a:pt x="6919" y="2424"/>
                    </a:lnTo>
                    <a:lnTo>
                      <a:pt x="902" y="1"/>
                    </a:ln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0"/>
              <p:cNvSpPr/>
              <p:nvPr/>
            </p:nvSpPr>
            <p:spPr>
              <a:xfrm>
                <a:off x="7377283" y="2082894"/>
                <a:ext cx="542175" cy="430439"/>
              </a:xfrm>
              <a:custGeom>
                <a:rect b="b" l="l" r="r" t="t"/>
                <a:pathLst>
                  <a:path extrusionOk="0" h="3991" w="5027">
                    <a:moveTo>
                      <a:pt x="2409" y="0"/>
                    </a:moveTo>
                    <a:cubicBezTo>
                      <a:pt x="799" y="0"/>
                      <a:pt x="1" y="1205"/>
                      <a:pt x="130" y="2331"/>
                    </a:cubicBezTo>
                    <a:cubicBezTo>
                      <a:pt x="243" y="3310"/>
                      <a:pt x="972" y="3991"/>
                      <a:pt x="2076" y="3991"/>
                    </a:cubicBezTo>
                    <a:cubicBezTo>
                      <a:pt x="2360" y="3991"/>
                      <a:pt x="2669" y="3946"/>
                      <a:pt x="2999" y="3849"/>
                    </a:cubicBezTo>
                    <a:cubicBezTo>
                      <a:pt x="4612" y="3374"/>
                      <a:pt x="5027" y="2290"/>
                      <a:pt x="4871" y="1740"/>
                    </a:cubicBezTo>
                    <a:cubicBezTo>
                      <a:pt x="4871" y="1740"/>
                      <a:pt x="4810" y="292"/>
                      <a:pt x="2884" y="33"/>
                    </a:cubicBezTo>
                    <a:cubicBezTo>
                      <a:pt x="2718" y="11"/>
                      <a:pt x="2560" y="0"/>
                      <a:pt x="2409" y="0"/>
                    </a:cubicBezTo>
                    <a:close/>
                  </a:path>
                </a:pathLst>
              </a:custGeom>
              <a:solidFill>
                <a:srgbClr val="E9A6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0"/>
              <p:cNvSpPr/>
              <p:nvPr/>
            </p:nvSpPr>
            <p:spPr>
              <a:xfrm>
                <a:off x="7940812" y="1714236"/>
                <a:ext cx="292280" cy="827229"/>
              </a:xfrm>
              <a:custGeom>
                <a:rect b="b" l="l" r="r" t="t"/>
                <a:pathLst>
                  <a:path extrusionOk="0" h="7670" w="2710">
                    <a:moveTo>
                      <a:pt x="1861" y="1"/>
                    </a:moveTo>
                    <a:cubicBezTo>
                      <a:pt x="1846" y="1"/>
                      <a:pt x="1827" y="14"/>
                      <a:pt x="1803" y="44"/>
                    </a:cubicBezTo>
                    <a:cubicBezTo>
                      <a:pt x="1519" y="402"/>
                      <a:pt x="1448" y="1411"/>
                      <a:pt x="1448" y="1411"/>
                    </a:cubicBezTo>
                    <a:cubicBezTo>
                      <a:pt x="1448" y="1411"/>
                      <a:pt x="1375" y="410"/>
                      <a:pt x="1229" y="410"/>
                    </a:cubicBezTo>
                    <a:cubicBezTo>
                      <a:pt x="1209" y="410"/>
                      <a:pt x="1187" y="429"/>
                      <a:pt x="1165" y="472"/>
                    </a:cubicBezTo>
                    <a:cubicBezTo>
                      <a:pt x="976" y="827"/>
                      <a:pt x="1266" y="1633"/>
                      <a:pt x="1266" y="1633"/>
                    </a:cubicBezTo>
                    <a:lnTo>
                      <a:pt x="1" y="7181"/>
                    </a:lnTo>
                    <a:lnTo>
                      <a:pt x="713" y="7670"/>
                    </a:lnTo>
                    <a:lnTo>
                      <a:pt x="1756" y="2059"/>
                    </a:lnTo>
                    <a:cubicBezTo>
                      <a:pt x="1756" y="2059"/>
                      <a:pt x="2710" y="922"/>
                      <a:pt x="2495" y="922"/>
                    </a:cubicBezTo>
                    <a:cubicBezTo>
                      <a:pt x="2478" y="922"/>
                      <a:pt x="2453" y="929"/>
                      <a:pt x="2420" y="945"/>
                    </a:cubicBezTo>
                    <a:cubicBezTo>
                      <a:pt x="1971" y="1157"/>
                      <a:pt x="1708" y="1633"/>
                      <a:pt x="1708" y="1633"/>
                    </a:cubicBezTo>
                    <a:cubicBezTo>
                      <a:pt x="1708" y="1633"/>
                      <a:pt x="2028" y="1"/>
                      <a:pt x="1861" y="1"/>
                    </a:cubicBezTo>
                    <a:close/>
                  </a:path>
                </a:pathLst>
              </a:custGeom>
              <a:solidFill>
                <a:srgbClr val="E9A6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0"/>
              <p:cNvSpPr/>
              <p:nvPr/>
            </p:nvSpPr>
            <p:spPr>
              <a:xfrm>
                <a:off x="7174088" y="1579007"/>
                <a:ext cx="209557" cy="757880"/>
              </a:xfrm>
              <a:custGeom>
                <a:rect b="b" l="l" r="r" t="t"/>
                <a:pathLst>
                  <a:path extrusionOk="0" h="7027" w="1943">
                    <a:moveTo>
                      <a:pt x="408" y="1"/>
                    </a:moveTo>
                    <a:cubicBezTo>
                      <a:pt x="393" y="1"/>
                      <a:pt x="387" y="30"/>
                      <a:pt x="391" y="99"/>
                    </a:cubicBezTo>
                    <a:cubicBezTo>
                      <a:pt x="429" y="605"/>
                      <a:pt x="655" y="1266"/>
                      <a:pt x="655" y="1266"/>
                    </a:cubicBezTo>
                    <a:cubicBezTo>
                      <a:pt x="655" y="1266"/>
                      <a:pt x="165" y="176"/>
                      <a:pt x="33" y="176"/>
                    </a:cubicBezTo>
                    <a:cubicBezTo>
                      <a:pt x="12" y="176"/>
                      <a:pt x="0" y="202"/>
                      <a:pt x="0" y="264"/>
                    </a:cubicBezTo>
                    <a:cubicBezTo>
                      <a:pt x="0" y="723"/>
                      <a:pt x="547" y="1600"/>
                      <a:pt x="547" y="1600"/>
                    </a:cubicBezTo>
                    <a:lnTo>
                      <a:pt x="904" y="7026"/>
                    </a:lnTo>
                    <a:lnTo>
                      <a:pt x="1704" y="6908"/>
                    </a:lnTo>
                    <a:lnTo>
                      <a:pt x="1195" y="1648"/>
                    </a:lnTo>
                    <a:cubicBezTo>
                      <a:pt x="1195" y="1648"/>
                      <a:pt x="1943" y="777"/>
                      <a:pt x="1784" y="777"/>
                    </a:cubicBezTo>
                    <a:cubicBezTo>
                      <a:pt x="1768" y="777"/>
                      <a:pt x="1742" y="787"/>
                      <a:pt x="1704" y="807"/>
                    </a:cubicBezTo>
                    <a:cubicBezTo>
                      <a:pt x="1302" y="1030"/>
                      <a:pt x="1042" y="1408"/>
                      <a:pt x="1042" y="1408"/>
                    </a:cubicBezTo>
                    <a:cubicBezTo>
                      <a:pt x="1042" y="1408"/>
                      <a:pt x="1167" y="7"/>
                      <a:pt x="943" y="7"/>
                    </a:cubicBezTo>
                    <a:cubicBezTo>
                      <a:pt x="939" y="7"/>
                      <a:pt x="935" y="7"/>
                      <a:pt x="931" y="8"/>
                    </a:cubicBezTo>
                    <a:cubicBezTo>
                      <a:pt x="689" y="58"/>
                      <a:pt x="931" y="1219"/>
                      <a:pt x="931" y="1219"/>
                    </a:cubicBezTo>
                    <a:cubicBezTo>
                      <a:pt x="931" y="1219"/>
                      <a:pt x="502" y="1"/>
                      <a:pt x="408" y="1"/>
                    </a:cubicBezTo>
                    <a:close/>
                  </a:path>
                </a:pathLst>
              </a:custGeom>
              <a:solidFill>
                <a:srgbClr val="E9A6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0"/>
              <p:cNvSpPr/>
              <p:nvPr/>
            </p:nvSpPr>
            <p:spPr>
              <a:xfrm>
                <a:off x="7497970" y="2191609"/>
                <a:ext cx="263268" cy="150023"/>
              </a:xfrm>
              <a:custGeom>
                <a:rect b="b" l="l" r="r" t="t"/>
                <a:pathLst>
                  <a:path extrusionOk="0" h="1391" w="2441">
                    <a:moveTo>
                      <a:pt x="189" y="0"/>
                    </a:moveTo>
                    <a:cubicBezTo>
                      <a:pt x="189" y="0"/>
                      <a:pt x="0" y="1080"/>
                      <a:pt x="931" y="1346"/>
                    </a:cubicBezTo>
                    <a:cubicBezTo>
                      <a:pt x="1038" y="1377"/>
                      <a:pt x="1140" y="1390"/>
                      <a:pt x="1237" y="1390"/>
                    </a:cubicBezTo>
                    <a:cubicBezTo>
                      <a:pt x="1987" y="1390"/>
                      <a:pt x="2440" y="584"/>
                      <a:pt x="2440" y="584"/>
                    </a:cubicBezTo>
                    <a:lnTo>
                      <a:pt x="2440" y="584"/>
                    </a:lnTo>
                    <a:cubicBezTo>
                      <a:pt x="2440" y="584"/>
                      <a:pt x="1814" y="1177"/>
                      <a:pt x="1093" y="1177"/>
                    </a:cubicBezTo>
                    <a:cubicBezTo>
                      <a:pt x="1039" y="1177"/>
                      <a:pt x="986" y="1174"/>
                      <a:pt x="931" y="1167"/>
                    </a:cubicBezTo>
                    <a:cubicBezTo>
                      <a:pt x="145" y="1063"/>
                      <a:pt x="189" y="0"/>
                      <a:pt x="189" y="0"/>
                    </a:cubicBez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0"/>
              <p:cNvSpPr/>
              <p:nvPr/>
            </p:nvSpPr>
            <p:spPr>
              <a:xfrm>
                <a:off x="7572496" y="2089257"/>
                <a:ext cx="66437" cy="176339"/>
              </a:xfrm>
              <a:custGeom>
                <a:rect b="b" l="l" r="r" t="t"/>
                <a:pathLst>
                  <a:path extrusionOk="0" h="1635" w="616">
                    <a:moveTo>
                      <a:pt x="1" y="1"/>
                    </a:moveTo>
                    <a:lnTo>
                      <a:pt x="271" y="1634"/>
                    </a:lnTo>
                    <a:lnTo>
                      <a:pt x="112" y="453"/>
                    </a:lnTo>
                    <a:lnTo>
                      <a:pt x="615" y="1343"/>
                    </a:lnTo>
                    <a:lnTo>
                      <a:pt x="1" y="1"/>
                    </a:lnTo>
                    <a:close/>
                  </a:path>
                </a:pathLst>
              </a:custGeom>
              <a:solidFill>
                <a:srgbClr val="995B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0"/>
              <p:cNvSpPr/>
              <p:nvPr/>
            </p:nvSpPr>
            <p:spPr>
              <a:xfrm>
                <a:off x="7787338" y="2121289"/>
                <a:ext cx="230373" cy="473580"/>
              </a:xfrm>
              <a:custGeom>
                <a:rect b="b" l="l" r="r" t="t"/>
                <a:pathLst>
                  <a:path extrusionOk="0" h="4391" w="2136">
                    <a:moveTo>
                      <a:pt x="118" y="1"/>
                    </a:moveTo>
                    <a:lnTo>
                      <a:pt x="0" y="3878"/>
                    </a:lnTo>
                    <a:lnTo>
                      <a:pt x="1737" y="4390"/>
                    </a:lnTo>
                    <a:cubicBezTo>
                      <a:pt x="1737" y="4390"/>
                      <a:pt x="2136" y="2373"/>
                      <a:pt x="1357" y="1212"/>
                    </a:cubicBezTo>
                    <a:cubicBezTo>
                      <a:pt x="577" y="54"/>
                      <a:pt x="118" y="1"/>
                      <a:pt x="118" y="1"/>
                    </a:cubicBez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0"/>
              <p:cNvSpPr/>
              <p:nvPr/>
            </p:nvSpPr>
            <p:spPr>
              <a:xfrm>
                <a:off x="7138596" y="2099503"/>
                <a:ext cx="405849" cy="258846"/>
              </a:xfrm>
              <a:custGeom>
                <a:rect b="b" l="l" r="r" t="t"/>
                <a:pathLst>
                  <a:path extrusionOk="0" h="2400" w="3763">
                    <a:moveTo>
                      <a:pt x="3763" y="0"/>
                    </a:moveTo>
                    <a:cubicBezTo>
                      <a:pt x="3763" y="0"/>
                      <a:pt x="2409" y="142"/>
                      <a:pt x="1205" y="854"/>
                    </a:cubicBezTo>
                    <a:cubicBezTo>
                      <a:pt x="0" y="1563"/>
                      <a:pt x="0" y="1762"/>
                      <a:pt x="0" y="1762"/>
                    </a:cubicBezTo>
                    <a:lnTo>
                      <a:pt x="2393" y="2399"/>
                    </a:lnTo>
                    <a:cubicBezTo>
                      <a:pt x="2393" y="2399"/>
                      <a:pt x="1978" y="685"/>
                      <a:pt x="3763" y="0"/>
                    </a:cubicBez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 name="Google Shape;185;p30"/>
            <p:cNvGrpSpPr/>
            <p:nvPr/>
          </p:nvGrpSpPr>
          <p:grpSpPr>
            <a:xfrm>
              <a:off x="4335273" y="1991238"/>
              <a:ext cx="795196" cy="1374688"/>
              <a:chOff x="2690045" y="913035"/>
              <a:chExt cx="795196" cy="1374688"/>
            </a:xfrm>
          </p:grpSpPr>
          <p:sp>
            <p:nvSpPr>
              <p:cNvPr id="186" name="Google Shape;186;p30"/>
              <p:cNvSpPr/>
              <p:nvPr/>
            </p:nvSpPr>
            <p:spPr>
              <a:xfrm>
                <a:off x="2792397" y="937517"/>
                <a:ext cx="692844" cy="532791"/>
              </a:xfrm>
              <a:custGeom>
                <a:rect b="b" l="l" r="r" t="t"/>
                <a:pathLst>
                  <a:path extrusionOk="0" h="4940" w="6424">
                    <a:moveTo>
                      <a:pt x="3867" y="0"/>
                    </a:moveTo>
                    <a:cubicBezTo>
                      <a:pt x="3051" y="0"/>
                      <a:pt x="2195" y="316"/>
                      <a:pt x="1727" y="647"/>
                    </a:cubicBezTo>
                    <a:cubicBezTo>
                      <a:pt x="819" y="1286"/>
                      <a:pt x="947" y="2176"/>
                      <a:pt x="981" y="2615"/>
                    </a:cubicBezTo>
                    <a:cubicBezTo>
                      <a:pt x="981" y="2615"/>
                      <a:pt x="904" y="2217"/>
                      <a:pt x="666" y="2217"/>
                    </a:cubicBezTo>
                    <a:cubicBezTo>
                      <a:pt x="597" y="2217"/>
                      <a:pt x="513" y="2251"/>
                      <a:pt x="414" y="2338"/>
                    </a:cubicBezTo>
                    <a:cubicBezTo>
                      <a:pt x="0" y="2707"/>
                      <a:pt x="197" y="3852"/>
                      <a:pt x="629" y="3852"/>
                    </a:cubicBezTo>
                    <a:cubicBezTo>
                      <a:pt x="652" y="3852"/>
                      <a:pt x="674" y="3849"/>
                      <a:pt x="698" y="3843"/>
                    </a:cubicBezTo>
                    <a:cubicBezTo>
                      <a:pt x="698" y="3843"/>
                      <a:pt x="1046" y="4939"/>
                      <a:pt x="2942" y="4939"/>
                    </a:cubicBezTo>
                    <a:cubicBezTo>
                      <a:pt x="3108" y="4939"/>
                      <a:pt x="3285" y="4931"/>
                      <a:pt x="3474" y="4913"/>
                    </a:cubicBezTo>
                    <a:cubicBezTo>
                      <a:pt x="5837" y="4687"/>
                      <a:pt x="6424" y="2703"/>
                      <a:pt x="5702" y="1063"/>
                    </a:cubicBezTo>
                    <a:cubicBezTo>
                      <a:pt x="5354" y="274"/>
                      <a:pt x="4627" y="0"/>
                      <a:pt x="3867" y="0"/>
                    </a:cubicBezTo>
                    <a:close/>
                  </a:path>
                </a:pathLst>
              </a:custGeom>
              <a:solidFill>
                <a:srgbClr val="EAAB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0"/>
              <p:cNvSpPr/>
              <p:nvPr/>
            </p:nvSpPr>
            <p:spPr>
              <a:xfrm>
                <a:off x="3096109" y="982923"/>
                <a:ext cx="51122" cy="176231"/>
              </a:xfrm>
              <a:custGeom>
                <a:rect b="b" l="l" r="r" t="t"/>
                <a:pathLst>
                  <a:path extrusionOk="0" h="1634" w="474">
                    <a:moveTo>
                      <a:pt x="473" y="0"/>
                    </a:moveTo>
                    <a:lnTo>
                      <a:pt x="1" y="1452"/>
                    </a:lnTo>
                    <a:lnTo>
                      <a:pt x="473" y="1634"/>
                    </a:lnTo>
                    <a:lnTo>
                      <a:pt x="473" y="0"/>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0"/>
              <p:cNvSpPr/>
              <p:nvPr/>
            </p:nvSpPr>
            <p:spPr>
              <a:xfrm>
                <a:off x="2950509" y="1042566"/>
                <a:ext cx="104293" cy="82399"/>
              </a:xfrm>
              <a:custGeom>
                <a:rect b="b" l="l" r="r" t="t"/>
                <a:pathLst>
                  <a:path extrusionOk="0" h="764" w="967">
                    <a:moveTo>
                      <a:pt x="602" y="1"/>
                    </a:moveTo>
                    <a:lnTo>
                      <a:pt x="602" y="1"/>
                    </a:lnTo>
                    <a:cubicBezTo>
                      <a:pt x="602" y="1"/>
                      <a:pt x="760" y="524"/>
                      <a:pt x="507" y="645"/>
                    </a:cubicBezTo>
                    <a:cubicBezTo>
                      <a:pt x="474" y="661"/>
                      <a:pt x="442" y="668"/>
                      <a:pt x="410" y="668"/>
                    </a:cubicBezTo>
                    <a:cubicBezTo>
                      <a:pt x="201" y="668"/>
                      <a:pt x="33" y="361"/>
                      <a:pt x="1" y="335"/>
                    </a:cubicBezTo>
                    <a:lnTo>
                      <a:pt x="1" y="335"/>
                    </a:lnTo>
                    <a:cubicBezTo>
                      <a:pt x="1" y="335"/>
                      <a:pt x="125" y="763"/>
                      <a:pt x="478" y="763"/>
                    </a:cubicBezTo>
                    <a:cubicBezTo>
                      <a:pt x="502" y="763"/>
                      <a:pt x="528" y="761"/>
                      <a:pt x="554" y="757"/>
                    </a:cubicBezTo>
                    <a:cubicBezTo>
                      <a:pt x="966" y="693"/>
                      <a:pt x="602" y="1"/>
                      <a:pt x="602" y="1"/>
                    </a:cubicBez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0"/>
              <p:cNvSpPr/>
              <p:nvPr/>
            </p:nvSpPr>
            <p:spPr>
              <a:xfrm>
                <a:off x="3031290" y="1003307"/>
                <a:ext cx="73663" cy="63741"/>
              </a:xfrm>
              <a:custGeom>
                <a:rect b="b" l="l" r="r" t="t"/>
                <a:pathLst>
                  <a:path extrusionOk="0" h="591" w="683">
                    <a:moveTo>
                      <a:pt x="602" y="0"/>
                    </a:moveTo>
                    <a:cubicBezTo>
                      <a:pt x="602" y="1"/>
                      <a:pt x="635" y="328"/>
                      <a:pt x="450" y="497"/>
                    </a:cubicBezTo>
                    <a:cubicBezTo>
                      <a:pt x="425" y="519"/>
                      <a:pt x="398" y="529"/>
                      <a:pt x="371" y="529"/>
                    </a:cubicBezTo>
                    <a:cubicBezTo>
                      <a:pt x="198" y="529"/>
                      <a:pt x="1" y="132"/>
                      <a:pt x="1" y="132"/>
                    </a:cubicBezTo>
                    <a:lnTo>
                      <a:pt x="1" y="132"/>
                    </a:lnTo>
                    <a:cubicBezTo>
                      <a:pt x="52" y="385"/>
                      <a:pt x="197" y="590"/>
                      <a:pt x="406" y="590"/>
                    </a:cubicBezTo>
                    <a:cubicBezTo>
                      <a:pt x="420" y="590"/>
                      <a:pt x="435" y="589"/>
                      <a:pt x="450" y="587"/>
                    </a:cubicBezTo>
                    <a:cubicBezTo>
                      <a:pt x="683" y="561"/>
                      <a:pt x="602" y="1"/>
                      <a:pt x="602" y="0"/>
                    </a:cubicBez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0"/>
              <p:cNvSpPr/>
              <p:nvPr/>
            </p:nvSpPr>
            <p:spPr>
              <a:xfrm>
                <a:off x="2874796" y="1070931"/>
                <a:ext cx="57701" cy="148621"/>
              </a:xfrm>
              <a:custGeom>
                <a:rect b="b" l="l" r="r" t="t"/>
                <a:pathLst>
                  <a:path extrusionOk="0" h="1378" w="535">
                    <a:moveTo>
                      <a:pt x="413" y="1"/>
                    </a:moveTo>
                    <a:lnTo>
                      <a:pt x="413" y="1"/>
                    </a:lnTo>
                    <a:cubicBezTo>
                      <a:pt x="8" y="359"/>
                      <a:pt x="1" y="1003"/>
                      <a:pt x="1" y="1003"/>
                    </a:cubicBezTo>
                    <a:lnTo>
                      <a:pt x="217" y="1378"/>
                    </a:lnTo>
                    <a:cubicBezTo>
                      <a:pt x="534" y="865"/>
                      <a:pt x="413" y="1"/>
                      <a:pt x="413" y="1"/>
                    </a:cubicBez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0"/>
              <p:cNvSpPr/>
              <p:nvPr/>
            </p:nvSpPr>
            <p:spPr>
              <a:xfrm>
                <a:off x="2787112" y="1177058"/>
                <a:ext cx="142365" cy="180329"/>
              </a:xfrm>
              <a:custGeom>
                <a:rect b="b" l="l" r="r" t="t"/>
                <a:pathLst>
                  <a:path extrusionOk="0" h="1672" w="1320">
                    <a:moveTo>
                      <a:pt x="769" y="0"/>
                    </a:moveTo>
                    <a:cubicBezTo>
                      <a:pt x="315" y="0"/>
                      <a:pt x="0" y="806"/>
                      <a:pt x="372" y="1390"/>
                    </a:cubicBezTo>
                    <a:cubicBezTo>
                      <a:pt x="507" y="1601"/>
                      <a:pt x="658" y="1671"/>
                      <a:pt x="798" y="1671"/>
                    </a:cubicBezTo>
                    <a:cubicBezTo>
                      <a:pt x="1079" y="1671"/>
                      <a:pt x="1320" y="1390"/>
                      <a:pt x="1320" y="1390"/>
                    </a:cubicBezTo>
                    <a:lnTo>
                      <a:pt x="1013" y="333"/>
                    </a:lnTo>
                    <a:lnTo>
                      <a:pt x="891" y="19"/>
                    </a:lnTo>
                    <a:cubicBezTo>
                      <a:pt x="850" y="6"/>
                      <a:pt x="809" y="0"/>
                      <a:pt x="769" y="0"/>
                    </a:cubicBez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0"/>
              <p:cNvSpPr/>
              <p:nvPr/>
            </p:nvSpPr>
            <p:spPr>
              <a:xfrm>
                <a:off x="2939292" y="917996"/>
                <a:ext cx="37533" cy="124677"/>
              </a:xfrm>
              <a:custGeom>
                <a:rect b="b" l="l" r="r" t="t"/>
                <a:pathLst>
                  <a:path extrusionOk="0" h="1156" w="348">
                    <a:moveTo>
                      <a:pt x="259" y="0"/>
                    </a:moveTo>
                    <a:cubicBezTo>
                      <a:pt x="237" y="0"/>
                      <a:pt x="210" y="9"/>
                      <a:pt x="176" y="32"/>
                    </a:cubicBezTo>
                    <a:cubicBezTo>
                      <a:pt x="10" y="147"/>
                      <a:pt x="0" y="1156"/>
                      <a:pt x="0" y="1156"/>
                    </a:cubicBezTo>
                    <a:lnTo>
                      <a:pt x="348" y="137"/>
                    </a:lnTo>
                    <a:cubicBezTo>
                      <a:pt x="348" y="137"/>
                      <a:pt x="344" y="0"/>
                      <a:pt x="259" y="0"/>
                    </a:cubicBez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0"/>
              <p:cNvSpPr/>
              <p:nvPr/>
            </p:nvSpPr>
            <p:spPr>
              <a:xfrm>
                <a:off x="2984051" y="913035"/>
                <a:ext cx="80458" cy="58025"/>
              </a:xfrm>
              <a:custGeom>
                <a:rect b="b" l="l" r="r" t="t"/>
                <a:pathLst>
                  <a:path extrusionOk="0" h="538" w="746">
                    <a:moveTo>
                      <a:pt x="248" y="0"/>
                    </a:moveTo>
                    <a:cubicBezTo>
                      <a:pt x="237" y="0"/>
                      <a:pt x="227" y="1"/>
                      <a:pt x="216" y="4"/>
                    </a:cubicBezTo>
                    <a:cubicBezTo>
                      <a:pt x="0" y="61"/>
                      <a:pt x="216" y="227"/>
                      <a:pt x="216" y="227"/>
                    </a:cubicBezTo>
                    <a:cubicBezTo>
                      <a:pt x="217" y="227"/>
                      <a:pt x="218" y="227"/>
                      <a:pt x="218" y="227"/>
                    </a:cubicBezTo>
                    <a:cubicBezTo>
                      <a:pt x="359" y="227"/>
                      <a:pt x="746" y="538"/>
                      <a:pt x="746" y="538"/>
                    </a:cubicBezTo>
                    <a:lnTo>
                      <a:pt x="746" y="473"/>
                    </a:lnTo>
                    <a:cubicBezTo>
                      <a:pt x="746" y="473"/>
                      <a:pt x="459" y="0"/>
                      <a:pt x="248" y="0"/>
                    </a:cubicBez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0"/>
              <p:cNvSpPr/>
              <p:nvPr/>
            </p:nvSpPr>
            <p:spPr>
              <a:xfrm>
                <a:off x="3007347" y="1145241"/>
                <a:ext cx="228647" cy="143336"/>
              </a:xfrm>
              <a:custGeom>
                <a:rect b="b" l="l" r="r" t="t"/>
                <a:pathLst>
                  <a:path extrusionOk="0" h="1329" w="2120">
                    <a:moveTo>
                      <a:pt x="2096" y="0"/>
                    </a:moveTo>
                    <a:lnTo>
                      <a:pt x="2096" y="0"/>
                    </a:lnTo>
                    <a:cubicBezTo>
                      <a:pt x="2096" y="1"/>
                      <a:pt x="1934" y="1151"/>
                      <a:pt x="1421" y="1208"/>
                    </a:cubicBezTo>
                    <a:cubicBezTo>
                      <a:pt x="1407" y="1210"/>
                      <a:pt x="1392" y="1211"/>
                      <a:pt x="1378" y="1211"/>
                    </a:cubicBezTo>
                    <a:cubicBezTo>
                      <a:pt x="856" y="1211"/>
                      <a:pt x="0" y="294"/>
                      <a:pt x="0" y="294"/>
                    </a:cubicBezTo>
                    <a:lnTo>
                      <a:pt x="0" y="294"/>
                    </a:lnTo>
                    <a:cubicBezTo>
                      <a:pt x="119" y="594"/>
                      <a:pt x="952" y="1328"/>
                      <a:pt x="1483" y="1328"/>
                    </a:cubicBezTo>
                    <a:cubicBezTo>
                      <a:pt x="1526" y="1328"/>
                      <a:pt x="1567" y="1323"/>
                      <a:pt x="1606" y="1313"/>
                    </a:cubicBezTo>
                    <a:cubicBezTo>
                      <a:pt x="2120" y="1179"/>
                      <a:pt x="2096" y="1"/>
                      <a:pt x="2096" y="0"/>
                    </a:cubicBez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0"/>
              <p:cNvSpPr/>
              <p:nvPr/>
            </p:nvSpPr>
            <p:spPr>
              <a:xfrm>
                <a:off x="3007334" y="1452395"/>
                <a:ext cx="272676" cy="258849"/>
              </a:xfrm>
              <a:custGeom>
                <a:rect b="b" l="l" r="r" t="t"/>
                <a:pathLst>
                  <a:path extrusionOk="0" h="2134" w="2528">
                    <a:moveTo>
                      <a:pt x="1660" y="0"/>
                    </a:moveTo>
                    <a:lnTo>
                      <a:pt x="1094" y="1168"/>
                    </a:lnTo>
                    <a:lnTo>
                      <a:pt x="0" y="1580"/>
                    </a:lnTo>
                    <a:cubicBezTo>
                      <a:pt x="0" y="1580"/>
                      <a:pt x="325" y="2134"/>
                      <a:pt x="1023" y="2134"/>
                    </a:cubicBezTo>
                    <a:cubicBezTo>
                      <a:pt x="1078" y="2134"/>
                      <a:pt x="1135" y="2130"/>
                      <a:pt x="1195" y="2123"/>
                    </a:cubicBezTo>
                    <a:cubicBezTo>
                      <a:pt x="2011" y="2025"/>
                      <a:pt x="2528" y="1505"/>
                      <a:pt x="2528" y="1505"/>
                    </a:cubicBezTo>
                    <a:lnTo>
                      <a:pt x="1863" y="1458"/>
                    </a:lnTo>
                    <a:lnTo>
                      <a:pt x="2204" y="0"/>
                    </a:lnTo>
                    <a:close/>
                  </a:path>
                </a:pathLst>
              </a:custGeom>
              <a:solidFill>
                <a:srgbClr val="D1A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0"/>
              <p:cNvSpPr/>
              <p:nvPr/>
            </p:nvSpPr>
            <p:spPr>
              <a:xfrm>
                <a:off x="2690045" y="1613968"/>
                <a:ext cx="726818" cy="673755"/>
              </a:xfrm>
              <a:custGeom>
                <a:rect b="b" l="l" r="r" t="t"/>
                <a:pathLst>
                  <a:path extrusionOk="0" h="6247" w="6739">
                    <a:moveTo>
                      <a:pt x="3159" y="1"/>
                    </a:moveTo>
                    <a:cubicBezTo>
                      <a:pt x="3159" y="1"/>
                      <a:pt x="2187" y="257"/>
                      <a:pt x="1714" y="989"/>
                    </a:cubicBezTo>
                    <a:cubicBezTo>
                      <a:pt x="1238" y="1722"/>
                      <a:pt x="0" y="6247"/>
                      <a:pt x="0" y="6247"/>
                    </a:cubicBezTo>
                    <a:lnTo>
                      <a:pt x="6739" y="1192"/>
                    </a:lnTo>
                    <a:lnTo>
                      <a:pt x="5470" y="7"/>
                    </a:lnTo>
                    <a:cubicBezTo>
                      <a:pt x="5470" y="7"/>
                      <a:pt x="4956" y="604"/>
                      <a:pt x="4272" y="604"/>
                    </a:cubicBezTo>
                    <a:cubicBezTo>
                      <a:pt x="3929" y="604"/>
                      <a:pt x="3543" y="453"/>
                      <a:pt x="3159" y="1"/>
                    </a:cubicBezTo>
                    <a:close/>
                  </a:path>
                </a:pathLst>
              </a:custGeom>
              <a:solidFill>
                <a:srgbClr val="88CA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 name="Google Shape;197;p30"/>
            <p:cNvGrpSpPr/>
            <p:nvPr/>
          </p:nvGrpSpPr>
          <p:grpSpPr>
            <a:xfrm>
              <a:off x="3757424" y="1177725"/>
              <a:ext cx="5258215" cy="3965780"/>
              <a:chOff x="3757424" y="1116650"/>
              <a:chExt cx="5258215" cy="3965780"/>
            </a:xfrm>
          </p:grpSpPr>
          <p:sp>
            <p:nvSpPr>
              <p:cNvPr id="198" name="Google Shape;198;p30"/>
              <p:cNvSpPr/>
              <p:nvPr/>
            </p:nvSpPr>
            <p:spPr>
              <a:xfrm>
                <a:off x="4513420" y="2322847"/>
                <a:ext cx="3684540" cy="2758475"/>
              </a:xfrm>
              <a:custGeom>
                <a:rect b="b" l="l" r="r" t="t"/>
                <a:pathLst>
                  <a:path extrusionOk="0" h="31193" w="41665">
                    <a:moveTo>
                      <a:pt x="24921" y="0"/>
                    </a:moveTo>
                    <a:cubicBezTo>
                      <a:pt x="23970" y="0"/>
                      <a:pt x="23382" y="48"/>
                      <a:pt x="23382" y="48"/>
                    </a:cubicBezTo>
                    <a:lnTo>
                      <a:pt x="15782" y="48"/>
                    </a:lnTo>
                    <a:cubicBezTo>
                      <a:pt x="15782" y="48"/>
                      <a:pt x="7137" y="1246"/>
                      <a:pt x="3567" y="6405"/>
                    </a:cubicBezTo>
                    <a:cubicBezTo>
                      <a:pt x="1" y="11568"/>
                      <a:pt x="638" y="31193"/>
                      <a:pt x="638" y="31193"/>
                    </a:cubicBezTo>
                    <a:lnTo>
                      <a:pt x="41664" y="31193"/>
                    </a:lnTo>
                    <a:cubicBezTo>
                      <a:pt x="41664" y="31193"/>
                      <a:pt x="41283" y="7542"/>
                      <a:pt x="36761" y="3439"/>
                    </a:cubicBezTo>
                    <a:cubicBezTo>
                      <a:pt x="33402" y="393"/>
                      <a:pt x="27659" y="0"/>
                      <a:pt x="24921" y="0"/>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0"/>
              <p:cNvSpPr/>
              <p:nvPr/>
            </p:nvSpPr>
            <p:spPr>
              <a:xfrm>
                <a:off x="7558271" y="4397613"/>
                <a:ext cx="77732" cy="289263"/>
              </a:xfrm>
              <a:custGeom>
                <a:rect b="b" l="l" r="r" t="t"/>
                <a:pathLst>
                  <a:path extrusionOk="0" h="3271" w="879">
                    <a:moveTo>
                      <a:pt x="247" y="0"/>
                    </a:moveTo>
                    <a:cubicBezTo>
                      <a:pt x="247" y="0"/>
                      <a:pt x="0" y="3132"/>
                      <a:pt x="0" y="3172"/>
                    </a:cubicBezTo>
                    <a:lnTo>
                      <a:pt x="581" y="3270"/>
                    </a:lnTo>
                    <a:lnTo>
                      <a:pt x="878" y="34"/>
                    </a:lnTo>
                    <a:lnTo>
                      <a:pt x="247" y="0"/>
                    </a:lnTo>
                    <a:close/>
                  </a:path>
                </a:pathLst>
              </a:custGeom>
              <a:solidFill>
                <a:srgbClr val="3B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0"/>
              <p:cNvSpPr/>
              <p:nvPr/>
            </p:nvSpPr>
            <p:spPr>
              <a:xfrm>
                <a:off x="7549694" y="4427768"/>
                <a:ext cx="59692" cy="140519"/>
              </a:xfrm>
              <a:custGeom>
                <a:rect b="b" l="l" r="r" t="t"/>
                <a:pathLst>
                  <a:path extrusionOk="0" h="1589" w="675">
                    <a:moveTo>
                      <a:pt x="393" y="1"/>
                    </a:moveTo>
                    <a:cubicBezTo>
                      <a:pt x="269" y="1"/>
                      <a:pt x="148" y="2"/>
                      <a:pt x="138" y="3"/>
                    </a:cubicBezTo>
                    <a:lnTo>
                      <a:pt x="94" y="3"/>
                    </a:lnTo>
                    <a:lnTo>
                      <a:pt x="0" y="1586"/>
                    </a:lnTo>
                    <a:lnTo>
                      <a:pt x="94" y="1589"/>
                    </a:lnTo>
                    <a:lnTo>
                      <a:pt x="185" y="98"/>
                    </a:lnTo>
                    <a:cubicBezTo>
                      <a:pt x="261" y="96"/>
                      <a:pt x="373" y="96"/>
                      <a:pt x="470" y="96"/>
                    </a:cubicBezTo>
                    <a:cubicBezTo>
                      <a:pt x="567" y="96"/>
                      <a:pt x="650" y="96"/>
                      <a:pt x="668" y="98"/>
                    </a:cubicBezTo>
                    <a:lnTo>
                      <a:pt x="675" y="3"/>
                    </a:lnTo>
                    <a:cubicBezTo>
                      <a:pt x="648" y="2"/>
                      <a:pt x="518" y="1"/>
                      <a:pt x="393" y="1"/>
                    </a:cubicBezTo>
                    <a:close/>
                  </a:path>
                </a:pathLst>
              </a:custGeom>
              <a:solidFill>
                <a:srgbClr val="3B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0"/>
              <p:cNvSpPr/>
              <p:nvPr/>
            </p:nvSpPr>
            <p:spPr>
              <a:xfrm>
                <a:off x="7653777" y="4400619"/>
                <a:ext cx="61284" cy="286256"/>
              </a:xfrm>
              <a:custGeom>
                <a:rect b="b" l="l" r="r" t="t"/>
                <a:pathLst>
                  <a:path extrusionOk="0" h="3237" w="693">
                    <a:moveTo>
                      <a:pt x="122" y="0"/>
                    </a:moveTo>
                    <a:lnTo>
                      <a:pt x="1" y="3138"/>
                    </a:lnTo>
                    <a:lnTo>
                      <a:pt x="601" y="3236"/>
                    </a:lnTo>
                    <a:lnTo>
                      <a:pt x="692" y="0"/>
                    </a:lnTo>
                    <a:close/>
                  </a:path>
                </a:pathLst>
              </a:custGeom>
              <a:solidFill>
                <a:srgbClr val="3B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0"/>
              <p:cNvSpPr/>
              <p:nvPr/>
            </p:nvSpPr>
            <p:spPr>
              <a:xfrm>
                <a:off x="7684197" y="4433074"/>
                <a:ext cx="51114" cy="146356"/>
              </a:xfrm>
              <a:custGeom>
                <a:rect b="b" l="l" r="r" t="t"/>
                <a:pathLst>
                  <a:path extrusionOk="0" h="1655" w="578">
                    <a:moveTo>
                      <a:pt x="1" y="1"/>
                    </a:moveTo>
                    <a:lnTo>
                      <a:pt x="1" y="95"/>
                    </a:lnTo>
                    <a:lnTo>
                      <a:pt x="476" y="95"/>
                    </a:lnTo>
                    <a:lnTo>
                      <a:pt x="406" y="1650"/>
                    </a:lnTo>
                    <a:lnTo>
                      <a:pt x="500" y="1654"/>
                    </a:lnTo>
                    <a:lnTo>
                      <a:pt x="577" y="1"/>
                    </a:lnTo>
                    <a:close/>
                  </a:path>
                </a:pathLst>
              </a:custGeom>
              <a:solidFill>
                <a:srgbClr val="3B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0"/>
              <p:cNvSpPr/>
              <p:nvPr/>
            </p:nvSpPr>
            <p:spPr>
              <a:xfrm>
                <a:off x="3757424" y="2496437"/>
                <a:ext cx="1583561" cy="2202411"/>
              </a:xfrm>
              <a:custGeom>
                <a:rect b="b" l="l" r="r" t="t"/>
                <a:pathLst>
                  <a:path extrusionOk="0" h="24905" w="17907">
                    <a:moveTo>
                      <a:pt x="17907" y="1"/>
                    </a:moveTo>
                    <a:lnTo>
                      <a:pt x="17907" y="1"/>
                    </a:lnTo>
                    <a:cubicBezTo>
                      <a:pt x="911" y="7946"/>
                      <a:pt x="0" y="24904"/>
                      <a:pt x="4576" y="24904"/>
                    </a:cubicBezTo>
                    <a:cubicBezTo>
                      <a:pt x="4833" y="24904"/>
                      <a:pt x="5108" y="24850"/>
                      <a:pt x="5398" y="24738"/>
                    </a:cubicBezTo>
                    <a:cubicBezTo>
                      <a:pt x="10844" y="22636"/>
                      <a:pt x="13689" y="15500"/>
                      <a:pt x="13689" y="15500"/>
                    </a:cubicBezTo>
                    <a:lnTo>
                      <a:pt x="12690" y="10850"/>
                    </a:lnTo>
                    <a:cubicBezTo>
                      <a:pt x="12690" y="10850"/>
                      <a:pt x="10668" y="11390"/>
                      <a:pt x="10223" y="11538"/>
                    </a:cubicBezTo>
                    <a:cubicBezTo>
                      <a:pt x="10215" y="11541"/>
                      <a:pt x="10207" y="11542"/>
                      <a:pt x="10199" y="11542"/>
                    </a:cubicBezTo>
                    <a:cubicBezTo>
                      <a:pt x="9968" y="11542"/>
                      <a:pt x="9809" y="10360"/>
                      <a:pt x="10939" y="6855"/>
                    </a:cubicBezTo>
                    <a:cubicBezTo>
                      <a:pt x="12275" y="2705"/>
                      <a:pt x="17905" y="2"/>
                      <a:pt x="17907"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0"/>
              <p:cNvSpPr/>
              <p:nvPr/>
            </p:nvSpPr>
            <p:spPr>
              <a:xfrm>
                <a:off x="5627649" y="2316062"/>
                <a:ext cx="1425797" cy="1228946"/>
              </a:xfrm>
              <a:custGeom>
                <a:rect b="b" l="l" r="r" t="t"/>
                <a:pathLst>
                  <a:path extrusionOk="0" h="13897" w="16123">
                    <a:moveTo>
                      <a:pt x="12314" y="1"/>
                    </a:moveTo>
                    <a:cubicBezTo>
                      <a:pt x="11368" y="1"/>
                      <a:pt x="10782" y="48"/>
                      <a:pt x="10782" y="48"/>
                    </a:cubicBezTo>
                    <a:lnTo>
                      <a:pt x="3182" y="48"/>
                    </a:lnTo>
                    <a:cubicBezTo>
                      <a:pt x="3182" y="48"/>
                      <a:pt x="1843" y="233"/>
                      <a:pt x="0" y="773"/>
                    </a:cubicBezTo>
                    <a:cubicBezTo>
                      <a:pt x="328" y="2554"/>
                      <a:pt x="2204" y="9070"/>
                      <a:pt x="8531" y="13896"/>
                    </a:cubicBezTo>
                    <a:cubicBezTo>
                      <a:pt x="8531" y="13896"/>
                      <a:pt x="14135" y="9125"/>
                      <a:pt x="16123" y="250"/>
                    </a:cubicBezTo>
                    <a:cubicBezTo>
                      <a:pt x="14635" y="50"/>
                      <a:pt x="13285" y="1"/>
                      <a:pt x="12314" y="1"/>
                    </a:cubicBezTo>
                    <a:close/>
                  </a:path>
                </a:pathLst>
              </a:custGeom>
              <a:solidFill>
                <a:srgbClr val="F8F0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0"/>
              <p:cNvSpPr/>
              <p:nvPr/>
            </p:nvSpPr>
            <p:spPr>
              <a:xfrm>
                <a:off x="6167784" y="2671088"/>
                <a:ext cx="341084" cy="242924"/>
              </a:xfrm>
              <a:custGeom>
                <a:rect b="b" l="l" r="r" t="t"/>
                <a:pathLst>
                  <a:path extrusionOk="0" h="2747" w="3857">
                    <a:moveTo>
                      <a:pt x="1829" y="0"/>
                    </a:moveTo>
                    <a:lnTo>
                      <a:pt x="0" y="1343"/>
                    </a:lnTo>
                    <a:lnTo>
                      <a:pt x="1829" y="2746"/>
                    </a:lnTo>
                    <a:lnTo>
                      <a:pt x="3857" y="1343"/>
                    </a:lnTo>
                    <a:lnTo>
                      <a:pt x="1829" y="0"/>
                    </a:ln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0"/>
              <p:cNvSpPr/>
              <p:nvPr/>
            </p:nvSpPr>
            <p:spPr>
              <a:xfrm>
                <a:off x="6257542" y="2913919"/>
                <a:ext cx="182702" cy="418197"/>
              </a:xfrm>
              <a:custGeom>
                <a:rect b="b" l="l" r="r" t="t"/>
                <a:pathLst>
                  <a:path extrusionOk="0" h="4729" w="2066">
                    <a:moveTo>
                      <a:pt x="814" y="0"/>
                    </a:moveTo>
                    <a:lnTo>
                      <a:pt x="1" y="3517"/>
                    </a:lnTo>
                    <a:lnTo>
                      <a:pt x="1013" y="4728"/>
                    </a:lnTo>
                    <a:lnTo>
                      <a:pt x="2066" y="3389"/>
                    </a:lnTo>
                    <a:lnTo>
                      <a:pt x="814" y="0"/>
                    </a:ln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0"/>
              <p:cNvSpPr/>
              <p:nvPr/>
            </p:nvSpPr>
            <p:spPr>
              <a:xfrm>
                <a:off x="5706971" y="2357070"/>
                <a:ext cx="622565" cy="486821"/>
              </a:xfrm>
              <a:custGeom>
                <a:rect b="b" l="l" r="r" t="t"/>
                <a:pathLst>
                  <a:path extrusionOk="0" h="5505" w="7040">
                    <a:moveTo>
                      <a:pt x="2282" y="1"/>
                    </a:moveTo>
                    <a:lnTo>
                      <a:pt x="2282" y="1"/>
                    </a:lnTo>
                    <a:cubicBezTo>
                      <a:pt x="1" y="2407"/>
                      <a:pt x="4631" y="5505"/>
                      <a:pt x="4631" y="5505"/>
                    </a:cubicBezTo>
                    <a:lnTo>
                      <a:pt x="7040" y="3551"/>
                    </a:lnTo>
                    <a:lnTo>
                      <a:pt x="2282" y="1"/>
                    </a:lnTo>
                    <a:close/>
                  </a:path>
                </a:pathLst>
              </a:custGeom>
              <a:solidFill>
                <a:srgbClr val="DCD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0"/>
              <p:cNvSpPr/>
              <p:nvPr/>
            </p:nvSpPr>
            <p:spPr>
              <a:xfrm>
                <a:off x="6329436" y="2349907"/>
                <a:ext cx="582328" cy="493984"/>
              </a:xfrm>
              <a:custGeom>
                <a:rect b="b" l="l" r="r" t="t"/>
                <a:pathLst>
                  <a:path extrusionOk="0" h="5586" w="6585">
                    <a:moveTo>
                      <a:pt x="4300" y="1"/>
                    </a:moveTo>
                    <a:lnTo>
                      <a:pt x="1" y="3632"/>
                    </a:lnTo>
                    <a:lnTo>
                      <a:pt x="2407" y="5586"/>
                    </a:lnTo>
                    <a:cubicBezTo>
                      <a:pt x="2407" y="5586"/>
                      <a:pt x="6584" y="2407"/>
                      <a:pt x="4300" y="1"/>
                    </a:cubicBezTo>
                    <a:close/>
                  </a:path>
                </a:pathLst>
              </a:custGeom>
              <a:solidFill>
                <a:srgbClr val="DCD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0"/>
              <p:cNvSpPr/>
              <p:nvPr/>
            </p:nvSpPr>
            <p:spPr>
              <a:xfrm>
                <a:off x="5572114" y="2338146"/>
                <a:ext cx="1531209" cy="1287577"/>
              </a:xfrm>
              <a:custGeom>
                <a:rect b="b" l="l" r="r" t="t"/>
                <a:pathLst>
                  <a:path extrusionOk="0" h="14560" w="17315">
                    <a:moveTo>
                      <a:pt x="17165" y="0"/>
                    </a:moveTo>
                    <a:cubicBezTo>
                      <a:pt x="17101" y="0"/>
                      <a:pt x="17047" y="48"/>
                      <a:pt x="17034" y="114"/>
                    </a:cubicBezTo>
                    <a:cubicBezTo>
                      <a:pt x="16265" y="5236"/>
                      <a:pt x="14146" y="8824"/>
                      <a:pt x="12503" y="10932"/>
                    </a:cubicBezTo>
                    <a:cubicBezTo>
                      <a:pt x="10927" y="12946"/>
                      <a:pt x="9479" y="14030"/>
                      <a:pt x="9152" y="14262"/>
                    </a:cubicBezTo>
                    <a:cubicBezTo>
                      <a:pt x="5140" y="11881"/>
                      <a:pt x="2947" y="8347"/>
                      <a:pt x="1806" y="5796"/>
                    </a:cubicBezTo>
                    <a:cubicBezTo>
                      <a:pt x="564" y="3006"/>
                      <a:pt x="281" y="755"/>
                      <a:pt x="278" y="732"/>
                    </a:cubicBezTo>
                    <a:cubicBezTo>
                      <a:pt x="271" y="663"/>
                      <a:pt x="211" y="612"/>
                      <a:pt x="146" y="612"/>
                    </a:cubicBezTo>
                    <a:cubicBezTo>
                      <a:pt x="140" y="612"/>
                      <a:pt x="134" y="613"/>
                      <a:pt x="129" y="613"/>
                    </a:cubicBezTo>
                    <a:cubicBezTo>
                      <a:pt x="55" y="624"/>
                      <a:pt x="1" y="691"/>
                      <a:pt x="11" y="766"/>
                    </a:cubicBezTo>
                    <a:cubicBezTo>
                      <a:pt x="11" y="786"/>
                      <a:pt x="298" y="3074"/>
                      <a:pt x="1557" y="5898"/>
                    </a:cubicBezTo>
                    <a:cubicBezTo>
                      <a:pt x="2717" y="8503"/>
                      <a:pt x="4964" y="12120"/>
                      <a:pt x="9088" y="14539"/>
                    </a:cubicBezTo>
                    <a:cubicBezTo>
                      <a:pt x="9112" y="14553"/>
                      <a:pt x="9135" y="14560"/>
                      <a:pt x="9159" y="14560"/>
                    </a:cubicBezTo>
                    <a:cubicBezTo>
                      <a:pt x="9183" y="14560"/>
                      <a:pt x="9210" y="14553"/>
                      <a:pt x="9233" y="14536"/>
                    </a:cubicBezTo>
                    <a:cubicBezTo>
                      <a:pt x="9250" y="14526"/>
                      <a:pt x="10900" y="13423"/>
                      <a:pt x="12709" y="11107"/>
                    </a:cubicBezTo>
                    <a:cubicBezTo>
                      <a:pt x="14372" y="8975"/>
                      <a:pt x="16525" y="5341"/>
                      <a:pt x="17305" y="154"/>
                    </a:cubicBezTo>
                    <a:cubicBezTo>
                      <a:pt x="17314" y="80"/>
                      <a:pt x="17264" y="12"/>
                      <a:pt x="17190" y="3"/>
                    </a:cubicBezTo>
                    <a:cubicBezTo>
                      <a:pt x="17182" y="1"/>
                      <a:pt x="17173" y="0"/>
                      <a:pt x="17165"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0"/>
              <p:cNvSpPr/>
              <p:nvPr/>
            </p:nvSpPr>
            <p:spPr>
              <a:xfrm>
                <a:off x="4968750" y="2984929"/>
                <a:ext cx="2757060" cy="1363541"/>
              </a:xfrm>
              <a:custGeom>
                <a:rect b="b" l="l" r="r" t="t"/>
                <a:pathLst>
                  <a:path extrusionOk="0" h="15419" w="31177">
                    <a:moveTo>
                      <a:pt x="166" y="1"/>
                    </a:moveTo>
                    <a:cubicBezTo>
                      <a:pt x="75" y="1"/>
                      <a:pt x="1" y="75"/>
                      <a:pt x="1" y="166"/>
                    </a:cubicBezTo>
                    <a:lnTo>
                      <a:pt x="1" y="15253"/>
                    </a:lnTo>
                    <a:cubicBezTo>
                      <a:pt x="1" y="15344"/>
                      <a:pt x="75" y="15419"/>
                      <a:pt x="166" y="15419"/>
                    </a:cubicBezTo>
                    <a:lnTo>
                      <a:pt x="31011" y="15419"/>
                    </a:lnTo>
                    <a:cubicBezTo>
                      <a:pt x="31102" y="15419"/>
                      <a:pt x="31177" y="15344"/>
                      <a:pt x="31177" y="15253"/>
                    </a:cubicBezTo>
                    <a:lnTo>
                      <a:pt x="31177" y="166"/>
                    </a:lnTo>
                    <a:cubicBezTo>
                      <a:pt x="31177" y="75"/>
                      <a:pt x="31102" y="1"/>
                      <a:pt x="31011" y="1"/>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0"/>
              <p:cNvSpPr/>
              <p:nvPr/>
            </p:nvSpPr>
            <p:spPr>
              <a:xfrm>
                <a:off x="5042767" y="3060715"/>
                <a:ext cx="2609112" cy="1211967"/>
              </a:xfrm>
              <a:custGeom>
                <a:rect b="b" l="l" r="r" t="t"/>
                <a:pathLst>
                  <a:path extrusionOk="0" h="13705" w="29504">
                    <a:moveTo>
                      <a:pt x="153" y="1"/>
                    </a:moveTo>
                    <a:cubicBezTo>
                      <a:pt x="68" y="1"/>
                      <a:pt x="0" y="69"/>
                      <a:pt x="0" y="153"/>
                    </a:cubicBezTo>
                    <a:lnTo>
                      <a:pt x="0" y="13553"/>
                    </a:lnTo>
                    <a:cubicBezTo>
                      <a:pt x="0" y="13637"/>
                      <a:pt x="68" y="13704"/>
                      <a:pt x="153" y="13704"/>
                    </a:cubicBezTo>
                    <a:lnTo>
                      <a:pt x="29351" y="13704"/>
                    </a:lnTo>
                    <a:cubicBezTo>
                      <a:pt x="29435" y="13704"/>
                      <a:pt x="29503" y="13637"/>
                      <a:pt x="29503" y="13553"/>
                    </a:cubicBezTo>
                    <a:lnTo>
                      <a:pt x="29503" y="153"/>
                    </a:lnTo>
                    <a:cubicBezTo>
                      <a:pt x="29503" y="69"/>
                      <a:pt x="29435" y="1"/>
                      <a:pt x="29351" y="1"/>
                    </a:cubicBezTo>
                    <a:close/>
                  </a:path>
                </a:pathLst>
              </a:custGeom>
              <a:solidFill>
                <a:srgbClr val="2A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0"/>
              <p:cNvSpPr/>
              <p:nvPr/>
            </p:nvSpPr>
            <p:spPr>
              <a:xfrm>
                <a:off x="5032421" y="3060715"/>
                <a:ext cx="2627418" cy="751499"/>
              </a:xfrm>
              <a:custGeom>
                <a:rect b="b" l="l" r="r" t="t"/>
                <a:pathLst>
                  <a:path extrusionOk="0" h="8498" w="29711">
                    <a:moveTo>
                      <a:pt x="1195" y="1"/>
                    </a:moveTo>
                    <a:cubicBezTo>
                      <a:pt x="603" y="1"/>
                      <a:pt x="117" y="487"/>
                      <a:pt x="117" y="1078"/>
                    </a:cubicBezTo>
                    <a:lnTo>
                      <a:pt x="117" y="8362"/>
                    </a:lnTo>
                    <a:cubicBezTo>
                      <a:pt x="258" y="8433"/>
                      <a:pt x="433" y="8497"/>
                      <a:pt x="603" y="8497"/>
                    </a:cubicBezTo>
                    <a:cubicBezTo>
                      <a:pt x="935" y="8497"/>
                      <a:pt x="1253" y="8254"/>
                      <a:pt x="1282" y="7347"/>
                    </a:cubicBezTo>
                    <a:cubicBezTo>
                      <a:pt x="1343" y="5390"/>
                      <a:pt x="550" y="2187"/>
                      <a:pt x="550" y="2187"/>
                    </a:cubicBezTo>
                    <a:cubicBezTo>
                      <a:pt x="550" y="2187"/>
                      <a:pt x="0" y="446"/>
                      <a:pt x="2028" y="446"/>
                    </a:cubicBezTo>
                    <a:lnTo>
                      <a:pt x="27636" y="446"/>
                    </a:lnTo>
                    <a:cubicBezTo>
                      <a:pt x="27636" y="446"/>
                      <a:pt x="27642" y="446"/>
                      <a:pt x="27652" y="446"/>
                    </a:cubicBezTo>
                    <a:cubicBezTo>
                      <a:pt x="27825" y="446"/>
                      <a:pt x="29289" y="493"/>
                      <a:pt x="29491" y="2097"/>
                    </a:cubicBezTo>
                    <a:cubicBezTo>
                      <a:pt x="29711" y="3800"/>
                      <a:pt x="29239" y="6247"/>
                      <a:pt x="29239" y="6247"/>
                    </a:cubicBezTo>
                    <a:cubicBezTo>
                      <a:pt x="29239" y="6247"/>
                      <a:pt x="28854" y="7320"/>
                      <a:pt x="29620" y="7664"/>
                    </a:cubicBezTo>
                    <a:lnTo>
                      <a:pt x="29620" y="1078"/>
                    </a:lnTo>
                    <a:cubicBezTo>
                      <a:pt x="29620" y="487"/>
                      <a:pt x="29134" y="1"/>
                      <a:pt x="28543" y="1"/>
                    </a:cubicBezTo>
                    <a:close/>
                  </a:path>
                </a:pathLst>
              </a:custGeom>
              <a:solidFill>
                <a:srgbClr val="2022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0"/>
              <p:cNvSpPr/>
              <p:nvPr/>
            </p:nvSpPr>
            <p:spPr>
              <a:xfrm>
                <a:off x="5523831" y="3521616"/>
                <a:ext cx="13795" cy="12204"/>
              </a:xfrm>
              <a:custGeom>
                <a:rect b="b" l="l" r="r" t="t"/>
                <a:pathLst>
                  <a:path extrusionOk="0" h="138" w="156">
                    <a:moveTo>
                      <a:pt x="104" y="0"/>
                    </a:moveTo>
                    <a:cubicBezTo>
                      <a:pt x="93" y="0"/>
                      <a:pt x="81" y="4"/>
                      <a:pt x="71" y="12"/>
                    </a:cubicBezTo>
                    <a:lnTo>
                      <a:pt x="24" y="53"/>
                    </a:lnTo>
                    <a:cubicBezTo>
                      <a:pt x="3" y="70"/>
                      <a:pt x="0" y="100"/>
                      <a:pt x="17" y="121"/>
                    </a:cubicBezTo>
                    <a:cubicBezTo>
                      <a:pt x="27" y="130"/>
                      <a:pt x="41" y="138"/>
                      <a:pt x="54" y="138"/>
                    </a:cubicBezTo>
                    <a:cubicBezTo>
                      <a:pt x="64" y="138"/>
                      <a:pt x="75" y="134"/>
                      <a:pt x="84" y="127"/>
                    </a:cubicBezTo>
                    <a:lnTo>
                      <a:pt x="132" y="83"/>
                    </a:lnTo>
                    <a:cubicBezTo>
                      <a:pt x="152" y="66"/>
                      <a:pt x="156" y="36"/>
                      <a:pt x="139" y="16"/>
                    </a:cubicBezTo>
                    <a:cubicBezTo>
                      <a:pt x="130" y="5"/>
                      <a:pt x="117" y="0"/>
                      <a:pt x="104" y="0"/>
                    </a:cubicBezTo>
                    <a:close/>
                  </a:path>
                </a:pathLst>
              </a:custGeom>
              <a:solidFill>
                <a:srgbClr val="BA4A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 name="Google Shape;214;p30"/>
              <p:cNvGrpSpPr/>
              <p:nvPr/>
            </p:nvGrpSpPr>
            <p:grpSpPr>
              <a:xfrm>
                <a:off x="5274367" y="3272153"/>
                <a:ext cx="305976" cy="363102"/>
                <a:chOff x="5274367" y="3272153"/>
                <a:chExt cx="305976" cy="363102"/>
              </a:xfrm>
            </p:grpSpPr>
            <p:sp>
              <p:nvSpPr>
                <p:cNvPr id="215" name="Google Shape;215;p30"/>
                <p:cNvSpPr/>
                <p:nvPr/>
              </p:nvSpPr>
              <p:spPr>
                <a:xfrm>
                  <a:off x="5274367" y="3356428"/>
                  <a:ext cx="305976" cy="278828"/>
                </a:xfrm>
                <a:custGeom>
                  <a:rect b="b" l="l" r="r" t="t"/>
                  <a:pathLst>
                    <a:path extrusionOk="0" h="3153" w="3460">
                      <a:moveTo>
                        <a:pt x="2362" y="97"/>
                      </a:moveTo>
                      <a:cubicBezTo>
                        <a:pt x="2374" y="97"/>
                        <a:pt x="2387" y="98"/>
                        <a:pt x="2399" y="98"/>
                      </a:cubicBezTo>
                      <a:cubicBezTo>
                        <a:pt x="2720" y="112"/>
                        <a:pt x="3030" y="305"/>
                        <a:pt x="3189" y="584"/>
                      </a:cubicBezTo>
                      <a:cubicBezTo>
                        <a:pt x="3321" y="818"/>
                        <a:pt x="3361" y="1118"/>
                        <a:pt x="3324" y="1523"/>
                      </a:cubicBezTo>
                      <a:cubicBezTo>
                        <a:pt x="3287" y="1894"/>
                        <a:pt x="3206" y="2168"/>
                        <a:pt x="3064" y="2383"/>
                      </a:cubicBezTo>
                      <a:cubicBezTo>
                        <a:pt x="2892" y="2654"/>
                        <a:pt x="2619" y="2825"/>
                        <a:pt x="2349" y="2832"/>
                      </a:cubicBezTo>
                      <a:lnTo>
                        <a:pt x="2265" y="2832"/>
                      </a:lnTo>
                      <a:cubicBezTo>
                        <a:pt x="2245" y="2831"/>
                        <a:pt x="2226" y="2830"/>
                        <a:pt x="2206" y="2830"/>
                      </a:cubicBezTo>
                      <a:cubicBezTo>
                        <a:pt x="2170" y="2830"/>
                        <a:pt x="2134" y="2832"/>
                        <a:pt x="2099" y="2839"/>
                      </a:cubicBezTo>
                      <a:cubicBezTo>
                        <a:pt x="2002" y="2852"/>
                        <a:pt x="1917" y="2900"/>
                        <a:pt x="1836" y="2943"/>
                      </a:cubicBezTo>
                      <a:cubicBezTo>
                        <a:pt x="1785" y="2970"/>
                        <a:pt x="1738" y="2998"/>
                        <a:pt x="1687" y="3018"/>
                      </a:cubicBezTo>
                      <a:cubicBezTo>
                        <a:pt x="1619" y="3044"/>
                        <a:pt x="1544" y="3057"/>
                        <a:pt x="1467" y="3057"/>
                      </a:cubicBezTo>
                      <a:cubicBezTo>
                        <a:pt x="1278" y="3057"/>
                        <a:pt x="1074" y="2981"/>
                        <a:pt x="904" y="2842"/>
                      </a:cubicBezTo>
                      <a:cubicBezTo>
                        <a:pt x="682" y="2657"/>
                        <a:pt x="530" y="2394"/>
                        <a:pt x="392" y="2140"/>
                      </a:cubicBezTo>
                      <a:cubicBezTo>
                        <a:pt x="256" y="1891"/>
                        <a:pt x="135" y="1648"/>
                        <a:pt x="119" y="1381"/>
                      </a:cubicBezTo>
                      <a:cubicBezTo>
                        <a:pt x="98" y="1061"/>
                        <a:pt x="250" y="730"/>
                        <a:pt x="507" y="534"/>
                      </a:cubicBezTo>
                      <a:cubicBezTo>
                        <a:pt x="739" y="358"/>
                        <a:pt x="972" y="355"/>
                        <a:pt x="1242" y="352"/>
                      </a:cubicBezTo>
                      <a:cubicBezTo>
                        <a:pt x="1313" y="349"/>
                        <a:pt x="1387" y="349"/>
                        <a:pt x="1465" y="345"/>
                      </a:cubicBezTo>
                      <a:cubicBezTo>
                        <a:pt x="1627" y="335"/>
                        <a:pt x="1772" y="274"/>
                        <a:pt x="1910" y="217"/>
                      </a:cubicBezTo>
                      <a:cubicBezTo>
                        <a:pt x="2061" y="154"/>
                        <a:pt x="2203" y="97"/>
                        <a:pt x="2362" y="97"/>
                      </a:cubicBezTo>
                      <a:close/>
                      <a:moveTo>
                        <a:pt x="2367" y="0"/>
                      </a:moveTo>
                      <a:cubicBezTo>
                        <a:pt x="2185" y="0"/>
                        <a:pt x="2027" y="67"/>
                        <a:pt x="1873" y="129"/>
                      </a:cubicBezTo>
                      <a:cubicBezTo>
                        <a:pt x="1734" y="187"/>
                        <a:pt x="1603" y="240"/>
                        <a:pt x="1458" y="247"/>
                      </a:cubicBezTo>
                      <a:cubicBezTo>
                        <a:pt x="1384" y="254"/>
                        <a:pt x="1313" y="254"/>
                        <a:pt x="1242" y="254"/>
                      </a:cubicBezTo>
                      <a:cubicBezTo>
                        <a:pt x="965" y="260"/>
                        <a:pt x="706" y="264"/>
                        <a:pt x="449" y="460"/>
                      </a:cubicBezTo>
                      <a:cubicBezTo>
                        <a:pt x="166" y="673"/>
                        <a:pt x="0" y="1037"/>
                        <a:pt x="24" y="1388"/>
                      </a:cubicBezTo>
                      <a:cubicBezTo>
                        <a:pt x="41" y="1671"/>
                        <a:pt x="172" y="1938"/>
                        <a:pt x="307" y="2184"/>
                      </a:cubicBezTo>
                      <a:cubicBezTo>
                        <a:pt x="449" y="2447"/>
                        <a:pt x="608" y="2721"/>
                        <a:pt x="844" y="2913"/>
                      </a:cubicBezTo>
                      <a:cubicBezTo>
                        <a:pt x="999" y="3041"/>
                        <a:pt x="1225" y="3152"/>
                        <a:pt x="1461" y="3152"/>
                      </a:cubicBezTo>
                      <a:cubicBezTo>
                        <a:pt x="1549" y="3152"/>
                        <a:pt x="1637" y="3139"/>
                        <a:pt x="1721" y="3105"/>
                      </a:cubicBezTo>
                      <a:cubicBezTo>
                        <a:pt x="1779" y="3085"/>
                        <a:pt x="1829" y="3054"/>
                        <a:pt x="1883" y="3028"/>
                      </a:cubicBezTo>
                      <a:cubicBezTo>
                        <a:pt x="1961" y="2984"/>
                        <a:pt x="2032" y="2947"/>
                        <a:pt x="2113" y="2930"/>
                      </a:cubicBezTo>
                      <a:cubicBezTo>
                        <a:pt x="2140" y="2926"/>
                        <a:pt x="2169" y="2924"/>
                        <a:pt x="2198" y="2924"/>
                      </a:cubicBezTo>
                      <a:cubicBezTo>
                        <a:pt x="2219" y="2924"/>
                        <a:pt x="2240" y="2925"/>
                        <a:pt x="2261" y="2926"/>
                      </a:cubicBezTo>
                      <a:lnTo>
                        <a:pt x="2352" y="2926"/>
                      </a:lnTo>
                      <a:cubicBezTo>
                        <a:pt x="2653" y="2920"/>
                        <a:pt x="2956" y="2730"/>
                        <a:pt x="3145" y="2434"/>
                      </a:cubicBezTo>
                      <a:cubicBezTo>
                        <a:pt x="3293" y="2204"/>
                        <a:pt x="3378" y="1917"/>
                        <a:pt x="3419" y="1533"/>
                      </a:cubicBezTo>
                      <a:cubicBezTo>
                        <a:pt x="3459" y="1108"/>
                        <a:pt x="3412" y="791"/>
                        <a:pt x="3270" y="537"/>
                      </a:cubicBezTo>
                      <a:cubicBezTo>
                        <a:pt x="3098" y="230"/>
                        <a:pt x="2757" y="22"/>
                        <a:pt x="2407" y="1"/>
                      </a:cubicBezTo>
                      <a:cubicBezTo>
                        <a:pt x="2393" y="1"/>
                        <a:pt x="2380" y="0"/>
                        <a:pt x="236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0"/>
                <p:cNvSpPr/>
                <p:nvPr/>
              </p:nvSpPr>
              <p:spPr>
                <a:xfrm>
                  <a:off x="5387117" y="3272153"/>
                  <a:ext cx="52087" cy="130350"/>
                </a:xfrm>
                <a:custGeom>
                  <a:rect b="b" l="l" r="r" t="t"/>
                  <a:pathLst>
                    <a:path extrusionOk="0" h="1474" w="589">
                      <a:moveTo>
                        <a:pt x="536" y="1"/>
                      </a:moveTo>
                      <a:cubicBezTo>
                        <a:pt x="522" y="1"/>
                        <a:pt x="507" y="7"/>
                        <a:pt x="497" y="19"/>
                      </a:cubicBezTo>
                      <a:cubicBezTo>
                        <a:pt x="1" y="637"/>
                        <a:pt x="261" y="1409"/>
                        <a:pt x="271" y="1443"/>
                      </a:cubicBezTo>
                      <a:cubicBezTo>
                        <a:pt x="277" y="1464"/>
                        <a:pt x="297" y="1473"/>
                        <a:pt x="314" y="1473"/>
                      </a:cubicBezTo>
                      <a:lnTo>
                        <a:pt x="331" y="1473"/>
                      </a:lnTo>
                      <a:cubicBezTo>
                        <a:pt x="355" y="1464"/>
                        <a:pt x="369" y="1436"/>
                        <a:pt x="362" y="1413"/>
                      </a:cubicBezTo>
                      <a:cubicBezTo>
                        <a:pt x="358" y="1403"/>
                        <a:pt x="109" y="654"/>
                        <a:pt x="571" y="76"/>
                      </a:cubicBezTo>
                      <a:cubicBezTo>
                        <a:pt x="588" y="56"/>
                        <a:pt x="585" y="26"/>
                        <a:pt x="565" y="9"/>
                      </a:cubicBezTo>
                      <a:cubicBezTo>
                        <a:pt x="556" y="4"/>
                        <a:pt x="547" y="1"/>
                        <a:pt x="53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0"/>
                <p:cNvSpPr/>
                <p:nvPr/>
              </p:nvSpPr>
              <p:spPr>
                <a:xfrm>
                  <a:off x="5404449" y="3281792"/>
                  <a:ext cx="143614" cy="67651"/>
                </a:xfrm>
                <a:custGeom>
                  <a:rect b="b" l="l" r="r" t="t"/>
                  <a:pathLst>
                    <a:path extrusionOk="0" h="765" w="1624">
                      <a:moveTo>
                        <a:pt x="1252" y="91"/>
                      </a:moveTo>
                      <a:cubicBezTo>
                        <a:pt x="1343" y="91"/>
                        <a:pt x="1420" y="98"/>
                        <a:pt x="1475" y="106"/>
                      </a:cubicBezTo>
                      <a:cubicBezTo>
                        <a:pt x="934" y="618"/>
                        <a:pt x="377" y="670"/>
                        <a:pt x="154" y="670"/>
                      </a:cubicBezTo>
                      <a:cubicBezTo>
                        <a:pt x="146" y="670"/>
                        <a:pt x="139" y="670"/>
                        <a:pt x="132" y="670"/>
                      </a:cubicBezTo>
                      <a:cubicBezTo>
                        <a:pt x="457" y="181"/>
                        <a:pt x="938" y="91"/>
                        <a:pt x="1252" y="91"/>
                      </a:cubicBezTo>
                      <a:close/>
                      <a:moveTo>
                        <a:pt x="1263" y="0"/>
                      </a:moveTo>
                      <a:cubicBezTo>
                        <a:pt x="912" y="0"/>
                        <a:pt x="355" y="104"/>
                        <a:pt x="11" y="687"/>
                      </a:cubicBezTo>
                      <a:cubicBezTo>
                        <a:pt x="0" y="700"/>
                        <a:pt x="0" y="717"/>
                        <a:pt x="7" y="730"/>
                      </a:cubicBezTo>
                      <a:cubicBezTo>
                        <a:pt x="14" y="744"/>
                        <a:pt x="28" y="754"/>
                        <a:pt x="45" y="757"/>
                      </a:cubicBezTo>
                      <a:cubicBezTo>
                        <a:pt x="51" y="757"/>
                        <a:pt x="98" y="764"/>
                        <a:pt x="179" y="764"/>
                      </a:cubicBezTo>
                      <a:cubicBezTo>
                        <a:pt x="439" y="764"/>
                        <a:pt x="1037" y="693"/>
                        <a:pt x="1610" y="109"/>
                      </a:cubicBezTo>
                      <a:cubicBezTo>
                        <a:pt x="1620" y="99"/>
                        <a:pt x="1624" y="79"/>
                        <a:pt x="1620" y="62"/>
                      </a:cubicBezTo>
                      <a:cubicBezTo>
                        <a:pt x="1617" y="48"/>
                        <a:pt x="1604" y="35"/>
                        <a:pt x="1587" y="31"/>
                      </a:cubicBezTo>
                      <a:cubicBezTo>
                        <a:pt x="1583" y="30"/>
                        <a:pt x="1453" y="0"/>
                        <a:pt x="126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0"/>
                <p:cNvSpPr/>
                <p:nvPr/>
              </p:nvSpPr>
              <p:spPr>
                <a:xfrm>
                  <a:off x="5301516" y="3398167"/>
                  <a:ext cx="44570" cy="58012"/>
                </a:xfrm>
                <a:custGeom>
                  <a:rect b="b" l="l" r="r" t="t"/>
                  <a:pathLst>
                    <a:path extrusionOk="0" h="656" w="504">
                      <a:moveTo>
                        <a:pt x="448" y="0"/>
                      </a:moveTo>
                      <a:cubicBezTo>
                        <a:pt x="438" y="0"/>
                        <a:pt x="428" y="3"/>
                        <a:pt x="419" y="8"/>
                      </a:cubicBezTo>
                      <a:cubicBezTo>
                        <a:pt x="223" y="153"/>
                        <a:pt x="78" y="359"/>
                        <a:pt x="7" y="592"/>
                      </a:cubicBezTo>
                      <a:cubicBezTo>
                        <a:pt x="0" y="619"/>
                        <a:pt x="14" y="646"/>
                        <a:pt x="38" y="653"/>
                      </a:cubicBezTo>
                      <a:cubicBezTo>
                        <a:pt x="44" y="656"/>
                        <a:pt x="47" y="656"/>
                        <a:pt x="51" y="656"/>
                      </a:cubicBezTo>
                      <a:cubicBezTo>
                        <a:pt x="75" y="656"/>
                        <a:pt x="91" y="643"/>
                        <a:pt x="98" y="623"/>
                      </a:cubicBezTo>
                      <a:cubicBezTo>
                        <a:pt x="162" y="410"/>
                        <a:pt x="298" y="218"/>
                        <a:pt x="476" y="86"/>
                      </a:cubicBezTo>
                      <a:cubicBezTo>
                        <a:pt x="496" y="69"/>
                        <a:pt x="503" y="42"/>
                        <a:pt x="486" y="18"/>
                      </a:cubicBezTo>
                      <a:cubicBezTo>
                        <a:pt x="476" y="6"/>
                        <a:pt x="462" y="0"/>
                        <a:pt x="44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0"/>
                <p:cNvSpPr/>
                <p:nvPr/>
              </p:nvSpPr>
              <p:spPr>
                <a:xfrm>
                  <a:off x="5312570" y="3432832"/>
                  <a:ext cx="28122" cy="29979"/>
                </a:xfrm>
                <a:custGeom>
                  <a:rect b="b" l="l" r="r" t="t"/>
                  <a:pathLst>
                    <a:path extrusionOk="0" h="339" w="318">
                      <a:moveTo>
                        <a:pt x="263" y="1"/>
                      </a:moveTo>
                      <a:cubicBezTo>
                        <a:pt x="254" y="1"/>
                        <a:pt x="245" y="3"/>
                        <a:pt x="237" y="8"/>
                      </a:cubicBezTo>
                      <a:cubicBezTo>
                        <a:pt x="135" y="65"/>
                        <a:pt x="54" y="159"/>
                        <a:pt x="11" y="271"/>
                      </a:cubicBezTo>
                      <a:cubicBezTo>
                        <a:pt x="0" y="298"/>
                        <a:pt x="14" y="325"/>
                        <a:pt x="37" y="335"/>
                      </a:cubicBezTo>
                      <a:cubicBezTo>
                        <a:pt x="44" y="335"/>
                        <a:pt x="51" y="338"/>
                        <a:pt x="54" y="338"/>
                      </a:cubicBezTo>
                      <a:cubicBezTo>
                        <a:pt x="75" y="338"/>
                        <a:pt x="92" y="325"/>
                        <a:pt x="98" y="304"/>
                      </a:cubicBezTo>
                      <a:cubicBezTo>
                        <a:pt x="135" y="217"/>
                        <a:pt x="203" y="136"/>
                        <a:pt x="284" y="89"/>
                      </a:cubicBezTo>
                      <a:cubicBezTo>
                        <a:pt x="307" y="75"/>
                        <a:pt x="318" y="48"/>
                        <a:pt x="304" y="24"/>
                      </a:cubicBezTo>
                      <a:cubicBezTo>
                        <a:pt x="295" y="9"/>
                        <a:pt x="279" y="1"/>
                        <a:pt x="2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0"/>
                <p:cNvSpPr/>
                <p:nvPr/>
              </p:nvSpPr>
              <p:spPr>
                <a:xfrm>
                  <a:off x="5490316" y="3558404"/>
                  <a:ext cx="40414" cy="24319"/>
                </a:xfrm>
                <a:custGeom>
                  <a:rect b="b" l="l" r="r" t="t"/>
                  <a:pathLst>
                    <a:path extrusionOk="0" h="275" w="457">
                      <a:moveTo>
                        <a:pt x="406" y="1"/>
                      </a:moveTo>
                      <a:cubicBezTo>
                        <a:pt x="393" y="1"/>
                        <a:pt x="380" y="6"/>
                        <a:pt x="369" y="15"/>
                      </a:cubicBezTo>
                      <a:cubicBezTo>
                        <a:pt x="281" y="102"/>
                        <a:pt x="167" y="160"/>
                        <a:pt x="46" y="180"/>
                      </a:cubicBezTo>
                      <a:cubicBezTo>
                        <a:pt x="18" y="183"/>
                        <a:pt x="1" y="208"/>
                        <a:pt x="5" y="234"/>
                      </a:cubicBezTo>
                      <a:cubicBezTo>
                        <a:pt x="8" y="258"/>
                        <a:pt x="29" y="275"/>
                        <a:pt x="52" y="275"/>
                      </a:cubicBezTo>
                      <a:lnTo>
                        <a:pt x="58" y="275"/>
                      </a:lnTo>
                      <a:cubicBezTo>
                        <a:pt x="200" y="251"/>
                        <a:pt x="335" y="183"/>
                        <a:pt x="437" y="82"/>
                      </a:cubicBezTo>
                      <a:cubicBezTo>
                        <a:pt x="457" y="66"/>
                        <a:pt x="457" y="35"/>
                        <a:pt x="437" y="15"/>
                      </a:cubicBezTo>
                      <a:cubicBezTo>
                        <a:pt x="429" y="5"/>
                        <a:pt x="417" y="1"/>
                        <a:pt x="40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0"/>
                <p:cNvSpPr/>
                <p:nvPr/>
              </p:nvSpPr>
              <p:spPr>
                <a:xfrm>
                  <a:off x="5510389" y="3538684"/>
                  <a:ext cx="19809" cy="13884"/>
                </a:xfrm>
                <a:custGeom>
                  <a:rect b="b" l="l" r="r" t="t"/>
                  <a:pathLst>
                    <a:path extrusionOk="0" h="157" w="224">
                      <a:moveTo>
                        <a:pt x="170" y="0"/>
                      </a:moveTo>
                      <a:cubicBezTo>
                        <a:pt x="160" y="0"/>
                        <a:pt x="151" y="3"/>
                        <a:pt x="142" y="9"/>
                      </a:cubicBezTo>
                      <a:cubicBezTo>
                        <a:pt x="108" y="32"/>
                        <a:pt x="74" y="52"/>
                        <a:pt x="37" y="66"/>
                      </a:cubicBezTo>
                      <a:cubicBezTo>
                        <a:pt x="14" y="73"/>
                        <a:pt x="1" y="103"/>
                        <a:pt x="7" y="127"/>
                      </a:cubicBezTo>
                      <a:cubicBezTo>
                        <a:pt x="14" y="147"/>
                        <a:pt x="34" y="157"/>
                        <a:pt x="54" y="157"/>
                      </a:cubicBezTo>
                      <a:lnTo>
                        <a:pt x="68" y="157"/>
                      </a:lnTo>
                      <a:cubicBezTo>
                        <a:pt x="115" y="140"/>
                        <a:pt x="159" y="116"/>
                        <a:pt x="199" y="86"/>
                      </a:cubicBezTo>
                      <a:cubicBezTo>
                        <a:pt x="219" y="69"/>
                        <a:pt x="223" y="42"/>
                        <a:pt x="206" y="18"/>
                      </a:cubicBezTo>
                      <a:cubicBezTo>
                        <a:pt x="198" y="6"/>
                        <a:pt x="184" y="0"/>
                        <a:pt x="17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 name="Google Shape;222;p30"/>
              <p:cNvGrpSpPr/>
              <p:nvPr/>
            </p:nvGrpSpPr>
            <p:grpSpPr>
              <a:xfrm>
                <a:off x="7117532" y="3242086"/>
                <a:ext cx="332771" cy="264501"/>
                <a:chOff x="7117532" y="3242086"/>
                <a:chExt cx="332771" cy="264501"/>
              </a:xfrm>
            </p:grpSpPr>
            <p:sp>
              <p:nvSpPr>
                <p:cNvPr id="223" name="Google Shape;223;p30"/>
                <p:cNvSpPr/>
                <p:nvPr/>
              </p:nvSpPr>
              <p:spPr>
                <a:xfrm>
                  <a:off x="7117532" y="3242086"/>
                  <a:ext cx="332771" cy="247257"/>
                </a:xfrm>
                <a:custGeom>
                  <a:rect b="b" l="l" r="r" t="t"/>
                  <a:pathLst>
                    <a:path extrusionOk="0" h="2796" w="3763">
                      <a:moveTo>
                        <a:pt x="1055" y="95"/>
                      </a:moveTo>
                      <a:cubicBezTo>
                        <a:pt x="1372" y="95"/>
                        <a:pt x="1733" y="191"/>
                        <a:pt x="2062" y="511"/>
                      </a:cubicBezTo>
                      <a:cubicBezTo>
                        <a:pt x="2071" y="520"/>
                        <a:pt x="2083" y="526"/>
                        <a:pt x="2095" y="526"/>
                      </a:cubicBezTo>
                      <a:cubicBezTo>
                        <a:pt x="2101" y="526"/>
                        <a:pt x="2107" y="524"/>
                        <a:pt x="2113" y="521"/>
                      </a:cubicBezTo>
                      <a:cubicBezTo>
                        <a:pt x="2120" y="519"/>
                        <a:pt x="2557" y="328"/>
                        <a:pt x="3021" y="328"/>
                      </a:cubicBezTo>
                      <a:cubicBezTo>
                        <a:pt x="3243" y="328"/>
                        <a:pt x="3472" y="372"/>
                        <a:pt x="3662" y="501"/>
                      </a:cubicBezTo>
                      <a:lnTo>
                        <a:pt x="3412" y="2671"/>
                      </a:lnTo>
                      <a:cubicBezTo>
                        <a:pt x="3277" y="2603"/>
                        <a:pt x="2947" y="2461"/>
                        <a:pt x="2531" y="2461"/>
                      </a:cubicBezTo>
                      <a:cubicBezTo>
                        <a:pt x="2312" y="2461"/>
                        <a:pt x="2073" y="2502"/>
                        <a:pt x="1823" y="2614"/>
                      </a:cubicBezTo>
                      <a:cubicBezTo>
                        <a:pt x="1700" y="2533"/>
                        <a:pt x="1125" y="2182"/>
                        <a:pt x="470" y="2182"/>
                      </a:cubicBezTo>
                      <a:cubicBezTo>
                        <a:pt x="349" y="2182"/>
                        <a:pt x="226" y="2194"/>
                        <a:pt x="102" y="2222"/>
                      </a:cubicBezTo>
                      <a:lnTo>
                        <a:pt x="226" y="302"/>
                      </a:lnTo>
                      <a:cubicBezTo>
                        <a:pt x="312" y="257"/>
                        <a:pt x="646" y="95"/>
                        <a:pt x="1055" y="95"/>
                      </a:cubicBezTo>
                      <a:close/>
                      <a:moveTo>
                        <a:pt x="1057" y="0"/>
                      </a:moveTo>
                      <a:cubicBezTo>
                        <a:pt x="555" y="0"/>
                        <a:pt x="162" y="229"/>
                        <a:pt x="156" y="231"/>
                      </a:cubicBezTo>
                      <a:cubicBezTo>
                        <a:pt x="142" y="241"/>
                        <a:pt x="132" y="254"/>
                        <a:pt x="132" y="271"/>
                      </a:cubicBezTo>
                      <a:lnTo>
                        <a:pt x="0" y="2282"/>
                      </a:lnTo>
                      <a:cubicBezTo>
                        <a:pt x="0" y="2296"/>
                        <a:pt x="8" y="2313"/>
                        <a:pt x="17" y="2323"/>
                      </a:cubicBezTo>
                      <a:cubicBezTo>
                        <a:pt x="28" y="2331"/>
                        <a:pt x="40" y="2335"/>
                        <a:pt x="51" y="2335"/>
                      </a:cubicBezTo>
                      <a:cubicBezTo>
                        <a:pt x="55" y="2335"/>
                        <a:pt x="58" y="2334"/>
                        <a:pt x="61" y="2333"/>
                      </a:cubicBezTo>
                      <a:cubicBezTo>
                        <a:pt x="198" y="2295"/>
                        <a:pt x="336" y="2280"/>
                        <a:pt x="471" y="2280"/>
                      </a:cubicBezTo>
                      <a:cubicBezTo>
                        <a:pt x="1167" y="2280"/>
                        <a:pt x="1784" y="2702"/>
                        <a:pt x="1793" y="2707"/>
                      </a:cubicBezTo>
                      <a:cubicBezTo>
                        <a:pt x="1800" y="2713"/>
                        <a:pt x="1808" y="2716"/>
                        <a:pt x="1818" y="2716"/>
                      </a:cubicBezTo>
                      <a:cubicBezTo>
                        <a:pt x="1825" y="2716"/>
                        <a:pt x="1832" y="2714"/>
                        <a:pt x="1840" y="2712"/>
                      </a:cubicBezTo>
                      <a:cubicBezTo>
                        <a:pt x="2078" y="2600"/>
                        <a:pt x="2314" y="2560"/>
                        <a:pt x="2528" y="2560"/>
                      </a:cubicBezTo>
                      <a:cubicBezTo>
                        <a:pt x="3038" y="2560"/>
                        <a:pt x="3424" y="2784"/>
                        <a:pt x="3429" y="2788"/>
                      </a:cubicBezTo>
                      <a:cubicBezTo>
                        <a:pt x="3436" y="2792"/>
                        <a:pt x="3446" y="2796"/>
                        <a:pt x="3453" y="2796"/>
                      </a:cubicBezTo>
                      <a:cubicBezTo>
                        <a:pt x="3459" y="2796"/>
                        <a:pt x="3466" y="2792"/>
                        <a:pt x="3473" y="2788"/>
                      </a:cubicBezTo>
                      <a:cubicBezTo>
                        <a:pt x="3490" y="2782"/>
                        <a:pt x="3500" y="2768"/>
                        <a:pt x="3500" y="2752"/>
                      </a:cubicBezTo>
                      <a:lnTo>
                        <a:pt x="3760" y="484"/>
                      </a:lnTo>
                      <a:cubicBezTo>
                        <a:pt x="3763" y="467"/>
                        <a:pt x="3756" y="450"/>
                        <a:pt x="3743" y="440"/>
                      </a:cubicBezTo>
                      <a:cubicBezTo>
                        <a:pt x="3527" y="284"/>
                        <a:pt x="3268" y="231"/>
                        <a:pt x="3019" y="231"/>
                      </a:cubicBezTo>
                      <a:cubicBezTo>
                        <a:pt x="2604" y="231"/>
                        <a:pt x="2216" y="377"/>
                        <a:pt x="2106" y="424"/>
                      </a:cubicBezTo>
                      <a:cubicBezTo>
                        <a:pt x="1763" y="99"/>
                        <a:pt x="1387" y="0"/>
                        <a:pt x="105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0"/>
                <p:cNvSpPr/>
                <p:nvPr/>
              </p:nvSpPr>
              <p:spPr>
                <a:xfrm>
                  <a:off x="7273966" y="3280023"/>
                  <a:ext cx="140608" cy="226564"/>
                </a:xfrm>
                <a:custGeom>
                  <a:rect b="b" l="l" r="r" t="t"/>
                  <a:pathLst>
                    <a:path extrusionOk="0" h="2562" w="1590">
                      <a:moveTo>
                        <a:pt x="326" y="1"/>
                      </a:moveTo>
                      <a:cubicBezTo>
                        <a:pt x="304" y="1"/>
                        <a:pt x="283" y="20"/>
                        <a:pt x="280" y="45"/>
                      </a:cubicBezTo>
                      <a:lnTo>
                        <a:pt x="3" y="2231"/>
                      </a:lnTo>
                      <a:cubicBezTo>
                        <a:pt x="0" y="2245"/>
                        <a:pt x="7" y="2258"/>
                        <a:pt x="13" y="2272"/>
                      </a:cubicBezTo>
                      <a:cubicBezTo>
                        <a:pt x="24" y="2283"/>
                        <a:pt x="37" y="2286"/>
                        <a:pt x="50" y="2286"/>
                      </a:cubicBezTo>
                      <a:cubicBezTo>
                        <a:pt x="391" y="2289"/>
                        <a:pt x="1316" y="2336"/>
                        <a:pt x="1502" y="2546"/>
                      </a:cubicBezTo>
                      <a:cubicBezTo>
                        <a:pt x="1511" y="2555"/>
                        <a:pt x="1525" y="2562"/>
                        <a:pt x="1539" y="2562"/>
                      </a:cubicBezTo>
                      <a:cubicBezTo>
                        <a:pt x="1542" y="2562"/>
                        <a:pt x="1549" y="2562"/>
                        <a:pt x="1555" y="2559"/>
                      </a:cubicBezTo>
                      <a:cubicBezTo>
                        <a:pt x="1572" y="2552"/>
                        <a:pt x="1586" y="2535"/>
                        <a:pt x="1586" y="2515"/>
                      </a:cubicBezTo>
                      <a:lnTo>
                        <a:pt x="1589" y="2248"/>
                      </a:lnTo>
                      <a:cubicBezTo>
                        <a:pt x="1589" y="2222"/>
                        <a:pt x="1569" y="2202"/>
                        <a:pt x="1542" y="2202"/>
                      </a:cubicBezTo>
                      <a:cubicBezTo>
                        <a:pt x="1515" y="2202"/>
                        <a:pt x="1494" y="2222"/>
                        <a:pt x="1494" y="2248"/>
                      </a:cubicBezTo>
                      <a:lnTo>
                        <a:pt x="1491" y="2417"/>
                      </a:lnTo>
                      <a:cubicBezTo>
                        <a:pt x="1170" y="2222"/>
                        <a:pt x="344" y="2194"/>
                        <a:pt x="105" y="2191"/>
                      </a:cubicBezTo>
                      <a:lnTo>
                        <a:pt x="374" y="55"/>
                      </a:lnTo>
                      <a:cubicBezTo>
                        <a:pt x="378" y="28"/>
                        <a:pt x="357" y="4"/>
                        <a:pt x="331" y="1"/>
                      </a:cubicBezTo>
                      <a:cubicBezTo>
                        <a:pt x="329" y="1"/>
                        <a:pt x="327" y="1"/>
                        <a:pt x="32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0"/>
                <p:cNvSpPr/>
                <p:nvPr/>
              </p:nvSpPr>
              <p:spPr>
                <a:xfrm>
                  <a:off x="7128232" y="3439906"/>
                  <a:ext cx="155022" cy="42271"/>
                </a:xfrm>
                <a:custGeom>
                  <a:rect b="b" l="l" r="r" t="t"/>
                  <a:pathLst>
                    <a:path extrusionOk="0" h="478" w="1753">
                      <a:moveTo>
                        <a:pt x="53" y="0"/>
                      </a:moveTo>
                      <a:cubicBezTo>
                        <a:pt x="49" y="0"/>
                        <a:pt x="45" y="1"/>
                        <a:pt x="41" y="2"/>
                      </a:cubicBezTo>
                      <a:cubicBezTo>
                        <a:pt x="18" y="9"/>
                        <a:pt x="1" y="36"/>
                        <a:pt x="11" y="62"/>
                      </a:cubicBezTo>
                      <a:lnTo>
                        <a:pt x="82" y="319"/>
                      </a:lnTo>
                      <a:cubicBezTo>
                        <a:pt x="88" y="340"/>
                        <a:pt x="106" y="354"/>
                        <a:pt x="126" y="354"/>
                      </a:cubicBezTo>
                      <a:cubicBezTo>
                        <a:pt x="128" y="354"/>
                        <a:pt x="131" y="353"/>
                        <a:pt x="133" y="353"/>
                      </a:cubicBezTo>
                      <a:cubicBezTo>
                        <a:pt x="138" y="353"/>
                        <a:pt x="383" y="320"/>
                        <a:pt x="700" y="320"/>
                      </a:cubicBezTo>
                      <a:cubicBezTo>
                        <a:pt x="1008" y="320"/>
                        <a:pt x="1386" y="351"/>
                        <a:pt x="1678" y="475"/>
                      </a:cubicBezTo>
                      <a:cubicBezTo>
                        <a:pt x="1685" y="478"/>
                        <a:pt x="1692" y="478"/>
                        <a:pt x="1698" y="478"/>
                      </a:cubicBezTo>
                      <a:cubicBezTo>
                        <a:pt x="1715" y="478"/>
                        <a:pt x="1736" y="467"/>
                        <a:pt x="1742" y="450"/>
                      </a:cubicBezTo>
                      <a:cubicBezTo>
                        <a:pt x="1753" y="423"/>
                        <a:pt x="1742" y="397"/>
                        <a:pt x="1715" y="386"/>
                      </a:cubicBezTo>
                      <a:cubicBezTo>
                        <a:pt x="1407" y="257"/>
                        <a:pt x="1021" y="224"/>
                        <a:pt x="705" y="224"/>
                      </a:cubicBezTo>
                      <a:cubicBezTo>
                        <a:pt x="454" y="224"/>
                        <a:pt x="248" y="245"/>
                        <a:pt x="163" y="255"/>
                      </a:cubicBezTo>
                      <a:lnTo>
                        <a:pt x="102" y="36"/>
                      </a:lnTo>
                      <a:cubicBezTo>
                        <a:pt x="97" y="16"/>
                        <a:pt x="76" y="0"/>
                        <a:pt x="5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0"/>
                <p:cNvSpPr/>
                <p:nvPr/>
              </p:nvSpPr>
              <p:spPr>
                <a:xfrm>
                  <a:off x="7329059" y="3301335"/>
                  <a:ext cx="74195" cy="19101"/>
                </a:xfrm>
                <a:custGeom>
                  <a:rect b="b" l="l" r="r" t="t"/>
                  <a:pathLst>
                    <a:path extrusionOk="0" h="216" w="839">
                      <a:moveTo>
                        <a:pt x="519" y="1"/>
                      </a:moveTo>
                      <a:cubicBezTo>
                        <a:pt x="350" y="1"/>
                        <a:pt x="181" y="43"/>
                        <a:pt x="31" y="128"/>
                      </a:cubicBezTo>
                      <a:cubicBezTo>
                        <a:pt x="8" y="142"/>
                        <a:pt x="1" y="168"/>
                        <a:pt x="14" y="192"/>
                      </a:cubicBezTo>
                      <a:cubicBezTo>
                        <a:pt x="21" y="209"/>
                        <a:pt x="38" y="215"/>
                        <a:pt x="55" y="215"/>
                      </a:cubicBezTo>
                      <a:cubicBezTo>
                        <a:pt x="61" y="215"/>
                        <a:pt x="72" y="215"/>
                        <a:pt x="78" y="212"/>
                      </a:cubicBezTo>
                      <a:cubicBezTo>
                        <a:pt x="212" y="135"/>
                        <a:pt x="368" y="97"/>
                        <a:pt x="524" y="97"/>
                      </a:cubicBezTo>
                      <a:cubicBezTo>
                        <a:pt x="608" y="97"/>
                        <a:pt x="693" y="109"/>
                        <a:pt x="774" y="131"/>
                      </a:cubicBezTo>
                      <a:cubicBezTo>
                        <a:pt x="779" y="133"/>
                        <a:pt x="784" y="134"/>
                        <a:pt x="789" y="134"/>
                      </a:cubicBezTo>
                      <a:cubicBezTo>
                        <a:pt x="808" y="134"/>
                        <a:pt x="826" y="120"/>
                        <a:pt x="831" y="101"/>
                      </a:cubicBezTo>
                      <a:cubicBezTo>
                        <a:pt x="838" y="74"/>
                        <a:pt x="824" y="47"/>
                        <a:pt x="798" y="40"/>
                      </a:cubicBezTo>
                      <a:cubicBezTo>
                        <a:pt x="707" y="14"/>
                        <a:pt x="613" y="1"/>
                        <a:pt x="51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0"/>
                <p:cNvSpPr/>
                <p:nvPr/>
              </p:nvSpPr>
              <p:spPr>
                <a:xfrm>
                  <a:off x="7334807" y="3344578"/>
                  <a:ext cx="50760" cy="8755"/>
                </a:xfrm>
                <a:custGeom>
                  <a:rect b="b" l="l" r="r" t="t"/>
                  <a:pathLst>
                    <a:path extrusionOk="0" h="99" w="574">
                      <a:moveTo>
                        <a:pt x="47" y="0"/>
                      </a:moveTo>
                      <a:cubicBezTo>
                        <a:pt x="24" y="0"/>
                        <a:pt x="1" y="24"/>
                        <a:pt x="1" y="47"/>
                      </a:cubicBezTo>
                      <a:cubicBezTo>
                        <a:pt x="1" y="75"/>
                        <a:pt x="24" y="98"/>
                        <a:pt x="47" y="98"/>
                      </a:cubicBezTo>
                      <a:lnTo>
                        <a:pt x="527" y="98"/>
                      </a:lnTo>
                      <a:cubicBezTo>
                        <a:pt x="554" y="98"/>
                        <a:pt x="574" y="75"/>
                        <a:pt x="574" y="47"/>
                      </a:cubicBezTo>
                      <a:cubicBezTo>
                        <a:pt x="574" y="24"/>
                        <a:pt x="554" y="0"/>
                        <a:pt x="52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0"/>
                <p:cNvSpPr/>
                <p:nvPr/>
              </p:nvSpPr>
              <p:spPr>
                <a:xfrm>
                  <a:off x="7338698" y="3381277"/>
                  <a:ext cx="44216" cy="10789"/>
                </a:xfrm>
                <a:custGeom>
                  <a:rect b="b" l="l" r="r" t="t"/>
                  <a:pathLst>
                    <a:path extrusionOk="0" h="122" w="500">
                      <a:moveTo>
                        <a:pt x="282" y="1"/>
                      </a:moveTo>
                      <a:cubicBezTo>
                        <a:pt x="200" y="1"/>
                        <a:pt x="119" y="9"/>
                        <a:pt x="41" y="27"/>
                      </a:cubicBezTo>
                      <a:cubicBezTo>
                        <a:pt x="17" y="34"/>
                        <a:pt x="0" y="57"/>
                        <a:pt x="7" y="85"/>
                      </a:cubicBezTo>
                      <a:cubicBezTo>
                        <a:pt x="10" y="108"/>
                        <a:pt x="30" y="121"/>
                        <a:pt x="50" y="121"/>
                      </a:cubicBezTo>
                      <a:lnTo>
                        <a:pt x="64" y="121"/>
                      </a:lnTo>
                      <a:cubicBezTo>
                        <a:pt x="137" y="105"/>
                        <a:pt x="214" y="96"/>
                        <a:pt x="290" y="96"/>
                      </a:cubicBezTo>
                      <a:cubicBezTo>
                        <a:pt x="340" y="96"/>
                        <a:pt x="390" y="100"/>
                        <a:pt x="438" y="108"/>
                      </a:cubicBezTo>
                      <a:cubicBezTo>
                        <a:pt x="441" y="108"/>
                        <a:pt x="443" y="109"/>
                        <a:pt x="445" y="109"/>
                      </a:cubicBezTo>
                      <a:cubicBezTo>
                        <a:pt x="470" y="109"/>
                        <a:pt x="490" y="92"/>
                        <a:pt x="496" y="68"/>
                      </a:cubicBezTo>
                      <a:cubicBezTo>
                        <a:pt x="499" y="40"/>
                        <a:pt x="479" y="17"/>
                        <a:pt x="455" y="13"/>
                      </a:cubicBezTo>
                      <a:cubicBezTo>
                        <a:pt x="398" y="5"/>
                        <a:pt x="340" y="1"/>
                        <a:pt x="28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0"/>
                <p:cNvSpPr/>
                <p:nvPr/>
              </p:nvSpPr>
              <p:spPr>
                <a:xfrm>
                  <a:off x="7321896" y="3410193"/>
                  <a:ext cx="62168" cy="20693"/>
                </a:xfrm>
                <a:custGeom>
                  <a:rect b="b" l="l" r="r" t="t"/>
                  <a:pathLst>
                    <a:path extrusionOk="0" h="234" w="703">
                      <a:moveTo>
                        <a:pt x="54" y="0"/>
                      </a:moveTo>
                      <a:cubicBezTo>
                        <a:pt x="30" y="0"/>
                        <a:pt x="8" y="16"/>
                        <a:pt x="5" y="41"/>
                      </a:cubicBezTo>
                      <a:cubicBezTo>
                        <a:pt x="1" y="65"/>
                        <a:pt x="18" y="91"/>
                        <a:pt x="41" y="95"/>
                      </a:cubicBezTo>
                      <a:cubicBezTo>
                        <a:pt x="240" y="135"/>
                        <a:pt x="440" y="179"/>
                        <a:pt x="639" y="233"/>
                      </a:cubicBezTo>
                      <a:lnTo>
                        <a:pt x="649" y="233"/>
                      </a:lnTo>
                      <a:cubicBezTo>
                        <a:pt x="669" y="233"/>
                        <a:pt x="689" y="219"/>
                        <a:pt x="696" y="199"/>
                      </a:cubicBezTo>
                      <a:cubicBezTo>
                        <a:pt x="703" y="172"/>
                        <a:pt x="689" y="149"/>
                        <a:pt x="662" y="142"/>
                      </a:cubicBezTo>
                      <a:cubicBezTo>
                        <a:pt x="463" y="88"/>
                        <a:pt x="261" y="41"/>
                        <a:pt x="61" y="1"/>
                      </a:cubicBezTo>
                      <a:cubicBezTo>
                        <a:pt x="59" y="0"/>
                        <a:pt x="56" y="0"/>
                        <a:pt x="5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0"/>
                <p:cNvSpPr/>
                <p:nvPr/>
              </p:nvSpPr>
              <p:spPr>
                <a:xfrm>
                  <a:off x="7181998" y="3269058"/>
                  <a:ext cx="82684" cy="29271"/>
                </a:xfrm>
                <a:custGeom>
                  <a:rect b="b" l="l" r="r" t="t"/>
                  <a:pathLst>
                    <a:path extrusionOk="0" h="331" w="935">
                      <a:moveTo>
                        <a:pt x="246" y="0"/>
                      </a:moveTo>
                      <a:cubicBezTo>
                        <a:pt x="183" y="0"/>
                        <a:pt x="98" y="0"/>
                        <a:pt x="28" y="47"/>
                      </a:cubicBezTo>
                      <a:cubicBezTo>
                        <a:pt x="8" y="61"/>
                        <a:pt x="0" y="91"/>
                        <a:pt x="14" y="115"/>
                      </a:cubicBezTo>
                      <a:cubicBezTo>
                        <a:pt x="25" y="128"/>
                        <a:pt x="40" y="135"/>
                        <a:pt x="56" y="135"/>
                      </a:cubicBezTo>
                      <a:cubicBezTo>
                        <a:pt x="64" y="135"/>
                        <a:pt x="73" y="133"/>
                        <a:pt x="81" y="128"/>
                      </a:cubicBezTo>
                      <a:cubicBezTo>
                        <a:pt x="119" y="105"/>
                        <a:pt x="168" y="97"/>
                        <a:pt x="211" y="97"/>
                      </a:cubicBezTo>
                      <a:cubicBezTo>
                        <a:pt x="222" y="97"/>
                        <a:pt x="233" y="98"/>
                        <a:pt x="243" y="98"/>
                      </a:cubicBezTo>
                      <a:cubicBezTo>
                        <a:pt x="463" y="105"/>
                        <a:pt x="679" y="186"/>
                        <a:pt x="851" y="321"/>
                      </a:cubicBezTo>
                      <a:cubicBezTo>
                        <a:pt x="861" y="328"/>
                        <a:pt x="871" y="331"/>
                        <a:pt x="881" y="331"/>
                      </a:cubicBezTo>
                      <a:cubicBezTo>
                        <a:pt x="894" y="331"/>
                        <a:pt x="908" y="324"/>
                        <a:pt x="919" y="311"/>
                      </a:cubicBezTo>
                      <a:cubicBezTo>
                        <a:pt x="935" y="290"/>
                        <a:pt x="932" y="260"/>
                        <a:pt x="908" y="247"/>
                      </a:cubicBezTo>
                      <a:cubicBezTo>
                        <a:pt x="723" y="98"/>
                        <a:pt x="486" y="10"/>
                        <a:pt x="24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0"/>
                <p:cNvSpPr/>
                <p:nvPr/>
              </p:nvSpPr>
              <p:spPr>
                <a:xfrm>
                  <a:off x="7191902" y="3308586"/>
                  <a:ext cx="58808" cy="16360"/>
                </a:xfrm>
                <a:custGeom>
                  <a:rect b="b" l="l" r="r" t="t"/>
                  <a:pathLst>
                    <a:path extrusionOk="0" h="185" w="665">
                      <a:moveTo>
                        <a:pt x="50" y="1"/>
                      </a:moveTo>
                      <a:cubicBezTo>
                        <a:pt x="28" y="1"/>
                        <a:pt x="9" y="19"/>
                        <a:pt x="7" y="39"/>
                      </a:cubicBezTo>
                      <a:cubicBezTo>
                        <a:pt x="0" y="66"/>
                        <a:pt x="20" y="90"/>
                        <a:pt x="44" y="97"/>
                      </a:cubicBezTo>
                      <a:lnTo>
                        <a:pt x="607" y="184"/>
                      </a:lnTo>
                      <a:lnTo>
                        <a:pt x="614" y="184"/>
                      </a:lnTo>
                      <a:cubicBezTo>
                        <a:pt x="637" y="184"/>
                        <a:pt x="658" y="167"/>
                        <a:pt x="661" y="144"/>
                      </a:cubicBezTo>
                      <a:cubicBezTo>
                        <a:pt x="665" y="117"/>
                        <a:pt x="648" y="93"/>
                        <a:pt x="620" y="90"/>
                      </a:cubicBezTo>
                      <a:lnTo>
                        <a:pt x="61" y="2"/>
                      </a:lnTo>
                      <a:cubicBezTo>
                        <a:pt x="57" y="1"/>
                        <a:pt x="54" y="1"/>
                        <a:pt x="5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0"/>
                <p:cNvSpPr/>
                <p:nvPr/>
              </p:nvSpPr>
              <p:spPr>
                <a:xfrm>
                  <a:off x="7195174" y="3345727"/>
                  <a:ext cx="41829" cy="12911"/>
                </a:xfrm>
                <a:custGeom>
                  <a:rect b="b" l="l" r="r" t="t"/>
                  <a:pathLst>
                    <a:path extrusionOk="0" h="146" w="473">
                      <a:moveTo>
                        <a:pt x="50" y="0"/>
                      </a:moveTo>
                      <a:cubicBezTo>
                        <a:pt x="28" y="0"/>
                        <a:pt x="6" y="16"/>
                        <a:pt x="4" y="41"/>
                      </a:cubicBezTo>
                      <a:cubicBezTo>
                        <a:pt x="0" y="68"/>
                        <a:pt x="17" y="92"/>
                        <a:pt x="44" y="95"/>
                      </a:cubicBezTo>
                      <a:lnTo>
                        <a:pt x="415" y="146"/>
                      </a:lnTo>
                      <a:lnTo>
                        <a:pt x="421" y="146"/>
                      </a:lnTo>
                      <a:cubicBezTo>
                        <a:pt x="446" y="146"/>
                        <a:pt x="466" y="129"/>
                        <a:pt x="469" y="105"/>
                      </a:cubicBezTo>
                      <a:cubicBezTo>
                        <a:pt x="472" y="78"/>
                        <a:pt x="452" y="54"/>
                        <a:pt x="429" y="51"/>
                      </a:cubicBezTo>
                      <a:lnTo>
                        <a:pt x="57" y="1"/>
                      </a:lnTo>
                      <a:cubicBezTo>
                        <a:pt x="55" y="0"/>
                        <a:pt x="52" y="0"/>
                        <a:pt x="5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0"/>
                <p:cNvSpPr/>
                <p:nvPr/>
              </p:nvSpPr>
              <p:spPr>
                <a:xfrm>
                  <a:off x="7198358" y="3378535"/>
                  <a:ext cx="38645" cy="12646"/>
                </a:xfrm>
                <a:custGeom>
                  <a:rect b="b" l="l" r="r" t="t"/>
                  <a:pathLst>
                    <a:path extrusionOk="0" h="143" w="437">
                      <a:moveTo>
                        <a:pt x="52" y="0"/>
                      </a:moveTo>
                      <a:cubicBezTo>
                        <a:pt x="28" y="0"/>
                        <a:pt x="8" y="17"/>
                        <a:pt x="5" y="41"/>
                      </a:cubicBezTo>
                      <a:cubicBezTo>
                        <a:pt x="1" y="68"/>
                        <a:pt x="18" y="91"/>
                        <a:pt x="45" y="95"/>
                      </a:cubicBezTo>
                      <a:lnTo>
                        <a:pt x="379" y="142"/>
                      </a:lnTo>
                      <a:lnTo>
                        <a:pt x="385" y="142"/>
                      </a:lnTo>
                      <a:cubicBezTo>
                        <a:pt x="410" y="142"/>
                        <a:pt x="430" y="125"/>
                        <a:pt x="433" y="102"/>
                      </a:cubicBezTo>
                      <a:cubicBezTo>
                        <a:pt x="436" y="75"/>
                        <a:pt x="419" y="51"/>
                        <a:pt x="393" y="48"/>
                      </a:cubicBezTo>
                      <a:lnTo>
                        <a:pt x="58" y="1"/>
                      </a:lnTo>
                      <a:cubicBezTo>
                        <a:pt x="56" y="0"/>
                        <a:pt x="54" y="0"/>
                        <a:pt x="5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0"/>
                <p:cNvSpPr/>
                <p:nvPr/>
              </p:nvSpPr>
              <p:spPr>
                <a:xfrm>
                  <a:off x="7167053" y="3397902"/>
                  <a:ext cx="74372" cy="18659"/>
                </a:xfrm>
                <a:custGeom>
                  <a:rect b="b" l="l" r="r" t="t"/>
                  <a:pathLst>
                    <a:path extrusionOk="0" h="211" w="841">
                      <a:moveTo>
                        <a:pt x="99" y="0"/>
                      </a:moveTo>
                      <a:cubicBezTo>
                        <a:pt x="45" y="0"/>
                        <a:pt x="7" y="26"/>
                        <a:pt x="4" y="68"/>
                      </a:cubicBezTo>
                      <a:cubicBezTo>
                        <a:pt x="1" y="95"/>
                        <a:pt x="18" y="119"/>
                        <a:pt x="45" y="123"/>
                      </a:cubicBezTo>
                      <a:cubicBezTo>
                        <a:pt x="47" y="123"/>
                        <a:pt x="49" y="123"/>
                        <a:pt x="52" y="123"/>
                      </a:cubicBezTo>
                      <a:cubicBezTo>
                        <a:pt x="70" y="123"/>
                        <a:pt x="86" y="113"/>
                        <a:pt x="96" y="95"/>
                      </a:cubicBezTo>
                      <a:lnTo>
                        <a:pt x="109" y="95"/>
                      </a:lnTo>
                      <a:cubicBezTo>
                        <a:pt x="331" y="115"/>
                        <a:pt x="557" y="156"/>
                        <a:pt x="777" y="210"/>
                      </a:cubicBezTo>
                      <a:lnTo>
                        <a:pt x="787" y="210"/>
                      </a:lnTo>
                      <a:cubicBezTo>
                        <a:pt x="807" y="210"/>
                        <a:pt x="828" y="196"/>
                        <a:pt x="834" y="176"/>
                      </a:cubicBezTo>
                      <a:cubicBezTo>
                        <a:pt x="841" y="149"/>
                        <a:pt x="824" y="126"/>
                        <a:pt x="797" y="119"/>
                      </a:cubicBezTo>
                      <a:cubicBezTo>
                        <a:pt x="574" y="62"/>
                        <a:pt x="345" y="21"/>
                        <a:pt x="119" y="1"/>
                      </a:cubicBezTo>
                      <a:cubicBezTo>
                        <a:pt x="112" y="0"/>
                        <a:pt x="106" y="0"/>
                        <a:pt x="9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 name="Google Shape;235;p30"/>
              <p:cNvSpPr/>
              <p:nvPr/>
            </p:nvSpPr>
            <p:spPr>
              <a:xfrm>
                <a:off x="4879524" y="3232182"/>
                <a:ext cx="429517" cy="634945"/>
              </a:xfrm>
              <a:custGeom>
                <a:rect b="b" l="l" r="r" t="t"/>
                <a:pathLst>
                  <a:path extrusionOk="0" h="7180" w="4857">
                    <a:moveTo>
                      <a:pt x="1690" y="1"/>
                    </a:moveTo>
                    <a:cubicBezTo>
                      <a:pt x="1292" y="1"/>
                      <a:pt x="1140" y="165"/>
                      <a:pt x="1000" y="455"/>
                    </a:cubicBezTo>
                    <a:cubicBezTo>
                      <a:pt x="750" y="974"/>
                      <a:pt x="1" y="2530"/>
                      <a:pt x="1" y="2530"/>
                    </a:cubicBezTo>
                    <a:lnTo>
                      <a:pt x="1000" y="7180"/>
                    </a:lnTo>
                    <a:lnTo>
                      <a:pt x="1762" y="6103"/>
                    </a:lnTo>
                    <a:cubicBezTo>
                      <a:pt x="1762" y="6103"/>
                      <a:pt x="2058" y="6243"/>
                      <a:pt x="2378" y="6243"/>
                    </a:cubicBezTo>
                    <a:cubicBezTo>
                      <a:pt x="2662" y="6243"/>
                      <a:pt x="2965" y="6133"/>
                      <a:pt x="3095" y="5715"/>
                    </a:cubicBezTo>
                    <a:cubicBezTo>
                      <a:pt x="3372" y="4828"/>
                      <a:pt x="4857" y="826"/>
                      <a:pt x="3196" y="323"/>
                    </a:cubicBezTo>
                    <a:cubicBezTo>
                      <a:pt x="2467" y="102"/>
                      <a:pt x="2003" y="1"/>
                      <a:pt x="1690" y="1"/>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0"/>
              <p:cNvSpPr/>
              <p:nvPr/>
            </p:nvSpPr>
            <p:spPr>
              <a:xfrm>
                <a:off x="4279520" y="3447511"/>
                <a:ext cx="697113" cy="648829"/>
              </a:xfrm>
              <a:custGeom>
                <a:rect b="b" l="l" r="r" t="t"/>
                <a:pathLst>
                  <a:path extrusionOk="0" h="7337" w="7883">
                    <a:moveTo>
                      <a:pt x="6792" y="1"/>
                    </a:moveTo>
                    <a:cubicBezTo>
                      <a:pt x="6784" y="1"/>
                      <a:pt x="6777" y="2"/>
                      <a:pt x="6769" y="4"/>
                    </a:cubicBezTo>
                    <a:cubicBezTo>
                      <a:pt x="6759" y="4"/>
                      <a:pt x="5895" y="182"/>
                      <a:pt x="4741" y="546"/>
                    </a:cubicBezTo>
                    <a:cubicBezTo>
                      <a:pt x="3355" y="982"/>
                      <a:pt x="1414" y="1728"/>
                      <a:pt x="47" y="2804"/>
                    </a:cubicBezTo>
                    <a:cubicBezTo>
                      <a:pt x="7" y="2838"/>
                      <a:pt x="0" y="2895"/>
                      <a:pt x="31" y="2935"/>
                    </a:cubicBezTo>
                    <a:cubicBezTo>
                      <a:pt x="50" y="2961"/>
                      <a:pt x="78" y="2974"/>
                      <a:pt x="106" y="2974"/>
                    </a:cubicBezTo>
                    <a:cubicBezTo>
                      <a:pt x="127" y="2974"/>
                      <a:pt x="148" y="2967"/>
                      <a:pt x="165" y="2952"/>
                    </a:cubicBezTo>
                    <a:cubicBezTo>
                      <a:pt x="1509" y="1896"/>
                      <a:pt x="3425" y="1158"/>
                      <a:pt x="4798" y="725"/>
                    </a:cubicBezTo>
                    <a:cubicBezTo>
                      <a:pt x="5727" y="435"/>
                      <a:pt x="6462" y="263"/>
                      <a:pt x="6715" y="210"/>
                    </a:cubicBezTo>
                    <a:lnTo>
                      <a:pt x="7684" y="4734"/>
                    </a:lnTo>
                    <a:lnTo>
                      <a:pt x="6550" y="6975"/>
                    </a:lnTo>
                    <a:lnTo>
                      <a:pt x="4967" y="803"/>
                    </a:lnTo>
                    <a:cubicBezTo>
                      <a:pt x="4956" y="761"/>
                      <a:pt x="4918" y="733"/>
                      <a:pt x="4877" y="733"/>
                    </a:cubicBezTo>
                    <a:cubicBezTo>
                      <a:pt x="4869" y="733"/>
                      <a:pt x="4861" y="734"/>
                      <a:pt x="4853" y="736"/>
                    </a:cubicBezTo>
                    <a:cubicBezTo>
                      <a:pt x="4802" y="749"/>
                      <a:pt x="4772" y="800"/>
                      <a:pt x="4785" y="850"/>
                    </a:cubicBezTo>
                    <a:lnTo>
                      <a:pt x="6429" y="7265"/>
                    </a:lnTo>
                    <a:cubicBezTo>
                      <a:pt x="6438" y="7305"/>
                      <a:pt x="6472" y="7333"/>
                      <a:pt x="6513" y="7336"/>
                    </a:cubicBezTo>
                    <a:lnTo>
                      <a:pt x="6523" y="7336"/>
                    </a:lnTo>
                    <a:cubicBezTo>
                      <a:pt x="6557" y="7336"/>
                      <a:pt x="6591" y="7319"/>
                      <a:pt x="6607" y="7285"/>
                    </a:cubicBezTo>
                    <a:lnTo>
                      <a:pt x="7869" y="4788"/>
                    </a:lnTo>
                    <a:cubicBezTo>
                      <a:pt x="7879" y="4768"/>
                      <a:pt x="7882" y="4748"/>
                      <a:pt x="7876" y="4724"/>
                    </a:cubicBezTo>
                    <a:lnTo>
                      <a:pt x="6881" y="74"/>
                    </a:lnTo>
                    <a:cubicBezTo>
                      <a:pt x="6869" y="32"/>
                      <a:pt x="6833" y="1"/>
                      <a:pt x="6792"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0"/>
              <p:cNvSpPr/>
              <p:nvPr/>
            </p:nvSpPr>
            <p:spPr>
              <a:xfrm>
                <a:off x="4723797" y="3484299"/>
                <a:ext cx="152900" cy="62080"/>
              </a:xfrm>
              <a:custGeom>
                <a:rect b="b" l="l" r="r" t="t"/>
                <a:pathLst>
                  <a:path extrusionOk="0" h="702" w="1729">
                    <a:moveTo>
                      <a:pt x="1621" y="1"/>
                    </a:moveTo>
                    <a:cubicBezTo>
                      <a:pt x="1610" y="1"/>
                      <a:pt x="1600" y="2"/>
                      <a:pt x="1590" y="6"/>
                    </a:cubicBezTo>
                    <a:lnTo>
                      <a:pt x="75" y="515"/>
                    </a:lnTo>
                    <a:cubicBezTo>
                      <a:pt x="28" y="532"/>
                      <a:pt x="0" y="586"/>
                      <a:pt x="17" y="637"/>
                    </a:cubicBezTo>
                    <a:cubicBezTo>
                      <a:pt x="31" y="677"/>
                      <a:pt x="68" y="701"/>
                      <a:pt x="105" y="701"/>
                    </a:cubicBezTo>
                    <a:cubicBezTo>
                      <a:pt x="115" y="701"/>
                      <a:pt x="125" y="701"/>
                      <a:pt x="136" y="697"/>
                    </a:cubicBezTo>
                    <a:lnTo>
                      <a:pt x="1651" y="188"/>
                    </a:lnTo>
                    <a:cubicBezTo>
                      <a:pt x="1701" y="171"/>
                      <a:pt x="1729" y="117"/>
                      <a:pt x="1712" y="66"/>
                    </a:cubicBezTo>
                    <a:cubicBezTo>
                      <a:pt x="1698" y="26"/>
                      <a:pt x="1661" y="1"/>
                      <a:pt x="1621"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0"/>
              <p:cNvSpPr/>
              <p:nvPr/>
            </p:nvSpPr>
            <p:spPr>
              <a:xfrm>
                <a:off x="4734497" y="3516045"/>
                <a:ext cx="142199" cy="65528"/>
              </a:xfrm>
              <a:custGeom>
                <a:rect b="b" l="l" r="r" t="t"/>
                <a:pathLst>
                  <a:path extrusionOk="0" h="741" w="1608">
                    <a:moveTo>
                      <a:pt x="1501" y="1"/>
                    </a:moveTo>
                    <a:cubicBezTo>
                      <a:pt x="1489" y="1"/>
                      <a:pt x="1477" y="3"/>
                      <a:pt x="1466" y="8"/>
                    </a:cubicBezTo>
                    <a:lnTo>
                      <a:pt x="75" y="558"/>
                    </a:lnTo>
                    <a:cubicBezTo>
                      <a:pt x="24" y="578"/>
                      <a:pt x="1" y="632"/>
                      <a:pt x="21" y="683"/>
                    </a:cubicBezTo>
                    <a:cubicBezTo>
                      <a:pt x="35" y="720"/>
                      <a:pt x="72" y="740"/>
                      <a:pt x="109" y="740"/>
                    </a:cubicBezTo>
                    <a:cubicBezTo>
                      <a:pt x="122" y="740"/>
                      <a:pt x="133" y="740"/>
                      <a:pt x="143" y="734"/>
                    </a:cubicBezTo>
                    <a:lnTo>
                      <a:pt x="1533" y="184"/>
                    </a:lnTo>
                    <a:cubicBezTo>
                      <a:pt x="1583" y="167"/>
                      <a:pt x="1608" y="109"/>
                      <a:pt x="1587" y="62"/>
                    </a:cubicBezTo>
                    <a:cubicBezTo>
                      <a:pt x="1572" y="24"/>
                      <a:pt x="1537" y="1"/>
                      <a:pt x="1501"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0"/>
              <p:cNvSpPr/>
              <p:nvPr/>
            </p:nvSpPr>
            <p:spPr>
              <a:xfrm>
                <a:off x="4748292" y="3564859"/>
                <a:ext cx="138839" cy="41121"/>
              </a:xfrm>
              <a:custGeom>
                <a:rect b="b" l="l" r="r" t="t"/>
                <a:pathLst>
                  <a:path extrusionOk="0" h="465" w="1570">
                    <a:moveTo>
                      <a:pt x="1466" y="1"/>
                    </a:moveTo>
                    <a:cubicBezTo>
                      <a:pt x="1460" y="1"/>
                      <a:pt x="1454" y="1"/>
                      <a:pt x="1448" y="3"/>
                    </a:cubicBezTo>
                    <a:cubicBezTo>
                      <a:pt x="1235" y="43"/>
                      <a:pt x="159" y="252"/>
                      <a:pt x="75" y="280"/>
                    </a:cubicBezTo>
                    <a:cubicBezTo>
                      <a:pt x="24" y="297"/>
                      <a:pt x="0" y="350"/>
                      <a:pt x="14" y="398"/>
                    </a:cubicBezTo>
                    <a:cubicBezTo>
                      <a:pt x="27" y="438"/>
                      <a:pt x="64" y="465"/>
                      <a:pt x="105" y="465"/>
                    </a:cubicBezTo>
                    <a:cubicBezTo>
                      <a:pt x="115" y="465"/>
                      <a:pt x="125" y="462"/>
                      <a:pt x="136" y="458"/>
                    </a:cubicBezTo>
                    <a:cubicBezTo>
                      <a:pt x="200" y="441"/>
                      <a:pt x="996" y="283"/>
                      <a:pt x="1485" y="188"/>
                    </a:cubicBezTo>
                    <a:cubicBezTo>
                      <a:pt x="1536" y="178"/>
                      <a:pt x="1569" y="127"/>
                      <a:pt x="1559" y="77"/>
                    </a:cubicBezTo>
                    <a:cubicBezTo>
                      <a:pt x="1550" y="32"/>
                      <a:pt x="1512" y="1"/>
                      <a:pt x="1466"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0"/>
              <p:cNvSpPr/>
              <p:nvPr/>
            </p:nvSpPr>
            <p:spPr>
              <a:xfrm>
                <a:off x="4764121" y="3596517"/>
                <a:ext cx="131941" cy="55801"/>
              </a:xfrm>
              <a:custGeom>
                <a:rect b="b" l="l" r="r" t="t"/>
                <a:pathLst>
                  <a:path extrusionOk="0" h="631" w="1492">
                    <a:moveTo>
                      <a:pt x="1387" y="0"/>
                    </a:moveTo>
                    <a:cubicBezTo>
                      <a:pt x="1376" y="0"/>
                      <a:pt x="1365" y="2"/>
                      <a:pt x="1354" y="6"/>
                    </a:cubicBezTo>
                    <a:cubicBezTo>
                      <a:pt x="871" y="174"/>
                      <a:pt x="132" y="428"/>
                      <a:pt x="81" y="445"/>
                    </a:cubicBezTo>
                    <a:cubicBezTo>
                      <a:pt x="30" y="454"/>
                      <a:pt x="0" y="509"/>
                      <a:pt x="13" y="559"/>
                    </a:cubicBezTo>
                    <a:cubicBezTo>
                      <a:pt x="24" y="599"/>
                      <a:pt x="61" y="630"/>
                      <a:pt x="105" y="630"/>
                    </a:cubicBezTo>
                    <a:cubicBezTo>
                      <a:pt x="111" y="630"/>
                      <a:pt x="119" y="630"/>
                      <a:pt x="128" y="627"/>
                    </a:cubicBezTo>
                    <a:cubicBezTo>
                      <a:pt x="183" y="613"/>
                      <a:pt x="1212" y="255"/>
                      <a:pt x="1418" y="185"/>
                    </a:cubicBezTo>
                    <a:cubicBezTo>
                      <a:pt x="1465" y="168"/>
                      <a:pt x="1491" y="113"/>
                      <a:pt x="1475" y="63"/>
                    </a:cubicBezTo>
                    <a:cubicBezTo>
                      <a:pt x="1462" y="23"/>
                      <a:pt x="1426" y="0"/>
                      <a:pt x="1387"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0"/>
              <p:cNvSpPr/>
              <p:nvPr/>
            </p:nvSpPr>
            <p:spPr>
              <a:xfrm>
                <a:off x="4774822" y="3635427"/>
                <a:ext cx="128758" cy="63141"/>
              </a:xfrm>
              <a:custGeom>
                <a:rect b="b" l="l" r="r" t="t"/>
                <a:pathLst>
                  <a:path extrusionOk="0" h="714" w="1456">
                    <a:moveTo>
                      <a:pt x="1346" y="1"/>
                    </a:moveTo>
                    <a:cubicBezTo>
                      <a:pt x="1334" y="1"/>
                      <a:pt x="1321" y="3"/>
                      <a:pt x="1310" y="8"/>
                    </a:cubicBezTo>
                    <a:lnTo>
                      <a:pt x="71" y="531"/>
                    </a:lnTo>
                    <a:cubicBezTo>
                      <a:pt x="21" y="551"/>
                      <a:pt x="1" y="605"/>
                      <a:pt x="21" y="656"/>
                    </a:cubicBezTo>
                    <a:cubicBezTo>
                      <a:pt x="34" y="689"/>
                      <a:pt x="71" y="713"/>
                      <a:pt x="109" y="713"/>
                    </a:cubicBezTo>
                    <a:cubicBezTo>
                      <a:pt x="119" y="713"/>
                      <a:pt x="132" y="709"/>
                      <a:pt x="146" y="706"/>
                    </a:cubicBezTo>
                    <a:lnTo>
                      <a:pt x="1384" y="183"/>
                    </a:lnTo>
                    <a:cubicBezTo>
                      <a:pt x="1431" y="163"/>
                      <a:pt x="1455" y="106"/>
                      <a:pt x="1435" y="58"/>
                    </a:cubicBezTo>
                    <a:cubicBezTo>
                      <a:pt x="1420" y="23"/>
                      <a:pt x="1383" y="1"/>
                      <a:pt x="1346"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0"/>
              <p:cNvSpPr/>
              <p:nvPr/>
            </p:nvSpPr>
            <p:spPr>
              <a:xfrm>
                <a:off x="4790651" y="3675486"/>
                <a:ext cx="128669" cy="70481"/>
              </a:xfrm>
              <a:custGeom>
                <a:rect b="b" l="l" r="r" t="t"/>
                <a:pathLst>
                  <a:path extrusionOk="0" h="797" w="1455">
                    <a:moveTo>
                      <a:pt x="1345" y="0"/>
                    </a:moveTo>
                    <a:cubicBezTo>
                      <a:pt x="1331" y="0"/>
                      <a:pt x="1316" y="3"/>
                      <a:pt x="1303" y="10"/>
                    </a:cubicBezTo>
                    <a:lnTo>
                      <a:pt x="65" y="617"/>
                    </a:lnTo>
                    <a:cubicBezTo>
                      <a:pt x="17" y="638"/>
                      <a:pt x="1" y="695"/>
                      <a:pt x="21" y="742"/>
                    </a:cubicBezTo>
                    <a:cubicBezTo>
                      <a:pt x="37" y="776"/>
                      <a:pt x="71" y="796"/>
                      <a:pt x="109" y="796"/>
                    </a:cubicBezTo>
                    <a:cubicBezTo>
                      <a:pt x="122" y="796"/>
                      <a:pt x="135" y="793"/>
                      <a:pt x="149" y="787"/>
                    </a:cubicBezTo>
                    <a:lnTo>
                      <a:pt x="1387" y="183"/>
                    </a:lnTo>
                    <a:cubicBezTo>
                      <a:pt x="1434" y="159"/>
                      <a:pt x="1454" y="102"/>
                      <a:pt x="1431" y="54"/>
                    </a:cubicBezTo>
                    <a:cubicBezTo>
                      <a:pt x="1414" y="20"/>
                      <a:pt x="1380" y="0"/>
                      <a:pt x="1345"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0"/>
              <p:cNvSpPr/>
              <p:nvPr/>
            </p:nvSpPr>
            <p:spPr>
              <a:xfrm>
                <a:off x="4796045" y="3729075"/>
                <a:ext cx="123275" cy="60753"/>
              </a:xfrm>
              <a:custGeom>
                <a:rect b="b" l="l" r="r" t="t"/>
                <a:pathLst>
                  <a:path extrusionOk="0" h="687" w="1394">
                    <a:moveTo>
                      <a:pt x="1285" y="1"/>
                    </a:moveTo>
                    <a:cubicBezTo>
                      <a:pt x="1272" y="1"/>
                      <a:pt x="1260" y="3"/>
                      <a:pt x="1249" y="8"/>
                    </a:cubicBezTo>
                    <a:lnTo>
                      <a:pt x="71" y="505"/>
                    </a:lnTo>
                    <a:cubicBezTo>
                      <a:pt x="24" y="525"/>
                      <a:pt x="1" y="578"/>
                      <a:pt x="21" y="629"/>
                    </a:cubicBezTo>
                    <a:cubicBezTo>
                      <a:pt x="37" y="663"/>
                      <a:pt x="71" y="687"/>
                      <a:pt x="108" y="687"/>
                    </a:cubicBezTo>
                    <a:cubicBezTo>
                      <a:pt x="122" y="687"/>
                      <a:pt x="132" y="683"/>
                      <a:pt x="146" y="680"/>
                    </a:cubicBezTo>
                    <a:lnTo>
                      <a:pt x="1323" y="184"/>
                    </a:lnTo>
                    <a:cubicBezTo>
                      <a:pt x="1370" y="164"/>
                      <a:pt x="1393" y="106"/>
                      <a:pt x="1373" y="59"/>
                    </a:cubicBezTo>
                    <a:cubicBezTo>
                      <a:pt x="1358" y="23"/>
                      <a:pt x="1322" y="1"/>
                      <a:pt x="1285"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0"/>
              <p:cNvSpPr/>
              <p:nvPr/>
            </p:nvSpPr>
            <p:spPr>
              <a:xfrm>
                <a:off x="4808602" y="3763563"/>
                <a:ext cx="122921" cy="74902"/>
              </a:xfrm>
              <a:custGeom>
                <a:rect b="b" l="l" r="r" t="t"/>
                <a:pathLst>
                  <a:path extrusionOk="0" h="847" w="1390">
                    <a:moveTo>
                      <a:pt x="1282" y="0"/>
                    </a:moveTo>
                    <a:cubicBezTo>
                      <a:pt x="1266" y="0"/>
                      <a:pt x="1250" y="4"/>
                      <a:pt x="1235" y="13"/>
                    </a:cubicBezTo>
                    <a:cubicBezTo>
                      <a:pt x="826" y="249"/>
                      <a:pt x="155" y="631"/>
                      <a:pt x="77" y="661"/>
                    </a:cubicBezTo>
                    <a:cubicBezTo>
                      <a:pt x="30" y="674"/>
                      <a:pt x="0" y="722"/>
                      <a:pt x="10" y="772"/>
                    </a:cubicBezTo>
                    <a:cubicBezTo>
                      <a:pt x="21" y="816"/>
                      <a:pt x="61" y="847"/>
                      <a:pt x="105" y="847"/>
                    </a:cubicBezTo>
                    <a:cubicBezTo>
                      <a:pt x="111" y="847"/>
                      <a:pt x="118" y="847"/>
                      <a:pt x="125" y="843"/>
                    </a:cubicBezTo>
                    <a:cubicBezTo>
                      <a:pt x="175" y="833"/>
                      <a:pt x="580" y="607"/>
                      <a:pt x="1329" y="179"/>
                    </a:cubicBezTo>
                    <a:cubicBezTo>
                      <a:pt x="1373" y="151"/>
                      <a:pt x="1390" y="94"/>
                      <a:pt x="1363" y="47"/>
                    </a:cubicBezTo>
                    <a:cubicBezTo>
                      <a:pt x="1345" y="17"/>
                      <a:pt x="1314" y="0"/>
                      <a:pt x="1282"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0"/>
              <p:cNvSpPr/>
              <p:nvPr/>
            </p:nvSpPr>
            <p:spPr>
              <a:xfrm>
                <a:off x="4820452" y="3808221"/>
                <a:ext cx="121860" cy="80120"/>
              </a:xfrm>
              <a:custGeom>
                <a:rect b="b" l="l" r="r" t="t"/>
                <a:pathLst>
                  <a:path extrusionOk="0" h="906" w="1378">
                    <a:moveTo>
                      <a:pt x="1272" y="0"/>
                    </a:moveTo>
                    <a:cubicBezTo>
                      <a:pt x="1255" y="0"/>
                      <a:pt x="1238" y="5"/>
                      <a:pt x="1223" y="15"/>
                    </a:cubicBezTo>
                    <a:lnTo>
                      <a:pt x="58" y="730"/>
                    </a:lnTo>
                    <a:cubicBezTo>
                      <a:pt x="14" y="756"/>
                      <a:pt x="1" y="817"/>
                      <a:pt x="28" y="861"/>
                    </a:cubicBezTo>
                    <a:cubicBezTo>
                      <a:pt x="44" y="888"/>
                      <a:pt x="75" y="905"/>
                      <a:pt x="109" y="905"/>
                    </a:cubicBezTo>
                    <a:cubicBezTo>
                      <a:pt x="125" y="905"/>
                      <a:pt x="142" y="901"/>
                      <a:pt x="156" y="892"/>
                    </a:cubicBezTo>
                    <a:lnTo>
                      <a:pt x="1320" y="177"/>
                    </a:lnTo>
                    <a:cubicBezTo>
                      <a:pt x="1364" y="149"/>
                      <a:pt x="1377" y="88"/>
                      <a:pt x="1351" y="45"/>
                    </a:cubicBezTo>
                    <a:cubicBezTo>
                      <a:pt x="1333" y="16"/>
                      <a:pt x="1303" y="0"/>
                      <a:pt x="1272"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0"/>
              <p:cNvSpPr/>
              <p:nvPr/>
            </p:nvSpPr>
            <p:spPr>
              <a:xfrm>
                <a:off x="4829383" y="3845981"/>
                <a:ext cx="118942" cy="92147"/>
              </a:xfrm>
              <a:custGeom>
                <a:rect b="b" l="l" r="r" t="t"/>
                <a:pathLst>
                  <a:path extrusionOk="0" h="1042" w="1345">
                    <a:moveTo>
                      <a:pt x="1240" y="0"/>
                    </a:moveTo>
                    <a:cubicBezTo>
                      <a:pt x="1220" y="0"/>
                      <a:pt x="1199" y="6"/>
                      <a:pt x="1182" y="19"/>
                    </a:cubicBezTo>
                    <a:lnTo>
                      <a:pt x="52" y="873"/>
                    </a:lnTo>
                    <a:cubicBezTo>
                      <a:pt x="11" y="904"/>
                      <a:pt x="1" y="964"/>
                      <a:pt x="35" y="1005"/>
                    </a:cubicBezTo>
                    <a:cubicBezTo>
                      <a:pt x="52" y="1032"/>
                      <a:pt x="82" y="1041"/>
                      <a:pt x="109" y="1041"/>
                    </a:cubicBezTo>
                    <a:cubicBezTo>
                      <a:pt x="130" y="1041"/>
                      <a:pt x="150" y="1038"/>
                      <a:pt x="166" y="1025"/>
                    </a:cubicBezTo>
                    <a:lnTo>
                      <a:pt x="1297" y="171"/>
                    </a:lnTo>
                    <a:cubicBezTo>
                      <a:pt x="1337" y="137"/>
                      <a:pt x="1344" y="80"/>
                      <a:pt x="1314" y="36"/>
                    </a:cubicBezTo>
                    <a:cubicBezTo>
                      <a:pt x="1296" y="13"/>
                      <a:pt x="1268" y="0"/>
                      <a:pt x="1240"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0"/>
              <p:cNvSpPr/>
              <p:nvPr/>
            </p:nvSpPr>
            <p:spPr>
              <a:xfrm>
                <a:off x="4857770" y="3883652"/>
                <a:ext cx="84541" cy="107003"/>
              </a:xfrm>
              <a:custGeom>
                <a:rect b="b" l="l" r="r" t="t"/>
                <a:pathLst>
                  <a:path extrusionOk="0" h="1210" w="956">
                    <a:moveTo>
                      <a:pt x="849" y="1"/>
                    </a:moveTo>
                    <a:cubicBezTo>
                      <a:pt x="818" y="1"/>
                      <a:pt x="789" y="14"/>
                      <a:pt x="770" y="39"/>
                    </a:cubicBezTo>
                    <a:cubicBezTo>
                      <a:pt x="510" y="406"/>
                      <a:pt x="78" y="1000"/>
                      <a:pt x="38" y="1048"/>
                    </a:cubicBezTo>
                    <a:cubicBezTo>
                      <a:pt x="1" y="1085"/>
                      <a:pt x="1" y="1146"/>
                      <a:pt x="38" y="1182"/>
                    </a:cubicBezTo>
                    <a:cubicBezTo>
                      <a:pt x="58" y="1199"/>
                      <a:pt x="82" y="1210"/>
                      <a:pt x="105" y="1210"/>
                    </a:cubicBezTo>
                    <a:cubicBezTo>
                      <a:pt x="129" y="1210"/>
                      <a:pt x="153" y="1199"/>
                      <a:pt x="173" y="1182"/>
                    </a:cubicBezTo>
                    <a:cubicBezTo>
                      <a:pt x="214" y="1138"/>
                      <a:pt x="712" y="447"/>
                      <a:pt x="925" y="150"/>
                    </a:cubicBezTo>
                    <a:cubicBezTo>
                      <a:pt x="955" y="109"/>
                      <a:pt x="946" y="48"/>
                      <a:pt x="905" y="18"/>
                    </a:cubicBezTo>
                    <a:cubicBezTo>
                      <a:pt x="888" y="6"/>
                      <a:pt x="868" y="1"/>
                      <a:pt x="849"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0"/>
              <p:cNvSpPr/>
              <p:nvPr/>
            </p:nvSpPr>
            <p:spPr>
              <a:xfrm>
                <a:off x="5089635" y="3392861"/>
                <a:ext cx="141580" cy="67209"/>
              </a:xfrm>
              <a:custGeom>
                <a:rect b="b" l="l" r="r" t="t"/>
                <a:pathLst>
                  <a:path extrusionOk="0" h="760" w="1601">
                    <a:moveTo>
                      <a:pt x="48" y="1"/>
                    </a:moveTo>
                    <a:cubicBezTo>
                      <a:pt x="21" y="1"/>
                      <a:pt x="1" y="21"/>
                      <a:pt x="1" y="48"/>
                    </a:cubicBezTo>
                    <a:cubicBezTo>
                      <a:pt x="1" y="75"/>
                      <a:pt x="21" y="95"/>
                      <a:pt x="48" y="95"/>
                    </a:cubicBezTo>
                    <a:cubicBezTo>
                      <a:pt x="1094" y="95"/>
                      <a:pt x="1502" y="733"/>
                      <a:pt x="1506" y="739"/>
                    </a:cubicBezTo>
                    <a:cubicBezTo>
                      <a:pt x="1515" y="753"/>
                      <a:pt x="1529" y="760"/>
                      <a:pt x="1546" y="760"/>
                    </a:cubicBezTo>
                    <a:cubicBezTo>
                      <a:pt x="1556" y="760"/>
                      <a:pt x="1563" y="760"/>
                      <a:pt x="1573" y="753"/>
                    </a:cubicBezTo>
                    <a:cubicBezTo>
                      <a:pt x="1593" y="739"/>
                      <a:pt x="1600" y="709"/>
                      <a:pt x="1587" y="689"/>
                    </a:cubicBezTo>
                    <a:cubicBezTo>
                      <a:pt x="1570" y="658"/>
                      <a:pt x="1148" y="1"/>
                      <a:pt x="48"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0"/>
              <p:cNvSpPr/>
              <p:nvPr/>
            </p:nvSpPr>
            <p:spPr>
              <a:xfrm>
                <a:off x="5075310" y="3487924"/>
                <a:ext cx="141227" cy="54209"/>
              </a:xfrm>
              <a:custGeom>
                <a:rect b="b" l="l" r="r" t="t"/>
                <a:pathLst>
                  <a:path extrusionOk="0" h="613" w="1597">
                    <a:moveTo>
                      <a:pt x="184" y="0"/>
                    </a:moveTo>
                    <a:cubicBezTo>
                      <a:pt x="137" y="0"/>
                      <a:pt x="90" y="3"/>
                      <a:pt x="45" y="8"/>
                    </a:cubicBezTo>
                    <a:cubicBezTo>
                      <a:pt x="21" y="12"/>
                      <a:pt x="1" y="36"/>
                      <a:pt x="4" y="63"/>
                    </a:cubicBezTo>
                    <a:cubicBezTo>
                      <a:pt x="7" y="87"/>
                      <a:pt x="27" y="104"/>
                      <a:pt x="51" y="104"/>
                    </a:cubicBezTo>
                    <a:cubicBezTo>
                      <a:pt x="53" y="104"/>
                      <a:pt x="55" y="103"/>
                      <a:pt x="58" y="103"/>
                    </a:cubicBezTo>
                    <a:cubicBezTo>
                      <a:pt x="99" y="98"/>
                      <a:pt x="142" y="95"/>
                      <a:pt x="184" y="95"/>
                    </a:cubicBezTo>
                    <a:cubicBezTo>
                      <a:pt x="796" y="95"/>
                      <a:pt x="1506" y="600"/>
                      <a:pt x="1515" y="603"/>
                    </a:cubicBezTo>
                    <a:cubicBezTo>
                      <a:pt x="1523" y="609"/>
                      <a:pt x="1532" y="613"/>
                      <a:pt x="1543" y="613"/>
                    </a:cubicBezTo>
                    <a:cubicBezTo>
                      <a:pt x="1556" y="613"/>
                      <a:pt x="1573" y="606"/>
                      <a:pt x="1580" y="592"/>
                    </a:cubicBezTo>
                    <a:cubicBezTo>
                      <a:pt x="1596" y="572"/>
                      <a:pt x="1590" y="542"/>
                      <a:pt x="1570" y="525"/>
                    </a:cubicBezTo>
                    <a:cubicBezTo>
                      <a:pt x="1538" y="503"/>
                      <a:pt x="826" y="0"/>
                      <a:pt x="184"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0"/>
              <p:cNvSpPr/>
              <p:nvPr/>
            </p:nvSpPr>
            <p:spPr>
              <a:xfrm>
                <a:off x="5058861" y="3600231"/>
                <a:ext cx="129377" cy="47842"/>
              </a:xfrm>
              <a:custGeom>
                <a:rect b="b" l="l" r="r" t="t"/>
                <a:pathLst>
                  <a:path extrusionOk="0" h="541" w="1463">
                    <a:moveTo>
                      <a:pt x="146" y="1"/>
                    </a:moveTo>
                    <a:cubicBezTo>
                      <a:pt x="113" y="1"/>
                      <a:pt x="79" y="2"/>
                      <a:pt x="45" y="4"/>
                    </a:cubicBezTo>
                    <a:cubicBezTo>
                      <a:pt x="18" y="7"/>
                      <a:pt x="1" y="28"/>
                      <a:pt x="1" y="54"/>
                    </a:cubicBezTo>
                    <a:cubicBezTo>
                      <a:pt x="4" y="80"/>
                      <a:pt x="22" y="99"/>
                      <a:pt x="46" y="99"/>
                    </a:cubicBezTo>
                    <a:cubicBezTo>
                      <a:pt x="48" y="99"/>
                      <a:pt x="50" y="99"/>
                      <a:pt x="52" y="99"/>
                    </a:cubicBezTo>
                    <a:cubicBezTo>
                      <a:pt x="82" y="97"/>
                      <a:pt x="113" y="96"/>
                      <a:pt x="143" y="96"/>
                    </a:cubicBezTo>
                    <a:cubicBezTo>
                      <a:pt x="790" y="96"/>
                      <a:pt x="1371" y="528"/>
                      <a:pt x="1377" y="531"/>
                    </a:cubicBezTo>
                    <a:cubicBezTo>
                      <a:pt x="1388" y="537"/>
                      <a:pt x="1398" y="540"/>
                      <a:pt x="1408" y="540"/>
                    </a:cubicBezTo>
                    <a:cubicBezTo>
                      <a:pt x="1422" y="540"/>
                      <a:pt x="1435" y="534"/>
                      <a:pt x="1445" y="520"/>
                    </a:cubicBezTo>
                    <a:cubicBezTo>
                      <a:pt x="1462" y="500"/>
                      <a:pt x="1455" y="470"/>
                      <a:pt x="1435" y="453"/>
                    </a:cubicBezTo>
                    <a:cubicBezTo>
                      <a:pt x="1409" y="434"/>
                      <a:pt x="826" y="1"/>
                      <a:pt x="146"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0"/>
              <p:cNvSpPr/>
              <p:nvPr/>
            </p:nvSpPr>
            <p:spPr>
              <a:xfrm>
                <a:off x="4632183" y="2960169"/>
                <a:ext cx="177661" cy="563227"/>
              </a:xfrm>
              <a:custGeom>
                <a:rect b="b" l="l" r="r" t="t"/>
                <a:pathLst>
                  <a:path extrusionOk="0" h="6369" w="2009">
                    <a:moveTo>
                      <a:pt x="1898" y="1"/>
                    </a:moveTo>
                    <a:cubicBezTo>
                      <a:pt x="1867" y="1"/>
                      <a:pt x="1837" y="16"/>
                      <a:pt x="1820" y="44"/>
                    </a:cubicBezTo>
                    <a:cubicBezTo>
                      <a:pt x="254" y="2586"/>
                      <a:pt x="7" y="6233"/>
                      <a:pt x="4" y="6270"/>
                    </a:cubicBezTo>
                    <a:cubicBezTo>
                      <a:pt x="1" y="6321"/>
                      <a:pt x="41" y="6365"/>
                      <a:pt x="92" y="6368"/>
                    </a:cubicBezTo>
                    <a:lnTo>
                      <a:pt x="99" y="6368"/>
                    </a:lnTo>
                    <a:cubicBezTo>
                      <a:pt x="149" y="6368"/>
                      <a:pt x="189" y="6331"/>
                      <a:pt x="193" y="6280"/>
                    </a:cubicBezTo>
                    <a:cubicBezTo>
                      <a:pt x="197" y="6244"/>
                      <a:pt x="440" y="2646"/>
                      <a:pt x="1981" y="146"/>
                    </a:cubicBezTo>
                    <a:cubicBezTo>
                      <a:pt x="2008" y="102"/>
                      <a:pt x="1995" y="41"/>
                      <a:pt x="1947" y="14"/>
                    </a:cubicBezTo>
                    <a:cubicBezTo>
                      <a:pt x="1932" y="5"/>
                      <a:pt x="1915" y="1"/>
                      <a:pt x="1898"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0"/>
              <p:cNvSpPr/>
              <p:nvPr/>
            </p:nvSpPr>
            <p:spPr>
              <a:xfrm>
                <a:off x="4152091" y="4079527"/>
                <a:ext cx="713916" cy="627605"/>
              </a:xfrm>
              <a:custGeom>
                <a:rect b="b" l="l" r="r" t="t"/>
                <a:pathLst>
                  <a:path extrusionOk="0" h="7097" w="8073">
                    <a:moveTo>
                      <a:pt x="7964" y="1"/>
                    </a:moveTo>
                    <a:cubicBezTo>
                      <a:pt x="7931" y="1"/>
                      <a:pt x="7898" y="18"/>
                      <a:pt x="7883" y="47"/>
                    </a:cubicBezTo>
                    <a:cubicBezTo>
                      <a:pt x="7842" y="111"/>
                      <a:pt x="4084" y="6374"/>
                      <a:pt x="88" y="6908"/>
                    </a:cubicBezTo>
                    <a:cubicBezTo>
                      <a:pt x="38" y="6914"/>
                      <a:pt x="0" y="6961"/>
                      <a:pt x="7" y="7015"/>
                    </a:cubicBezTo>
                    <a:cubicBezTo>
                      <a:pt x="14" y="7062"/>
                      <a:pt x="55" y="7096"/>
                      <a:pt x="102" y="7096"/>
                    </a:cubicBezTo>
                    <a:lnTo>
                      <a:pt x="115" y="7096"/>
                    </a:lnTo>
                    <a:cubicBezTo>
                      <a:pt x="4201" y="6550"/>
                      <a:pt x="7890" y="405"/>
                      <a:pt x="8045" y="145"/>
                    </a:cubicBezTo>
                    <a:cubicBezTo>
                      <a:pt x="8072" y="98"/>
                      <a:pt x="8055" y="40"/>
                      <a:pt x="8011" y="13"/>
                    </a:cubicBezTo>
                    <a:cubicBezTo>
                      <a:pt x="7997" y="5"/>
                      <a:pt x="7981" y="1"/>
                      <a:pt x="7964"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0"/>
              <p:cNvSpPr/>
              <p:nvPr/>
            </p:nvSpPr>
            <p:spPr>
              <a:xfrm>
                <a:off x="7511668" y="2466282"/>
                <a:ext cx="1503972" cy="2161821"/>
              </a:xfrm>
              <a:custGeom>
                <a:rect b="b" l="l" r="r" t="t"/>
                <a:pathLst>
                  <a:path extrusionOk="0" h="24446" w="17007">
                    <a:moveTo>
                      <a:pt x="1" y="1"/>
                    </a:moveTo>
                    <a:lnTo>
                      <a:pt x="4212" y="10391"/>
                    </a:lnTo>
                    <a:lnTo>
                      <a:pt x="3213" y="15041"/>
                    </a:lnTo>
                    <a:cubicBezTo>
                      <a:pt x="3213" y="15041"/>
                      <a:pt x="6058" y="22174"/>
                      <a:pt x="11505" y="24276"/>
                    </a:cubicBezTo>
                    <a:cubicBezTo>
                      <a:pt x="11802" y="24391"/>
                      <a:pt x="12086" y="24446"/>
                      <a:pt x="12354" y="24446"/>
                    </a:cubicBezTo>
                    <a:cubicBezTo>
                      <a:pt x="17007" y="24446"/>
                      <a:pt x="16974" y="7936"/>
                      <a:pt x="1"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0"/>
              <p:cNvSpPr/>
              <p:nvPr/>
            </p:nvSpPr>
            <p:spPr>
              <a:xfrm>
                <a:off x="7454719" y="3161261"/>
                <a:ext cx="429517" cy="635122"/>
              </a:xfrm>
              <a:custGeom>
                <a:rect b="b" l="l" r="r" t="t"/>
                <a:pathLst>
                  <a:path extrusionOk="0" h="7182" w="4857">
                    <a:moveTo>
                      <a:pt x="3169" y="1"/>
                    </a:moveTo>
                    <a:cubicBezTo>
                      <a:pt x="2857" y="1"/>
                      <a:pt x="2392" y="103"/>
                      <a:pt x="1661" y="325"/>
                    </a:cubicBezTo>
                    <a:cubicBezTo>
                      <a:pt x="1" y="827"/>
                      <a:pt x="1485" y="4827"/>
                      <a:pt x="1762" y="5714"/>
                    </a:cubicBezTo>
                    <a:cubicBezTo>
                      <a:pt x="1893" y="6134"/>
                      <a:pt x="2196" y="6245"/>
                      <a:pt x="2480" y="6245"/>
                    </a:cubicBezTo>
                    <a:cubicBezTo>
                      <a:pt x="2799" y="6245"/>
                      <a:pt x="3095" y="6105"/>
                      <a:pt x="3095" y="6105"/>
                    </a:cubicBezTo>
                    <a:lnTo>
                      <a:pt x="3857" y="7182"/>
                    </a:lnTo>
                    <a:lnTo>
                      <a:pt x="4856" y="2532"/>
                    </a:lnTo>
                    <a:cubicBezTo>
                      <a:pt x="4856" y="2532"/>
                      <a:pt x="4107" y="973"/>
                      <a:pt x="3857" y="457"/>
                    </a:cubicBezTo>
                    <a:cubicBezTo>
                      <a:pt x="3718" y="166"/>
                      <a:pt x="3567" y="1"/>
                      <a:pt x="3169" y="1"/>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0"/>
              <p:cNvSpPr/>
              <p:nvPr/>
            </p:nvSpPr>
            <p:spPr>
              <a:xfrm>
                <a:off x="7787130" y="3376590"/>
                <a:ext cx="697202" cy="649006"/>
              </a:xfrm>
              <a:custGeom>
                <a:rect b="b" l="l" r="r" t="t"/>
                <a:pathLst>
                  <a:path extrusionOk="0" h="7339" w="7884">
                    <a:moveTo>
                      <a:pt x="1096" y="1"/>
                    </a:moveTo>
                    <a:cubicBezTo>
                      <a:pt x="1052" y="1"/>
                      <a:pt x="1012" y="32"/>
                      <a:pt x="1003" y="77"/>
                    </a:cubicBezTo>
                    <a:lnTo>
                      <a:pt x="8" y="4726"/>
                    </a:lnTo>
                    <a:cubicBezTo>
                      <a:pt x="0" y="4747"/>
                      <a:pt x="4" y="4770"/>
                      <a:pt x="14" y="4790"/>
                    </a:cubicBezTo>
                    <a:lnTo>
                      <a:pt x="1276" y="7288"/>
                    </a:lnTo>
                    <a:cubicBezTo>
                      <a:pt x="1293" y="7318"/>
                      <a:pt x="1327" y="7338"/>
                      <a:pt x="1360" y="7338"/>
                    </a:cubicBezTo>
                    <a:lnTo>
                      <a:pt x="1371" y="7338"/>
                    </a:lnTo>
                    <a:cubicBezTo>
                      <a:pt x="1411" y="7335"/>
                      <a:pt x="1441" y="7305"/>
                      <a:pt x="1452" y="7268"/>
                    </a:cubicBezTo>
                    <a:lnTo>
                      <a:pt x="3098" y="853"/>
                    </a:lnTo>
                    <a:cubicBezTo>
                      <a:pt x="3112" y="802"/>
                      <a:pt x="3081" y="748"/>
                      <a:pt x="3031" y="738"/>
                    </a:cubicBezTo>
                    <a:cubicBezTo>
                      <a:pt x="3023" y="736"/>
                      <a:pt x="3015" y="735"/>
                      <a:pt x="3007" y="735"/>
                    </a:cubicBezTo>
                    <a:cubicBezTo>
                      <a:pt x="2965" y="735"/>
                      <a:pt x="2928" y="763"/>
                      <a:pt x="2916" y="806"/>
                    </a:cubicBezTo>
                    <a:lnTo>
                      <a:pt x="1333" y="6977"/>
                    </a:lnTo>
                    <a:lnTo>
                      <a:pt x="200" y="4734"/>
                    </a:lnTo>
                    <a:lnTo>
                      <a:pt x="1168" y="208"/>
                    </a:lnTo>
                    <a:cubicBezTo>
                      <a:pt x="1418" y="262"/>
                      <a:pt x="2157" y="434"/>
                      <a:pt x="3085" y="728"/>
                    </a:cubicBezTo>
                    <a:cubicBezTo>
                      <a:pt x="4455" y="1160"/>
                      <a:pt x="6372" y="1895"/>
                      <a:pt x="7717" y="2955"/>
                    </a:cubicBezTo>
                    <a:cubicBezTo>
                      <a:pt x="7734" y="2968"/>
                      <a:pt x="7755" y="2974"/>
                      <a:pt x="7775" y="2974"/>
                    </a:cubicBezTo>
                    <a:cubicBezTo>
                      <a:pt x="7803" y="2974"/>
                      <a:pt x="7832" y="2962"/>
                      <a:pt x="7849" y="2938"/>
                    </a:cubicBezTo>
                    <a:cubicBezTo>
                      <a:pt x="7883" y="2898"/>
                      <a:pt x="7876" y="2837"/>
                      <a:pt x="7836" y="2806"/>
                    </a:cubicBezTo>
                    <a:cubicBezTo>
                      <a:pt x="6466" y="1730"/>
                      <a:pt x="4529" y="984"/>
                      <a:pt x="3142" y="546"/>
                    </a:cubicBezTo>
                    <a:cubicBezTo>
                      <a:pt x="1988" y="185"/>
                      <a:pt x="1125" y="6"/>
                      <a:pt x="1114" y="2"/>
                    </a:cubicBezTo>
                    <a:cubicBezTo>
                      <a:pt x="1108" y="1"/>
                      <a:pt x="1102" y="1"/>
                      <a:pt x="1096"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0"/>
              <p:cNvSpPr/>
              <p:nvPr/>
            </p:nvSpPr>
            <p:spPr>
              <a:xfrm>
                <a:off x="7887146" y="3413642"/>
                <a:ext cx="152811" cy="61991"/>
              </a:xfrm>
              <a:custGeom>
                <a:rect b="b" l="l" r="r" t="t"/>
                <a:pathLst>
                  <a:path extrusionOk="0" h="701" w="1728">
                    <a:moveTo>
                      <a:pt x="107" y="0"/>
                    </a:moveTo>
                    <a:cubicBezTo>
                      <a:pt x="67" y="0"/>
                      <a:pt x="31" y="26"/>
                      <a:pt x="17" y="66"/>
                    </a:cubicBezTo>
                    <a:cubicBezTo>
                      <a:pt x="0" y="113"/>
                      <a:pt x="27" y="167"/>
                      <a:pt x="78" y="184"/>
                    </a:cubicBezTo>
                    <a:lnTo>
                      <a:pt x="1593" y="694"/>
                    </a:lnTo>
                    <a:cubicBezTo>
                      <a:pt x="1603" y="697"/>
                      <a:pt x="1613" y="700"/>
                      <a:pt x="1620" y="700"/>
                    </a:cubicBezTo>
                    <a:cubicBezTo>
                      <a:pt x="1660" y="700"/>
                      <a:pt x="1697" y="674"/>
                      <a:pt x="1711" y="633"/>
                    </a:cubicBezTo>
                    <a:cubicBezTo>
                      <a:pt x="1727" y="585"/>
                      <a:pt x="1701" y="532"/>
                      <a:pt x="1650" y="515"/>
                    </a:cubicBezTo>
                    <a:lnTo>
                      <a:pt x="139" y="5"/>
                    </a:lnTo>
                    <a:cubicBezTo>
                      <a:pt x="128" y="2"/>
                      <a:pt x="118" y="0"/>
                      <a:pt x="107"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0"/>
              <p:cNvSpPr/>
              <p:nvPr/>
            </p:nvSpPr>
            <p:spPr>
              <a:xfrm>
                <a:off x="7887146" y="3445212"/>
                <a:ext cx="142023" cy="65617"/>
              </a:xfrm>
              <a:custGeom>
                <a:rect b="b" l="l" r="r" t="t"/>
                <a:pathLst>
                  <a:path extrusionOk="0" h="742" w="1606">
                    <a:moveTo>
                      <a:pt x="111" y="0"/>
                    </a:moveTo>
                    <a:cubicBezTo>
                      <a:pt x="72" y="0"/>
                      <a:pt x="34" y="23"/>
                      <a:pt x="20" y="60"/>
                    </a:cubicBezTo>
                    <a:cubicBezTo>
                      <a:pt x="0" y="111"/>
                      <a:pt x="24" y="164"/>
                      <a:pt x="71" y="185"/>
                    </a:cubicBezTo>
                    <a:lnTo>
                      <a:pt x="1461" y="734"/>
                    </a:lnTo>
                    <a:cubicBezTo>
                      <a:pt x="1475" y="738"/>
                      <a:pt x="1484" y="742"/>
                      <a:pt x="1498" y="742"/>
                    </a:cubicBezTo>
                    <a:cubicBezTo>
                      <a:pt x="1535" y="742"/>
                      <a:pt x="1573" y="718"/>
                      <a:pt x="1586" y="681"/>
                    </a:cubicBezTo>
                    <a:cubicBezTo>
                      <a:pt x="1606" y="633"/>
                      <a:pt x="1582" y="576"/>
                      <a:pt x="1532" y="559"/>
                    </a:cubicBezTo>
                    <a:lnTo>
                      <a:pt x="142" y="6"/>
                    </a:lnTo>
                    <a:cubicBezTo>
                      <a:pt x="132" y="2"/>
                      <a:pt x="121" y="0"/>
                      <a:pt x="111"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0"/>
              <p:cNvSpPr/>
              <p:nvPr/>
            </p:nvSpPr>
            <p:spPr>
              <a:xfrm>
                <a:off x="7876622" y="3493849"/>
                <a:ext cx="138927" cy="41121"/>
              </a:xfrm>
              <a:custGeom>
                <a:rect b="b" l="l" r="r" t="t"/>
                <a:pathLst>
                  <a:path extrusionOk="0" h="465" w="1571">
                    <a:moveTo>
                      <a:pt x="102" y="1"/>
                    </a:moveTo>
                    <a:cubicBezTo>
                      <a:pt x="58" y="1"/>
                      <a:pt x="20" y="32"/>
                      <a:pt x="11" y="77"/>
                    </a:cubicBezTo>
                    <a:cubicBezTo>
                      <a:pt x="1" y="131"/>
                      <a:pt x="35" y="178"/>
                      <a:pt x="85" y="188"/>
                    </a:cubicBezTo>
                    <a:cubicBezTo>
                      <a:pt x="575" y="282"/>
                      <a:pt x="1371" y="441"/>
                      <a:pt x="1435" y="461"/>
                    </a:cubicBezTo>
                    <a:cubicBezTo>
                      <a:pt x="1446" y="465"/>
                      <a:pt x="1455" y="465"/>
                      <a:pt x="1466" y="465"/>
                    </a:cubicBezTo>
                    <a:cubicBezTo>
                      <a:pt x="1506" y="465"/>
                      <a:pt x="1543" y="441"/>
                      <a:pt x="1556" y="401"/>
                    </a:cubicBezTo>
                    <a:cubicBezTo>
                      <a:pt x="1570" y="350"/>
                      <a:pt x="1543" y="299"/>
                      <a:pt x="1496" y="282"/>
                    </a:cubicBezTo>
                    <a:cubicBezTo>
                      <a:pt x="1412" y="252"/>
                      <a:pt x="335" y="43"/>
                      <a:pt x="119" y="2"/>
                    </a:cubicBezTo>
                    <a:cubicBezTo>
                      <a:pt x="113" y="1"/>
                      <a:pt x="107" y="1"/>
                      <a:pt x="102"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0"/>
              <p:cNvSpPr/>
              <p:nvPr/>
            </p:nvSpPr>
            <p:spPr>
              <a:xfrm>
                <a:off x="7867691" y="3525507"/>
                <a:ext cx="132030" cy="55712"/>
              </a:xfrm>
              <a:custGeom>
                <a:rect b="b" l="l" r="r" t="t"/>
                <a:pathLst>
                  <a:path extrusionOk="0" h="630" w="1493">
                    <a:moveTo>
                      <a:pt x="109" y="0"/>
                    </a:moveTo>
                    <a:cubicBezTo>
                      <a:pt x="69" y="0"/>
                      <a:pt x="31" y="26"/>
                      <a:pt x="18" y="66"/>
                    </a:cubicBezTo>
                    <a:cubicBezTo>
                      <a:pt x="1" y="114"/>
                      <a:pt x="28" y="167"/>
                      <a:pt x="75" y="184"/>
                    </a:cubicBezTo>
                    <a:cubicBezTo>
                      <a:pt x="281" y="259"/>
                      <a:pt x="1307" y="613"/>
                      <a:pt x="1364" y="630"/>
                    </a:cubicBezTo>
                    <a:lnTo>
                      <a:pt x="1388" y="630"/>
                    </a:lnTo>
                    <a:cubicBezTo>
                      <a:pt x="1428" y="630"/>
                      <a:pt x="1469" y="603"/>
                      <a:pt x="1479" y="559"/>
                    </a:cubicBezTo>
                    <a:cubicBezTo>
                      <a:pt x="1492" y="512"/>
                      <a:pt x="1462" y="458"/>
                      <a:pt x="1411" y="444"/>
                    </a:cubicBezTo>
                    <a:cubicBezTo>
                      <a:pt x="1360" y="431"/>
                      <a:pt x="622" y="175"/>
                      <a:pt x="139" y="5"/>
                    </a:cubicBezTo>
                    <a:cubicBezTo>
                      <a:pt x="129" y="2"/>
                      <a:pt x="119" y="0"/>
                      <a:pt x="109"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0"/>
              <p:cNvSpPr/>
              <p:nvPr/>
            </p:nvSpPr>
            <p:spPr>
              <a:xfrm>
                <a:off x="7860263" y="3564417"/>
                <a:ext cx="128669" cy="63052"/>
              </a:xfrm>
              <a:custGeom>
                <a:rect b="b" l="l" r="r" t="t"/>
                <a:pathLst>
                  <a:path extrusionOk="0" h="713" w="1455">
                    <a:moveTo>
                      <a:pt x="110" y="0"/>
                    </a:moveTo>
                    <a:cubicBezTo>
                      <a:pt x="72" y="0"/>
                      <a:pt x="36" y="22"/>
                      <a:pt x="21" y="59"/>
                    </a:cubicBezTo>
                    <a:cubicBezTo>
                      <a:pt x="0" y="109"/>
                      <a:pt x="24" y="163"/>
                      <a:pt x="72" y="183"/>
                    </a:cubicBezTo>
                    <a:lnTo>
                      <a:pt x="1310" y="706"/>
                    </a:lnTo>
                    <a:cubicBezTo>
                      <a:pt x="1323" y="713"/>
                      <a:pt x="1337" y="713"/>
                      <a:pt x="1347" y="713"/>
                    </a:cubicBezTo>
                    <a:cubicBezTo>
                      <a:pt x="1384" y="713"/>
                      <a:pt x="1421" y="693"/>
                      <a:pt x="1435" y="655"/>
                    </a:cubicBezTo>
                    <a:cubicBezTo>
                      <a:pt x="1455" y="608"/>
                      <a:pt x="1431" y="551"/>
                      <a:pt x="1384" y="531"/>
                    </a:cubicBezTo>
                    <a:lnTo>
                      <a:pt x="145" y="8"/>
                    </a:lnTo>
                    <a:cubicBezTo>
                      <a:pt x="134" y="3"/>
                      <a:pt x="122" y="0"/>
                      <a:pt x="110"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0"/>
              <p:cNvSpPr/>
              <p:nvPr/>
            </p:nvSpPr>
            <p:spPr>
              <a:xfrm>
                <a:off x="7844434" y="3604741"/>
                <a:ext cx="128669" cy="70215"/>
              </a:xfrm>
              <a:custGeom>
                <a:rect b="b" l="l" r="r" t="t"/>
                <a:pathLst>
                  <a:path extrusionOk="0" h="794" w="1455">
                    <a:moveTo>
                      <a:pt x="109" y="1"/>
                    </a:moveTo>
                    <a:cubicBezTo>
                      <a:pt x="75" y="1"/>
                      <a:pt x="41" y="21"/>
                      <a:pt x="24" y="54"/>
                    </a:cubicBezTo>
                    <a:cubicBezTo>
                      <a:pt x="0" y="101"/>
                      <a:pt x="21" y="156"/>
                      <a:pt x="68" y="179"/>
                    </a:cubicBezTo>
                    <a:lnTo>
                      <a:pt x="1307" y="787"/>
                    </a:lnTo>
                    <a:cubicBezTo>
                      <a:pt x="1320" y="793"/>
                      <a:pt x="1333" y="793"/>
                      <a:pt x="1347" y="793"/>
                    </a:cubicBezTo>
                    <a:cubicBezTo>
                      <a:pt x="1384" y="793"/>
                      <a:pt x="1418" y="777"/>
                      <a:pt x="1431" y="743"/>
                    </a:cubicBezTo>
                    <a:cubicBezTo>
                      <a:pt x="1455" y="696"/>
                      <a:pt x="1435" y="638"/>
                      <a:pt x="1391" y="615"/>
                    </a:cubicBezTo>
                    <a:lnTo>
                      <a:pt x="149" y="11"/>
                    </a:lnTo>
                    <a:cubicBezTo>
                      <a:pt x="137" y="4"/>
                      <a:pt x="123" y="1"/>
                      <a:pt x="109"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0"/>
              <p:cNvSpPr/>
              <p:nvPr/>
            </p:nvSpPr>
            <p:spPr>
              <a:xfrm>
                <a:off x="7844434" y="3658065"/>
                <a:ext cx="123363" cy="60753"/>
              </a:xfrm>
              <a:custGeom>
                <a:rect b="b" l="l" r="r" t="t"/>
                <a:pathLst>
                  <a:path extrusionOk="0" h="687" w="1395">
                    <a:moveTo>
                      <a:pt x="110" y="1"/>
                    </a:moveTo>
                    <a:cubicBezTo>
                      <a:pt x="73" y="1"/>
                      <a:pt x="36" y="23"/>
                      <a:pt x="21" y="59"/>
                    </a:cubicBezTo>
                    <a:cubicBezTo>
                      <a:pt x="0" y="109"/>
                      <a:pt x="24" y="163"/>
                      <a:pt x="72" y="184"/>
                    </a:cubicBezTo>
                    <a:lnTo>
                      <a:pt x="1249" y="680"/>
                    </a:lnTo>
                    <a:cubicBezTo>
                      <a:pt x="1259" y="686"/>
                      <a:pt x="1273" y="686"/>
                      <a:pt x="1286" y="686"/>
                    </a:cubicBezTo>
                    <a:cubicBezTo>
                      <a:pt x="1324" y="686"/>
                      <a:pt x="1357" y="666"/>
                      <a:pt x="1374" y="629"/>
                    </a:cubicBezTo>
                    <a:cubicBezTo>
                      <a:pt x="1394" y="582"/>
                      <a:pt x="1371" y="525"/>
                      <a:pt x="1324" y="504"/>
                    </a:cubicBezTo>
                    <a:lnTo>
                      <a:pt x="145" y="8"/>
                    </a:lnTo>
                    <a:cubicBezTo>
                      <a:pt x="134" y="3"/>
                      <a:pt x="122" y="1"/>
                      <a:pt x="110"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0"/>
              <p:cNvSpPr/>
              <p:nvPr/>
            </p:nvSpPr>
            <p:spPr>
              <a:xfrm>
                <a:off x="7832142" y="3692642"/>
                <a:ext cx="123363" cy="74814"/>
              </a:xfrm>
              <a:custGeom>
                <a:rect b="b" l="l" r="r" t="t"/>
                <a:pathLst>
                  <a:path extrusionOk="0" h="846" w="1395">
                    <a:moveTo>
                      <a:pt x="111" y="1"/>
                    </a:moveTo>
                    <a:cubicBezTo>
                      <a:pt x="79" y="1"/>
                      <a:pt x="46" y="17"/>
                      <a:pt x="28" y="49"/>
                    </a:cubicBezTo>
                    <a:cubicBezTo>
                      <a:pt x="1" y="93"/>
                      <a:pt x="18" y="151"/>
                      <a:pt x="62" y="177"/>
                    </a:cubicBezTo>
                    <a:cubicBezTo>
                      <a:pt x="811" y="609"/>
                      <a:pt x="1216" y="832"/>
                      <a:pt x="1267" y="845"/>
                    </a:cubicBezTo>
                    <a:lnTo>
                      <a:pt x="1287" y="845"/>
                    </a:lnTo>
                    <a:cubicBezTo>
                      <a:pt x="1331" y="845"/>
                      <a:pt x="1374" y="819"/>
                      <a:pt x="1385" y="775"/>
                    </a:cubicBezTo>
                    <a:cubicBezTo>
                      <a:pt x="1395" y="724"/>
                      <a:pt x="1365" y="674"/>
                      <a:pt x="1314" y="663"/>
                    </a:cubicBezTo>
                    <a:cubicBezTo>
                      <a:pt x="1243" y="636"/>
                      <a:pt x="568" y="249"/>
                      <a:pt x="156" y="12"/>
                    </a:cubicBezTo>
                    <a:cubicBezTo>
                      <a:pt x="142" y="4"/>
                      <a:pt x="127" y="1"/>
                      <a:pt x="111"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0"/>
              <p:cNvSpPr/>
              <p:nvPr/>
            </p:nvSpPr>
            <p:spPr>
              <a:xfrm>
                <a:off x="7821442" y="3737388"/>
                <a:ext cx="121860" cy="80208"/>
              </a:xfrm>
              <a:custGeom>
                <a:rect b="b" l="l" r="r" t="t"/>
                <a:pathLst>
                  <a:path extrusionOk="0" h="907" w="1378">
                    <a:moveTo>
                      <a:pt x="107" y="0"/>
                    </a:moveTo>
                    <a:cubicBezTo>
                      <a:pt x="76" y="0"/>
                      <a:pt x="45" y="17"/>
                      <a:pt x="28" y="46"/>
                    </a:cubicBezTo>
                    <a:cubicBezTo>
                      <a:pt x="0" y="90"/>
                      <a:pt x="14" y="147"/>
                      <a:pt x="58" y="174"/>
                    </a:cubicBezTo>
                    <a:lnTo>
                      <a:pt x="1222" y="889"/>
                    </a:lnTo>
                    <a:cubicBezTo>
                      <a:pt x="1235" y="900"/>
                      <a:pt x="1252" y="906"/>
                      <a:pt x="1269" y="906"/>
                    </a:cubicBezTo>
                    <a:cubicBezTo>
                      <a:pt x="1303" y="906"/>
                      <a:pt x="1333" y="889"/>
                      <a:pt x="1350" y="859"/>
                    </a:cubicBezTo>
                    <a:cubicBezTo>
                      <a:pt x="1377" y="816"/>
                      <a:pt x="1364" y="758"/>
                      <a:pt x="1320" y="731"/>
                    </a:cubicBezTo>
                    <a:lnTo>
                      <a:pt x="156" y="15"/>
                    </a:lnTo>
                    <a:cubicBezTo>
                      <a:pt x="141" y="5"/>
                      <a:pt x="124" y="0"/>
                      <a:pt x="107"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0"/>
              <p:cNvSpPr/>
              <p:nvPr/>
            </p:nvSpPr>
            <p:spPr>
              <a:xfrm>
                <a:off x="7815163" y="3775148"/>
                <a:ext cx="118853" cy="92235"/>
              </a:xfrm>
              <a:custGeom>
                <a:rect b="b" l="l" r="r" t="t"/>
                <a:pathLst>
                  <a:path extrusionOk="0" h="1043" w="1344">
                    <a:moveTo>
                      <a:pt x="110" y="0"/>
                    </a:moveTo>
                    <a:cubicBezTo>
                      <a:pt x="81" y="0"/>
                      <a:pt x="53" y="13"/>
                      <a:pt x="35" y="37"/>
                    </a:cubicBezTo>
                    <a:cubicBezTo>
                      <a:pt x="1" y="78"/>
                      <a:pt x="11" y="138"/>
                      <a:pt x="51" y="169"/>
                    </a:cubicBezTo>
                    <a:lnTo>
                      <a:pt x="1182" y="1023"/>
                    </a:lnTo>
                    <a:cubicBezTo>
                      <a:pt x="1199" y="1036"/>
                      <a:pt x="1219" y="1043"/>
                      <a:pt x="1239" y="1043"/>
                    </a:cubicBezTo>
                    <a:cubicBezTo>
                      <a:pt x="1266" y="1043"/>
                      <a:pt x="1297" y="1029"/>
                      <a:pt x="1314" y="1006"/>
                    </a:cubicBezTo>
                    <a:cubicBezTo>
                      <a:pt x="1344" y="962"/>
                      <a:pt x="1337" y="904"/>
                      <a:pt x="1297" y="870"/>
                    </a:cubicBezTo>
                    <a:lnTo>
                      <a:pt x="166" y="20"/>
                    </a:lnTo>
                    <a:cubicBezTo>
                      <a:pt x="150" y="6"/>
                      <a:pt x="129" y="0"/>
                      <a:pt x="110"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0"/>
              <p:cNvSpPr/>
              <p:nvPr/>
            </p:nvSpPr>
            <p:spPr>
              <a:xfrm>
                <a:off x="7821442" y="3812731"/>
                <a:ext cx="84188" cy="106915"/>
              </a:xfrm>
              <a:custGeom>
                <a:rect b="b" l="l" r="r" t="t"/>
                <a:pathLst>
                  <a:path extrusionOk="0" h="1209" w="952">
                    <a:moveTo>
                      <a:pt x="108" y="0"/>
                    </a:moveTo>
                    <a:cubicBezTo>
                      <a:pt x="89" y="0"/>
                      <a:pt x="69" y="7"/>
                      <a:pt x="51" y="20"/>
                    </a:cubicBezTo>
                    <a:cubicBezTo>
                      <a:pt x="11" y="51"/>
                      <a:pt x="0" y="109"/>
                      <a:pt x="31" y="152"/>
                    </a:cubicBezTo>
                    <a:cubicBezTo>
                      <a:pt x="243" y="445"/>
                      <a:pt x="740" y="1138"/>
                      <a:pt x="784" y="1182"/>
                    </a:cubicBezTo>
                    <a:cubicBezTo>
                      <a:pt x="801" y="1199"/>
                      <a:pt x="824" y="1208"/>
                      <a:pt x="847" y="1208"/>
                    </a:cubicBezTo>
                    <a:cubicBezTo>
                      <a:pt x="871" y="1208"/>
                      <a:pt x="895" y="1199"/>
                      <a:pt x="916" y="1182"/>
                    </a:cubicBezTo>
                    <a:cubicBezTo>
                      <a:pt x="952" y="1148"/>
                      <a:pt x="952" y="1087"/>
                      <a:pt x="919" y="1050"/>
                    </a:cubicBezTo>
                    <a:cubicBezTo>
                      <a:pt x="878" y="1006"/>
                      <a:pt x="446" y="405"/>
                      <a:pt x="183" y="40"/>
                    </a:cubicBezTo>
                    <a:cubicBezTo>
                      <a:pt x="165" y="14"/>
                      <a:pt x="137" y="0"/>
                      <a:pt x="108"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0"/>
              <p:cNvSpPr/>
              <p:nvPr/>
            </p:nvSpPr>
            <p:spPr>
              <a:xfrm>
                <a:off x="7532626" y="3321851"/>
                <a:ext cx="141492" cy="67562"/>
              </a:xfrm>
              <a:custGeom>
                <a:rect b="b" l="l" r="r" t="t"/>
                <a:pathLst>
                  <a:path extrusionOk="0" h="764" w="1600">
                    <a:moveTo>
                      <a:pt x="1553" y="0"/>
                    </a:moveTo>
                    <a:cubicBezTo>
                      <a:pt x="452" y="0"/>
                      <a:pt x="31" y="662"/>
                      <a:pt x="14" y="689"/>
                    </a:cubicBezTo>
                    <a:cubicBezTo>
                      <a:pt x="0" y="712"/>
                      <a:pt x="7" y="743"/>
                      <a:pt x="27" y="757"/>
                    </a:cubicBezTo>
                    <a:cubicBezTo>
                      <a:pt x="38" y="760"/>
                      <a:pt x="44" y="763"/>
                      <a:pt x="55" y="763"/>
                    </a:cubicBezTo>
                    <a:cubicBezTo>
                      <a:pt x="68" y="763"/>
                      <a:pt x="85" y="753"/>
                      <a:pt x="95" y="740"/>
                    </a:cubicBezTo>
                    <a:cubicBezTo>
                      <a:pt x="98" y="732"/>
                      <a:pt x="506" y="98"/>
                      <a:pt x="1553" y="98"/>
                    </a:cubicBezTo>
                    <a:cubicBezTo>
                      <a:pt x="1579" y="98"/>
                      <a:pt x="1600" y="75"/>
                      <a:pt x="1600" y="51"/>
                    </a:cubicBezTo>
                    <a:cubicBezTo>
                      <a:pt x="1600" y="24"/>
                      <a:pt x="1579" y="0"/>
                      <a:pt x="1553"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0"/>
              <p:cNvSpPr/>
              <p:nvPr/>
            </p:nvSpPr>
            <p:spPr>
              <a:xfrm>
                <a:off x="7547218" y="3417180"/>
                <a:ext cx="141227" cy="54298"/>
              </a:xfrm>
              <a:custGeom>
                <a:rect b="b" l="l" r="r" t="t"/>
                <a:pathLst>
                  <a:path extrusionOk="0" h="614" w="1597">
                    <a:moveTo>
                      <a:pt x="1412" y="1"/>
                    </a:moveTo>
                    <a:cubicBezTo>
                      <a:pt x="774" y="1"/>
                      <a:pt x="59" y="503"/>
                      <a:pt x="28" y="525"/>
                    </a:cubicBezTo>
                    <a:cubicBezTo>
                      <a:pt x="4" y="542"/>
                      <a:pt x="1" y="570"/>
                      <a:pt x="14" y="593"/>
                    </a:cubicBezTo>
                    <a:cubicBezTo>
                      <a:pt x="24" y="606"/>
                      <a:pt x="41" y="613"/>
                      <a:pt x="55" y="613"/>
                    </a:cubicBezTo>
                    <a:cubicBezTo>
                      <a:pt x="64" y="613"/>
                      <a:pt x="75" y="610"/>
                      <a:pt x="81" y="603"/>
                    </a:cubicBezTo>
                    <a:cubicBezTo>
                      <a:pt x="91" y="597"/>
                      <a:pt x="799" y="96"/>
                      <a:pt x="1411" y="96"/>
                    </a:cubicBezTo>
                    <a:cubicBezTo>
                      <a:pt x="1454" y="96"/>
                      <a:pt x="1497" y="99"/>
                      <a:pt x="1539" y="104"/>
                    </a:cubicBezTo>
                    <a:cubicBezTo>
                      <a:pt x="1541" y="104"/>
                      <a:pt x="1543" y="104"/>
                      <a:pt x="1544" y="104"/>
                    </a:cubicBezTo>
                    <a:cubicBezTo>
                      <a:pt x="1566" y="104"/>
                      <a:pt x="1590" y="85"/>
                      <a:pt x="1593" y="59"/>
                    </a:cubicBezTo>
                    <a:cubicBezTo>
                      <a:pt x="1597" y="36"/>
                      <a:pt x="1576" y="9"/>
                      <a:pt x="1550" y="9"/>
                    </a:cubicBezTo>
                    <a:cubicBezTo>
                      <a:pt x="1504" y="3"/>
                      <a:pt x="1458" y="1"/>
                      <a:pt x="1412"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0"/>
              <p:cNvSpPr/>
              <p:nvPr/>
            </p:nvSpPr>
            <p:spPr>
              <a:xfrm>
                <a:off x="7575604" y="3529487"/>
                <a:ext cx="129288" cy="47577"/>
              </a:xfrm>
              <a:custGeom>
                <a:rect b="b" l="l" r="r" t="t"/>
                <a:pathLst>
                  <a:path extrusionOk="0" h="538" w="1462">
                    <a:moveTo>
                      <a:pt x="1316" y="1"/>
                    </a:moveTo>
                    <a:cubicBezTo>
                      <a:pt x="636" y="1"/>
                      <a:pt x="53" y="434"/>
                      <a:pt x="27" y="454"/>
                    </a:cubicBezTo>
                    <a:cubicBezTo>
                      <a:pt x="3" y="470"/>
                      <a:pt x="0" y="501"/>
                      <a:pt x="17" y="521"/>
                    </a:cubicBezTo>
                    <a:cubicBezTo>
                      <a:pt x="27" y="535"/>
                      <a:pt x="41" y="538"/>
                      <a:pt x="54" y="538"/>
                    </a:cubicBezTo>
                    <a:cubicBezTo>
                      <a:pt x="64" y="538"/>
                      <a:pt x="75" y="538"/>
                      <a:pt x="84" y="531"/>
                    </a:cubicBezTo>
                    <a:cubicBezTo>
                      <a:pt x="91" y="524"/>
                      <a:pt x="671" y="96"/>
                      <a:pt x="1320" y="96"/>
                    </a:cubicBezTo>
                    <a:cubicBezTo>
                      <a:pt x="1350" y="96"/>
                      <a:pt x="1380" y="97"/>
                      <a:pt x="1411" y="99"/>
                    </a:cubicBezTo>
                    <a:cubicBezTo>
                      <a:pt x="1413" y="99"/>
                      <a:pt x="1414" y="99"/>
                      <a:pt x="1416" y="99"/>
                    </a:cubicBezTo>
                    <a:cubicBezTo>
                      <a:pt x="1438" y="99"/>
                      <a:pt x="1458" y="80"/>
                      <a:pt x="1461" y="55"/>
                    </a:cubicBezTo>
                    <a:cubicBezTo>
                      <a:pt x="1461" y="28"/>
                      <a:pt x="1441" y="4"/>
                      <a:pt x="1417" y="4"/>
                    </a:cubicBezTo>
                    <a:cubicBezTo>
                      <a:pt x="1384" y="2"/>
                      <a:pt x="1350" y="1"/>
                      <a:pt x="1316"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0"/>
              <p:cNvSpPr/>
              <p:nvPr/>
            </p:nvSpPr>
            <p:spPr>
              <a:xfrm>
                <a:off x="7953911" y="2889336"/>
                <a:ext cx="177749" cy="563315"/>
              </a:xfrm>
              <a:custGeom>
                <a:rect b="b" l="l" r="r" t="t"/>
                <a:pathLst>
                  <a:path extrusionOk="0" h="6370" w="2010">
                    <a:moveTo>
                      <a:pt x="109" y="0"/>
                    </a:moveTo>
                    <a:cubicBezTo>
                      <a:pt x="92" y="0"/>
                      <a:pt x="75" y="5"/>
                      <a:pt x="58" y="15"/>
                    </a:cubicBezTo>
                    <a:cubicBezTo>
                      <a:pt x="14" y="43"/>
                      <a:pt x="1" y="100"/>
                      <a:pt x="28" y="144"/>
                    </a:cubicBezTo>
                    <a:cubicBezTo>
                      <a:pt x="1570" y="2644"/>
                      <a:pt x="1813" y="6245"/>
                      <a:pt x="1816" y="6282"/>
                    </a:cubicBezTo>
                    <a:cubicBezTo>
                      <a:pt x="1820" y="6329"/>
                      <a:pt x="1860" y="6369"/>
                      <a:pt x="1911" y="6369"/>
                    </a:cubicBezTo>
                    <a:lnTo>
                      <a:pt x="1918" y="6369"/>
                    </a:lnTo>
                    <a:cubicBezTo>
                      <a:pt x="1969" y="6366"/>
                      <a:pt x="2009" y="6322"/>
                      <a:pt x="2005" y="6268"/>
                    </a:cubicBezTo>
                    <a:cubicBezTo>
                      <a:pt x="2002" y="6231"/>
                      <a:pt x="1756" y="2586"/>
                      <a:pt x="190" y="46"/>
                    </a:cubicBezTo>
                    <a:cubicBezTo>
                      <a:pt x="172" y="17"/>
                      <a:pt x="141" y="0"/>
                      <a:pt x="109"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0"/>
              <p:cNvSpPr/>
              <p:nvPr/>
            </p:nvSpPr>
            <p:spPr>
              <a:xfrm>
                <a:off x="7897846" y="4008782"/>
                <a:ext cx="713916" cy="627605"/>
              </a:xfrm>
              <a:custGeom>
                <a:rect b="b" l="l" r="r" t="t"/>
                <a:pathLst>
                  <a:path extrusionOk="0" h="7097" w="8073">
                    <a:moveTo>
                      <a:pt x="110" y="0"/>
                    </a:moveTo>
                    <a:cubicBezTo>
                      <a:pt x="93" y="0"/>
                      <a:pt x="76" y="5"/>
                      <a:pt x="61" y="14"/>
                    </a:cubicBezTo>
                    <a:cubicBezTo>
                      <a:pt x="14" y="41"/>
                      <a:pt x="0" y="98"/>
                      <a:pt x="27" y="142"/>
                    </a:cubicBezTo>
                    <a:cubicBezTo>
                      <a:pt x="183" y="405"/>
                      <a:pt x="3871" y="6550"/>
                      <a:pt x="7957" y="7093"/>
                    </a:cubicBezTo>
                    <a:cubicBezTo>
                      <a:pt x="7960" y="7096"/>
                      <a:pt x="7964" y="7096"/>
                      <a:pt x="7971" y="7096"/>
                    </a:cubicBezTo>
                    <a:cubicBezTo>
                      <a:pt x="8018" y="7096"/>
                      <a:pt x="8058" y="7060"/>
                      <a:pt x="8065" y="7012"/>
                    </a:cubicBezTo>
                    <a:cubicBezTo>
                      <a:pt x="8072" y="6962"/>
                      <a:pt x="8035" y="6914"/>
                      <a:pt x="7981" y="6908"/>
                    </a:cubicBezTo>
                    <a:cubicBezTo>
                      <a:pt x="3986" y="6371"/>
                      <a:pt x="226" y="108"/>
                      <a:pt x="189" y="47"/>
                    </a:cubicBezTo>
                    <a:cubicBezTo>
                      <a:pt x="172" y="17"/>
                      <a:pt x="141" y="0"/>
                      <a:pt x="110"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0"/>
              <p:cNvSpPr/>
              <p:nvPr/>
            </p:nvSpPr>
            <p:spPr>
              <a:xfrm>
                <a:off x="7382471" y="4650260"/>
                <a:ext cx="822334" cy="432170"/>
              </a:xfrm>
              <a:custGeom>
                <a:rect b="b" l="l" r="r" t="t"/>
                <a:pathLst>
                  <a:path extrusionOk="0" h="4887" w="9299">
                    <a:moveTo>
                      <a:pt x="457" y="1"/>
                    </a:moveTo>
                    <a:lnTo>
                      <a:pt x="457" y="1"/>
                    </a:lnTo>
                    <a:cubicBezTo>
                      <a:pt x="457" y="1"/>
                      <a:pt x="1" y="4587"/>
                      <a:pt x="4674" y="4874"/>
                    </a:cubicBezTo>
                    <a:cubicBezTo>
                      <a:pt x="4815" y="4882"/>
                      <a:pt x="4951" y="4887"/>
                      <a:pt x="5082" y="4887"/>
                    </a:cubicBezTo>
                    <a:cubicBezTo>
                      <a:pt x="9299" y="4887"/>
                      <a:pt x="8515" y="548"/>
                      <a:pt x="8515" y="548"/>
                    </a:cubicBezTo>
                    <a:lnTo>
                      <a:pt x="45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0"/>
              <p:cNvSpPr/>
              <p:nvPr/>
            </p:nvSpPr>
            <p:spPr>
              <a:xfrm>
                <a:off x="7373009" y="4705794"/>
                <a:ext cx="802437" cy="85426"/>
              </a:xfrm>
              <a:custGeom>
                <a:rect b="b" l="l" r="r" t="t"/>
                <a:pathLst>
                  <a:path extrusionOk="0" h="966" w="9074">
                    <a:moveTo>
                      <a:pt x="101" y="0"/>
                    </a:moveTo>
                    <a:cubicBezTo>
                      <a:pt x="51" y="0"/>
                      <a:pt x="10" y="37"/>
                      <a:pt x="7" y="89"/>
                    </a:cubicBezTo>
                    <a:cubicBezTo>
                      <a:pt x="0" y="139"/>
                      <a:pt x="41" y="186"/>
                      <a:pt x="91" y="190"/>
                    </a:cubicBezTo>
                    <a:lnTo>
                      <a:pt x="8966" y="966"/>
                    </a:lnTo>
                    <a:lnTo>
                      <a:pt x="8976" y="966"/>
                    </a:lnTo>
                    <a:cubicBezTo>
                      <a:pt x="9023" y="966"/>
                      <a:pt x="9064" y="929"/>
                      <a:pt x="9067" y="878"/>
                    </a:cubicBezTo>
                    <a:cubicBezTo>
                      <a:pt x="9074" y="827"/>
                      <a:pt x="9033" y="780"/>
                      <a:pt x="8983" y="777"/>
                    </a:cubicBezTo>
                    <a:lnTo>
                      <a:pt x="108" y="1"/>
                    </a:lnTo>
                    <a:cubicBezTo>
                      <a:pt x="106" y="0"/>
                      <a:pt x="104" y="0"/>
                      <a:pt x="101"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0"/>
              <p:cNvSpPr/>
              <p:nvPr/>
            </p:nvSpPr>
            <p:spPr>
              <a:xfrm>
                <a:off x="4568247" y="4650260"/>
                <a:ext cx="822599" cy="432170"/>
              </a:xfrm>
              <a:custGeom>
                <a:rect b="b" l="l" r="r" t="t"/>
                <a:pathLst>
                  <a:path extrusionOk="0" h="4887" w="9302">
                    <a:moveTo>
                      <a:pt x="8842" y="1"/>
                    </a:moveTo>
                    <a:lnTo>
                      <a:pt x="788" y="548"/>
                    </a:lnTo>
                    <a:cubicBezTo>
                      <a:pt x="788" y="548"/>
                      <a:pt x="1" y="4887"/>
                      <a:pt x="4220" y="4887"/>
                    </a:cubicBezTo>
                    <a:cubicBezTo>
                      <a:pt x="4351" y="4887"/>
                      <a:pt x="4487" y="4882"/>
                      <a:pt x="4628" y="4874"/>
                    </a:cubicBezTo>
                    <a:cubicBezTo>
                      <a:pt x="9301" y="4587"/>
                      <a:pt x="8842" y="1"/>
                      <a:pt x="88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0"/>
              <p:cNvSpPr/>
              <p:nvPr/>
            </p:nvSpPr>
            <p:spPr>
              <a:xfrm>
                <a:off x="4597871" y="4705794"/>
                <a:ext cx="802171" cy="85426"/>
              </a:xfrm>
              <a:custGeom>
                <a:rect b="b" l="l" r="r" t="t"/>
                <a:pathLst>
                  <a:path extrusionOk="0" h="966" w="9071">
                    <a:moveTo>
                      <a:pt x="8973" y="0"/>
                    </a:moveTo>
                    <a:cubicBezTo>
                      <a:pt x="8971" y="0"/>
                      <a:pt x="8969" y="0"/>
                      <a:pt x="8966" y="1"/>
                    </a:cubicBezTo>
                    <a:lnTo>
                      <a:pt x="91" y="777"/>
                    </a:lnTo>
                    <a:cubicBezTo>
                      <a:pt x="38" y="780"/>
                      <a:pt x="1" y="827"/>
                      <a:pt x="4" y="878"/>
                    </a:cubicBezTo>
                    <a:cubicBezTo>
                      <a:pt x="7" y="929"/>
                      <a:pt x="51" y="966"/>
                      <a:pt x="99" y="966"/>
                    </a:cubicBezTo>
                    <a:lnTo>
                      <a:pt x="108" y="966"/>
                    </a:lnTo>
                    <a:lnTo>
                      <a:pt x="8979" y="190"/>
                    </a:lnTo>
                    <a:cubicBezTo>
                      <a:pt x="9034" y="186"/>
                      <a:pt x="9071" y="139"/>
                      <a:pt x="9068" y="89"/>
                    </a:cubicBezTo>
                    <a:cubicBezTo>
                      <a:pt x="9065" y="37"/>
                      <a:pt x="9020" y="0"/>
                      <a:pt x="8973"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0"/>
              <p:cNvSpPr/>
              <p:nvPr/>
            </p:nvSpPr>
            <p:spPr>
              <a:xfrm>
                <a:off x="5581399" y="1614693"/>
                <a:ext cx="184205" cy="255039"/>
              </a:xfrm>
              <a:custGeom>
                <a:rect b="b" l="l" r="r" t="t"/>
                <a:pathLst>
                  <a:path extrusionOk="0" h="2884" w="2083">
                    <a:moveTo>
                      <a:pt x="1145" y="1"/>
                    </a:moveTo>
                    <a:cubicBezTo>
                      <a:pt x="974" y="1"/>
                      <a:pt x="800" y="46"/>
                      <a:pt x="651" y="132"/>
                    </a:cubicBezTo>
                    <a:cubicBezTo>
                      <a:pt x="338" y="318"/>
                      <a:pt x="139" y="659"/>
                      <a:pt x="68" y="1017"/>
                    </a:cubicBezTo>
                    <a:cubicBezTo>
                      <a:pt x="0" y="1370"/>
                      <a:pt x="55" y="1742"/>
                      <a:pt x="159" y="2090"/>
                    </a:cubicBezTo>
                    <a:cubicBezTo>
                      <a:pt x="234" y="2326"/>
                      <a:pt x="338" y="2565"/>
                      <a:pt x="530" y="2720"/>
                    </a:cubicBezTo>
                    <a:cubicBezTo>
                      <a:pt x="670" y="2832"/>
                      <a:pt x="845" y="2884"/>
                      <a:pt x="1022" y="2884"/>
                    </a:cubicBezTo>
                    <a:cubicBezTo>
                      <a:pt x="1273" y="2884"/>
                      <a:pt x="1529" y="2782"/>
                      <a:pt x="1704" y="2602"/>
                    </a:cubicBezTo>
                    <a:cubicBezTo>
                      <a:pt x="2042" y="2258"/>
                      <a:pt x="2032" y="1786"/>
                      <a:pt x="2059" y="1341"/>
                    </a:cubicBezTo>
                    <a:cubicBezTo>
                      <a:pt x="2082" y="939"/>
                      <a:pt x="2008" y="443"/>
                      <a:pt x="1674" y="176"/>
                    </a:cubicBezTo>
                    <a:cubicBezTo>
                      <a:pt x="1525" y="57"/>
                      <a:pt x="1336" y="1"/>
                      <a:pt x="1145" y="1"/>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0"/>
              <p:cNvSpPr/>
              <p:nvPr/>
            </p:nvSpPr>
            <p:spPr>
              <a:xfrm>
                <a:off x="5641709" y="1643079"/>
                <a:ext cx="73222" cy="197028"/>
              </a:xfrm>
              <a:custGeom>
                <a:rect b="b" l="l" r="r" t="t"/>
                <a:pathLst>
                  <a:path extrusionOk="0" h="2228" w="828">
                    <a:moveTo>
                      <a:pt x="57" y="0"/>
                    </a:moveTo>
                    <a:cubicBezTo>
                      <a:pt x="37" y="0"/>
                      <a:pt x="18" y="13"/>
                      <a:pt x="10" y="31"/>
                    </a:cubicBezTo>
                    <a:cubicBezTo>
                      <a:pt x="0" y="54"/>
                      <a:pt x="14" y="82"/>
                      <a:pt x="37" y="91"/>
                    </a:cubicBezTo>
                    <a:cubicBezTo>
                      <a:pt x="476" y="277"/>
                      <a:pt x="672" y="777"/>
                      <a:pt x="706" y="1178"/>
                    </a:cubicBezTo>
                    <a:cubicBezTo>
                      <a:pt x="739" y="1543"/>
                      <a:pt x="672" y="1890"/>
                      <a:pt x="510" y="2157"/>
                    </a:cubicBezTo>
                    <a:cubicBezTo>
                      <a:pt x="496" y="2177"/>
                      <a:pt x="503" y="2208"/>
                      <a:pt x="527" y="2221"/>
                    </a:cubicBezTo>
                    <a:cubicBezTo>
                      <a:pt x="533" y="2224"/>
                      <a:pt x="544" y="2228"/>
                      <a:pt x="550" y="2228"/>
                    </a:cubicBezTo>
                    <a:cubicBezTo>
                      <a:pt x="567" y="2228"/>
                      <a:pt x="584" y="2221"/>
                      <a:pt x="591" y="2204"/>
                    </a:cubicBezTo>
                    <a:cubicBezTo>
                      <a:pt x="810" y="1843"/>
                      <a:pt x="827" y="1441"/>
                      <a:pt x="804" y="1171"/>
                    </a:cubicBezTo>
                    <a:cubicBezTo>
                      <a:pt x="763" y="739"/>
                      <a:pt x="550" y="206"/>
                      <a:pt x="75" y="4"/>
                    </a:cubicBezTo>
                    <a:cubicBezTo>
                      <a:pt x="69" y="2"/>
                      <a:pt x="63" y="0"/>
                      <a:pt x="57"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0"/>
              <p:cNvSpPr/>
              <p:nvPr/>
            </p:nvSpPr>
            <p:spPr>
              <a:xfrm>
                <a:off x="5658688" y="1690832"/>
                <a:ext cx="49080" cy="121241"/>
              </a:xfrm>
              <a:custGeom>
                <a:rect b="b" l="l" r="r" t="t"/>
                <a:pathLst>
                  <a:path extrusionOk="0" h="1371" w="555">
                    <a:moveTo>
                      <a:pt x="401" y="0"/>
                    </a:moveTo>
                    <a:cubicBezTo>
                      <a:pt x="389" y="0"/>
                      <a:pt x="378" y="5"/>
                      <a:pt x="369" y="14"/>
                    </a:cubicBezTo>
                    <a:cubicBezTo>
                      <a:pt x="355" y="28"/>
                      <a:pt x="0" y="352"/>
                      <a:pt x="31" y="749"/>
                    </a:cubicBezTo>
                    <a:cubicBezTo>
                      <a:pt x="51" y="982"/>
                      <a:pt x="199" y="1188"/>
                      <a:pt x="473" y="1364"/>
                    </a:cubicBezTo>
                    <a:cubicBezTo>
                      <a:pt x="480" y="1370"/>
                      <a:pt x="490" y="1370"/>
                      <a:pt x="500" y="1370"/>
                    </a:cubicBezTo>
                    <a:cubicBezTo>
                      <a:pt x="514" y="1370"/>
                      <a:pt x="531" y="1364"/>
                      <a:pt x="537" y="1350"/>
                    </a:cubicBezTo>
                    <a:cubicBezTo>
                      <a:pt x="554" y="1327"/>
                      <a:pt x="547" y="1299"/>
                      <a:pt x="523" y="1283"/>
                    </a:cubicBezTo>
                    <a:cubicBezTo>
                      <a:pt x="277" y="1127"/>
                      <a:pt x="146" y="942"/>
                      <a:pt x="129" y="739"/>
                    </a:cubicBezTo>
                    <a:cubicBezTo>
                      <a:pt x="98" y="388"/>
                      <a:pt x="429" y="88"/>
                      <a:pt x="433" y="84"/>
                    </a:cubicBezTo>
                    <a:cubicBezTo>
                      <a:pt x="453" y="68"/>
                      <a:pt x="456" y="37"/>
                      <a:pt x="436" y="17"/>
                    </a:cubicBezTo>
                    <a:cubicBezTo>
                      <a:pt x="427" y="6"/>
                      <a:pt x="414" y="0"/>
                      <a:pt x="401"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0"/>
              <p:cNvSpPr/>
              <p:nvPr/>
            </p:nvSpPr>
            <p:spPr>
              <a:xfrm>
                <a:off x="6867538" y="1724082"/>
                <a:ext cx="204456" cy="253890"/>
              </a:xfrm>
              <a:custGeom>
                <a:rect b="b" l="l" r="r" t="t"/>
                <a:pathLst>
                  <a:path extrusionOk="0" h="2871" w="2312">
                    <a:moveTo>
                      <a:pt x="1276" y="1"/>
                    </a:moveTo>
                    <a:cubicBezTo>
                      <a:pt x="1183" y="1"/>
                      <a:pt x="1090" y="16"/>
                      <a:pt x="1002" y="49"/>
                    </a:cubicBezTo>
                    <a:cubicBezTo>
                      <a:pt x="600" y="202"/>
                      <a:pt x="378" y="644"/>
                      <a:pt x="273" y="1035"/>
                    </a:cubicBezTo>
                    <a:cubicBezTo>
                      <a:pt x="158" y="1466"/>
                      <a:pt x="0" y="1912"/>
                      <a:pt x="212" y="2344"/>
                    </a:cubicBezTo>
                    <a:cubicBezTo>
                      <a:pt x="363" y="2653"/>
                      <a:pt x="700" y="2871"/>
                      <a:pt x="1036" y="2871"/>
                    </a:cubicBezTo>
                    <a:cubicBezTo>
                      <a:pt x="1121" y="2871"/>
                      <a:pt x="1207" y="2856"/>
                      <a:pt x="1289" y="2826"/>
                    </a:cubicBezTo>
                    <a:cubicBezTo>
                      <a:pt x="1522" y="2739"/>
                      <a:pt x="1697" y="2543"/>
                      <a:pt x="1839" y="2344"/>
                    </a:cubicBezTo>
                    <a:cubicBezTo>
                      <a:pt x="2048" y="2047"/>
                      <a:pt x="2217" y="1709"/>
                      <a:pt x="2264" y="1352"/>
                    </a:cubicBezTo>
                    <a:cubicBezTo>
                      <a:pt x="2312" y="991"/>
                      <a:pt x="2227" y="603"/>
                      <a:pt x="1988" y="329"/>
                    </a:cubicBezTo>
                    <a:cubicBezTo>
                      <a:pt x="1810" y="127"/>
                      <a:pt x="1542" y="1"/>
                      <a:pt x="1276" y="1"/>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0"/>
              <p:cNvSpPr/>
              <p:nvPr/>
            </p:nvSpPr>
            <p:spPr>
              <a:xfrm>
                <a:off x="6919977" y="1750965"/>
                <a:ext cx="88698" cy="190837"/>
              </a:xfrm>
              <a:custGeom>
                <a:rect b="b" l="l" r="r" t="t"/>
                <a:pathLst>
                  <a:path extrusionOk="0" h="2158" w="1003">
                    <a:moveTo>
                      <a:pt x="949" y="0"/>
                    </a:moveTo>
                    <a:cubicBezTo>
                      <a:pt x="944" y="0"/>
                      <a:pt x="940" y="1"/>
                      <a:pt x="935" y="2"/>
                    </a:cubicBezTo>
                    <a:cubicBezTo>
                      <a:pt x="440" y="150"/>
                      <a:pt x="169" y="656"/>
                      <a:pt x="85" y="1081"/>
                    </a:cubicBezTo>
                    <a:cubicBezTo>
                      <a:pt x="28" y="1348"/>
                      <a:pt x="1" y="1746"/>
                      <a:pt x="180" y="2131"/>
                    </a:cubicBezTo>
                    <a:cubicBezTo>
                      <a:pt x="186" y="2148"/>
                      <a:pt x="203" y="2158"/>
                      <a:pt x="224" y="2158"/>
                    </a:cubicBezTo>
                    <a:cubicBezTo>
                      <a:pt x="230" y="2158"/>
                      <a:pt x="237" y="2158"/>
                      <a:pt x="244" y="2155"/>
                    </a:cubicBezTo>
                    <a:cubicBezTo>
                      <a:pt x="267" y="2145"/>
                      <a:pt x="278" y="2114"/>
                      <a:pt x="267" y="2091"/>
                    </a:cubicBezTo>
                    <a:cubicBezTo>
                      <a:pt x="136" y="1810"/>
                      <a:pt x="105" y="1456"/>
                      <a:pt x="177" y="1099"/>
                    </a:cubicBezTo>
                    <a:cubicBezTo>
                      <a:pt x="258" y="704"/>
                      <a:pt x="507" y="228"/>
                      <a:pt x="962" y="93"/>
                    </a:cubicBezTo>
                    <a:cubicBezTo>
                      <a:pt x="990" y="86"/>
                      <a:pt x="1003" y="59"/>
                      <a:pt x="996" y="36"/>
                    </a:cubicBezTo>
                    <a:cubicBezTo>
                      <a:pt x="988" y="13"/>
                      <a:pt x="970" y="0"/>
                      <a:pt x="949"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0"/>
              <p:cNvSpPr/>
              <p:nvPr/>
            </p:nvSpPr>
            <p:spPr>
              <a:xfrm>
                <a:off x="6925637" y="1793058"/>
                <a:ext cx="58365" cy="119826"/>
              </a:xfrm>
              <a:custGeom>
                <a:rect b="b" l="l" r="r" t="t"/>
                <a:pathLst>
                  <a:path extrusionOk="0" h="1355" w="660">
                    <a:moveTo>
                      <a:pt x="289" y="1"/>
                    </a:moveTo>
                    <a:cubicBezTo>
                      <a:pt x="278" y="1"/>
                      <a:pt x="268" y="4"/>
                      <a:pt x="261" y="12"/>
                    </a:cubicBezTo>
                    <a:cubicBezTo>
                      <a:pt x="241" y="32"/>
                      <a:pt x="237" y="62"/>
                      <a:pt x="258" y="79"/>
                    </a:cubicBezTo>
                    <a:cubicBezTo>
                      <a:pt x="258" y="82"/>
                      <a:pt x="554" y="420"/>
                      <a:pt x="487" y="767"/>
                    </a:cubicBezTo>
                    <a:cubicBezTo>
                      <a:pt x="450" y="967"/>
                      <a:pt x="295" y="1132"/>
                      <a:pt x="35" y="1264"/>
                    </a:cubicBezTo>
                    <a:cubicBezTo>
                      <a:pt x="11" y="1274"/>
                      <a:pt x="1" y="1304"/>
                      <a:pt x="11" y="1328"/>
                    </a:cubicBezTo>
                    <a:cubicBezTo>
                      <a:pt x="21" y="1345"/>
                      <a:pt x="38" y="1355"/>
                      <a:pt x="55" y="1355"/>
                    </a:cubicBezTo>
                    <a:cubicBezTo>
                      <a:pt x="62" y="1355"/>
                      <a:pt x="68" y="1351"/>
                      <a:pt x="75" y="1348"/>
                    </a:cubicBezTo>
                    <a:cubicBezTo>
                      <a:pt x="365" y="1206"/>
                      <a:pt x="538" y="1014"/>
                      <a:pt x="582" y="784"/>
                    </a:cubicBezTo>
                    <a:cubicBezTo>
                      <a:pt x="659" y="393"/>
                      <a:pt x="342" y="32"/>
                      <a:pt x="328" y="18"/>
                    </a:cubicBezTo>
                    <a:cubicBezTo>
                      <a:pt x="317" y="7"/>
                      <a:pt x="302" y="1"/>
                      <a:pt x="289"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0"/>
              <p:cNvSpPr/>
              <p:nvPr/>
            </p:nvSpPr>
            <p:spPr>
              <a:xfrm>
                <a:off x="5900370" y="1982919"/>
                <a:ext cx="831796" cy="688535"/>
              </a:xfrm>
              <a:custGeom>
                <a:rect b="b" l="l" r="r" t="t"/>
                <a:pathLst>
                  <a:path extrusionOk="0" h="7786" w="9406">
                    <a:moveTo>
                      <a:pt x="3026" y="0"/>
                    </a:moveTo>
                    <a:cubicBezTo>
                      <a:pt x="1837" y="0"/>
                      <a:pt x="807" y="107"/>
                      <a:pt x="315" y="416"/>
                    </a:cubicBezTo>
                    <a:cubicBezTo>
                      <a:pt x="315" y="416"/>
                      <a:pt x="0" y="3864"/>
                      <a:pt x="126" y="4867"/>
                    </a:cubicBezTo>
                    <a:cubicBezTo>
                      <a:pt x="248" y="5846"/>
                      <a:pt x="3528" y="7785"/>
                      <a:pt x="4770" y="7785"/>
                    </a:cubicBezTo>
                    <a:cubicBezTo>
                      <a:pt x="4799" y="7785"/>
                      <a:pt x="4826" y="7784"/>
                      <a:pt x="4853" y="7782"/>
                    </a:cubicBezTo>
                    <a:cubicBezTo>
                      <a:pt x="6021" y="7687"/>
                      <a:pt x="8966" y="6371"/>
                      <a:pt x="9186" y="3895"/>
                    </a:cubicBezTo>
                    <a:cubicBezTo>
                      <a:pt x="9405" y="1418"/>
                      <a:pt x="9186" y="541"/>
                      <a:pt x="9186" y="541"/>
                    </a:cubicBezTo>
                    <a:cubicBezTo>
                      <a:pt x="9186" y="541"/>
                      <a:pt x="5702" y="0"/>
                      <a:pt x="3026" y="0"/>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0"/>
              <p:cNvSpPr/>
              <p:nvPr/>
            </p:nvSpPr>
            <p:spPr>
              <a:xfrm>
                <a:off x="6280888" y="2395007"/>
                <a:ext cx="77290" cy="140077"/>
              </a:xfrm>
              <a:custGeom>
                <a:rect b="b" l="l" r="r" t="t"/>
                <a:pathLst>
                  <a:path extrusionOk="0" h="1584" w="874">
                    <a:moveTo>
                      <a:pt x="476" y="1"/>
                    </a:moveTo>
                    <a:cubicBezTo>
                      <a:pt x="473" y="1"/>
                      <a:pt x="471" y="1"/>
                      <a:pt x="469" y="1"/>
                    </a:cubicBezTo>
                    <a:cubicBezTo>
                      <a:pt x="442" y="1"/>
                      <a:pt x="422" y="25"/>
                      <a:pt x="425" y="51"/>
                    </a:cubicBezTo>
                    <a:cubicBezTo>
                      <a:pt x="432" y="217"/>
                      <a:pt x="422" y="386"/>
                      <a:pt x="388" y="548"/>
                    </a:cubicBezTo>
                    <a:cubicBezTo>
                      <a:pt x="385" y="568"/>
                      <a:pt x="391" y="584"/>
                      <a:pt x="408" y="598"/>
                    </a:cubicBezTo>
                    <a:cubicBezTo>
                      <a:pt x="415" y="603"/>
                      <a:pt x="424" y="606"/>
                      <a:pt x="432" y="606"/>
                    </a:cubicBezTo>
                    <a:cubicBezTo>
                      <a:pt x="441" y="606"/>
                      <a:pt x="451" y="603"/>
                      <a:pt x="459" y="598"/>
                    </a:cubicBezTo>
                    <a:cubicBezTo>
                      <a:pt x="481" y="585"/>
                      <a:pt x="505" y="579"/>
                      <a:pt x="531" y="579"/>
                    </a:cubicBezTo>
                    <a:cubicBezTo>
                      <a:pt x="602" y="579"/>
                      <a:pt x="679" y="627"/>
                      <a:pt x="718" y="689"/>
                    </a:cubicBezTo>
                    <a:cubicBezTo>
                      <a:pt x="779" y="791"/>
                      <a:pt x="779" y="922"/>
                      <a:pt x="769" y="1023"/>
                    </a:cubicBezTo>
                    <a:cubicBezTo>
                      <a:pt x="763" y="1104"/>
                      <a:pt x="749" y="1209"/>
                      <a:pt x="705" y="1300"/>
                    </a:cubicBezTo>
                    <a:cubicBezTo>
                      <a:pt x="665" y="1388"/>
                      <a:pt x="597" y="1452"/>
                      <a:pt x="520" y="1475"/>
                    </a:cubicBezTo>
                    <a:cubicBezTo>
                      <a:pt x="494" y="1483"/>
                      <a:pt x="468" y="1487"/>
                      <a:pt x="443" y="1487"/>
                    </a:cubicBezTo>
                    <a:cubicBezTo>
                      <a:pt x="289" y="1487"/>
                      <a:pt x="149" y="1354"/>
                      <a:pt x="87" y="1290"/>
                    </a:cubicBezTo>
                    <a:cubicBezTo>
                      <a:pt x="79" y="1279"/>
                      <a:pt x="66" y="1274"/>
                      <a:pt x="54" y="1274"/>
                    </a:cubicBezTo>
                    <a:cubicBezTo>
                      <a:pt x="42" y="1274"/>
                      <a:pt x="30" y="1278"/>
                      <a:pt x="20" y="1286"/>
                    </a:cubicBezTo>
                    <a:cubicBezTo>
                      <a:pt x="0" y="1303"/>
                      <a:pt x="0" y="1333"/>
                      <a:pt x="17" y="1354"/>
                    </a:cubicBezTo>
                    <a:cubicBezTo>
                      <a:pt x="156" y="1503"/>
                      <a:pt x="307" y="1584"/>
                      <a:pt x="445" y="1584"/>
                    </a:cubicBezTo>
                    <a:cubicBezTo>
                      <a:pt x="483" y="1584"/>
                      <a:pt x="516" y="1576"/>
                      <a:pt x="547" y="1567"/>
                    </a:cubicBezTo>
                    <a:cubicBezTo>
                      <a:pt x="648" y="1536"/>
                      <a:pt x="739" y="1455"/>
                      <a:pt x="793" y="1344"/>
                    </a:cubicBezTo>
                    <a:cubicBezTo>
                      <a:pt x="844" y="1239"/>
                      <a:pt x="857" y="1121"/>
                      <a:pt x="864" y="1034"/>
                    </a:cubicBezTo>
                    <a:cubicBezTo>
                      <a:pt x="874" y="915"/>
                      <a:pt x="874" y="763"/>
                      <a:pt x="799" y="638"/>
                    </a:cubicBezTo>
                    <a:cubicBezTo>
                      <a:pt x="742" y="550"/>
                      <a:pt x="638" y="484"/>
                      <a:pt x="531" y="484"/>
                    </a:cubicBezTo>
                    <a:cubicBezTo>
                      <a:pt x="520" y="484"/>
                      <a:pt x="508" y="485"/>
                      <a:pt x="496" y="487"/>
                    </a:cubicBezTo>
                    <a:cubicBezTo>
                      <a:pt x="520" y="341"/>
                      <a:pt x="526" y="193"/>
                      <a:pt x="520" y="45"/>
                    </a:cubicBezTo>
                    <a:cubicBezTo>
                      <a:pt x="516" y="20"/>
                      <a:pt x="499" y="1"/>
                      <a:pt x="476"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0"/>
              <p:cNvSpPr/>
              <p:nvPr/>
            </p:nvSpPr>
            <p:spPr>
              <a:xfrm>
                <a:off x="5718909" y="1313055"/>
                <a:ext cx="1219130" cy="977975"/>
              </a:xfrm>
              <a:custGeom>
                <a:rect b="b" l="l" r="r" t="t"/>
                <a:pathLst>
                  <a:path extrusionOk="0" h="11059" w="13786">
                    <a:moveTo>
                      <a:pt x="5818" y="0"/>
                    </a:moveTo>
                    <a:cubicBezTo>
                      <a:pt x="4819" y="0"/>
                      <a:pt x="3820" y="68"/>
                      <a:pt x="2832" y="206"/>
                    </a:cubicBezTo>
                    <a:cubicBezTo>
                      <a:pt x="2083" y="307"/>
                      <a:pt x="1169" y="433"/>
                      <a:pt x="747" y="1148"/>
                    </a:cubicBezTo>
                    <a:cubicBezTo>
                      <a:pt x="359" y="1802"/>
                      <a:pt x="362" y="2828"/>
                      <a:pt x="271" y="3554"/>
                    </a:cubicBezTo>
                    <a:cubicBezTo>
                      <a:pt x="82" y="5015"/>
                      <a:pt x="1" y="6486"/>
                      <a:pt x="35" y="7957"/>
                    </a:cubicBezTo>
                    <a:cubicBezTo>
                      <a:pt x="45" y="8393"/>
                      <a:pt x="68" y="8851"/>
                      <a:pt x="305" y="9219"/>
                    </a:cubicBezTo>
                    <a:cubicBezTo>
                      <a:pt x="578" y="9651"/>
                      <a:pt x="1085" y="9871"/>
                      <a:pt x="1566" y="10045"/>
                    </a:cubicBezTo>
                    <a:cubicBezTo>
                      <a:pt x="3436" y="10720"/>
                      <a:pt x="5424" y="11059"/>
                      <a:pt x="7412" y="11059"/>
                    </a:cubicBezTo>
                    <a:cubicBezTo>
                      <a:pt x="9037" y="11059"/>
                      <a:pt x="10663" y="10832"/>
                      <a:pt x="12223" y="10377"/>
                    </a:cubicBezTo>
                    <a:cubicBezTo>
                      <a:pt x="12382" y="10329"/>
                      <a:pt x="12550" y="10275"/>
                      <a:pt x="12665" y="10154"/>
                    </a:cubicBezTo>
                    <a:cubicBezTo>
                      <a:pt x="12783" y="10033"/>
                      <a:pt x="12834" y="9863"/>
                      <a:pt x="12874" y="9698"/>
                    </a:cubicBezTo>
                    <a:cubicBezTo>
                      <a:pt x="13482" y="7349"/>
                      <a:pt x="13785" y="4920"/>
                      <a:pt x="13779" y="2494"/>
                    </a:cubicBezTo>
                    <a:cubicBezTo>
                      <a:pt x="13779" y="2325"/>
                      <a:pt x="13775" y="2149"/>
                      <a:pt x="13701" y="1998"/>
                    </a:cubicBezTo>
                    <a:cubicBezTo>
                      <a:pt x="13627" y="1853"/>
                      <a:pt x="13499" y="1749"/>
                      <a:pt x="13370" y="1654"/>
                    </a:cubicBezTo>
                    <a:cubicBezTo>
                      <a:pt x="12473" y="999"/>
                      <a:pt x="11376" y="682"/>
                      <a:pt x="10289" y="456"/>
                    </a:cubicBezTo>
                    <a:cubicBezTo>
                      <a:pt x="8822" y="154"/>
                      <a:pt x="7320" y="0"/>
                      <a:pt x="5818" y="0"/>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0"/>
              <p:cNvSpPr/>
              <p:nvPr/>
            </p:nvSpPr>
            <p:spPr>
              <a:xfrm>
                <a:off x="5641709" y="1116650"/>
                <a:ext cx="1575867" cy="637864"/>
              </a:xfrm>
              <a:custGeom>
                <a:rect b="b" l="l" r="r" t="t"/>
                <a:pathLst>
                  <a:path extrusionOk="0" h="7213" w="17820">
                    <a:moveTo>
                      <a:pt x="4441" y="0"/>
                    </a:moveTo>
                    <a:cubicBezTo>
                      <a:pt x="3078" y="0"/>
                      <a:pt x="1868" y="388"/>
                      <a:pt x="1380" y="1587"/>
                    </a:cubicBezTo>
                    <a:cubicBezTo>
                      <a:pt x="0" y="4978"/>
                      <a:pt x="1144" y="5775"/>
                      <a:pt x="1144" y="5775"/>
                    </a:cubicBezTo>
                    <a:cubicBezTo>
                      <a:pt x="1144" y="5775"/>
                      <a:pt x="5254" y="5744"/>
                      <a:pt x="8315" y="2637"/>
                    </a:cubicBezTo>
                    <a:cubicBezTo>
                      <a:pt x="8315" y="2637"/>
                      <a:pt x="9924" y="4664"/>
                      <a:pt x="11084" y="4664"/>
                    </a:cubicBezTo>
                    <a:cubicBezTo>
                      <a:pt x="11379" y="4664"/>
                      <a:pt x="11644" y="4533"/>
                      <a:pt x="11847" y="4205"/>
                    </a:cubicBezTo>
                    <a:cubicBezTo>
                      <a:pt x="11847" y="4205"/>
                      <a:pt x="12188" y="4777"/>
                      <a:pt x="12641" y="4777"/>
                    </a:cubicBezTo>
                    <a:cubicBezTo>
                      <a:pt x="12867" y="4777"/>
                      <a:pt x="13122" y="4634"/>
                      <a:pt x="13376" y="4205"/>
                    </a:cubicBezTo>
                    <a:lnTo>
                      <a:pt x="13376" y="4205"/>
                    </a:lnTo>
                    <a:cubicBezTo>
                      <a:pt x="13376" y="4206"/>
                      <a:pt x="12988" y="6926"/>
                      <a:pt x="14551" y="7212"/>
                    </a:cubicBezTo>
                    <a:cubicBezTo>
                      <a:pt x="14551" y="7212"/>
                      <a:pt x="17820" y="1492"/>
                      <a:pt x="9938" y="1300"/>
                    </a:cubicBezTo>
                    <a:cubicBezTo>
                      <a:pt x="9938" y="1300"/>
                      <a:pt x="6935" y="0"/>
                      <a:pt x="4441" y="0"/>
                    </a:cubicBezTo>
                    <a:close/>
                  </a:path>
                </a:pathLst>
              </a:custGeom>
              <a:solidFill>
                <a:srgbClr val="C76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0"/>
              <p:cNvSpPr/>
              <p:nvPr/>
            </p:nvSpPr>
            <p:spPr>
              <a:xfrm>
                <a:off x="5689727" y="1602135"/>
                <a:ext cx="1246545" cy="775907"/>
              </a:xfrm>
              <a:custGeom>
                <a:rect b="b" l="l" r="r" t="t"/>
                <a:pathLst>
                  <a:path extrusionOk="0" h="8774" w="14096">
                    <a:moveTo>
                      <a:pt x="586" y="1"/>
                    </a:moveTo>
                    <a:cubicBezTo>
                      <a:pt x="550" y="1"/>
                      <a:pt x="426" y="795"/>
                      <a:pt x="423" y="848"/>
                    </a:cubicBezTo>
                    <a:cubicBezTo>
                      <a:pt x="354" y="1483"/>
                      <a:pt x="311" y="2117"/>
                      <a:pt x="267" y="2752"/>
                    </a:cubicBezTo>
                    <a:cubicBezTo>
                      <a:pt x="233" y="3288"/>
                      <a:pt x="200" y="3828"/>
                      <a:pt x="169" y="4367"/>
                    </a:cubicBezTo>
                    <a:cubicBezTo>
                      <a:pt x="129" y="5133"/>
                      <a:pt x="1" y="5903"/>
                      <a:pt x="186" y="6662"/>
                    </a:cubicBezTo>
                    <a:cubicBezTo>
                      <a:pt x="203" y="6733"/>
                      <a:pt x="223" y="6804"/>
                      <a:pt x="247" y="6871"/>
                    </a:cubicBezTo>
                    <a:cubicBezTo>
                      <a:pt x="294" y="7016"/>
                      <a:pt x="354" y="7158"/>
                      <a:pt x="446" y="7279"/>
                    </a:cubicBezTo>
                    <a:cubicBezTo>
                      <a:pt x="645" y="7539"/>
                      <a:pt x="969" y="7667"/>
                      <a:pt x="1283" y="7756"/>
                    </a:cubicBezTo>
                    <a:cubicBezTo>
                      <a:pt x="1468" y="7807"/>
                      <a:pt x="1661" y="7852"/>
                      <a:pt x="1854" y="7852"/>
                    </a:cubicBezTo>
                    <a:cubicBezTo>
                      <a:pt x="1878" y="7852"/>
                      <a:pt x="1903" y="7851"/>
                      <a:pt x="1927" y="7850"/>
                    </a:cubicBezTo>
                    <a:cubicBezTo>
                      <a:pt x="1996" y="7847"/>
                      <a:pt x="2117" y="7801"/>
                      <a:pt x="2200" y="7801"/>
                    </a:cubicBezTo>
                    <a:cubicBezTo>
                      <a:pt x="2218" y="7801"/>
                      <a:pt x="2234" y="7804"/>
                      <a:pt x="2248" y="7809"/>
                    </a:cubicBezTo>
                    <a:cubicBezTo>
                      <a:pt x="2292" y="7833"/>
                      <a:pt x="2356" y="7965"/>
                      <a:pt x="2396" y="8008"/>
                    </a:cubicBezTo>
                    <a:cubicBezTo>
                      <a:pt x="2599" y="8221"/>
                      <a:pt x="2872" y="8335"/>
                      <a:pt x="3159" y="8376"/>
                    </a:cubicBezTo>
                    <a:cubicBezTo>
                      <a:pt x="3259" y="8390"/>
                      <a:pt x="3362" y="8398"/>
                      <a:pt x="3466" y="8398"/>
                    </a:cubicBezTo>
                    <a:cubicBezTo>
                      <a:pt x="3728" y="8398"/>
                      <a:pt x="3997" y="8353"/>
                      <a:pt x="4238" y="8268"/>
                    </a:cubicBezTo>
                    <a:cubicBezTo>
                      <a:pt x="4592" y="8650"/>
                      <a:pt x="5022" y="8773"/>
                      <a:pt x="5430" y="8773"/>
                    </a:cubicBezTo>
                    <a:cubicBezTo>
                      <a:pt x="6159" y="8773"/>
                      <a:pt x="6813" y="8380"/>
                      <a:pt x="6813" y="8380"/>
                    </a:cubicBezTo>
                    <a:cubicBezTo>
                      <a:pt x="7092" y="8660"/>
                      <a:pt x="7426" y="8759"/>
                      <a:pt x="7757" y="8759"/>
                    </a:cubicBezTo>
                    <a:cubicBezTo>
                      <a:pt x="8548" y="8759"/>
                      <a:pt x="9327" y="8198"/>
                      <a:pt x="9327" y="8198"/>
                    </a:cubicBezTo>
                    <a:cubicBezTo>
                      <a:pt x="9670" y="8409"/>
                      <a:pt x="10007" y="8488"/>
                      <a:pt x="10319" y="8488"/>
                    </a:cubicBezTo>
                    <a:cubicBezTo>
                      <a:pt x="11248" y="8488"/>
                      <a:pt x="11959" y="7789"/>
                      <a:pt x="11959" y="7789"/>
                    </a:cubicBezTo>
                    <a:cubicBezTo>
                      <a:pt x="12102" y="7818"/>
                      <a:pt x="12233" y="7831"/>
                      <a:pt x="12354" y="7831"/>
                    </a:cubicBezTo>
                    <a:cubicBezTo>
                      <a:pt x="13875" y="7831"/>
                      <a:pt x="13695" y="5687"/>
                      <a:pt x="13889" y="5127"/>
                    </a:cubicBezTo>
                    <a:cubicBezTo>
                      <a:pt x="14095" y="4523"/>
                      <a:pt x="13889" y="1209"/>
                      <a:pt x="13889" y="1209"/>
                    </a:cubicBezTo>
                    <a:cubicBezTo>
                      <a:pt x="13889" y="1209"/>
                      <a:pt x="12615" y="3028"/>
                      <a:pt x="7426" y="3028"/>
                    </a:cubicBezTo>
                    <a:cubicBezTo>
                      <a:pt x="7401" y="3028"/>
                      <a:pt x="7377" y="3028"/>
                      <a:pt x="7353" y="3028"/>
                    </a:cubicBezTo>
                    <a:cubicBezTo>
                      <a:pt x="2106" y="3007"/>
                      <a:pt x="776" y="143"/>
                      <a:pt x="776" y="143"/>
                    </a:cubicBezTo>
                    <a:lnTo>
                      <a:pt x="588" y="1"/>
                    </a:lnTo>
                    <a:cubicBezTo>
                      <a:pt x="587" y="1"/>
                      <a:pt x="587" y="1"/>
                      <a:pt x="586" y="1"/>
                    </a:cubicBezTo>
                    <a:close/>
                  </a:path>
                </a:pathLst>
              </a:custGeom>
              <a:solidFill>
                <a:srgbClr val="C76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0"/>
              <p:cNvSpPr/>
              <p:nvPr/>
            </p:nvSpPr>
            <p:spPr>
              <a:xfrm>
                <a:off x="6101550" y="1872027"/>
                <a:ext cx="186593" cy="90997"/>
              </a:xfrm>
              <a:custGeom>
                <a:rect b="b" l="l" r="r" t="t"/>
                <a:pathLst>
                  <a:path extrusionOk="0" h="1029" w="2110">
                    <a:moveTo>
                      <a:pt x="54" y="1"/>
                    </a:moveTo>
                    <a:cubicBezTo>
                      <a:pt x="47" y="1"/>
                      <a:pt x="40" y="3"/>
                      <a:pt x="33" y="6"/>
                    </a:cubicBezTo>
                    <a:cubicBezTo>
                      <a:pt x="10" y="16"/>
                      <a:pt x="0" y="44"/>
                      <a:pt x="10" y="67"/>
                    </a:cubicBezTo>
                    <a:cubicBezTo>
                      <a:pt x="13" y="77"/>
                      <a:pt x="463" y="1028"/>
                      <a:pt x="1711" y="1028"/>
                    </a:cubicBezTo>
                    <a:cubicBezTo>
                      <a:pt x="1822" y="1028"/>
                      <a:pt x="1941" y="1022"/>
                      <a:pt x="2065" y="1005"/>
                    </a:cubicBezTo>
                    <a:cubicBezTo>
                      <a:pt x="2092" y="1002"/>
                      <a:pt x="2109" y="978"/>
                      <a:pt x="2106" y="951"/>
                    </a:cubicBezTo>
                    <a:cubicBezTo>
                      <a:pt x="2103" y="929"/>
                      <a:pt x="2082" y="910"/>
                      <a:pt x="2057" y="910"/>
                    </a:cubicBezTo>
                    <a:cubicBezTo>
                      <a:pt x="2055" y="910"/>
                      <a:pt x="2053" y="910"/>
                      <a:pt x="2052" y="910"/>
                    </a:cubicBezTo>
                    <a:cubicBezTo>
                      <a:pt x="1928" y="927"/>
                      <a:pt x="1811" y="934"/>
                      <a:pt x="1701" y="934"/>
                    </a:cubicBezTo>
                    <a:cubicBezTo>
                      <a:pt x="525" y="934"/>
                      <a:pt x="117" y="70"/>
                      <a:pt x="98" y="30"/>
                    </a:cubicBezTo>
                    <a:cubicBezTo>
                      <a:pt x="91" y="13"/>
                      <a:pt x="73" y="1"/>
                      <a:pt x="54"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0"/>
              <p:cNvSpPr/>
              <p:nvPr/>
            </p:nvSpPr>
            <p:spPr>
              <a:xfrm>
                <a:off x="6521950" y="1702505"/>
                <a:ext cx="91085" cy="84541"/>
              </a:xfrm>
              <a:custGeom>
                <a:rect b="b" l="l" r="r" t="t"/>
                <a:pathLst>
                  <a:path extrusionOk="0" h="956" w="1030">
                    <a:moveTo>
                      <a:pt x="31" y="0"/>
                    </a:moveTo>
                    <a:cubicBezTo>
                      <a:pt x="21" y="0"/>
                      <a:pt x="14" y="7"/>
                      <a:pt x="14" y="17"/>
                    </a:cubicBezTo>
                    <a:cubicBezTo>
                      <a:pt x="1" y="203"/>
                      <a:pt x="14" y="391"/>
                      <a:pt x="68" y="573"/>
                    </a:cubicBezTo>
                    <a:cubicBezTo>
                      <a:pt x="95" y="665"/>
                      <a:pt x="135" y="756"/>
                      <a:pt x="206" y="833"/>
                    </a:cubicBezTo>
                    <a:cubicBezTo>
                      <a:pt x="272" y="909"/>
                      <a:pt x="374" y="955"/>
                      <a:pt x="479" y="955"/>
                    </a:cubicBezTo>
                    <a:cubicBezTo>
                      <a:pt x="483" y="955"/>
                      <a:pt x="486" y="955"/>
                      <a:pt x="490" y="955"/>
                    </a:cubicBezTo>
                    <a:cubicBezTo>
                      <a:pt x="598" y="952"/>
                      <a:pt x="696" y="888"/>
                      <a:pt x="760" y="813"/>
                    </a:cubicBezTo>
                    <a:cubicBezTo>
                      <a:pt x="824" y="735"/>
                      <a:pt x="871" y="651"/>
                      <a:pt x="905" y="564"/>
                    </a:cubicBezTo>
                    <a:cubicBezTo>
                      <a:pt x="976" y="388"/>
                      <a:pt x="1013" y="203"/>
                      <a:pt x="1029" y="17"/>
                    </a:cubicBezTo>
                    <a:cubicBezTo>
                      <a:pt x="1029" y="10"/>
                      <a:pt x="1026" y="7"/>
                      <a:pt x="1020" y="3"/>
                    </a:cubicBezTo>
                    <a:cubicBezTo>
                      <a:pt x="1013" y="3"/>
                      <a:pt x="1006" y="7"/>
                      <a:pt x="1003" y="13"/>
                    </a:cubicBezTo>
                    <a:cubicBezTo>
                      <a:pt x="959" y="192"/>
                      <a:pt x="908" y="368"/>
                      <a:pt x="831" y="530"/>
                    </a:cubicBezTo>
                    <a:cubicBezTo>
                      <a:pt x="794" y="611"/>
                      <a:pt x="746" y="688"/>
                      <a:pt x="689" y="749"/>
                    </a:cubicBezTo>
                    <a:cubicBezTo>
                      <a:pt x="632" y="813"/>
                      <a:pt x="560" y="854"/>
                      <a:pt x="487" y="857"/>
                    </a:cubicBezTo>
                    <a:cubicBezTo>
                      <a:pt x="409" y="857"/>
                      <a:pt x="331" y="827"/>
                      <a:pt x="277" y="766"/>
                    </a:cubicBezTo>
                    <a:cubicBezTo>
                      <a:pt x="219" y="709"/>
                      <a:pt x="179" y="628"/>
                      <a:pt x="149" y="547"/>
                    </a:cubicBezTo>
                    <a:cubicBezTo>
                      <a:pt x="88" y="382"/>
                      <a:pt x="62" y="195"/>
                      <a:pt x="45" y="17"/>
                    </a:cubicBezTo>
                    <a:cubicBezTo>
                      <a:pt x="45" y="7"/>
                      <a:pt x="37" y="0"/>
                      <a:pt x="31"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0"/>
              <p:cNvSpPr/>
              <p:nvPr/>
            </p:nvSpPr>
            <p:spPr>
              <a:xfrm>
                <a:off x="6075816" y="1675003"/>
                <a:ext cx="91085" cy="84541"/>
              </a:xfrm>
              <a:custGeom>
                <a:rect b="b" l="l" r="r" t="t"/>
                <a:pathLst>
                  <a:path extrusionOk="0" h="956" w="1030">
                    <a:moveTo>
                      <a:pt x="31" y="0"/>
                    </a:moveTo>
                    <a:cubicBezTo>
                      <a:pt x="25" y="0"/>
                      <a:pt x="14" y="7"/>
                      <a:pt x="14" y="14"/>
                    </a:cubicBezTo>
                    <a:cubicBezTo>
                      <a:pt x="0" y="203"/>
                      <a:pt x="17" y="389"/>
                      <a:pt x="72" y="574"/>
                    </a:cubicBezTo>
                    <a:cubicBezTo>
                      <a:pt x="98" y="665"/>
                      <a:pt x="139" y="757"/>
                      <a:pt x="207" y="834"/>
                    </a:cubicBezTo>
                    <a:cubicBezTo>
                      <a:pt x="277" y="911"/>
                      <a:pt x="382" y="956"/>
                      <a:pt x="490" y="956"/>
                    </a:cubicBezTo>
                    <a:cubicBezTo>
                      <a:pt x="601" y="952"/>
                      <a:pt x="696" y="888"/>
                      <a:pt x="760" y="814"/>
                    </a:cubicBezTo>
                    <a:cubicBezTo>
                      <a:pt x="824" y="736"/>
                      <a:pt x="871" y="652"/>
                      <a:pt x="905" y="564"/>
                    </a:cubicBezTo>
                    <a:cubicBezTo>
                      <a:pt x="976" y="385"/>
                      <a:pt x="1017" y="203"/>
                      <a:pt x="1030" y="17"/>
                    </a:cubicBezTo>
                    <a:cubicBezTo>
                      <a:pt x="1030" y="11"/>
                      <a:pt x="1027" y="4"/>
                      <a:pt x="1020" y="4"/>
                    </a:cubicBezTo>
                    <a:cubicBezTo>
                      <a:pt x="1019" y="3"/>
                      <a:pt x="1017" y="3"/>
                      <a:pt x="1016" y="3"/>
                    </a:cubicBezTo>
                    <a:cubicBezTo>
                      <a:pt x="1010" y="3"/>
                      <a:pt x="1006" y="9"/>
                      <a:pt x="1003" y="14"/>
                    </a:cubicBezTo>
                    <a:cubicBezTo>
                      <a:pt x="963" y="193"/>
                      <a:pt x="908" y="369"/>
                      <a:pt x="835" y="531"/>
                    </a:cubicBezTo>
                    <a:cubicBezTo>
                      <a:pt x="794" y="612"/>
                      <a:pt x="750" y="688"/>
                      <a:pt x="693" y="749"/>
                    </a:cubicBezTo>
                    <a:cubicBezTo>
                      <a:pt x="635" y="810"/>
                      <a:pt x="564" y="854"/>
                      <a:pt x="486" y="858"/>
                    </a:cubicBezTo>
                    <a:cubicBezTo>
                      <a:pt x="409" y="858"/>
                      <a:pt x="335" y="827"/>
                      <a:pt x="277" y="766"/>
                    </a:cubicBezTo>
                    <a:cubicBezTo>
                      <a:pt x="220" y="709"/>
                      <a:pt x="183" y="628"/>
                      <a:pt x="153" y="547"/>
                    </a:cubicBezTo>
                    <a:cubicBezTo>
                      <a:pt x="92" y="378"/>
                      <a:pt x="61" y="196"/>
                      <a:pt x="48" y="17"/>
                    </a:cubicBezTo>
                    <a:lnTo>
                      <a:pt x="48" y="14"/>
                    </a:lnTo>
                    <a:cubicBezTo>
                      <a:pt x="45" y="7"/>
                      <a:pt x="41" y="0"/>
                      <a:pt x="31"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0"/>
              <p:cNvSpPr/>
              <p:nvPr/>
            </p:nvSpPr>
            <p:spPr>
              <a:xfrm>
                <a:off x="5715637" y="2178705"/>
                <a:ext cx="1165363" cy="185089"/>
              </a:xfrm>
              <a:custGeom>
                <a:rect b="b" l="l" r="r" t="t"/>
                <a:pathLst>
                  <a:path extrusionOk="0" h="2093" w="13178">
                    <a:moveTo>
                      <a:pt x="11471" y="54"/>
                    </a:moveTo>
                    <a:cubicBezTo>
                      <a:pt x="11535" y="61"/>
                      <a:pt x="11578" y="135"/>
                      <a:pt x="11599" y="180"/>
                    </a:cubicBezTo>
                    <a:cubicBezTo>
                      <a:pt x="11700" y="412"/>
                      <a:pt x="11680" y="699"/>
                      <a:pt x="11555" y="952"/>
                    </a:cubicBezTo>
                    <a:cubicBezTo>
                      <a:pt x="11410" y="868"/>
                      <a:pt x="11298" y="753"/>
                      <a:pt x="11248" y="621"/>
                    </a:cubicBezTo>
                    <a:cubicBezTo>
                      <a:pt x="11167" y="426"/>
                      <a:pt x="11220" y="196"/>
                      <a:pt x="11373" y="88"/>
                    </a:cubicBezTo>
                    <a:cubicBezTo>
                      <a:pt x="11407" y="65"/>
                      <a:pt x="11437" y="54"/>
                      <a:pt x="11463" y="54"/>
                    </a:cubicBezTo>
                    <a:close/>
                    <a:moveTo>
                      <a:pt x="2357" y="196"/>
                    </a:moveTo>
                    <a:cubicBezTo>
                      <a:pt x="2387" y="196"/>
                      <a:pt x="2413" y="206"/>
                      <a:pt x="2438" y="227"/>
                    </a:cubicBezTo>
                    <a:cubicBezTo>
                      <a:pt x="2511" y="287"/>
                      <a:pt x="2552" y="426"/>
                      <a:pt x="2532" y="533"/>
                    </a:cubicBezTo>
                    <a:cubicBezTo>
                      <a:pt x="2494" y="750"/>
                      <a:pt x="2346" y="949"/>
                      <a:pt x="2144" y="1074"/>
                    </a:cubicBezTo>
                    <a:cubicBezTo>
                      <a:pt x="2076" y="834"/>
                      <a:pt x="2089" y="567"/>
                      <a:pt x="2195" y="342"/>
                    </a:cubicBezTo>
                    <a:cubicBezTo>
                      <a:pt x="2218" y="294"/>
                      <a:pt x="2255" y="227"/>
                      <a:pt x="2316" y="203"/>
                    </a:cubicBezTo>
                    <a:cubicBezTo>
                      <a:pt x="2329" y="200"/>
                      <a:pt x="2343" y="196"/>
                      <a:pt x="2357" y="196"/>
                    </a:cubicBezTo>
                    <a:close/>
                    <a:moveTo>
                      <a:pt x="6065" y="594"/>
                    </a:moveTo>
                    <a:cubicBezTo>
                      <a:pt x="6092" y="594"/>
                      <a:pt x="6112" y="605"/>
                      <a:pt x="6129" y="625"/>
                    </a:cubicBezTo>
                    <a:cubicBezTo>
                      <a:pt x="6143" y="641"/>
                      <a:pt x="6146" y="661"/>
                      <a:pt x="6152" y="682"/>
                    </a:cubicBezTo>
                    <a:cubicBezTo>
                      <a:pt x="6213" y="901"/>
                      <a:pt x="6183" y="1147"/>
                      <a:pt x="6078" y="1364"/>
                    </a:cubicBezTo>
                    <a:cubicBezTo>
                      <a:pt x="5903" y="1172"/>
                      <a:pt x="5791" y="918"/>
                      <a:pt x="5900" y="706"/>
                    </a:cubicBezTo>
                    <a:cubicBezTo>
                      <a:pt x="5930" y="648"/>
                      <a:pt x="5997" y="601"/>
                      <a:pt x="6054" y="594"/>
                    </a:cubicBezTo>
                    <a:close/>
                    <a:moveTo>
                      <a:pt x="9139" y="469"/>
                    </a:moveTo>
                    <a:cubicBezTo>
                      <a:pt x="9192" y="469"/>
                      <a:pt x="9243" y="483"/>
                      <a:pt x="9281" y="520"/>
                    </a:cubicBezTo>
                    <a:cubicBezTo>
                      <a:pt x="9392" y="621"/>
                      <a:pt x="9334" y="820"/>
                      <a:pt x="9247" y="959"/>
                    </a:cubicBezTo>
                    <a:cubicBezTo>
                      <a:pt x="9139" y="1131"/>
                      <a:pt x="9004" y="1289"/>
                      <a:pt x="8848" y="1421"/>
                    </a:cubicBezTo>
                    <a:cubicBezTo>
                      <a:pt x="8811" y="1374"/>
                      <a:pt x="8781" y="1320"/>
                      <a:pt x="8758" y="1266"/>
                    </a:cubicBezTo>
                    <a:cubicBezTo>
                      <a:pt x="8646" y="996"/>
                      <a:pt x="8734" y="665"/>
                      <a:pt x="8953" y="524"/>
                    </a:cubicBezTo>
                    <a:cubicBezTo>
                      <a:pt x="9007" y="490"/>
                      <a:pt x="9074" y="469"/>
                      <a:pt x="9139" y="469"/>
                    </a:cubicBezTo>
                    <a:close/>
                    <a:moveTo>
                      <a:pt x="4060" y="537"/>
                    </a:moveTo>
                    <a:cubicBezTo>
                      <a:pt x="4098" y="537"/>
                      <a:pt x="4134" y="547"/>
                      <a:pt x="4158" y="574"/>
                    </a:cubicBezTo>
                    <a:cubicBezTo>
                      <a:pt x="4199" y="614"/>
                      <a:pt x="4205" y="675"/>
                      <a:pt x="4209" y="729"/>
                    </a:cubicBezTo>
                    <a:cubicBezTo>
                      <a:pt x="4226" y="1057"/>
                      <a:pt x="4073" y="1387"/>
                      <a:pt x="3824" y="1600"/>
                    </a:cubicBezTo>
                    <a:cubicBezTo>
                      <a:pt x="3818" y="1597"/>
                      <a:pt x="3814" y="1589"/>
                      <a:pt x="3810" y="1583"/>
                    </a:cubicBezTo>
                    <a:cubicBezTo>
                      <a:pt x="3608" y="1309"/>
                      <a:pt x="3588" y="851"/>
                      <a:pt x="3875" y="611"/>
                    </a:cubicBezTo>
                    <a:cubicBezTo>
                      <a:pt x="3928" y="564"/>
                      <a:pt x="4000" y="537"/>
                      <a:pt x="4060" y="537"/>
                    </a:cubicBezTo>
                    <a:close/>
                    <a:moveTo>
                      <a:pt x="11464" y="0"/>
                    </a:moveTo>
                    <a:cubicBezTo>
                      <a:pt x="11425" y="0"/>
                      <a:pt x="11385" y="14"/>
                      <a:pt x="11342" y="44"/>
                    </a:cubicBezTo>
                    <a:cubicBezTo>
                      <a:pt x="11170" y="169"/>
                      <a:pt x="11109" y="426"/>
                      <a:pt x="11197" y="641"/>
                    </a:cubicBezTo>
                    <a:cubicBezTo>
                      <a:pt x="11254" y="787"/>
                      <a:pt x="11369" y="912"/>
                      <a:pt x="11528" y="1002"/>
                    </a:cubicBezTo>
                    <a:cubicBezTo>
                      <a:pt x="11477" y="1094"/>
                      <a:pt x="11410" y="1181"/>
                      <a:pt x="11329" y="1262"/>
                    </a:cubicBezTo>
                    <a:cubicBezTo>
                      <a:pt x="11086" y="1502"/>
                      <a:pt x="10734" y="1664"/>
                      <a:pt x="10253" y="1759"/>
                    </a:cubicBezTo>
                    <a:cubicBezTo>
                      <a:pt x="10072" y="1794"/>
                      <a:pt x="9910" y="1812"/>
                      <a:pt x="9764" y="1812"/>
                    </a:cubicBezTo>
                    <a:cubicBezTo>
                      <a:pt x="9632" y="1812"/>
                      <a:pt x="9513" y="1797"/>
                      <a:pt x="9402" y="1768"/>
                    </a:cubicBezTo>
                    <a:cubicBezTo>
                      <a:pt x="9189" y="1718"/>
                      <a:pt x="9007" y="1606"/>
                      <a:pt x="8886" y="1465"/>
                    </a:cubicBezTo>
                    <a:cubicBezTo>
                      <a:pt x="9044" y="1326"/>
                      <a:pt x="9183" y="1164"/>
                      <a:pt x="9294" y="985"/>
                    </a:cubicBezTo>
                    <a:cubicBezTo>
                      <a:pt x="9395" y="823"/>
                      <a:pt x="9452" y="605"/>
                      <a:pt x="9317" y="479"/>
                    </a:cubicBezTo>
                    <a:cubicBezTo>
                      <a:pt x="9268" y="433"/>
                      <a:pt x="9206" y="414"/>
                      <a:pt x="9142" y="414"/>
                    </a:cubicBezTo>
                    <a:cubicBezTo>
                      <a:pt x="9065" y="414"/>
                      <a:pt x="8987" y="441"/>
                      <a:pt x="8926" y="479"/>
                    </a:cubicBezTo>
                    <a:cubicBezTo>
                      <a:pt x="8683" y="631"/>
                      <a:pt x="8585" y="996"/>
                      <a:pt x="8710" y="1286"/>
                    </a:cubicBezTo>
                    <a:cubicBezTo>
                      <a:pt x="8734" y="1347"/>
                      <a:pt x="8767" y="1404"/>
                      <a:pt x="8808" y="1458"/>
                    </a:cubicBezTo>
                    <a:cubicBezTo>
                      <a:pt x="8532" y="1684"/>
                      <a:pt x="8200" y="1843"/>
                      <a:pt x="7847" y="1904"/>
                    </a:cubicBezTo>
                    <a:cubicBezTo>
                      <a:pt x="7734" y="1923"/>
                      <a:pt x="7620" y="1932"/>
                      <a:pt x="7506" y="1932"/>
                    </a:cubicBezTo>
                    <a:cubicBezTo>
                      <a:pt x="7041" y="1932"/>
                      <a:pt x="6575" y="1776"/>
                      <a:pt x="6210" y="1488"/>
                    </a:cubicBezTo>
                    <a:cubicBezTo>
                      <a:pt x="6179" y="1462"/>
                      <a:pt x="6146" y="1435"/>
                      <a:pt x="6115" y="1404"/>
                    </a:cubicBezTo>
                    <a:cubicBezTo>
                      <a:pt x="6237" y="1172"/>
                      <a:pt x="6271" y="904"/>
                      <a:pt x="6203" y="669"/>
                    </a:cubicBezTo>
                    <a:cubicBezTo>
                      <a:pt x="6199" y="645"/>
                      <a:pt x="6190" y="618"/>
                      <a:pt x="6173" y="594"/>
                    </a:cubicBezTo>
                    <a:cubicBezTo>
                      <a:pt x="6148" y="560"/>
                      <a:pt x="6108" y="540"/>
                      <a:pt x="6062" y="540"/>
                    </a:cubicBezTo>
                    <a:cubicBezTo>
                      <a:pt x="6058" y="540"/>
                      <a:pt x="6055" y="540"/>
                      <a:pt x="6051" y="540"/>
                    </a:cubicBezTo>
                    <a:cubicBezTo>
                      <a:pt x="5973" y="547"/>
                      <a:pt x="5889" y="608"/>
                      <a:pt x="5852" y="682"/>
                    </a:cubicBezTo>
                    <a:cubicBezTo>
                      <a:pt x="5727" y="925"/>
                      <a:pt x="5849" y="1205"/>
                      <a:pt x="6051" y="1415"/>
                    </a:cubicBezTo>
                    <a:cubicBezTo>
                      <a:pt x="5990" y="1519"/>
                      <a:pt x="5913" y="1617"/>
                      <a:pt x="5822" y="1701"/>
                    </a:cubicBezTo>
                    <a:cubicBezTo>
                      <a:pt x="5574" y="1917"/>
                      <a:pt x="5224" y="2040"/>
                      <a:pt x="4848" y="2040"/>
                    </a:cubicBezTo>
                    <a:cubicBezTo>
                      <a:pt x="4819" y="2040"/>
                      <a:pt x="4791" y="2040"/>
                      <a:pt x="4762" y="2038"/>
                    </a:cubicBezTo>
                    <a:cubicBezTo>
                      <a:pt x="4384" y="2018"/>
                      <a:pt x="4057" y="1873"/>
                      <a:pt x="3858" y="1644"/>
                    </a:cubicBezTo>
                    <a:cubicBezTo>
                      <a:pt x="4121" y="1418"/>
                      <a:pt x="4283" y="1070"/>
                      <a:pt x="4263" y="726"/>
                    </a:cubicBezTo>
                    <a:cubicBezTo>
                      <a:pt x="4260" y="665"/>
                      <a:pt x="4249" y="588"/>
                      <a:pt x="4199" y="537"/>
                    </a:cubicBezTo>
                    <a:cubicBezTo>
                      <a:pt x="4161" y="497"/>
                      <a:pt x="4112" y="481"/>
                      <a:pt x="4061" y="481"/>
                    </a:cubicBezTo>
                    <a:cubicBezTo>
                      <a:pt x="3985" y="481"/>
                      <a:pt x="3903" y="517"/>
                      <a:pt x="3841" y="567"/>
                    </a:cubicBezTo>
                    <a:cubicBezTo>
                      <a:pt x="3531" y="831"/>
                      <a:pt x="3551" y="1320"/>
                      <a:pt x="3767" y="1617"/>
                    </a:cubicBezTo>
                    <a:cubicBezTo>
                      <a:pt x="3770" y="1623"/>
                      <a:pt x="3777" y="1627"/>
                      <a:pt x="3780" y="1633"/>
                    </a:cubicBezTo>
                    <a:cubicBezTo>
                      <a:pt x="3720" y="1681"/>
                      <a:pt x="3652" y="1721"/>
                      <a:pt x="3581" y="1751"/>
                    </a:cubicBezTo>
                    <a:cubicBezTo>
                      <a:pt x="3451" y="1809"/>
                      <a:pt x="3309" y="1837"/>
                      <a:pt x="3166" y="1837"/>
                    </a:cubicBezTo>
                    <a:cubicBezTo>
                      <a:pt x="2883" y="1837"/>
                      <a:pt x="2597" y="1727"/>
                      <a:pt x="2400" y="1525"/>
                    </a:cubicBezTo>
                    <a:cubicBezTo>
                      <a:pt x="2289" y="1415"/>
                      <a:pt x="2208" y="1276"/>
                      <a:pt x="2161" y="1127"/>
                    </a:cubicBezTo>
                    <a:cubicBezTo>
                      <a:pt x="2380" y="993"/>
                      <a:pt x="2542" y="780"/>
                      <a:pt x="2586" y="544"/>
                    </a:cubicBezTo>
                    <a:cubicBezTo>
                      <a:pt x="2609" y="415"/>
                      <a:pt x="2559" y="261"/>
                      <a:pt x="2471" y="186"/>
                    </a:cubicBezTo>
                    <a:cubicBezTo>
                      <a:pt x="2437" y="156"/>
                      <a:pt x="2397" y="142"/>
                      <a:pt x="2355" y="142"/>
                    </a:cubicBezTo>
                    <a:cubicBezTo>
                      <a:pt x="2336" y="142"/>
                      <a:pt x="2316" y="145"/>
                      <a:pt x="2296" y="152"/>
                    </a:cubicBezTo>
                    <a:cubicBezTo>
                      <a:pt x="2218" y="183"/>
                      <a:pt x="2170" y="264"/>
                      <a:pt x="2147" y="321"/>
                    </a:cubicBezTo>
                    <a:cubicBezTo>
                      <a:pt x="2033" y="560"/>
                      <a:pt x="2022" y="844"/>
                      <a:pt x="2097" y="1104"/>
                    </a:cubicBezTo>
                    <a:cubicBezTo>
                      <a:pt x="2002" y="1155"/>
                      <a:pt x="1897" y="1192"/>
                      <a:pt x="1786" y="1212"/>
                    </a:cubicBezTo>
                    <a:cubicBezTo>
                      <a:pt x="1732" y="1220"/>
                      <a:pt x="1677" y="1224"/>
                      <a:pt x="1621" y="1224"/>
                    </a:cubicBezTo>
                    <a:cubicBezTo>
                      <a:pt x="1338" y="1224"/>
                      <a:pt x="1035" y="1119"/>
                      <a:pt x="767" y="921"/>
                    </a:cubicBezTo>
                    <a:cubicBezTo>
                      <a:pt x="449" y="686"/>
                      <a:pt x="220" y="358"/>
                      <a:pt x="55" y="99"/>
                    </a:cubicBezTo>
                    <a:cubicBezTo>
                      <a:pt x="48" y="89"/>
                      <a:pt x="38" y="85"/>
                      <a:pt x="29" y="85"/>
                    </a:cubicBezTo>
                    <a:cubicBezTo>
                      <a:pt x="24" y="85"/>
                      <a:pt x="19" y="86"/>
                      <a:pt x="15" y="88"/>
                    </a:cubicBezTo>
                    <a:cubicBezTo>
                      <a:pt x="4" y="95"/>
                      <a:pt x="1" y="112"/>
                      <a:pt x="8" y="125"/>
                    </a:cubicBezTo>
                    <a:cubicBezTo>
                      <a:pt x="176" y="392"/>
                      <a:pt x="413" y="726"/>
                      <a:pt x="737" y="965"/>
                    </a:cubicBezTo>
                    <a:cubicBezTo>
                      <a:pt x="1009" y="1169"/>
                      <a:pt x="1318" y="1277"/>
                      <a:pt x="1611" y="1277"/>
                    </a:cubicBezTo>
                    <a:cubicBezTo>
                      <a:pt x="1673" y="1277"/>
                      <a:pt x="1735" y="1272"/>
                      <a:pt x="1796" y="1262"/>
                    </a:cubicBezTo>
                    <a:cubicBezTo>
                      <a:pt x="1907" y="1245"/>
                      <a:pt x="2016" y="1208"/>
                      <a:pt x="2114" y="1155"/>
                    </a:cubicBezTo>
                    <a:cubicBezTo>
                      <a:pt x="2164" y="1309"/>
                      <a:pt x="2248" y="1451"/>
                      <a:pt x="2363" y="1566"/>
                    </a:cubicBezTo>
                    <a:cubicBezTo>
                      <a:pt x="2569" y="1777"/>
                      <a:pt x="2870" y="1891"/>
                      <a:pt x="3167" y="1891"/>
                    </a:cubicBezTo>
                    <a:cubicBezTo>
                      <a:pt x="3317" y="1891"/>
                      <a:pt x="3466" y="1862"/>
                      <a:pt x="3601" y="1802"/>
                    </a:cubicBezTo>
                    <a:cubicBezTo>
                      <a:pt x="3679" y="1768"/>
                      <a:pt x="3750" y="1728"/>
                      <a:pt x="3814" y="1678"/>
                    </a:cubicBezTo>
                    <a:cubicBezTo>
                      <a:pt x="4023" y="1921"/>
                      <a:pt x="4364" y="2072"/>
                      <a:pt x="4762" y="2092"/>
                    </a:cubicBezTo>
                    <a:lnTo>
                      <a:pt x="4853" y="2092"/>
                    </a:lnTo>
                    <a:cubicBezTo>
                      <a:pt x="5241" y="2092"/>
                      <a:pt x="5602" y="1968"/>
                      <a:pt x="5855" y="1742"/>
                    </a:cubicBezTo>
                    <a:cubicBezTo>
                      <a:pt x="5950" y="1658"/>
                      <a:pt x="6028" y="1560"/>
                      <a:pt x="6088" y="1455"/>
                    </a:cubicBezTo>
                    <a:cubicBezTo>
                      <a:pt x="6118" y="1482"/>
                      <a:pt x="6146" y="1505"/>
                      <a:pt x="6176" y="1529"/>
                    </a:cubicBezTo>
                    <a:cubicBezTo>
                      <a:pt x="6549" y="1827"/>
                      <a:pt x="7028" y="1987"/>
                      <a:pt x="7504" y="1987"/>
                    </a:cubicBezTo>
                    <a:cubicBezTo>
                      <a:pt x="7622" y="1987"/>
                      <a:pt x="7740" y="1977"/>
                      <a:pt x="7856" y="1957"/>
                    </a:cubicBezTo>
                    <a:cubicBezTo>
                      <a:pt x="8217" y="1893"/>
                      <a:pt x="8558" y="1731"/>
                      <a:pt x="8842" y="1499"/>
                    </a:cubicBezTo>
                    <a:cubicBezTo>
                      <a:pt x="8973" y="1650"/>
                      <a:pt x="9166" y="1765"/>
                      <a:pt x="9388" y="1823"/>
                    </a:cubicBezTo>
                    <a:cubicBezTo>
                      <a:pt x="9511" y="1854"/>
                      <a:pt x="9635" y="1865"/>
                      <a:pt x="9755" y="1865"/>
                    </a:cubicBezTo>
                    <a:cubicBezTo>
                      <a:pt x="9946" y="1865"/>
                      <a:pt x="10125" y="1836"/>
                      <a:pt x="10262" y="1809"/>
                    </a:cubicBezTo>
                    <a:cubicBezTo>
                      <a:pt x="10755" y="1714"/>
                      <a:pt x="11116" y="1549"/>
                      <a:pt x="11369" y="1300"/>
                    </a:cubicBezTo>
                    <a:cubicBezTo>
                      <a:pt x="11450" y="1219"/>
                      <a:pt x="11521" y="1124"/>
                      <a:pt x="11575" y="1026"/>
                    </a:cubicBezTo>
                    <a:cubicBezTo>
                      <a:pt x="11602" y="1040"/>
                      <a:pt x="11633" y="1053"/>
                      <a:pt x="11659" y="1066"/>
                    </a:cubicBezTo>
                    <a:cubicBezTo>
                      <a:pt x="11789" y="1118"/>
                      <a:pt x="11928" y="1143"/>
                      <a:pt x="12067" y="1143"/>
                    </a:cubicBezTo>
                    <a:cubicBezTo>
                      <a:pt x="12517" y="1143"/>
                      <a:pt x="12975" y="888"/>
                      <a:pt x="13171" y="483"/>
                    </a:cubicBezTo>
                    <a:cubicBezTo>
                      <a:pt x="13178" y="469"/>
                      <a:pt x="13174" y="452"/>
                      <a:pt x="13161" y="446"/>
                    </a:cubicBezTo>
                    <a:cubicBezTo>
                      <a:pt x="13157" y="444"/>
                      <a:pt x="13153" y="443"/>
                      <a:pt x="13149" y="443"/>
                    </a:cubicBezTo>
                    <a:cubicBezTo>
                      <a:pt x="13139" y="443"/>
                      <a:pt x="13129" y="450"/>
                      <a:pt x="13123" y="459"/>
                    </a:cubicBezTo>
                    <a:cubicBezTo>
                      <a:pt x="12935" y="846"/>
                      <a:pt x="12497" y="1089"/>
                      <a:pt x="12068" y="1089"/>
                    </a:cubicBezTo>
                    <a:cubicBezTo>
                      <a:pt x="11935" y="1089"/>
                      <a:pt x="11803" y="1065"/>
                      <a:pt x="11680" y="1016"/>
                    </a:cubicBezTo>
                    <a:cubicBezTo>
                      <a:pt x="11653" y="1006"/>
                      <a:pt x="11625" y="993"/>
                      <a:pt x="11602" y="979"/>
                    </a:cubicBezTo>
                    <a:cubicBezTo>
                      <a:pt x="11734" y="709"/>
                      <a:pt x="11757" y="405"/>
                      <a:pt x="11645" y="155"/>
                    </a:cubicBezTo>
                    <a:cubicBezTo>
                      <a:pt x="11605" y="61"/>
                      <a:pt x="11544" y="7"/>
                      <a:pt x="11477" y="1"/>
                    </a:cubicBezTo>
                    <a:cubicBezTo>
                      <a:pt x="11473" y="0"/>
                      <a:pt x="11468" y="0"/>
                      <a:pt x="11464"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0"/>
              <p:cNvSpPr/>
              <p:nvPr/>
            </p:nvSpPr>
            <p:spPr>
              <a:xfrm>
                <a:off x="5734473" y="1159450"/>
                <a:ext cx="1225940" cy="584539"/>
              </a:xfrm>
              <a:custGeom>
                <a:rect b="b" l="l" r="r" t="t"/>
                <a:pathLst>
                  <a:path extrusionOk="0" h="6610" w="13863">
                    <a:moveTo>
                      <a:pt x="4533" y="1"/>
                    </a:moveTo>
                    <a:cubicBezTo>
                      <a:pt x="3549" y="1"/>
                      <a:pt x="2714" y="234"/>
                      <a:pt x="2032" y="701"/>
                    </a:cubicBezTo>
                    <a:cubicBezTo>
                      <a:pt x="1" y="2092"/>
                      <a:pt x="82" y="5118"/>
                      <a:pt x="85" y="5149"/>
                    </a:cubicBezTo>
                    <a:cubicBezTo>
                      <a:pt x="85" y="5162"/>
                      <a:pt x="95" y="5176"/>
                      <a:pt x="112" y="5176"/>
                    </a:cubicBezTo>
                    <a:cubicBezTo>
                      <a:pt x="125" y="5176"/>
                      <a:pt x="139" y="5162"/>
                      <a:pt x="139" y="5149"/>
                    </a:cubicBezTo>
                    <a:cubicBezTo>
                      <a:pt x="135" y="5118"/>
                      <a:pt x="54" y="2119"/>
                      <a:pt x="2063" y="745"/>
                    </a:cubicBezTo>
                    <a:cubicBezTo>
                      <a:pt x="2736" y="284"/>
                      <a:pt x="3561" y="54"/>
                      <a:pt x="4532" y="54"/>
                    </a:cubicBezTo>
                    <a:cubicBezTo>
                      <a:pt x="5737" y="54"/>
                      <a:pt x="7167" y="408"/>
                      <a:pt x="8811" y="1117"/>
                    </a:cubicBezTo>
                    <a:cubicBezTo>
                      <a:pt x="8814" y="1117"/>
                      <a:pt x="8818" y="1120"/>
                      <a:pt x="8825" y="1120"/>
                    </a:cubicBezTo>
                    <a:cubicBezTo>
                      <a:pt x="8827" y="1120"/>
                      <a:pt x="8851" y="1119"/>
                      <a:pt x="8894" y="1119"/>
                    </a:cubicBezTo>
                    <a:cubicBezTo>
                      <a:pt x="9329" y="1119"/>
                      <a:pt x="11703" y="1200"/>
                      <a:pt x="12901" y="2706"/>
                    </a:cubicBezTo>
                    <a:cubicBezTo>
                      <a:pt x="13647" y="3640"/>
                      <a:pt x="13805" y="4943"/>
                      <a:pt x="13376" y="6576"/>
                    </a:cubicBezTo>
                    <a:cubicBezTo>
                      <a:pt x="13373" y="6590"/>
                      <a:pt x="13383" y="6607"/>
                      <a:pt x="13396" y="6610"/>
                    </a:cubicBezTo>
                    <a:lnTo>
                      <a:pt x="13404" y="6610"/>
                    </a:lnTo>
                    <a:cubicBezTo>
                      <a:pt x="13417" y="6610"/>
                      <a:pt x="13427" y="6604"/>
                      <a:pt x="13430" y="6590"/>
                    </a:cubicBezTo>
                    <a:cubicBezTo>
                      <a:pt x="13862" y="4939"/>
                      <a:pt x="13700" y="3620"/>
                      <a:pt x="12944" y="2672"/>
                    </a:cubicBezTo>
                    <a:cubicBezTo>
                      <a:pt x="11714" y="1130"/>
                      <a:pt x="9278" y="1062"/>
                      <a:pt x="8878" y="1062"/>
                    </a:cubicBezTo>
                    <a:cubicBezTo>
                      <a:pt x="8853" y="1062"/>
                      <a:pt x="8837" y="1062"/>
                      <a:pt x="8828" y="1063"/>
                    </a:cubicBezTo>
                    <a:cubicBezTo>
                      <a:pt x="7180" y="355"/>
                      <a:pt x="5744" y="1"/>
                      <a:pt x="4533"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0"/>
              <p:cNvSpPr/>
              <p:nvPr/>
            </p:nvSpPr>
            <p:spPr>
              <a:xfrm>
                <a:off x="5755697" y="1209856"/>
                <a:ext cx="1176683" cy="543948"/>
              </a:xfrm>
              <a:custGeom>
                <a:rect b="b" l="l" r="r" t="t"/>
                <a:pathLst>
                  <a:path extrusionOk="0" h="6151" w="13306">
                    <a:moveTo>
                      <a:pt x="6057" y="0"/>
                    </a:moveTo>
                    <a:cubicBezTo>
                      <a:pt x="4240" y="0"/>
                      <a:pt x="2901" y="830"/>
                      <a:pt x="2011" y="1670"/>
                    </a:cubicBezTo>
                    <a:cubicBezTo>
                      <a:pt x="644" y="2959"/>
                      <a:pt x="13" y="4551"/>
                      <a:pt x="7" y="4568"/>
                    </a:cubicBezTo>
                    <a:cubicBezTo>
                      <a:pt x="0" y="4582"/>
                      <a:pt x="7" y="4599"/>
                      <a:pt x="21" y="4603"/>
                    </a:cubicBezTo>
                    <a:cubicBezTo>
                      <a:pt x="24" y="4604"/>
                      <a:pt x="28" y="4605"/>
                      <a:pt x="32" y="4605"/>
                    </a:cubicBezTo>
                    <a:cubicBezTo>
                      <a:pt x="42" y="4605"/>
                      <a:pt x="52" y="4599"/>
                      <a:pt x="57" y="4589"/>
                    </a:cubicBezTo>
                    <a:cubicBezTo>
                      <a:pt x="64" y="4572"/>
                      <a:pt x="689" y="2989"/>
                      <a:pt x="2049" y="1707"/>
                    </a:cubicBezTo>
                    <a:cubicBezTo>
                      <a:pt x="2931" y="875"/>
                      <a:pt x="4258" y="53"/>
                      <a:pt x="6057" y="53"/>
                    </a:cubicBezTo>
                    <a:cubicBezTo>
                      <a:pt x="6812" y="53"/>
                      <a:pt x="7649" y="198"/>
                      <a:pt x="8571" y="547"/>
                    </a:cubicBezTo>
                    <a:cubicBezTo>
                      <a:pt x="8574" y="547"/>
                      <a:pt x="8578" y="547"/>
                      <a:pt x="8581" y="550"/>
                    </a:cubicBezTo>
                    <a:cubicBezTo>
                      <a:pt x="8591" y="550"/>
                      <a:pt x="9796" y="678"/>
                      <a:pt x="10950" y="1427"/>
                    </a:cubicBezTo>
                    <a:cubicBezTo>
                      <a:pt x="12013" y="2119"/>
                      <a:pt x="13251" y="3492"/>
                      <a:pt x="13100" y="6124"/>
                    </a:cubicBezTo>
                    <a:cubicBezTo>
                      <a:pt x="13100" y="6138"/>
                      <a:pt x="13113" y="6151"/>
                      <a:pt x="13126" y="6151"/>
                    </a:cubicBezTo>
                    <a:cubicBezTo>
                      <a:pt x="13143" y="6151"/>
                      <a:pt x="13153" y="6141"/>
                      <a:pt x="13156" y="6127"/>
                    </a:cubicBezTo>
                    <a:cubicBezTo>
                      <a:pt x="13305" y="3469"/>
                      <a:pt x="12053" y="2078"/>
                      <a:pt x="10980" y="1380"/>
                    </a:cubicBezTo>
                    <a:cubicBezTo>
                      <a:pt x="9847" y="644"/>
                      <a:pt x="8662" y="502"/>
                      <a:pt x="8588" y="496"/>
                    </a:cubicBezTo>
                    <a:cubicBezTo>
                      <a:pt x="7659" y="145"/>
                      <a:pt x="6816" y="0"/>
                      <a:pt x="6057"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0"/>
              <p:cNvSpPr/>
              <p:nvPr/>
            </p:nvSpPr>
            <p:spPr>
              <a:xfrm>
                <a:off x="5873221" y="1250534"/>
                <a:ext cx="644054" cy="341880"/>
              </a:xfrm>
              <a:custGeom>
                <a:rect b="b" l="l" r="r" t="t"/>
                <a:pathLst>
                  <a:path extrusionOk="0" h="3866" w="7283">
                    <a:moveTo>
                      <a:pt x="6686" y="0"/>
                    </a:moveTo>
                    <a:cubicBezTo>
                      <a:pt x="3243" y="0"/>
                      <a:pt x="46" y="3780"/>
                      <a:pt x="11" y="3822"/>
                    </a:cubicBezTo>
                    <a:cubicBezTo>
                      <a:pt x="0" y="3832"/>
                      <a:pt x="4" y="3849"/>
                      <a:pt x="14" y="3859"/>
                    </a:cubicBezTo>
                    <a:cubicBezTo>
                      <a:pt x="21" y="3862"/>
                      <a:pt x="28" y="3866"/>
                      <a:pt x="31" y="3866"/>
                    </a:cubicBezTo>
                    <a:cubicBezTo>
                      <a:pt x="41" y="3866"/>
                      <a:pt x="48" y="3862"/>
                      <a:pt x="55" y="3856"/>
                    </a:cubicBezTo>
                    <a:cubicBezTo>
                      <a:pt x="87" y="3814"/>
                      <a:pt x="3271" y="52"/>
                      <a:pt x="6688" y="52"/>
                    </a:cubicBezTo>
                    <a:cubicBezTo>
                      <a:pt x="6874" y="52"/>
                      <a:pt x="7061" y="63"/>
                      <a:pt x="7249" y="87"/>
                    </a:cubicBezTo>
                    <a:cubicBezTo>
                      <a:pt x="7251" y="87"/>
                      <a:pt x="7253" y="87"/>
                      <a:pt x="7255" y="87"/>
                    </a:cubicBezTo>
                    <a:cubicBezTo>
                      <a:pt x="7269" y="87"/>
                      <a:pt x="7279" y="78"/>
                      <a:pt x="7279" y="67"/>
                    </a:cubicBezTo>
                    <a:cubicBezTo>
                      <a:pt x="7283" y="50"/>
                      <a:pt x="7272" y="36"/>
                      <a:pt x="7256" y="36"/>
                    </a:cubicBezTo>
                    <a:cubicBezTo>
                      <a:pt x="7066" y="12"/>
                      <a:pt x="6875" y="0"/>
                      <a:pt x="6686"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0"/>
              <p:cNvSpPr/>
              <p:nvPr/>
            </p:nvSpPr>
            <p:spPr>
              <a:xfrm>
                <a:off x="6433873" y="1250446"/>
                <a:ext cx="214979" cy="264148"/>
              </a:xfrm>
              <a:custGeom>
                <a:rect b="b" l="l" r="r" t="t"/>
                <a:pathLst>
                  <a:path extrusionOk="0" h="2987" w="2431">
                    <a:moveTo>
                      <a:pt x="817" y="0"/>
                    </a:moveTo>
                    <a:cubicBezTo>
                      <a:pt x="806" y="0"/>
                      <a:pt x="796" y="6"/>
                      <a:pt x="790" y="17"/>
                    </a:cubicBezTo>
                    <a:cubicBezTo>
                      <a:pt x="1" y="1913"/>
                      <a:pt x="2366" y="2972"/>
                      <a:pt x="2390" y="2983"/>
                    </a:cubicBezTo>
                    <a:cubicBezTo>
                      <a:pt x="2394" y="2986"/>
                      <a:pt x="2397" y="2986"/>
                      <a:pt x="2400" y="2986"/>
                    </a:cubicBezTo>
                    <a:cubicBezTo>
                      <a:pt x="2410" y="2986"/>
                      <a:pt x="2420" y="2979"/>
                      <a:pt x="2427" y="2969"/>
                    </a:cubicBezTo>
                    <a:cubicBezTo>
                      <a:pt x="2430" y="2955"/>
                      <a:pt x="2427" y="2943"/>
                      <a:pt x="2410" y="2935"/>
                    </a:cubicBezTo>
                    <a:cubicBezTo>
                      <a:pt x="2390" y="2926"/>
                      <a:pt x="69" y="1886"/>
                      <a:pt x="841" y="37"/>
                    </a:cubicBezTo>
                    <a:cubicBezTo>
                      <a:pt x="848" y="23"/>
                      <a:pt x="841" y="7"/>
                      <a:pt x="828" y="3"/>
                    </a:cubicBezTo>
                    <a:cubicBezTo>
                      <a:pt x="824" y="1"/>
                      <a:pt x="820" y="0"/>
                      <a:pt x="817"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0"/>
              <p:cNvSpPr/>
              <p:nvPr/>
            </p:nvSpPr>
            <p:spPr>
              <a:xfrm>
                <a:off x="6538664" y="1257697"/>
                <a:ext cx="243013" cy="279889"/>
              </a:xfrm>
              <a:custGeom>
                <a:rect b="b" l="l" r="r" t="t"/>
                <a:pathLst>
                  <a:path extrusionOk="0" h="3165" w="2748">
                    <a:moveTo>
                      <a:pt x="31" y="1"/>
                    </a:moveTo>
                    <a:cubicBezTo>
                      <a:pt x="20" y="1"/>
                      <a:pt x="9" y="8"/>
                      <a:pt x="4" y="19"/>
                    </a:cubicBezTo>
                    <a:cubicBezTo>
                      <a:pt x="0" y="36"/>
                      <a:pt x="7" y="50"/>
                      <a:pt x="21" y="56"/>
                    </a:cubicBezTo>
                    <a:cubicBezTo>
                      <a:pt x="2366" y="825"/>
                      <a:pt x="2687" y="3116"/>
                      <a:pt x="2690" y="3140"/>
                    </a:cubicBezTo>
                    <a:cubicBezTo>
                      <a:pt x="2693" y="3154"/>
                      <a:pt x="2703" y="3164"/>
                      <a:pt x="2717" y="3164"/>
                    </a:cubicBezTo>
                    <a:lnTo>
                      <a:pt x="2720" y="3164"/>
                    </a:lnTo>
                    <a:cubicBezTo>
                      <a:pt x="2737" y="3160"/>
                      <a:pt x="2747" y="3147"/>
                      <a:pt x="2743" y="3133"/>
                    </a:cubicBezTo>
                    <a:cubicBezTo>
                      <a:pt x="2740" y="3110"/>
                      <a:pt x="2416" y="785"/>
                      <a:pt x="38" y="2"/>
                    </a:cubicBezTo>
                    <a:cubicBezTo>
                      <a:pt x="36" y="1"/>
                      <a:pt x="33" y="1"/>
                      <a:pt x="31"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0"/>
              <p:cNvSpPr/>
              <p:nvPr/>
            </p:nvSpPr>
            <p:spPr>
              <a:xfrm>
                <a:off x="6399031" y="1721517"/>
                <a:ext cx="262291" cy="86929"/>
              </a:xfrm>
              <a:custGeom>
                <a:rect b="b" l="l" r="r" t="t"/>
                <a:pathLst>
                  <a:path extrusionOk="0" h="983" w="2966">
                    <a:moveTo>
                      <a:pt x="1475" y="98"/>
                    </a:moveTo>
                    <a:cubicBezTo>
                      <a:pt x="1492" y="179"/>
                      <a:pt x="1512" y="257"/>
                      <a:pt x="1539" y="332"/>
                    </a:cubicBezTo>
                    <a:cubicBezTo>
                      <a:pt x="1569" y="413"/>
                      <a:pt x="1609" y="494"/>
                      <a:pt x="1667" y="551"/>
                    </a:cubicBezTo>
                    <a:cubicBezTo>
                      <a:pt x="1721" y="612"/>
                      <a:pt x="1799" y="642"/>
                      <a:pt x="1877" y="642"/>
                    </a:cubicBezTo>
                    <a:cubicBezTo>
                      <a:pt x="1950" y="639"/>
                      <a:pt x="2022" y="598"/>
                      <a:pt x="2079" y="534"/>
                    </a:cubicBezTo>
                    <a:cubicBezTo>
                      <a:pt x="2136" y="473"/>
                      <a:pt x="2184" y="396"/>
                      <a:pt x="2221" y="315"/>
                    </a:cubicBezTo>
                    <a:cubicBezTo>
                      <a:pt x="2251" y="254"/>
                      <a:pt x="2274" y="190"/>
                      <a:pt x="2298" y="126"/>
                    </a:cubicBezTo>
                    <a:cubicBezTo>
                      <a:pt x="2055" y="119"/>
                      <a:pt x="1768" y="109"/>
                      <a:pt x="1475" y="98"/>
                    </a:cubicBezTo>
                    <a:close/>
                    <a:moveTo>
                      <a:pt x="0" y="1"/>
                    </a:moveTo>
                    <a:cubicBezTo>
                      <a:pt x="0" y="1"/>
                      <a:pt x="7" y="902"/>
                      <a:pt x="1323" y="976"/>
                    </a:cubicBezTo>
                    <a:cubicBezTo>
                      <a:pt x="1414" y="983"/>
                      <a:pt x="1498" y="983"/>
                      <a:pt x="1579" y="983"/>
                    </a:cubicBezTo>
                    <a:cubicBezTo>
                      <a:pt x="2679" y="983"/>
                      <a:pt x="2939" y="520"/>
                      <a:pt x="2966" y="142"/>
                    </a:cubicBezTo>
                    <a:cubicBezTo>
                      <a:pt x="2966" y="142"/>
                      <a:pt x="2720" y="139"/>
                      <a:pt x="2366" y="129"/>
                    </a:cubicBezTo>
                    <a:cubicBezTo>
                      <a:pt x="2346" y="203"/>
                      <a:pt x="2325" y="274"/>
                      <a:pt x="2295" y="349"/>
                    </a:cubicBezTo>
                    <a:cubicBezTo>
                      <a:pt x="2261" y="436"/>
                      <a:pt x="2214" y="520"/>
                      <a:pt x="2150" y="598"/>
                    </a:cubicBezTo>
                    <a:cubicBezTo>
                      <a:pt x="2086" y="673"/>
                      <a:pt x="1988" y="737"/>
                      <a:pt x="1880" y="740"/>
                    </a:cubicBezTo>
                    <a:lnTo>
                      <a:pt x="1873" y="740"/>
                    </a:lnTo>
                    <a:cubicBezTo>
                      <a:pt x="1768" y="740"/>
                      <a:pt x="1664" y="696"/>
                      <a:pt x="1596" y="618"/>
                    </a:cubicBezTo>
                    <a:cubicBezTo>
                      <a:pt x="1525" y="541"/>
                      <a:pt x="1485" y="450"/>
                      <a:pt x="1458" y="358"/>
                    </a:cubicBezTo>
                    <a:cubicBezTo>
                      <a:pt x="1435" y="271"/>
                      <a:pt x="1418" y="183"/>
                      <a:pt x="1407" y="95"/>
                    </a:cubicBezTo>
                    <a:cubicBezTo>
                      <a:pt x="837" y="72"/>
                      <a:pt x="267" y="41"/>
                      <a:pt x="0" y="1"/>
                    </a:cubicBezTo>
                    <a:close/>
                  </a:path>
                </a:pathLst>
              </a:custGeom>
              <a:solidFill>
                <a:srgbClr val="DAC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0"/>
              <p:cNvSpPr/>
              <p:nvPr/>
            </p:nvSpPr>
            <p:spPr>
              <a:xfrm>
                <a:off x="6523365" y="1729918"/>
                <a:ext cx="84895" cy="57039"/>
              </a:xfrm>
              <a:custGeom>
                <a:rect b="b" l="l" r="r" t="t"/>
                <a:pathLst>
                  <a:path extrusionOk="0" h="645" w="960">
                    <a:moveTo>
                      <a:pt x="1" y="0"/>
                    </a:moveTo>
                    <a:cubicBezTo>
                      <a:pt x="12" y="88"/>
                      <a:pt x="29" y="176"/>
                      <a:pt x="52" y="263"/>
                    </a:cubicBezTo>
                    <a:cubicBezTo>
                      <a:pt x="79" y="355"/>
                      <a:pt x="119" y="446"/>
                      <a:pt x="190" y="523"/>
                    </a:cubicBezTo>
                    <a:cubicBezTo>
                      <a:pt x="258" y="601"/>
                      <a:pt x="362" y="645"/>
                      <a:pt x="467" y="645"/>
                    </a:cubicBezTo>
                    <a:lnTo>
                      <a:pt x="474" y="645"/>
                    </a:lnTo>
                    <a:cubicBezTo>
                      <a:pt x="582" y="642"/>
                      <a:pt x="680" y="578"/>
                      <a:pt x="744" y="503"/>
                    </a:cubicBezTo>
                    <a:cubicBezTo>
                      <a:pt x="808" y="425"/>
                      <a:pt x="855" y="341"/>
                      <a:pt x="889" y="254"/>
                    </a:cubicBezTo>
                    <a:cubicBezTo>
                      <a:pt x="919" y="179"/>
                      <a:pt x="940" y="108"/>
                      <a:pt x="960" y="34"/>
                    </a:cubicBezTo>
                    <a:cubicBezTo>
                      <a:pt x="940" y="34"/>
                      <a:pt x="916" y="31"/>
                      <a:pt x="892" y="31"/>
                    </a:cubicBezTo>
                    <a:cubicBezTo>
                      <a:pt x="868" y="95"/>
                      <a:pt x="845" y="159"/>
                      <a:pt x="815" y="220"/>
                    </a:cubicBezTo>
                    <a:cubicBezTo>
                      <a:pt x="778" y="301"/>
                      <a:pt x="730" y="378"/>
                      <a:pt x="673" y="439"/>
                    </a:cubicBezTo>
                    <a:cubicBezTo>
                      <a:pt x="616" y="503"/>
                      <a:pt x="544" y="544"/>
                      <a:pt x="471" y="547"/>
                    </a:cubicBezTo>
                    <a:cubicBezTo>
                      <a:pt x="393" y="547"/>
                      <a:pt x="315" y="517"/>
                      <a:pt x="261" y="456"/>
                    </a:cubicBezTo>
                    <a:cubicBezTo>
                      <a:pt x="203" y="399"/>
                      <a:pt x="163" y="318"/>
                      <a:pt x="133" y="237"/>
                    </a:cubicBezTo>
                    <a:cubicBezTo>
                      <a:pt x="106" y="162"/>
                      <a:pt x="86" y="84"/>
                      <a:pt x="69" y="3"/>
                    </a:cubicBezTo>
                    <a:cubicBezTo>
                      <a:pt x="49" y="3"/>
                      <a:pt x="25" y="0"/>
                      <a:pt x="1" y="0"/>
                    </a:cubicBezTo>
                    <a:close/>
                  </a:path>
                </a:pathLst>
              </a:custGeom>
              <a:solidFill>
                <a:srgbClr val="A49E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0"/>
              <p:cNvSpPr/>
              <p:nvPr/>
            </p:nvSpPr>
            <p:spPr>
              <a:xfrm>
                <a:off x="6026030" y="1688444"/>
                <a:ext cx="264413" cy="94711"/>
              </a:xfrm>
              <a:custGeom>
                <a:rect b="b" l="l" r="r" t="t"/>
                <a:pathLst>
                  <a:path extrusionOk="0" h="1071" w="2990">
                    <a:moveTo>
                      <a:pt x="635" y="71"/>
                    </a:moveTo>
                    <a:lnTo>
                      <a:pt x="635" y="71"/>
                    </a:lnTo>
                    <a:cubicBezTo>
                      <a:pt x="652" y="183"/>
                      <a:pt x="675" y="290"/>
                      <a:pt x="716" y="395"/>
                    </a:cubicBezTo>
                    <a:cubicBezTo>
                      <a:pt x="746" y="476"/>
                      <a:pt x="783" y="557"/>
                      <a:pt x="840" y="614"/>
                    </a:cubicBezTo>
                    <a:cubicBezTo>
                      <a:pt x="898" y="675"/>
                      <a:pt x="972" y="706"/>
                      <a:pt x="1049" y="706"/>
                    </a:cubicBezTo>
                    <a:cubicBezTo>
                      <a:pt x="1127" y="702"/>
                      <a:pt x="1198" y="658"/>
                      <a:pt x="1256" y="597"/>
                    </a:cubicBezTo>
                    <a:cubicBezTo>
                      <a:pt x="1313" y="536"/>
                      <a:pt x="1357" y="460"/>
                      <a:pt x="1398" y="379"/>
                    </a:cubicBezTo>
                    <a:cubicBezTo>
                      <a:pt x="1428" y="311"/>
                      <a:pt x="1458" y="237"/>
                      <a:pt x="1482" y="166"/>
                    </a:cubicBezTo>
                    <a:cubicBezTo>
                      <a:pt x="1178" y="132"/>
                      <a:pt x="881" y="98"/>
                      <a:pt x="635" y="71"/>
                    </a:cubicBezTo>
                    <a:close/>
                    <a:moveTo>
                      <a:pt x="31" y="0"/>
                    </a:moveTo>
                    <a:lnTo>
                      <a:pt x="31" y="0"/>
                    </a:lnTo>
                    <a:cubicBezTo>
                      <a:pt x="1" y="405"/>
                      <a:pt x="227" y="945"/>
                      <a:pt x="1539" y="1060"/>
                    </a:cubicBezTo>
                    <a:cubicBezTo>
                      <a:pt x="1616" y="1067"/>
                      <a:pt x="1691" y="1070"/>
                      <a:pt x="1762" y="1070"/>
                    </a:cubicBezTo>
                    <a:cubicBezTo>
                      <a:pt x="2868" y="1070"/>
                      <a:pt x="2990" y="284"/>
                      <a:pt x="2990" y="284"/>
                    </a:cubicBezTo>
                    <a:lnTo>
                      <a:pt x="2980" y="284"/>
                    </a:lnTo>
                    <a:cubicBezTo>
                      <a:pt x="2700" y="284"/>
                      <a:pt x="2119" y="230"/>
                      <a:pt x="1546" y="172"/>
                    </a:cubicBezTo>
                    <a:cubicBezTo>
                      <a:pt x="1526" y="253"/>
                      <a:pt x="1502" y="331"/>
                      <a:pt x="1468" y="412"/>
                    </a:cubicBezTo>
                    <a:cubicBezTo>
                      <a:pt x="1434" y="500"/>
                      <a:pt x="1387" y="584"/>
                      <a:pt x="1323" y="662"/>
                    </a:cubicBezTo>
                    <a:cubicBezTo>
                      <a:pt x="1259" y="736"/>
                      <a:pt x="1164" y="800"/>
                      <a:pt x="1053" y="804"/>
                    </a:cubicBezTo>
                    <a:lnTo>
                      <a:pt x="1049" y="804"/>
                    </a:lnTo>
                    <a:cubicBezTo>
                      <a:pt x="945" y="804"/>
                      <a:pt x="837" y="756"/>
                      <a:pt x="770" y="682"/>
                    </a:cubicBezTo>
                    <a:cubicBezTo>
                      <a:pt x="702" y="605"/>
                      <a:pt x="661" y="513"/>
                      <a:pt x="635" y="422"/>
                    </a:cubicBezTo>
                    <a:cubicBezTo>
                      <a:pt x="597" y="304"/>
                      <a:pt x="580" y="183"/>
                      <a:pt x="574" y="64"/>
                    </a:cubicBezTo>
                    <a:cubicBezTo>
                      <a:pt x="250" y="27"/>
                      <a:pt x="31" y="0"/>
                      <a:pt x="31" y="0"/>
                    </a:cubicBezTo>
                    <a:close/>
                  </a:path>
                </a:pathLst>
              </a:custGeom>
              <a:solidFill>
                <a:srgbClr val="DAC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0"/>
              <p:cNvSpPr/>
              <p:nvPr/>
            </p:nvSpPr>
            <p:spPr>
              <a:xfrm>
                <a:off x="6076701" y="1694104"/>
                <a:ext cx="86045" cy="65440"/>
              </a:xfrm>
              <a:custGeom>
                <a:rect b="b" l="l" r="r" t="t"/>
                <a:pathLst>
                  <a:path extrusionOk="0" h="740" w="973">
                    <a:moveTo>
                      <a:pt x="1" y="0"/>
                    </a:moveTo>
                    <a:cubicBezTo>
                      <a:pt x="7" y="119"/>
                      <a:pt x="24" y="240"/>
                      <a:pt x="62" y="358"/>
                    </a:cubicBezTo>
                    <a:cubicBezTo>
                      <a:pt x="88" y="449"/>
                      <a:pt x="129" y="541"/>
                      <a:pt x="197" y="618"/>
                    </a:cubicBezTo>
                    <a:cubicBezTo>
                      <a:pt x="264" y="692"/>
                      <a:pt x="372" y="740"/>
                      <a:pt x="476" y="740"/>
                    </a:cubicBezTo>
                    <a:lnTo>
                      <a:pt x="480" y="740"/>
                    </a:lnTo>
                    <a:cubicBezTo>
                      <a:pt x="591" y="736"/>
                      <a:pt x="686" y="672"/>
                      <a:pt x="750" y="598"/>
                    </a:cubicBezTo>
                    <a:cubicBezTo>
                      <a:pt x="814" y="520"/>
                      <a:pt x="861" y="436"/>
                      <a:pt x="895" y="348"/>
                    </a:cubicBezTo>
                    <a:cubicBezTo>
                      <a:pt x="929" y="267"/>
                      <a:pt x="953" y="189"/>
                      <a:pt x="973" y="108"/>
                    </a:cubicBezTo>
                    <a:cubicBezTo>
                      <a:pt x="953" y="105"/>
                      <a:pt x="929" y="102"/>
                      <a:pt x="909" y="102"/>
                    </a:cubicBezTo>
                    <a:cubicBezTo>
                      <a:pt x="885" y="173"/>
                      <a:pt x="855" y="247"/>
                      <a:pt x="825" y="315"/>
                    </a:cubicBezTo>
                    <a:cubicBezTo>
                      <a:pt x="784" y="396"/>
                      <a:pt x="740" y="472"/>
                      <a:pt x="683" y="533"/>
                    </a:cubicBezTo>
                    <a:cubicBezTo>
                      <a:pt x="625" y="594"/>
                      <a:pt x="554" y="638"/>
                      <a:pt x="476" y="642"/>
                    </a:cubicBezTo>
                    <a:cubicBezTo>
                      <a:pt x="399" y="642"/>
                      <a:pt x="325" y="611"/>
                      <a:pt x="267" y="550"/>
                    </a:cubicBezTo>
                    <a:cubicBezTo>
                      <a:pt x="210" y="493"/>
                      <a:pt x="173" y="412"/>
                      <a:pt x="143" y="331"/>
                    </a:cubicBezTo>
                    <a:cubicBezTo>
                      <a:pt x="102" y="226"/>
                      <a:pt x="79" y="119"/>
                      <a:pt x="62" y="7"/>
                    </a:cubicBezTo>
                    <a:cubicBezTo>
                      <a:pt x="41" y="4"/>
                      <a:pt x="21" y="0"/>
                      <a:pt x="1" y="0"/>
                    </a:cubicBezTo>
                    <a:close/>
                  </a:path>
                </a:pathLst>
              </a:custGeom>
              <a:solidFill>
                <a:srgbClr val="A49E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0"/>
              <p:cNvSpPr/>
              <p:nvPr/>
            </p:nvSpPr>
            <p:spPr>
              <a:xfrm>
                <a:off x="6020282" y="1683580"/>
                <a:ext cx="651217" cy="54828"/>
              </a:xfrm>
              <a:custGeom>
                <a:rect b="b" l="l" r="r" t="t"/>
                <a:pathLst>
                  <a:path extrusionOk="0" h="620" w="7364">
                    <a:moveTo>
                      <a:pt x="50" y="1"/>
                    </a:moveTo>
                    <a:cubicBezTo>
                      <a:pt x="26" y="1"/>
                      <a:pt x="8" y="20"/>
                      <a:pt x="5" y="45"/>
                    </a:cubicBezTo>
                    <a:cubicBezTo>
                      <a:pt x="1" y="69"/>
                      <a:pt x="21" y="93"/>
                      <a:pt x="45" y="96"/>
                    </a:cubicBezTo>
                    <a:cubicBezTo>
                      <a:pt x="99" y="102"/>
                      <a:pt x="5079" y="619"/>
                      <a:pt x="7127" y="619"/>
                    </a:cubicBezTo>
                    <a:lnTo>
                      <a:pt x="7317" y="619"/>
                    </a:lnTo>
                    <a:cubicBezTo>
                      <a:pt x="7344" y="619"/>
                      <a:pt x="7364" y="596"/>
                      <a:pt x="7364" y="571"/>
                    </a:cubicBezTo>
                    <a:cubicBezTo>
                      <a:pt x="7364" y="546"/>
                      <a:pt x="7343" y="524"/>
                      <a:pt x="7319" y="524"/>
                    </a:cubicBezTo>
                    <a:cubicBezTo>
                      <a:pt x="7317" y="524"/>
                      <a:pt x="7315" y="524"/>
                      <a:pt x="7314" y="524"/>
                    </a:cubicBezTo>
                    <a:cubicBezTo>
                      <a:pt x="7256" y="525"/>
                      <a:pt x="7196" y="526"/>
                      <a:pt x="7133" y="526"/>
                    </a:cubicBezTo>
                    <a:cubicBezTo>
                      <a:pt x="5090" y="526"/>
                      <a:pt x="108" y="8"/>
                      <a:pt x="55" y="1"/>
                    </a:cubicBezTo>
                    <a:cubicBezTo>
                      <a:pt x="53" y="1"/>
                      <a:pt x="51" y="1"/>
                      <a:pt x="50" y="1"/>
                    </a:cubicBezTo>
                    <a:close/>
                  </a:path>
                </a:pathLst>
              </a:custGeom>
              <a:solidFill>
                <a:srgbClr val="CB87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0"/>
              <p:cNvSpPr/>
              <p:nvPr/>
            </p:nvSpPr>
            <p:spPr>
              <a:xfrm>
                <a:off x="6154608" y="1717096"/>
                <a:ext cx="374246" cy="209408"/>
              </a:xfrm>
              <a:custGeom>
                <a:rect b="b" l="l" r="r" t="t"/>
                <a:pathLst>
                  <a:path extrusionOk="0" h="2368" w="4232">
                    <a:moveTo>
                      <a:pt x="2154" y="0"/>
                    </a:moveTo>
                    <a:cubicBezTo>
                      <a:pt x="1998" y="169"/>
                      <a:pt x="1799" y="293"/>
                      <a:pt x="1576" y="351"/>
                    </a:cubicBezTo>
                    <a:cubicBezTo>
                      <a:pt x="1290" y="432"/>
                      <a:pt x="986" y="402"/>
                      <a:pt x="689" y="432"/>
                    </a:cubicBezTo>
                    <a:cubicBezTo>
                      <a:pt x="584" y="446"/>
                      <a:pt x="581" y="452"/>
                      <a:pt x="480" y="476"/>
                    </a:cubicBezTo>
                    <a:cubicBezTo>
                      <a:pt x="193" y="544"/>
                      <a:pt x="0" y="847"/>
                      <a:pt x="11" y="1144"/>
                    </a:cubicBezTo>
                    <a:cubicBezTo>
                      <a:pt x="17" y="1438"/>
                      <a:pt x="200" y="1707"/>
                      <a:pt x="433" y="1883"/>
                    </a:cubicBezTo>
                    <a:cubicBezTo>
                      <a:pt x="668" y="2062"/>
                      <a:pt x="956" y="2156"/>
                      <a:pt x="1243" y="2224"/>
                    </a:cubicBezTo>
                    <a:cubicBezTo>
                      <a:pt x="1638" y="2319"/>
                      <a:pt x="2046" y="2367"/>
                      <a:pt x="2454" y="2367"/>
                    </a:cubicBezTo>
                    <a:cubicBezTo>
                      <a:pt x="2644" y="2367"/>
                      <a:pt x="2835" y="2357"/>
                      <a:pt x="3024" y="2335"/>
                    </a:cubicBezTo>
                    <a:cubicBezTo>
                      <a:pt x="3395" y="2295"/>
                      <a:pt x="3800" y="2193"/>
                      <a:pt x="4026" y="1893"/>
                    </a:cubicBezTo>
                    <a:cubicBezTo>
                      <a:pt x="4202" y="1660"/>
                      <a:pt x="4232" y="1330"/>
                      <a:pt x="4107" y="1067"/>
                    </a:cubicBezTo>
                    <a:cubicBezTo>
                      <a:pt x="3982" y="804"/>
                      <a:pt x="3702" y="621"/>
                      <a:pt x="3412" y="614"/>
                    </a:cubicBezTo>
                    <a:cubicBezTo>
                      <a:pt x="2933" y="601"/>
                      <a:pt x="2487" y="341"/>
                      <a:pt x="2154" y="0"/>
                    </a:cubicBezTo>
                    <a:close/>
                  </a:path>
                </a:pathLst>
              </a:custGeom>
              <a:solidFill>
                <a:srgbClr val="CE6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0"/>
              <p:cNvSpPr/>
              <p:nvPr/>
            </p:nvSpPr>
            <p:spPr>
              <a:xfrm>
                <a:off x="6150187" y="1755121"/>
                <a:ext cx="383178" cy="175715"/>
              </a:xfrm>
              <a:custGeom>
                <a:rect b="b" l="l" r="r" t="t"/>
                <a:pathLst>
                  <a:path extrusionOk="0" h="1987" w="4333">
                    <a:moveTo>
                      <a:pt x="530" y="1"/>
                    </a:moveTo>
                    <a:cubicBezTo>
                      <a:pt x="527" y="1"/>
                      <a:pt x="523" y="1"/>
                      <a:pt x="520" y="2"/>
                    </a:cubicBezTo>
                    <a:cubicBezTo>
                      <a:pt x="223" y="70"/>
                      <a:pt x="0" y="380"/>
                      <a:pt x="14" y="714"/>
                    </a:cubicBezTo>
                    <a:cubicBezTo>
                      <a:pt x="20" y="997"/>
                      <a:pt x="186" y="1291"/>
                      <a:pt x="455" y="1490"/>
                    </a:cubicBezTo>
                    <a:cubicBezTo>
                      <a:pt x="718" y="1690"/>
                      <a:pt x="1033" y="1784"/>
                      <a:pt x="1279" y="1841"/>
                    </a:cubicBezTo>
                    <a:cubicBezTo>
                      <a:pt x="1680" y="1936"/>
                      <a:pt x="2089" y="1986"/>
                      <a:pt x="2500" y="1986"/>
                    </a:cubicBezTo>
                    <a:cubicBezTo>
                      <a:pt x="2693" y="1986"/>
                      <a:pt x="2885" y="1976"/>
                      <a:pt x="3077" y="1953"/>
                    </a:cubicBezTo>
                    <a:cubicBezTo>
                      <a:pt x="3401" y="1919"/>
                      <a:pt x="3857" y="1831"/>
                      <a:pt x="4113" y="1490"/>
                    </a:cubicBezTo>
                    <a:cubicBezTo>
                      <a:pt x="4299" y="1244"/>
                      <a:pt x="4333" y="893"/>
                      <a:pt x="4201" y="617"/>
                    </a:cubicBezTo>
                    <a:cubicBezTo>
                      <a:pt x="4066" y="336"/>
                      <a:pt x="3769" y="144"/>
                      <a:pt x="3462" y="137"/>
                    </a:cubicBezTo>
                    <a:cubicBezTo>
                      <a:pt x="3435" y="137"/>
                      <a:pt x="3415" y="157"/>
                      <a:pt x="3411" y="181"/>
                    </a:cubicBezTo>
                    <a:cubicBezTo>
                      <a:pt x="3411" y="208"/>
                      <a:pt x="3431" y="232"/>
                      <a:pt x="3459" y="232"/>
                    </a:cubicBezTo>
                    <a:cubicBezTo>
                      <a:pt x="3732" y="238"/>
                      <a:pt x="3995" y="410"/>
                      <a:pt x="4113" y="657"/>
                    </a:cubicBezTo>
                    <a:cubicBezTo>
                      <a:pt x="4232" y="903"/>
                      <a:pt x="4201" y="1213"/>
                      <a:pt x="4036" y="1433"/>
                    </a:cubicBezTo>
                    <a:cubicBezTo>
                      <a:pt x="3861" y="1669"/>
                      <a:pt x="3550" y="1804"/>
                      <a:pt x="3067" y="1858"/>
                    </a:cubicBezTo>
                    <a:cubicBezTo>
                      <a:pt x="2880" y="1878"/>
                      <a:pt x="2694" y="1888"/>
                      <a:pt x="2507" y="1888"/>
                    </a:cubicBezTo>
                    <a:cubicBezTo>
                      <a:pt x="2103" y="1888"/>
                      <a:pt x="1699" y="1841"/>
                      <a:pt x="1302" y="1746"/>
                    </a:cubicBezTo>
                    <a:cubicBezTo>
                      <a:pt x="1067" y="1693"/>
                      <a:pt x="759" y="1601"/>
                      <a:pt x="513" y="1416"/>
                    </a:cubicBezTo>
                    <a:cubicBezTo>
                      <a:pt x="267" y="1230"/>
                      <a:pt x="115" y="967"/>
                      <a:pt x="108" y="711"/>
                    </a:cubicBezTo>
                    <a:cubicBezTo>
                      <a:pt x="98" y="424"/>
                      <a:pt x="290" y="151"/>
                      <a:pt x="540" y="93"/>
                    </a:cubicBezTo>
                    <a:cubicBezTo>
                      <a:pt x="567" y="86"/>
                      <a:pt x="584" y="63"/>
                      <a:pt x="577" y="36"/>
                    </a:cubicBezTo>
                    <a:cubicBezTo>
                      <a:pt x="571" y="16"/>
                      <a:pt x="551" y="1"/>
                      <a:pt x="530"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0"/>
              <p:cNvSpPr/>
              <p:nvPr/>
            </p:nvSpPr>
            <p:spPr>
              <a:xfrm>
                <a:off x="6466504" y="1527588"/>
                <a:ext cx="168641" cy="116112"/>
              </a:xfrm>
              <a:custGeom>
                <a:rect b="b" l="l" r="r" t="t"/>
                <a:pathLst>
                  <a:path extrusionOk="0" h="1313" w="1907">
                    <a:moveTo>
                      <a:pt x="353" y="0"/>
                    </a:moveTo>
                    <a:cubicBezTo>
                      <a:pt x="321" y="0"/>
                      <a:pt x="289" y="4"/>
                      <a:pt x="259" y="11"/>
                    </a:cubicBezTo>
                    <a:cubicBezTo>
                      <a:pt x="94" y="51"/>
                      <a:pt x="0" y="294"/>
                      <a:pt x="88" y="439"/>
                    </a:cubicBezTo>
                    <a:cubicBezTo>
                      <a:pt x="145" y="533"/>
                      <a:pt x="259" y="578"/>
                      <a:pt x="365" y="614"/>
                    </a:cubicBezTo>
                    <a:cubicBezTo>
                      <a:pt x="813" y="773"/>
                      <a:pt x="1282" y="925"/>
                      <a:pt x="1643" y="1239"/>
                    </a:cubicBezTo>
                    <a:cubicBezTo>
                      <a:pt x="1680" y="1274"/>
                      <a:pt x="1733" y="1312"/>
                      <a:pt x="1780" y="1312"/>
                    </a:cubicBezTo>
                    <a:cubicBezTo>
                      <a:pt x="1797" y="1312"/>
                      <a:pt x="1814" y="1308"/>
                      <a:pt x="1829" y="1296"/>
                    </a:cubicBezTo>
                    <a:cubicBezTo>
                      <a:pt x="1852" y="1279"/>
                      <a:pt x="1866" y="1252"/>
                      <a:pt x="1873" y="1222"/>
                    </a:cubicBezTo>
                    <a:cubicBezTo>
                      <a:pt x="1907" y="1087"/>
                      <a:pt x="1859" y="942"/>
                      <a:pt x="1778" y="827"/>
                    </a:cubicBezTo>
                    <a:cubicBezTo>
                      <a:pt x="1697" y="712"/>
                      <a:pt x="1583" y="628"/>
                      <a:pt x="1468" y="547"/>
                    </a:cubicBezTo>
                    <a:cubicBezTo>
                      <a:pt x="1272" y="409"/>
                      <a:pt x="1069" y="284"/>
                      <a:pt x="860" y="173"/>
                    </a:cubicBezTo>
                    <a:cubicBezTo>
                      <a:pt x="723" y="98"/>
                      <a:pt x="527" y="0"/>
                      <a:pt x="353"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0"/>
              <p:cNvSpPr/>
              <p:nvPr/>
            </p:nvSpPr>
            <p:spPr>
              <a:xfrm>
                <a:off x="6111985" y="1498583"/>
                <a:ext cx="168641" cy="116200"/>
              </a:xfrm>
              <a:custGeom>
                <a:rect b="b" l="l" r="r" t="t"/>
                <a:pathLst>
                  <a:path extrusionOk="0" h="1314" w="1907">
                    <a:moveTo>
                      <a:pt x="1555" y="1"/>
                    </a:moveTo>
                    <a:cubicBezTo>
                      <a:pt x="1380" y="1"/>
                      <a:pt x="1183" y="99"/>
                      <a:pt x="1046" y="173"/>
                    </a:cubicBezTo>
                    <a:cubicBezTo>
                      <a:pt x="837" y="285"/>
                      <a:pt x="635" y="409"/>
                      <a:pt x="439" y="548"/>
                    </a:cubicBezTo>
                    <a:cubicBezTo>
                      <a:pt x="324" y="629"/>
                      <a:pt x="209" y="713"/>
                      <a:pt x="128" y="828"/>
                    </a:cubicBezTo>
                    <a:cubicBezTo>
                      <a:pt x="47" y="942"/>
                      <a:pt x="0" y="1088"/>
                      <a:pt x="34" y="1223"/>
                    </a:cubicBezTo>
                    <a:cubicBezTo>
                      <a:pt x="41" y="1253"/>
                      <a:pt x="54" y="1280"/>
                      <a:pt x="77" y="1297"/>
                    </a:cubicBezTo>
                    <a:cubicBezTo>
                      <a:pt x="92" y="1308"/>
                      <a:pt x="109" y="1313"/>
                      <a:pt x="125" y="1313"/>
                    </a:cubicBezTo>
                    <a:cubicBezTo>
                      <a:pt x="173" y="1313"/>
                      <a:pt x="226" y="1274"/>
                      <a:pt x="264" y="1240"/>
                    </a:cubicBezTo>
                    <a:cubicBezTo>
                      <a:pt x="624" y="926"/>
                      <a:pt x="1094" y="777"/>
                      <a:pt x="1542" y="615"/>
                    </a:cubicBezTo>
                    <a:cubicBezTo>
                      <a:pt x="1647" y="578"/>
                      <a:pt x="1762" y="534"/>
                      <a:pt x="1819" y="440"/>
                    </a:cubicBezTo>
                    <a:cubicBezTo>
                      <a:pt x="1907" y="294"/>
                      <a:pt x="1812" y="51"/>
                      <a:pt x="1647" y="11"/>
                    </a:cubicBezTo>
                    <a:cubicBezTo>
                      <a:pt x="1617" y="4"/>
                      <a:pt x="1586" y="1"/>
                      <a:pt x="1555"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5" name="Google Shape;305;p30"/>
          <p:cNvSpPr txBox="1"/>
          <p:nvPr>
            <p:ph idx="1" type="subTitle"/>
          </p:nvPr>
        </p:nvSpPr>
        <p:spPr>
          <a:xfrm>
            <a:off x="5621000" y="3638250"/>
            <a:ext cx="1530900" cy="2892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solidFill>
                  <a:srgbClr val="F3F3F3"/>
                </a:solidFill>
              </a:rPr>
              <a:t>Here is where your presentation begins</a:t>
            </a:r>
            <a:endParaRPr>
              <a:solidFill>
                <a:srgbClr val="F3F3F3"/>
              </a:solidFill>
            </a:endParaRPr>
          </a:p>
        </p:txBody>
      </p:sp>
      <p:sp>
        <p:nvSpPr>
          <p:cNvPr id="306" name="Google Shape;306;p30"/>
          <p:cNvSpPr/>
          <p:nvPr/>
        </p:nvSpPr>
        <p:spPr>
          <a:xfrm>
            <a:off x="3770942" y="2452770"/>
            <a:ext cx="5055" cy="3476"/>
          </a:xfrm>
          <a:custGeom>
            <a:rect b="b" l="l" r="r" t="t"/>
            <a:pathLst>
              <a:path extrusionOk="0" h="22" w="32">
                <a:moveTo>
                  <a:pt x="11" y="1"/>
                </a:moveTo>
                <a:cubicBezTo>
                  <a:pt x="8" y="8"/>
                  <a:pt x="5" y="15"/>
                  <a:pt x="1" y="21"/>
                </a:cubicBezTo>
                <a:lnTo>
                  <a:pt x="32" y="21"/>
                </a:lnTo>
                <a:cubicBezTo>
                  <a:pt x="25" y="15"/>
                  <a:pt x="18" y="8"/>
                  <a:pt x="11" y="1"/>
                </a:cubicBezTo>
                <a:close/>
              </a:path>
            </a:pathLst>
          </a:custGeom>
          <a:solidFill>
            <a:srgbClr val="7A0A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 name="Google Shape;307;p30"/>
          <p:cNvGrpSpPr/>
          <p:nvPr/>
        </p:nvGrpSpPr>
        <p:grpSpPr>
          <a:xfrm>
            <a:off x="4544118" y="273928"/>
            <a:ext cx="912860" cy="1221908"/>
            <a:chOff x="4544118" y="273928"/>
            <a:chExt cx="912860" cy="1221908"/>
          </a:xfrm>
        </p:grpSpPr>
        <p:sp>
          <p:nvSpPr>
            <p:cNvPr id="308" name="Google Shape;308;p30"/>
            <p:cNvSpPr/>
            <p:nvPr/>
          </p:nvSpPr>
          <p:spPr>
            <a:xfrm rot="994077">
              <a:off x="4686149" y="341000"/>
              <a:ext cx="628799" cy="1087763"/>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0"/>
            <p:cNvSpPr/>
            <p:nvPr/>
          </p:nvSpPr>
          <p:spPr>
            <a:xfrm>
              <a:off x="5342175" y="873175"/>
              <a:ext cx="23400" cy="2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0"/>
            <p:cNvSpPr/>
            <p:nvPr/>
          </p:nvSpPr>
          <p:spPr>
            <a:xfrm>
              <a:off x="4988850" y="333300"/>
              <a:ext cx="23400" cy="2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0"/>
            <p:cNvSpPr/>
            <p:nvPr/>
          </p:nvSpPr>
          <p:spPr>
            <a:xfrm>
              <a:off x="5433575" y="439825"/>
              <a:ext cx="23400" cy="234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15" name="Shape 315"/>
        <p:cNvGrpSpPr/>
        <p:nvPr/>
      </p:nvGrpSpPr>
      <p:grpSpPr>
        <a:xfrm>
          <a:off x="0" y="0"/>
          <a:ext cx="0" cy="0"/>
          <a:chOff x="0" y="0"/>
          <a:chExt cx="0" cy="0"/>
        </a:xfrm>
      </p:grpSpPr>
      <p:sp>
        <p:nvSpPr>
          <p:cNvPr id="316" name="Google Shape;316;p31"/>
          <p:cNvSpPr txBox="1"/>
          <p:nvPr>
            <p:ph idx="1" type="subTitle"/>
          </p:nvPr>
        </p:nvSpPr>
        <p:spPr>
          <a:xfrm>
            <a:off x="902400" y="1079600"/>
            <a:ext cx="7353900" cy="3628800"/>
          </a:xfrm>
          <a:prstGeom prst="rect">
            <a:avLst/>
          </a:prstGeom>
        </p:spPr>
        <p:txBody>
          <a:bodyPr anchorCtr="0" anchor="t" bIns="0" lIns="0" spcFirstLastPara="1" rIns="0" wrap="square" tIns="0">
            <a:noAutofit/>
          </a:bodyPr>
          <a:lstStyle/>
          <a:p>
            <a:pPr indent="0" lvl="0" marL="0" rtl="0" algn="l">
              <a:spcBef>
                <a:spcPts val="300"/>
              </a:spcBef>
              <a:spcAft>
                <a:spcPts val="0"/>
              </a:spcAft>
              <a:buNone/>
            </a:pPr>
            <a:r>
              <a:rPr lang="en-US">
                <a:solidFill>
                  <a:schemeClr val="lt1"/>
                </a:solidFill>
              </a:rPr>
              <a:t>Here’s what you’ll find in this </a:t>
            </a:r>
            <a:r>
              <a:rPr b="1" lang="en-US">
                <a:uFill>
                  <a:noFill/>
                </a:uFill>
                <a:latin typeface="Roboto Condensed"/>
                <a:ea typeface="Roboto Condensed"/>
                <a:cs typeface="Roboto Condensed"/>
                <a:sym typeface="Roboto Condensed"/>
                <a:hlinkClick r:id="rId3"/>
              </a:rPr>
              <a:t>Slidesgo</a:t>
            </a:r>
            <a:r>
              <a:rPr lang="en-US">
                <a:solidFill>
                  <a:schemeClr val="lt1"/>
                </a:solidFill>
              </a:rPr>
              <a:t> template: </a:t>
            </a:r>
            <a:br>
              <a:rPr lang="en-US">
                <a:solidFill>
                  <a:schemeClr val="lt1"/>
                </a:solidFill>
              </a:rPr>
            </a:br>
            <a:endParaRPr>
              <a:solidFill>
                <a:schemeClr val="lt1"/>
              </a:solidFill>
            </a:endParaRPr>
          </a:p>
          <a:p>
            <a:pPr indent="-298450" lvl="0" marL="457200" rtl="0" algn="l">
              <a:spcBef>
                <a:spcPts val="300"/>
              </a:spcBef>
              <a:spcAft>
                <a:spcPts val="0"/>
              </a:spcAft>
              <a:buClr>
                <a:schemeClr val="lt1"/>
              </a:buClr>
              <a:buSzPts val="1100"/>
              <a:buAutoNum type="arabicPeriod"/>
            </a:pPr>
            <a:r>
              <a:rPr lang="en-US">
                <a:solidFill>
                  <a:schemeClr val="lt1"/>
                </a:solidFill>
              </a:rPr>
              <a:t>A slide structure based on a </a:t>
            </a:r>
            <a:r>
              <a:rPr lang="en-US"/>
              <a:t>multi-purpose</a:t>
            </a:r>
            <a:r>
              <a:rPr lang="en-US">
                <a:solidFill>
                  <a:schemeClr val="lt1"/>
                </a:solidFill>
              </a:rPr>
              <a:t> presentation template, which you can easily adapt to your needs. For more info on how to edit the template, please visit </a:t>
            </a:r>
            <a:r>
              <a:rPr b="1" lang="en-US">
                <a:solidFill>
                  <a:schemeClr val="lt1"/>
                </a:solidFill>
                <a:uFill>
                  <a:noFill/>
                </a:uFill>
                <a:latin typeface="Roboto Condensed"/>
                <a:ea typeface="Roboto Condensed"/>
                <a:cs typeface="Roboto Condensed"/>
                <a:sym typeface="Roboto Condensed"/>
                <a:hlinkClick r:id="rId4">
                  <a:extLst>
                    <a:ext uri="{A12FA001-AC4F-418D-AE19-62706E023703}">
                      <ahyp:hlinkClr val="tx"/>
                    </a:ext>
                  </a:extLst>
                </a:hlinkClick>
              </a:rPr>
              <a:t>Slidesgo School</a:t>
            </a:r>
            <a:r>
              <a:rPr lang="en-US">
                <a:solidFill>
                  <a:schemeClr val="lt1"/>
                </a:solidFill>
              </a:rPr>
              <a:t> or read our </a:t>
            </a:r>
            <a:r>
              <a:rPr b="1" lang="en-US">
                <a:solidFill>
                  <a:schemeClr val="lt1"/>
                </a:solidFill>
                <a:uFill>
                  <a:noFill/>
                </a:uFill>
                <a:latin typeface="Roboto Condensed"/>
                <a:ea typeface="Roboto Condensed"/>
                <a:cs typeface="Roboto Condensed"/>
                <a:sym typeface="Roboto Condensed"/>
                <a:hlinkClick r:id="rId5">
                  <a:extLst>
                    <a:ext uri="{A12FA001-AC4F-418D-AE19-62706E023703}">
                      <ahyp:hlinkClr val="tx"/>
                    </a:ext>
                  </a:extLst>
                </a:hlinkClick>
              </a:rPr>
              <a:t>FAQs</a:t>
            </a:r>
            <a:r>
              <a:rPr lang="en-US">
                <a:solidFill>
                  <a:schemeClr val="lt1"/>
                </a:solidFill>
              </a:rPr>
              <a:t>.</a:t>
            </a:r>
            <a:endParaRPr>
              <a:solidFill>
                <a:schemeClr val="lt1"/>
              </a:solidFill>
            </a:endParaRPr>
          </a:p>
          <a:p>
            <a:pPr indent="-298450" lvl="0" marL="457200" rtl="0" algn="l">
              <a:spcBef>
                <a:spcPts val="0"/>
              </a:spcBef>
              <a:spcAft>
                <a:spcPts val="0"/>
              </a:spcAft>
              <a:buClr>
                <a:schemeClr val="lt1"/>
              </a:buClr>
              <a:buSzPts val="1100"/>
              <a:buAutoNum type="arabicPeriod"/>
            </a:pPr>
            <a:r>
              <a:rPr lang="en-US"/>
              <a:t>An assortment of illustrations to use in the presentation can be found in the</a:t>
            </a:r>
            <a:r>
              <a:rPr lang="en-US">
                <a:solidFill>
                  <a:schemeClr val="lt1"/>
                </a:solidFill>
              </a:rPr>
              <a:t> </a:t>
            </a:r>
            <a:r>
              <a:rPr b="1" lang="en-US">
                <a:solidFill>
                  <a:schemeClr val="lt1"/>
                </a:solidFill>
                <a:uFill>
                  <a:noFill/>
                </a:uFill>
                <a:latin typeface="Roboto Condensed"/>
                <a:ea typeface="Roboto Condensed"/>
                <a:cs typeface="Roboto Condensed"/>
                <a:sym typeface="Roboto Condensed"/>
                <a:hlinkClick action="ppaction://hlinksldjump" r:id="rId6">
                  <a:extLst>
                    <a:ext uri="{A12FA001-AC4F-418D-AE19-62706E023703}">
                      <ahyp:hlinkClr val="tx"/>
                    </a:ext>
                  </a:extLst>
                </a:hlinkClick>
              </a:rPr>
              <a:t>alternative resources</a:t>
            </a:r>
            <a:r>
              <a:rPr lang="en-US"/>
              <a:t> slide.</a:t>
            </a:r>
            <a:endParaRPr>
              <a:solidFill>
                <a:schemeClr val="lt1"/>
              </a:solidFill>
            </a:endParaRPr>
          </a:p>
          <a:p>
            <a:pPr indent="-298450" lvl="0" marL="457200" rtl="0" algn="l">
              <a:spcBef>
                <a:spcPts val="0"/>
              </a:spcBef>
              <a:spcAft>
                <a:spcPts val="0"/>
              </a:spcAft>
              <a:buClr>
                <a:schemeClr val="lt1"/>
              </a:buClr>
              <a:buSzPts val="1100"/>
              <a:buAutoNum type="arabicPeriod"/>
            </a:pPr>
            <a:r>
              <a:rPr lang="en-US">
                <a:solidFill>
                  <a:schemeClr val="lt1"/>
                </a:solidFill>
              </a:rPr>
              <a:t>A </a:t>
            </a:r>
            <a:r>
              <a:rPr b="1" lang="en-US">
                <a:solidFill>
                  <a:schemeClr val="lt1"/>
                </a:solidFill>
                <a:uFill>
                  <a:noFill/>
                </a:uFill>
                <a:latin typeface="Roboto Condensed"/>
                <a:ea typeface="Roboto Condensed"/>
                <a:cs typeface="Roboto Condensed"/>
                <a:sym typeface="Roboto Condensed"/>
                <a:hlinkClick action="ppaction://hlinksldjump" r:id="rId7">
                  <a:extLst>
                    <a:ext uri="{A12FA001-AC4F-418D-AE19-62706E023703}">
                      <ahyp:hlinkClr val="tx"/>
                    </a:ext>
                  </a:extLst>
                </a:hlinkClick>
              </a:rPr>
              <a:t>thanks slide</a:t>
            </a:r>
            <a:r>
              <a:rPr lang="en-US">
                <a:solidFill>
                  <a:schemeClr val="lt1"/>
                </a:solidFill>
              </a:rPr>
              <a:t>, which you must keep so that proper credits for our design are given.</a:t>
            </a:r>
            <a:endParaRPr>
              <a:solidFill>
                <a:schemeClr val="lt1"/>
              </a:solidFill>
            </a:endParaRPr>
          </a:p>
          <a:p>
            <a:pPr indent="-298450" lvl="0" marL="457200" rtl="0" algn="l">
              <a:spcBef>
                <a:spcPts val="0"/>
              </a:spcBef>
              <a:spcAft>
                <a:spcPts val="0"/>
              </a:spcAft>
              <a:buClr>
                <a:schemeClr val="lt1"/>
              </a:buClr>
              <a:buSzPts val="1100"/>
              <a:buAutoNum type="arabicPeriod"/>
            </a:pPr>
            <a:r>
              <a:rPr lang="en-US">
                <a:solidFill>
                  <a:schemeClr val="lt1"/>
                </a:solidFill>
              </a:rPr>
              <a:t>A </a:t>
            </a:r>
            <a:r>
              <a:rPr b="1" lang="en-US">
                <a:solidFill>
                  <a:schemeClr val="lt1"/>
                </a:solidFill>
                <a:uFill>
                  <a:noFill/>
                </a:uFill>
                <a:latin typeface="Roboto Condensed"/>
                <a:ea typeface="Roboto Condensed"/>
                <a:cs typeface="Roboto Condensed"/>
                <a:sym typeface="Roboto Condensed"/>
                <a:hlinkClick action="ppaction://hlinksldjump" r:id="rId8">
                  <a:extLst>
                    <a:ext uri="{A12FA001-AC4F-418D-AE19-62706E023703}">
                      <ahyp:hlinkClr val="tx"/>
                    </a:ext>
                  </a:extLst>
                </a:hlinkClick>
              </a:rPr>
              <a:t>resources slide</a:t>
            </a:r>
            <a:r>
              <a:rPr lang="en-US">
                <a:solidFill>
                  <a:schemeClr val="lt1"/>
                </a:solidFill>
              </a:rPr>
              <a:t>, where you’ll find links to all the elements used in the template.</a:t>
            </a:r>
            <a:endParaRPr>
              <a:solidFill>
                <a:schemeClr val="lt1"/>
              </a:solidFill>
            </a:endParaRPr>
          </a:p>
          <a:p>
            <a:pPr indent="-298450" lvl="0" marL="457200" rtl="0" algn="l">
              <a:spcBef>
                <a:spcPts val="0"/>
              </a:spcBef>
              <a:spcAft>
                <a:spcPts val="0"/>
              </a:spcAft>
              <a:buClr>
                <a:schemeClr val="lt1"/>
              </a:buClr>
              <a:buSzPts val="1100"/>
              <a:buAutoNum type="arabicPeriod"/>
            </a:pPr>
            <a:r>
              <a:rPr b="1" lang="en-US">
                <a:solidFill>
                  <a:schemeClr val="lt1"/>
                </a:solidFill>
                <a:uFill>
                  <a:noFill/>
                </a:uFill>
                <a:latin typeface="Roboto Condensed"/>
                <a:ea typeface="Roboto Condensed"/>
                <a:cs typeface="Roboto Condensed"/>
                <a:sym typeface="Roboto Condensed"/>
                <a:hlinkClick action="ppaction://hlinksldjump" r:id="rId9">
                  <a:extLst>
                    <a:ext uri="{A12FA001-AC4F-418D-AE19-62706E023703}">
                      <ahyp:hlinkClr val="tx"/>
                    </a:ext>
                  </a:extLst>
                </a:hlinkClick>
              </a:rPr>
              <a:t>Instructions for use</a:t>
            </a:r>
            <a:r>
              <a:rPr lang="en-US">
                <a:solidFill>
                  <a:schemeClr val="lt1"/>
                </a:solidFill>
              </a:rPr>
              <a:t>.</a:t>
            </a:r>
            <a:r>
              <a:rPr b="1" lang="en-US">
                <a:solidFill>
                  <a:schemeClr val="lt1"/>
                </a:solidFill>
                <a:latin typeface="Roboto Condensed"/>
                <a:ea typeface="Roboto Condensed"/>
                <a:cs typeface="Roboto Condensed"/>
                <a:sym typeface="Roboto Condensed"/>
              </a:rPr>
              <a:t> </a:t>
            </a:r>
            <a:endParaRPr b="1">
              <a:solidFill>
                <a:schemeClr val="lt1"/>
              </a:solidFill>
              <a:latin typeface="Roboto Condensed"/>
              <a:ea typeface="Roboto Condensed"/>
              <a:cs typeface="Roboto Condensed"/>
              <a:sym typeface="Roboto Condensed"/>
            </a:endParaRPr>
          </a:p>
          <a:p>
            <a:pPr indent="-298450" lvl="0" marL="457200" rtl="0" algn="l">
              <a:spcBef>
                <a:spcPts val="0"/>
              </a:spcBef>
              <a:spcAft>
                <a:spcPts val="0"/>
              </a:spcAft>
              <a:buClr>
                <a:schemeClr val="lt1"/>
              </a:buClr>
              <a:buSzPts val="1100"/>
              <a:buAutoNum type="arabicPeriod"/>
            </a:pPr>
            <a:r>
              <a:rPr lang="en-US">
                <a:solidFill>
                  <a:schemeClr val="lt1"/>
                </a:solidFill>
              </a:rPr>
              <a:t>Final slides with: </a:t>
            </a:r>
            <a:endParaRPr>
              <a:solidFill>
                <a:schemeClr val="lt1"/>
              </a:solidFill>
            </a:endParaRPr>
          </a:p>
          <a:p>
            <a:pPr indent="0" lvl="0" marL="0" rtl="0" algn="l">
              <a:spcBef>
                <a:spcPts val="300"/>
              </a:spcBef>
              <a:spcAft>
                <a:spcPts val="0"/>
              </a:spcAft>
              <a:buNone/>
            </a:pPr>
            <a:r>
              <a:t/>
            </a:r>
            <a:endParaRPr/>
          </a:p>
          <a:p>
            <a:pPr indent="-292100" lvl="0" marL="914400" rtl="0" algn="l">
              <a:spcBef>
                <a:spcPts val="300"/>
              </a:spcBef>
              <a:spcAft>
                <a:spcPts val="0"/>
              </a:spcAft>
              <a:buClr>
                <a:schemeClr val="lt1"/>
              </a:buClr>
              <a:buSzPts val="1000"/>
              <a:buFont typeface="Barlow Condensed Light"/>
              <a:buAutoNum type="arabicPeriod"/>
            </a:pPr>
            <a:r>
              <a:rPr lang="en-US">
                <a:solidFill>
                  <a:schemeClr val="lt1"/>
                </a:solidFill>
              </a:rPr>
              <a:t>The </a:t>
            </a:r>
            <a:r>
              <a:rPr b="1" lang="en-US">
                <a:solidFill>
                  <a:schemeClr val="lt1"/>
                </a:solidFill>
                <a:uFill>
                  <a:noFill/>
                </a:uFill>
                <a:latin typeface="Roboto Condensed"/>
                <a:ea typeface="Roboto Condensed"/>
                <a:cs typeface="Roboto Condensed"/>
                <a:sym typeface="Roboto Condensed"/>
                <a:hlinkClick action="ppaction://hlinksldjump" r:id="rId10">
                  <a:extLst>
                    <a:ext uri="{A12FA001-AC4F-418D-AE19-62706E023703}">
                      <ahyp:hlinkClr val="tx"/>
                    </a:ext>
                  </a:extLst>
                </a:hlinkClick>
              </a:rPr>
              <a:t>fonts and colors</a:t>
            </a:r>
            <a:r>
              <a:rPr lang="en-US">
                <a:solidFill>
                  <a:schemeClr val="lt1"/>
                </a:solidFill>
              </a:rPr>
              <a:t> used in the template.</a:t>
            </a:r>
            <a:endParaRPr>
              <a:solidFill>
                <a:schemeClr val="lt1"/>
              </a:solidFill>
            </a:endParaRPr>
          </a:p>
          <a:p>
            <a:pPr indent="-292100" lvl="0" marL="914400" rtl="0" algn="l">
              <a:spcBef>
                <a:spcPts val="0"/>
              </a:spcBef>
              <a:spcAft>
                <a:spcPts val="0"/>
              </a:spcAft>
              <a:buClr>
                <a:schemeClr val="lt1"/>
              </a:buClr>
              <a:buSzPts val="1000"/>
              <a:buFont typeface="Barlow Condensed Light"/>
              <a:buAutoNum type="arabicPeriod"/>
            </a:pPr>
            <a:r>
              <a:rPr lang="en-US">
                <a:solidFill>
                  <a:schemeClr val="lt1"/>
                </a:solidFill>
              </a:rPr>
              <a:t>More </a:t>
            </a:r>
            <a:r>
              <a:rPr b="1" lang="en-US">
                <a:solidFill>
                  <a:schemeClr val="lt1"/>
                </a:solidFill>
                <a:uFill>
                  <a:noFill/>
                </a:uFill>
                <a:latin typeface="Roboto Condensed"/>
                <a:ea typeface="Roboto Condensed"/>
                <a:cs typeface="Roboto Condensed"/>
                <a:sym typeface="Roboto Condensed"/>
                <a:hlinkClick action="ppaction://hlinksldjump" r:id="rId11">
                  <a:extLst>
                    <a:ext uri="{A12FA001-AC4F-418D-AE19-62706E023703}">
                      <ahyp:hlinkClr val="tx"/>
                    </a:ext>
                  </a:extLst>
                </a:hlinkClick>
              </a:rPr>
              <a:t>infographic resources</a:t>
            </a:r>
            <a:r>
              <a:rPr lang="en-US">
                <a:solidFill>
                  <a:schemeClr val="lt1"/>
                </a:solidFill>
              </a:rPr>
              <a:t>, whose size and color can be edited. </a:t>
            </a:r>
            <a:endParaRPr>
              <a:solidFill>
                <a:schemeClr val="lt1"/>
              </a:solidFill>
            </a:endParaRPr>
          </a:p>
          <a:p>
            <a:pPr indent="-292100" lvl="0" marL="914400" rtl="0" algn="l">
              <a:spcBef>
                <a:spcPts val="0"/>
              </a:spcBef>
              <a:spcAft>
                <a:spcPts val="0"/>
              </a:spcAft>
              <a:buClr>
                <a:schemeClr val="lt1"/>
              </a:buClr>
              <a:buSzPts val="1000"/>
              <a:buFont typeface="Barlow Condensed Light"/>
              <a:buAutoNum type="arabicPeriod"/>
            </a:pPr>
            <a:r>
              <a:rPr lang="en-US">
                <a:solidFill>
                  <a:schemeClr val="lt1"/>
                </a:solidFill>
              </a:rPr>
              <a:t>Sets of </a:t>
            </a:r>
            <a:r>
              <a:rPr b="1" lang="en-US">
                <a:solidFill>
                  <a:schemeClr val="lt1"/>
                </a:solidFill>
                <a:uFill>
                  <a:noFill/>
                </a:uFill>
                <a:latin typeface="Roboto Condensed"/>
                <a:ea typeface="Roboto Condensed"/>
                <a:cs typeface="Roboto Condensed"/>
                <a:sym typeface="Roboto Condensed"/>
                <a:hlinkClick action="ppaction://hlinksldjump" r:id="rId12">
                  <a:extLst>
                    <a:ext uri="{A12FA001-AC4F-418D-AE19-62706E023703}">
                      <ahyp:hlinkClr val="tx"/>
                    </a:ext>
                  </a:extLst>
                </a:hlinkClick>
              </a:rPr>
              <a:t>customizable icons</a:t>
            </a:r>
            <a:r>
              <a:rPr lang="en-US">
                <a:solidFill>
                  <a:schemeClr val="lt1"/>
                </a:solidFill>
              </a:rPr>
              <a:t> of the following themes: general, business, avatar, creative process, education, help &amp; support, medical, nature, performing arts, SEO &amp; marketing, and teamwork.</a:t>
            </a:r>
            <a:endParaRPr>
              <a:solidFill>
                <a:schemeClr val="lt1"/>
              </a:solidFill>
            </a:endParaRPr>
          </a:p>
          <a:p>
            <a:pPr indent="0" lvl="0" marL="0" rtl="0" algn="l">
              <a:spcBef>
                <a:spcPts val="300"/>
              </a:spcBef>
              <a:spcAft>
                <a:spcPts val="0"/>
              </a:spcAft>
              <a:buNone/>
            </a:pPr>
            <a:r>
              <a:t/>
            </a:r>
            <a:endParaRPr/>
          </a:p>
          <a:p>
            <a:pPr indent="0" lvl="0" marL="0" rtl="0" algn="l">
              <a:spcBef>
                <a:spcPts val="0"/>
              </a:spcBef>
              <a:spcAft>
                <a:spcPts val="0"/>
              </a:spcAft>
              <a:buNone/>
            </a:pPr>
            <a:r>
              <a:rPr lang="en-US"/>
              <a:t>You can delete this slide when you’re done editing the presentation.</a:t>
            </a:r>
            <a:endParaRPr/>
          </a:p>
          <a:p>
            <a:pPr indent="0" lvl="0" marL="0" rtl="0" algn="l">
              <a:spcBef>
                <a:spcPts val="300"/>
              </a:spcBef>
              <a:spcAft>
                <a:spcPts val="0"/>
              </a:spcAft>
              <a:buNone/>
            </a:pPr>
            <a:r>
              <a:t/>
            </a:r>
            <a:endParaRPr>
              <a:solidFill>
                <a:schemeClr val="lt1"/>
              </a:solidFill>
            </a:endParaRPr>
          </a:p>
        </p:txBody>
      </p:sp>
      <p:sp>
        <p:nvSpPr>
          <p:cNvPr id="317" name="Google Shape;317;p31"/>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Contents of this template</a:t>
            </a:r>
            <a:endParaRPr/>
          </a:p>
        </p:txBody>
      </p:sp>
      <p:sp>
        <p:nvSpPr>
          <p:cNvPr id="318" name="Google Shape;318;p31"/>
          <p:cNvSpPr/>
          <p:nvPr/>
        </p:nvSpPr>
        <p:spPr>
          <a:xfrm>
            <a:off x="7602639" y="826660"/>
            <a:ext cx="253085" cy="225099"/>
          </a:xfrm>
          <a:custGeom>
            <a:rect b="b" l="l" r="r" t="t"/>
            <a:pathLst>
              <a:path extrusionOk="0" h="2115" w="2378">
                <a:moveTo>
                  <a:pt x="1269" y="912"/>
                </a:moveTo>
                <a:lnTo>
                  <a:pt x="1269" y="912"/>
                </a:lnTo>
                <a:cubicBezTo>
                  <a:pt x="1259" y="919"/>
                  <a:pt x="1249" y="926"/>
                  <a:pt x="1239" y="929"/>
                </a:cubicBezTo>
                <a:cubicBezTo>
                  <a:pt x="1147" y="981"/>
                  <a:pt x="1204" y="1108"/>
                  <a:pt x="1289" y="1108"/>
                </a:cubicBezTo>
                <a:cubicBezTo>
                  <a:pt x="1304" y="1108"/>
                  <a:pt x="1319" y="1104"/>
                  <a:pt x="1334" y="1096"/>
                </a:cubicBezTo>
                <a:lnTo>
                  <a:pt x="1334" y="1096"/>
                </a:lnTo>
                <a:cubicBezTo>
                  <a:pt x="1292" y="1119"/>
                  <a:pt x="1262" y="1149"/>
                  <a:pt x="1236" y="1186"/>
                </a:cubicBezTo>
                <a:cubicBezTo>
                  <a:pt x="1138" y="1155"/>
                  <a:pt x="1053" y="1132"/>
                  <a:pt x="962" y="1088"/>
                </a:cubicBezTo>
                <a:cubicBezTo>
                  <a:pt x="1057" y="1004"/>
                  <a:pt x="1161" y="946"/>
                  <a:pt x="1269" y="912"/>
                </a:cubicBezTo>
                <a:close/>
                <a:moveTo>
                  <a:pt x="1377" y="1"/>
                </a:moveTo>
                <a:cubicBezTo>
                  <a:pt x="1023" y="1"/>
                  <a:pt x="682" y="174"/>
                  <a:pt x="439" y="504"/>
                </a:cubicBezTo>
                <a:cubicBezTo>
                  <a:pt x="1" y="1101"/>
                  <a:pt x="456" y="1925"/>
                  <a:pt x="1111" y="2093"/>
                </a:cubicBezTo>
                <a:cubicBezTo>
                  <a:pt x="1168" y="2108"/>
                  <a:pt x="1229" y="2115"/>
                  <a:pt x="1290" y="2115"/>
                </a:cubicBezTo>
                <a:cubicBezTo>
                  <a:pt x="1789" y="2115"/>
                  <a:pt x="2378" y="1654"/>
                  <a:pt x="2119" y="1132"/>
                </a:cubicBezTo>
                <a:cubicBezTo>
                  <a:pt x="1970" y="834"/>
                  <a:pt x="1711" y="698"/>
                  <a:pt x="1443" y="698"/>
                </a:cubicBezTo>
                <a:cubicBezTo>
                  <a:pt x="1188" y="698"/>
                  <a:pt x="925" y="820"/>
                  <a:pt x="739" y="1040"/>
                </a:cubicBezTo>
                <a:cubicBezTo>
                  <a:pt x="699" y="1091"/>
                  <a:pt x="702" y="1155"/>
                  <a:pt x="759" y="1192"/>
                </a:cubicBezTo>
                <a:cubicBezTo>
                  <a:pt x="932" y="1303"/>
                  <a:pt x="1070" y="1334"/>
                  <a:pt x="1262" y="1395"/>
                </a:cubicBezTo>
                <a:cubicBezTo>
                  <a:pt x="1271" y="1398"/>
                  <a:pt x="1279" y="1399"/>
                  <a:pt x="1288" y="1399"/>
                </a:cubicBezTo>
                <a:cubicBezTo>
                  <a:pt x="1321" y="1399"/>
                  <a:pt x="1351" y="1378"/>
                  <a:pt x="1370" y="1351"/>
                </a:cubicBezTo>
                <a:cubicBezTo>
                  <a:pt x="1458" y="1226"/>
                  <a:pt x="1512" y="1017"/>
                  <a:pt x="1370" y="909"/>
                </a:cubicBezTo>
                <a:cubicBezTo>
                  <a:pt x="1360" y="903"/>
                  <a:pt x="1347" y="898"/>
                  <a:pt x="1334" y="898"/>
                </a:cubicBezTo>
                <a:cubicBezTo>
                  <a:pt x="1370" y="892"/>
                  <a:pt x="1406" y="888"/>
                  <a:pt x="1443" y="888"/>
                </a:cubicBezTo>
                <a:cubicBezTo>
                  <a:pt x="1625" y="888"/>
                  <a:pt x="1804" y="976"/>
                  <a:pt x="1927" y="1179"/>
                </a:cubicBezTo>
                <a:cubicBezTo>
                  <a:pt x="2042" y="1361"/>
                  <a:pt x="1964" y="1567"/>
                  <a:pt x="1826" y="1712"/>
                </a:cubicBezTo>
                <a:cubicBezTo>
                  <a:pt x="1693" y="1853"/>
                  <a:pt x="1509" y="1918"/>
                  <a:pt x="1322" y="1918"/>
                </a:cubicBezTo>
                <a:cubicBezTo>
                  <a:pt x="1201" y="1918"/>
                  <a:pt x="1079" y="1891"/>
                  <a:pt x="969" y="1840"/>
                </a:cubicBezTo>
                <a:cubicBezTo>
                  <a:pt x="419" y="1594"/>
                  <a:pt x="334" y="909"/>
                  <a:pt x="702" y="481"/>
                </a:cubicBezTo>
                <a:cubicBezTo>
                  <a:pt x="877" y="278"/>
                  <a:pt x="1106" y="190"/>
                  <a:pt x="1341" y="190"/>
                </a:cubicBezTo>
                <a:cubicBezTo>
                  <a:pt x="1575" y="190"/>
                  <a:pt x="1813" y="277"/>
                  <a:pt x="2008" y="423"/>
                </a:cubicBezTo>
                <a:cubicBezTo>
                  <a:pt x="2026" y="436"/>
                  <a:pt x="2043" y="442"/>
                  <a:pt x="2060" y="442"/>
                </a:cubicBezTo>
                <a:cubicBezTo>
                  <a:pt x="2137" y="442"/>
                  <a:pt x="2187" y="316"/>
                  <a:pt x="2106" y="258"/>
                </a:cubicBezTo>
                <a:cubicBezTo>
                  <a:pt x="1876" y="85"/>
                  <a:pt x="1623" y="1"/>
                  <a:pt x="1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 name="Google Shape;319;p31"/>
          <p:cNvGrpSpPr/>
          <p:nvPr/>
        </p:nvGrpSpPr>
        <p:grpSpPr>
          <a:xfrm flipH="1" rot="10800000">
            <a:off x="549745" y="3648796"/>
            <a:ext cx="2249891" cy="976673"/>
            <a:chOff x="5085720" y="658171"/>
            <a:chExt cx="2249891" cy="976673"/>
          </a:xfrm>
        </p:grpSpPr>
        <p:sp>
          <p:nvSpPr>
            <p:cNvPr id="320" name="Google Shape;320;p31"/>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1"/>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1"/>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1"/>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1"/>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1"/>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1"/>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1"/>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1"/>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332" name="Shape 332"/>
        <p:cNvGrpSpPr/>
        <p:nvPr/>
      </p:nvGrpSpPr>
      <p:grpSpPr>
        <a:xfrm>
          <a:off x="0" y="0"/>
          <a:ext cx="0" cy="0"/>
          <a:chOff x="0" y="0"/>
          <a:chExt cx="0" cy="0"/>
        </a:xfrm>
      </p:grpSpPr>
      <p:sp>
        <p:nvSpPr>
          <p:cNvPr id="333" name="Google Shape;333;p32"/>
          <p:cNvSpPr txBox="1"/>
          <p:nvPr>
            <p:ph idx="1" type="subTitle"/>
          </p:nvPr>
        </p:nvSpPr>
        <p:spPr>
          <a:xfrm>
            <a:off x="4907150" y="2950825"/>
            <a:ext cx="3349200" cy="459300"/>
          </a:xfrm>
          <a:prstGeom prst="rect">
            <a:avLst/>
          </a:prstGeom>
        </p:spPr>
        <p:txBody>
          <a:bodyPr anchorCtr="0" anchor="t" bIns="0" lIns="0" spcFirstLastPara="1" rIns="0" wrap="square" tIns="0">
            <a:noAutofit/>
          </a:bodyPr>
          <a:lstStyle/>
          <a:p>
            <a:pPr indent="0" lvl="0" marL="0" rtl="0" algn="r">
              <a:spcBef>
                <a:spcPts val="0"/>
              </a:spcBef>
              <a:spcAft>
                <a:spcPts val="0"/>
              </a:spcAft>
              <a:buClr>
                <a:schemeClr val="dk1"/>
              </a:buClr>
              <a:buSzPts val="1100"/>
              <a:buFont typeface="Arial"/>
              <a:buNone/>
            </a:pPr>
            <a:r>
              <a:rPr lang="en-US">
                <a:solidFill>
                  <a:srgbClr val="F5F6F6"/>
                </a:solidFill>
              </a:rPr>
              <a:t>It could be the part of the presentation where you can introduce yourself, write your email…</a:t>
            </a:r>
            <a:endParaRPr>
              <a:solidFill>
                <a:srgbClr val="F5F6F6"/>
              </a:solidFill>
            </a:endParaRPr>
          </a:p>
        </p:txBody>
      </p:sp>
      <p:sp>
        <p:nvSpPr>
          <p:cNvPr id="334" name="Google Shape;334;p32"/>
          <p:cNvSpPr txBox="1"/>
          <p:nvPr>
            <p:ph type="title"/>
          </p:nvPr>
        </p:nvSpPr>
        <p:spPr>
          <a:xfrm>
            <a:off x="5387750" y="1897449"/>
            <a:ext cx="2868600" cy="9099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US">
                <a:solidFill>
                  <a:srgbClr val="F5F6F6"/>
                </a:solidFill>
              </a:rPr>
              <a:t>Whoa!</a:t>
            </a:r>
            <a:endParaRPr>
              <a:solidFill>
                <a:srgbClr val="F5F6F6"/>
              </a:solidFill>
            </a:endParaRPr>
          </a:p>
        </p:txBody>
      </p:sp>
      <p:sp>
        <p:nvSpPr>
          <p:cNvPr id="335" name="Google Shape;335;p32"/>
          <p:cNvSpPr/>
          <p:nvPr/>
        </p:nvSpPr>
        <p:spPr>
          <a:xfrm>
            <a:off x="7940849" y="3526313"/>
            <a:ext cx="934859" cy="1617204"/>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 name="Google Shape;336;p32"/>
          <p:cNvGrpSpPr/>
          <p:nvPr/>
        </p:nvGrpSpPr>
        <p:grpSpPr>
          <a:xfrm>
            <a:off x="8175324" y="3339724"/>
            <a:ext cx="310542" cy="361703"/>
            <a:chOff x="8496700" y="273925"/>
            <a:chExt cx="426100" cy="496300"/>
          </a:xfrm>
        </p:grpSpPr>
        <p:sp>
          <p:nvSpPr>
            <p:cNvPr id="337" name="Google Shape;337;p32"/>
            <p:cNvSpPr/>
            <p:nvPr/>
          </p:nvSpPr>
          <p:spPr>
            <a:xfrm>
              <a:off x="8676975" y="7210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2"/>
            <p:cNvSpPr/>
            <p:nvPr/>
          </p:nvSpPr>
          <p:spPr>
            <a:xfrm>
              <a:off x="8496700" y="540775"/>
              <a:ext cx="49200" cy="49200"/>
            </a:xfrm>
            <a:prstGeom prst="ellipse">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2"/>
            <p:cNvSpPr/>
            <p:nvPr/>
          </p:nvSpPr>
          <p:spPr>
            <a:xfrm>
              <a:off x="8873600" y="2739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 name="Google Shape;340;p32"/>
          <p:cNvSpPr/>
          <p:nvPr/>
        </p:nvSpPr>
        <p:spPr>
          <a:xfrm>
            <a:off x="2214075" y="4003525"/>
            <a:ext cx="872400" cy="188400"/>
          </a:xfrm>
          <a:prstGeom prst="ellipse">
            <a:avLst/>
          </a:prstGeom>
          <a:solidFill>
            <a:srgbClr val="434343">
              <a:alpha val="45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2"/>
          <p:cNvSpPr/>
          <p:nvPr/>
        </p:nvSpPr>
        <p:spPr>
          <a:xfrm>
            <a:off x="2444787" y="4011424"/>
            <a:ext cx="214185" cy="115138"/>
          </a:xfrm>
          <a:custGeom>
            <a:rect b="b" l="l" r="r" t="t"/>
            <a:pathLst>
              <a:path extrusionOk="0" h="1617" w="3008">
                <a:moveTo>
                  <a:pt x="949" y="0"/>
                </a:moveTo>
                <a:cubicBezTo>
                  <a:pt x="949" y="0"/>
                  <a:pt x="0" y="291"/>
                  <a:pt x="257" y="1616"/>
                </a:cubicBezTo>
                <a:cubicBezTo>
                  <a:pt x="257" y="1616"/>
                  <a:pt x="1539" y="1434"/>
                  <a:pt x="2140" y="1026"/>
                </a:cubicBezTo>
                <a:lnTo>
                  <a:pt x="2140" y="1336"/>
                </a:lnTo>
                <a:lnTo>
                  <a:pt x="3007" y="1252"/>
                </a:lnTo>
                <a:lnTo>
                  <a:pt x="3007" y="169"/>
                </a:lnTo>
                <a:cubicBezTo>
                  <a:pt x="3007" y="169"/>
                  <a:pt x="1448" y="149"/>
                  <a:pt x="9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2"/>
          <p:cNvSpPr/>
          <p:nvPr/>
        </p:nvSpPr>
        <p:spPr>
          <a:xfrm>
            <a:off x="2666093" y="3993409"/>
            <a:ext cx="214327" cy="115138"/>
          </a:xfrm>
          <a:custGeom>
            <a:rect b="b" l="l" r="r" t="t"/>
            <a:pathLst>
              <a:path extrusionOk="0" h="1617" w="3010">
                <a:moveTo>
                  <a:pt x="2058" y="0"/>
                </a:moveTo>
                <a:cubicBezTo>
                  <a:pt x="1559" y="149"/>
                  <a:pt x="0" y="169"/>
                  <a:pt x="0" y="169"/>
                </a:cubicBezTo>
                <a:lnTo>
                  <a:pt x="0" y="1252"/>
                </a:lnTo>
                <a:lnTo>
                  <a:pt x="867" y="1340"/>
                </a:lnTo>
                <a:lnTo>
                  <a:pt x="867" y="1026"/>
                </a:lnTo>
                <a:cubicBezTo>
                  <a:pt x="1471" y="1435"/>
                  <a:pt x="2754" y="1617"/>
                  <a:pt x="2754" y="1617"/>
                </a:cubicBezTo>
                <a:cubicBezTo>
                  <a:pt x="3010" y="294"/>
                  <a:pt x="2058" y="0"/>
                  <a:pt x="20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2"/>
          <p:cNvSpPr/>
          <p:nvPr/>
        </p:nvSpPr>
        <p:spPr>
          <a:xfrm>
            <a:off x="2340258" y="2929964"/>
            <a:ext cx="695673" cy="1096343"/>
          </a:xfrm>
          <a:custGeom>
            <a:rect b="b" l="l" r="r" t="t"/>
            <a:pathLst>
              <a:path extrusionOk="0" h="15397" w="9770">
                <a:moveTo>
                  <a:pt x="1590" y="0"/>
                </a:moveTo>
                <a:cubicBezTo>
                  <a:pt x="1590" y="0"/>
                  <a:pt x="797" y="1174"/>
                  <a:pt x="797" y="1587"/>
                </a:cubicBezTo>
                <a:cubicBezTo>
                  <a:pt x="797" y="2001"/>
                  <a:pt x="1" y="14011"/>
                  <a:pt x="1" y="14011"/>
                </a:cubicBezTo>
                <a:cubicBezTo>
                  <a:pt x="1349" y="15038"/>
                  <a:pt x="2780" y="15396"/>
                  <a:pt x="4119" y="15396"/>
                </a:cubicBezTo>
                <a:cubicBezTo>
                  <a:pt x="7185" y="15396"/>
                  <a:pt x="9769" y="13521"/>
                  <a:pt x="9769" y="13521"/>
                </a:cubicBezTo>
                <a:cubicBezTo>
                  <a:pt x="9769" y="13521"/>
                  <a:pt x="8626" y="3419"/>
                  <a:pt x="8588" y="2423"/>
                </a:cubicBezTo>
                <a:cubicBezTo>
                  <a:pt x="8551" y="1428"/>
                  <a:pt x="7481" y="341"/>
                  <a:pt x="7481" y="341"/>
                </a:cubicBezTo>
                <a:cubicBezTo>
                  <a:pt x="6445" y="631"/>
                  <a:pt x="5533" y="736"/>
                  <a:pt x="4757" y="736"/>
                </a:cubicBezTo>
                <a:cubicBezTo>
                  <a:pt x="2702" y="736"/>
                  <a:pt x="1590" y="0"/>
                  <a:pt x="15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2"/>
          <p:cNvSpPr/>
          <p:nvPr/>
        </p:nvSpPr>
        <p:spPr>
          <a:xfrm>
            <a:off x="2665096" y="3042895"/>
            <a:ext cx="30333" cy="983483"/>
          </a:xfrm>
          <a:custGeom>
            <a:rect b="b" l="l" r="r" t="t"/>
            <a:pathLst>
              <a:path extrusionOk="0" h="13812" w="426">
                <a:moveTo>
                  <a:pt x="132" y="1"/>
                </a:moveTo>
                <a:lnTo>
                  <a:pt x="1" y="4"/>
                </a:lnTo>
                <a:lnTo>
                  <a:pt x="294" y="13812"/>
                </a:lnTo>
                <a:lnTo>
                  <a:pt x="426" y="13809"/>
                </a:lnTo>
                <a:lnTo>
                  <a:pt x="132" y="1"/>
                </a:lnTo>
                <a:close/>
              </a:path>
            </a:pathLst>
          </a:custGeom>
          <a:solidFill>
            <a:srgbClr val="733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2"/>
          <p:cNvSpPr/>
          <p:nvPr/>
        </p:nvSpPr>
        <p:spPr>
          <a:xfrm>
            <a:off x="2332568" y="2680533"/>
            <a:ext cx="649746" cy="362433"/>
          </a:xfrm>
          <a:custGeom>
            <a:rect b="b" l="l" r="r" t="t"/>
            <a:pathLst>
              <a:path extrusionOk="0" h="5090" w="9125">
                <a:moveTo>
                  <a:pt x="6783" y="0"/>
                </a:moveTo>
                <a:cubicBezTo>
                  <a:pt x="4369" y="0"/>
                  <a:pt x="246" y="773"/>
                  <a:pt x="246" y="773"/>
                </a:cubicBezTo>
                <a:cubicBezTo>
                  <a:pt x="246" y="773"/>
                  <a:pt x="0" y="1661"/>
                  <a:pt x="517" y="3028"/>
                </a:cubicBezTo>
                <a:cubicBezTo>
                  <a:pt x="1029" y="4385"/>
                  <a:pt x="1948" y="5090"/>
                  <a:pt x="2807" y="5090"/>
                </a:cubicBezTo>
                <a:cubicBezTo>
                  <a:pt x="2813" y="5090"/>
                  <a:pt x="2819" y="5090"/>
                  <a:pt x="2825" y="5090"/>
                </a:cubicBezTo>
                <a:cubicBezTo>
                  <a:pt x="3112" y="5087"/>
                  <a:pt x="3419" y="5086"/>
                  <a:pt x="3702" y="5086"/>
                </a:cubicBezTo>
                <a:cubicBezTo>
                  <a:pt x="4268" y="5086"/>
                  <a:pt x="4735" y="5090"/>
                  <a:pt x="4735" y="5090"/>
                </a:cubicBezTo>
                <a:cubicBezTo>
                  <a:pt x="4735" y="5090"/>
                  <a:pt x="4736" y="5090"/>
                  <a:pt x="4739" y="5090"/>
                </a:cubicBezTo>
                <a:cubicBezTo>
                  <a:pt x="4846" y="5090"/>
                  <a:pt x="7075" y="5080"/>
                  <a:pt x="7677" y="4316"/>
                </a:cubicBezTo>
                <a:cubicBezTo>
                  <a:pt x="8298" y="3534"/>
                  <a:pt x="9125" y="1327"/>
                  <a:pt x="8436" y="348"/>
                </a:cubicBezTo>
                <a:cubicBezTo>
                  <a:pt x="8258" y="94"/>
                  <a:pt x="7625" y="0"/>
                  <a:pt x="6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2"/>
          <p:cNvSpPr/>
          <p:nvPr/>
        </p:nvSpPr>
        <p:spPr>
          <a:xfrm>
            <a:off x="2274393" y="2318456"/>
            <a:ext cx="746157" cy="578398"/>
          </a:xfrm>
          <a:custGeom>
            <a:rect b="b" l="l" r="r" t="t"/>
            <a:pathLst>
              <a:path extrusionOk="0" h="8123" w="10479">
                <a:moveTo>
                  <a:pt x="5910" y="1"/>
                </a:moveTo>
                <a:cubicBezTo>
                  <a:pt x="4834" y="1"/>
                  <a:pt x="3747" y="188"/>
                  <a:pt x="2882" y="578"/>
                </a:cubicBezTo>
                <a:cubicBezTo>
                  <a:pt x="160" y="1806"/>
                  <a:pt x="1" y="3136"/>
                  <a:pt x="1" y="3136"/>
                </a:cubicBezTo>
                <a:cubicBezTo>
                  <a:pt x="1" y="3136"/>
                  <a:pt x="507" y="7782"/>
                  <a:pt x="5150" y="8102"/>
                </a:cubicBezTo>
                <a:cubicBezTo>
                  <a:pt x="5343" y="8116"/>
                  <a:pt x="5528" y="8122"/>
                  <a:pt x="5707" y="8122"/>
                </a:cubicBezTo>
                <a:cubicBezTo>
                  <a:pt x="9835" y="8122"/>
                  <a:pt x="10304" y="4673"/>
                  <a:pt x="10407" y="2447"/>
                </a:cubicBezTo>
                <a:cubicBezTo>
                  <a:pt x="10479" y="864"/>
                  <a:pt x="8218" y="1"/>
                  <a:pt x="5910" y="1"/>
                </a:cubicBezTo>
                <a:close/>
              </a:path>
            </a:pathLst>
          </a:custGeom>
          <a:solidFill>
            <a:srgbClr val="FFD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2"/>
          <p:cNvSpPr/>
          <p:nvPr/>
        </p:nvSpPr>
        <p:spPr>
          <a:xfrm>
            <a:off x="2574025" y="2571945"/>
            <a:ext cx="57961" cy="41655"/>
          </a:xfrm>
          <a:custGeom>
            <a:rect b="b" l="l" r="r" t="t"/>
            <a:pathLst>
              <a:path extrusionOk="0" h="585" w="814">
                <a:moveTo>
                  <a:pt x="520" y="0"/>
                </a:moveTo>
                <a:cubicBezTo>
                  <a:pt x="487" y="0"/>
                  <a:pt x="450" y="5"/>
                  <a:pt x="409" y="14"/>
                </a:cubicBezTo>
                <a:cubicBezTo>
                  <a:pt x="1" y="108"/>
                  <a:pt x="210" y="470"/>
                  <a:pt x="345" y="544"/>
                </a:cubicBezTo>
                <a:cubicBezTo>
                  <a:pt x="388" y="569"/>
                  <a:pt x="445" y="584"/>
                  <a:pt x="505" y="584"/>
                </a:cubicBezTo>
                <a:cubicBezTo>
                  <a:pt x="628" y="584"/>
                  <a:pt x="761" y="521"/>
                  <a:pt x="800" y="355"/>
                </a:cubicBezTo>
                <a:cubicBezTo>
                  <a:pt x="800" y="355"/>
                  <a:pt x="814" y="0"/>
                  <a:pt x="520" y="0"/>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2"/>
          <p:cNvSpPr/>
          <p:nvPr/>
        </p:nvSpPr>
        <p:spPr>
          <a:xfrm>
            <a:off x="2662248" y="2552293"/>
            <a:ext cx="51552" cy="44290"/>
          </a:xfrm>
          <a:custGeom>
            <a:rect b="b" l="l" r="r" t="t"/>
            <a:pathLst>
              <a:path extrusionOk="0" h="622" w="724">
                <a:moveTo>
                  <a:pt x="375" y="0"/>
                </a:moveTo>
                <a:cubicBezTo>
                  <a:pt x="364" y="0"/>
                  <a:pt x="353" y="1"/>
                  <a:pt x="341" y="3"/>
                </a:cubicBezTo>
                <a:cubicBezTo>
                  <a:pt x="105" y="40"/>
                  <a:pt x="0" y="408"/>
                  <a:pt x="257" y="567"/>
                </a:cubicBezTo>
                <a:cubicBezTo>
                  <a:pt x="319" y="605"/>
                  <a:pt x="380" y="621"/>
                  <a:pt x="435" y="621"/>
                </a:cubicBezTo>
                <a:cubicBezTo>
                  <a:pt x="606" y="621"/>
                  <a:pt x="723" y="465"/>
                  <a:pt x="675" y="337"/>
                </a:cubicBezTo>
                <a:cubicBezTo>
                  <a:pt x="665" y="312"/>
                  <a:pt x="585" y="0"/>
                  <a:pt x="375" y="0"/>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2"/>
          <p:cNvSpPr/>
          <p:nvPr/>
        </p:nvSpPr>
        <p:spPr>
          <a:xfrm>
            <a:off x="2642026" y="2585403"/>
            <a:ext cx="42153" cy="42153"/>
          </a:xfrm>
          <a:custGeom>
            <a:rect b="b" l="l" r="r" t="t"/>
            <a:pathLst>
              <a:path extrusionOk="0" h="592" w="592">
                <a:moveTo>
                  <a:pt x="116" y="0"/>
                </a:moveTo>
                <a:cubicBezTo>
                  <a:pt x="116" y="0"/>
                  <a:pt x="99" y="122"/>
                  <a:pt x="102" y="200"/>
                </a:cubicBezTo>
                <a:cubicBezTo>
                  <a:pt x="108" y="277"/>
                  <a:pt x="41" y="396"/>
                  <a:pt x="41" y="396"/>
                </a:cubicBezTo>
                <a:cubicBezTo>
                  <a:pt x="41" y="396"/>
                  <a:pt x="1" y="483"/>
                  <a:pt x="230" y="570"/>
                </a:cubicBezTo>
                <a:cubicBezTo>
                  <a:pt x="269" y="585"/>
                  <a:pt x="304" y="591"/>
                  <a:pt x="337" y="591"/>
                </a:cubicBezTo>
                <a:cubicBezTo>
                  <a:pt x="496" y="591"/>
                  <a:pt x="571" y="439"/>
                  <a:pt x="571" y="439"/>
                </a:cubicBezTo>
                <a:cubicBezTo>
                  <a:pt x="571" y="439"/>
                  <a:pt x="591" y="332"/>
                  <a:pt x="389" y="287"/>
                </a:cubicBezTo>
                <a:cubicBezTo>
                  <a:pt x="189" y="240"/>
                  <a:pt x="172" y="0"/>
                  <a:pt x="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2"/>
          <p:cNvSpPr/>
          <p:nvPr/>
        </p:nvSpPr>
        <p:spPr>
          <a:xfrm>
            <a:off x="2586059" y="2635887"/>
            <a:ext cx="145187" cy="69425"/>
          </a:xfrm>
          <a:custGeom>
            <a:rect b="b" l="l" r="r" t="t"/>
            <a:pathLst>
              <a:path extrusionOk="0" h="975" w="2039">
                <a:moveTo>
                  <a:pt x="421" y="0"/>
                </a:moveTo>
                <a:cubicBezTo>
                  <a:pt x="283" y="0"/>
                  <a:pt x="141" y="4"/>
                  <a:pt x="0" y="14"/>
                </a:cubicBezTo>
                <a:cubicBezTo>
                  <a:pt x="0" y="14"/>
                  <a:pt x="331" y="878"/>
                  <a:pt x="1090" y="969"/>
                </a:cubicBezTo>
                <a:cubicBezTo>
                  <a:pt x="1126" y="973"/>
                  <a:pt x="1159" y="975"/>
                  <a:pt x="1192" y="975"/>
                </a:cubicBezTo>
                <a:cubicBezTo>
                  <a:pt x="1866" y="975"/>
                  <a:pt x="2039" y="155"/>
                  <a:pt x="2039" y="155"/>
                </a:cubicBezTo>
                <a:cubicBezTo>
                  <a:pt x="2039" y="155"/>
                  <a:pt x="1282" y="0"/>
                  <a:pt x="421" y="0"/>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2"/>
          <p:cNvSpPr/>
          <p:nvPr/>
        </p:nvSpPr>
        <p:spPr>
          <a:xfrm>
            <a:off x="2608631" y="2635602"/>
            <a:ext cx="102464" cy="64013"/>
          </a:xfrm>
          <a:custGeom>
            <a:rect b="b" l="l" r="r" t="t"/>
            <a:pathLst>
              <a:path extrusionOk="0" h="899" w="1439">
                <a:moveTo>
                  <a:pt x="244" y="0"/>
                </a:moveTo>
                <a:cubicBezTo>
                  <a:pt x="191" y="0"/>
                  <a:pt x="140" y="2"/>
                  <a:pt x="91" y="4"/>
                </a:cubicBezTo>
                <a:lnTo>
                  <a:pt x="1" y="527"/>
                </a:lnTo>
                <a:cubicBezTo>
                  <a:pt x="1" y="527"/>
                  <a:pt x="294" y="898"/>
                  <a:pt x="749" y="898"/>
                </a:cubicBezTo>
                <a:cubicBezTo>
                  <a:pt x="757" y="898"/>
                  <a:pt x="765" y="898"/>
                  <a:pt x="773" y="898"/>
                </a:cubicBezTo>
                <a:cubicBezTo>
                  <a:pt x="1242" y="882"/>
                  <a:pt x="1438" y="598"/>
                  <a:pt x="1438" y="598"/>
                </a:cubicBezTo>
                <a:lnTo>
                  <a:pt x="1438" y="108"/>
                </a:lnTo>
                <a:cubicBezTo>
                  <a:pt x="1438" y="108"/>
                  <a:pt x="763" y="0"/>
                  <a:pt x="2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2"/>
          <p:cNvSpPr/>
          <p:nvPr/>
        </p:nvSpPr>
        <p:spPr>
          <a:xfrm>
            <a:off x="2611336" y="2653119"/>
            <a:ext cx="53831" cy="17516"/>
          </a:xfrm>
          <a:custGeom>
            <a:rect b="b" l="l" r="r" t="t"/>
            <a:pathLst>
              <a:path extrusionOk="0" h="246" w="756">
                <a:moveTo>
                  <a:pt x="10" y="1"/>
                </a:moveTo>
                <a:lnTo>
                  <a:pt x="0" y="65"/>
                </a:lnTo>
                <a:cubicBezTo>
                  <a:pt x="242" y="226"/>
                  <a:pt x="551" y="246"/>
                  <a:pt x="687" y="246"/>
                </a:cubicBezTo>
                <a:cubicBezTo>
                  <a:pt x="730" y="246"/>
                  <a:pt x="756" y="244"/>
                  <a:pt x="756" y="244"/>
                </a:cubicBezTo>
                <a:cubicBezTo>
                  <a:pt x="226" y="170"/>
                  <a:pt x="10" y="1"/>
                  <a:pt x="10" y="1"/>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2"/>
          <p:cNvSpPr/>
          <p:nvPr/>
        </p:nvSpPr>
        <p:spPr>
          <a:xfrm>
            <a:off x="2567759" y="2456120"/>
            <a:ext cx="49416" cy="46639"/>
          </a:xfrm>
          <a:custGeom>
            <a:rect b="b" l="l" r="r" t="t"/>
            <a:pathLst>
              <a:path extrusionOk="0" h="655" w="694">
                <a:moveTo>
                  <a:pt x="575" y="0"/>
                </a:moveTo>
                <a:cubicBezTo>
                  <a:pt x="1" y="172"/>
                  <a:pt x="28" y="655"/>
                  <a:pt x="28" y="655"/>
                </a:cubicBezTo>
                <a:cubicBezTo>
                  <a:pt x="318" y="314"/>
                  <a:pt x="693" y="152"/>
                  <a:pt x="693" y="152"/>
                </a:cubicBezTo>
                <a:cubicBezTo>
                  <a:pt x="673" y="21"/>
                  <a:pt x="575" y="0"/>
                  <a:pt x="575" y="0"/>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2"/>
          <p:cNvSpPr/>
          <p:nvPr/>
        </p:nvSpPr>
        <p:spPr>
          <a:xfrm>
            <a:off x="2665096" y="2455027"/>
            <a:ext cx="50983" cy="21362"/>
          </a:xfrm>
          <a:custGeom>
            <a:rect b="b" l="l" r="r" t="t"/>
            <a:pathLst>
              <a:path extrusionOk="0" h="300" w="716">
                <a:moveTo>
                  <a:pt x="297" y="1"/>
                </a:moveTo>
                <a:cubicBezTo>
                  <a:pt x="279" y="1"/>
                  <a:pt x="262" y="4"/>
                  <a:pt x="247" y="12"/>
                </a:cubicBezTo>
                <a:cubicBezTo>
                  <a:pt x="91" y="93"/>
                  <a:pt x="1" y="300"/>
                  <a:pt x="1" y="300"/>
                </a:cubicBezTo>
                <a:cubicBezTo>
                  <a:pt x="100" y="286"/>
                  <a:pt x="212" y="282"/>
                  <a:pt x="318" y="282"/>
                </a:cubicBezTo>
                <a:cubicBezTo>
                  <a:pt x="530" y="282"/>
                  <a:pt x="716" y="300"/>
                  <a:pt x="716" y="300"/>
                </a:cubicBezTo>
                <a:cubicBezTo>
                  <a:pt x="716" y="300"/>
                  <a:pt x="461" y="1"/>
                  <a:pt x="297" y="1"/>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2"/>
          <p:cNvSpPr/>
          <p:nvPr/>
        </p:nvSpPr>
        <p:spPr>
          <a:xfrm>
            <a:off x="2214083" y="2126416"/>
            <a:ext cx="872261" cy="690332"/>
          </a:xfrm>
          <a:custGeom>
            <a:rect b="b" l="l" r="r" t="t"/>
            <a:pathLst>
              <a:path extrusionOk="0" h="9695" w="12250">
                <a:moveTo>
                  <a:pt x="7388" y="0"/>
                </a:moveTo>
                <a:cubicBezTo>
                  <a:pt x="5362" y="0"/>
                  <a:pt x="2803" y="544"/>
                  <a:pt x="2194" y="1092"/>
                </a:cubicBezTo>
                <a:cubicBezTo>
                  <a:pt x="1388" y="1821"/>
                  <a:pt x="733" y="3757"/>
                  <a:pt x="733" y="3757"/>
                </a:cubicBezTo>
                <a:cubicBezTo>
                  <a:pt x="305" y="4121"/>
                  <a:pt x="1" y="9234"/>
                  <a:pt x="345" y="9602"/>
                </a:cubicBezTo>
                <a:cubicBezTo>
                  <a:pt x="405" y="9665"/>
                  <a:pt x="479" y="9694"/>
                  <a:pt x="560" y="9694"/>
                </a:cubicBezTo>
                <a:cubicBezTo>
                  <a:pt x="943" y="9694"/>
                  <a:pt x="1503" y="9051"/>
                  <a:pt x="1698" y="8377"/>
                </a:cubicBezTo>
                <a:cubicBezTo>
                  <a:pt x="1935" y="7560"/>
                  <a:pt x="1644" y="5569"/>
                  <a:pt x="1698" y="5539"/>
                </a:cubicBezTo>
                <a:cubicBezTo>
                  <a:pt x="3725" y="4428"/>
                  <a:pt x="6092" y="4083"/>
                  <a:pt x="7780" y="4083"/>
                </a:cubicBezTo>
                <a:cubicBezTo>
                  <a:pt x="8635" y="4083"/>
                  <a:pt x="9317" y="4171"/>
                  <a:pt x="9692" y="4294"/>
                </a:cubicBezTo>
                <a:cubicBezTo>
                  <a:pt x="10809" y="4658"/>
                  <a:pt x="10445" y="6119"/>
                  <a:pt x="10509" y="7155"/>
                </a:cubicBezTo>
                <a:cubicBezTo>
                  <a:pt x="10564" y="8045"/>
                  <a:pt x="11175" y="8260"/>
                  <a:pt x="11620" y="8260"/>
                </a:cubicBezTo>
                <a:cubicBezTo>
                  <a:pt x="11693" y="8260"/>
                  <a:pt x="11761" y="8254"/>
                  <a:pt x="11821" y="8245"/>
                </a:cubicBezTo>
                <a:cubicBezTo>
                  <a:pt x="12250" y="8181"/>
                  <a:pt x="11862" y="4465"/>
                  <a:pt x="11821" y="3797"/>
                </a:cubicBezTo>
                <a:cubicBezTo>
                  <a:pt x="11778" y="3133"/>
                  <a:pt x="11518" y="2981"/>
                  <a:pt x="11345" y="2698"/>
                </a:cubicBezTo>
                <a:cubicBezTo>
                  <a:pt x="11177" y="2411"/>
                  <a:pt x="11089" y="1199"/>
                  <a:pt x="9543" y="363"/>
                </a:cubicBezTo>
                <a:cubicBezTo>
                  <a:pt x="9070" y="106"/>
                  <a:pt x="8280" y="0"/>
                  <a:pt x="7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2"/>
          <p:cNvSpPr/>
          <p:nvPr/>
        </p:nvSpPr>
        <p:spPr>
          <a:xfrm>
            <a:off x="2217999" y="2257932"/>
            <a:ext cx="855172" cy="328255"/>
          </a:xfrm>
          <a:custGeom>
            <a:rect b="b" l="l" r="r" t="t"/>
            <a:pathLst>
              <a:path extrusionOk="0" h="4610" w="12010">
                <a:moveTo>
                  <a:pt x="7539" y="0"/>
                </a:moveTo>
                <a:cubicBezTo>
                  <a:pt x="6905" y="0"/>
                  <a:pt x="6226" y="37"/>
                  <a:pt x="5524" y="122"/>
                </a:cubicBezTo>
                <a:cubicBezTo>
                  <a:pt x="2345" y="506"/>
                  <a:pt x="678" y="1910"/>
                  <a:pt x="678" y="1910"/>
                </a:cubicBezTo>
                <a:cubicBezTo>
                  <a:pt x="0" y="2363"/>
                  <a:pt x="50" y="4424"/>
                  <a:pt x="209" y="4599"/>
                </a:cubicBezTo>
                <a:cubicBezTo>
                  <a:pt x="215" y="4606"/>
                  <a:pt x="226" y="4609"/>
                  <a:pt x="241" y="4609"/>
                </a:cubicBezTo>
                <a:cubicBezTo>
                  <a:pt x="624" y="4609"/>
                  <a:pt x="3888" y="2536"/>
                  <a:pt x="6995" y="2389"/>
                </a:cubicBezTo>
                <a:cubicBezTo>
                  <a:pt x="7239" y="2378"/>
                  <a:pt x="7473" y="2372"/>
                  <a:pt x="7697" y="2372"/>
                </a:cubicBezTo>
                <a:cubicBezTo>
                  <a:pt x="8986" y="2372"/>
                  <a:pt x="9950" y="2548"/>
                  <a:pt x="10626" y="2724"/>
                </a:cubicBezTo>
                <a:cubicBezTo>
                  <a:pt x="11303" y="2900"/>
                  <a:pt x="11690" y="3077"/>
                  <a:pt x="11818" y="3077"/>
                </a:cubicBezTo>
                <a:cubicBezTo>
                  <a:pt x="11834" y="3077"/>
                  <a:pt x="11846" y="3074"/>
                  <a:pt x="11854" y="3068"/>
                </a:cubicBezTo>
                <a:cubicBezTo>
                  <a:pt x="12003" y="2956"/>
                  <a:pt x="12009" y="1573"/>
                  <a:pt x="11702" y="949"/>
                </a:cubicBezTo>
                <a:cubicBezTo>
                  <a:pt x="11463" y="462"/>
                  <a:pt x="9776" y="0"/>
                  <a:pt x="75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2"/>
          <p:cNvSpPr/>
          <p:nvPr/>
        </p:nvSpPr>
        <p:spPr>
          <a:xfrm>
            <a:off x="2235729" y="2805996"/>
            <a:ext cx="106736" cy="180220"/>
          </a:xfrm>
          <a:custGeom>
            <a:rect b="b" l="l" r="r" t="t"/>
            <a:pathLst>
              <a:path extrusionOk="0" h="2531" w="1499">
                <a:moveTo>
                  <a:pt x="625" y="0"/>
                </a:moveTo>
                <a:lnTo>
                  <a:pt x="284" y="149"/>
                </a:lnTo>
                <a:lnTo>
                  <a:pt x="365" y="493"/>
                </a:lnTo>
                <a:lnTo>
                  <a:pt x="1" y="2359"/>
                </a:lnTo>
                <a:lnTo>
                  <a:pt x="183" y="2531"/>
                </a:lnTo>
                <a:lnTo>
                  <a:pt x="544" y="948"/>
                </a:lnTo>
                <a:lnTo>
                  <a:pt x="689" y="2035"/>
                </a:lnTo>
                <a:lnTo>
                  <a:pt x="1057" y="1799"/>
                </a:lnTo>
                <a:lnTo>
                  <a:pt x="645" y="688"/>
                </a:lnTo>
                <a:lnTo>
                  <a:pt x="645" y="688"/>
                </a:lnTo>
                <a:lnTo>
                  <a:pt x="1282" y="1509"/>
                </a:lnTo>
                <a:lnTo>
                  <a:pt x="1499" y="807"/>
                </a:lnTo>
                <a:lnTo>
                  <a:pt x="605" y="408"/>
                </a:lnTo>
                <a:lnTo>
                  <a:pt x="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2"/>
          <p:cNvSpPr/>
          <p:nvPr/>
        </p:nvSpPr>
        <p:spPr>
          <a:xfrm>
            <a:off x="2992355" y="2713002"/>
            <a:ext cx="117844" cy="176161"/>
          </a:xfrm>
          <a:custGeom>
            <a:rect b="b" l="l" r="r" t="t"/>
            <a:pathLst>
              <a:path extrusionOk="0" h="2474" w="1655">
                <a:moveTo>
                  <a:pt x="460" y="1"/>
                </a:moveTo>
                <a:lnTo>
                  <a:pt x="460" y="496"/>
                </a:lnTo>
                <a:lnTo>
                  <a:pt x="0" y="2224"/>
                </a:lnTo>
                <a:lnTo>
                  <a:pt x="324" y="2474"/>
                </a:lnTo>
                <a:lnTo>
                  <a:pt x="588" y="942"/>
                </a:lnTo>
                <a:lnTo>
                  <a:pt x="962" y="2474"/>
                </a:lnTo>
                <a:lnTo>
                  <a:pt x="1407" y="1904"/>
                </a:lnTo>
                <a:lnTo>
                  <a:pt x="703" y="871"/>
                </a:lnTo>
                <a:lnTo>
                  <a:pt x="1654" y="1306"/>
                </a:lnTo>
                <a:lnTo>
                  <a:pt x="1654" y="767"/>
                </a:lnTo>
                <a:lnTo>
                  <a:pt x="712" y="533"/>
                </a:lnTo>
                <a:lnTo>
                  <a:pt x="729" y="21"/>
                </a:lnTo>
                <a:lnTo>
                  <a:pt x="4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2"/>
          <p:cNvSpPr/>
          <p:nvPr/>
        </p:nvSpPr>
        <p:spPr>
          <a:xfrm>
            <a:off x="2228039" y="2606551"/>
            <a:ext cx="112290" cy="81530"/>
          </a:xfrm>
          <a:custGeom>
            <a:rect b="b" l="l" r="r" t="t"/>
            <a:pathLst>
              <a:path extrusionOk="0" h="1145" w="1577">
                <a:moveTo>
                  <a:pt x="1577" y="1"/>
                </a:moveTo>
                <a:lnTo>
                  <a:pt x="1" y="655"/>
                </a:lnTo>
                <a:lnTo>
                  <a:pt x="4" y="1144"/>
                </a:lnTo>
                <a:lnTo>
                  <a:pt x="1577" y="412"/>
                </a:lnTo>
                <a:lnTo>
                  <a:pt x="1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2"/>
          <p:cNvSpPr/>
          <p:nvPr/>
        </p:nvSpPr>
        <p:spPr>
          <a:xfrm>
            <a:off x="2966445" y="2544554"/>
            <a:ext cx="106736" cy="61806"/>
          </a:xfrm>
          <a:custGeom>
            <a:rect b="b" l="l" r="r" t="t"/>
            <a:pathLst>
              <a:path extrusionOk="0" h="868" w="1499">
                <a:moveTo>
                  <a:pt x="4" y="0"/>
                </a:moveTo>
                <a:lnTo>
                  <a:pt x="1" y="432"/>
                </a:lnTo>
                <a:lnTo>
                  <a:pt x="1499" y="868"/>
                </a:lnTo>
                <a:lnTo>
                  <a:pt x="1479" y="260"/>
                </a:lnTo>
                <a:lnTo>
                  <a:pt x="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2"/>
          <p:cNvSpPr/>
          <p:nvPr/>
        </p:nvSpPr>
        <p:spPr>
          <a:xfrm>
            <a:off x="2296752" y="2173554"/>
            <a:ext cx="688481" cy="144973"/>
          </a:xfrm>
          <a:custGeom>
            <a:rect b="b" l="l" r="r" t="t"/>
            <a:pathLst>
              <a:path extrusionOk="0" h="2036" w="9669">
                <a:moveTo>
                  <a:pt x="6113" y="1"/>
                </a:moveTo>
                <a:cubicBezTo>
                  <a:pt x="2277" y="1"/>
                  <a:pt x="345" y="1354"/>
                  <a:pt x="345" y="1354"/>
                </a:cubicBezTo>
                <a:lnTo>
                  <a:pt x="0" y="2036"/>
                </a:lnTo>
                <a:cubicBezTo>
                  <a:pt x="2504" y="794"/>
                  <a:pt x="4830" y="471"/>
                  <a:pt x="6573" y="471"/>
                </a:cubicBezTo>
                <a:cubicBezTo>
                  <a:pt x="8464" y="471"/>
                  <a:pt x="9668" y="852"/>
                  <a:pt x="9668" y="852"/>
                </a:cubicBezTo>
                <a:cubicBezTo>
                  <a:pt x="9496" y="548"/>
                  <a:pt x="9179" y="268"/>
                  <a:pt x="9179" y="268"/>
                </a:cubicBezTo>
                <a:cubicBezTo>
                  <a:pt x="8049" y="77"/>
                  <a:pt x="7027"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2"/>
          <p:cNvSpPr/>
          <p:nvPr/>
        </p:nvSpPr>
        <p:spPr>
          <a:xfrm>
            <a:off x="2494987" y="2492196"/>
            <a:ext cx="159143" cy="159357"/>
          </a:xfrm>
          <a:custGeom>
            <a:rect b="b" l="l" r="r" t="t"/>
            <a:pathLst>
              <a:path extrusionOk="0" h="2238" w="2235">
                <a:moveTo>
                  <a:pt x="1117" y="98"/>
                </a:moveTo>
                <a:cubicBezTo>
                  <a:pt x="1678" y="98"/>
                  <a:pt x="2136" y="557"/>
                  <a:pt x="2136" y="1121"/>
                </a:cubicBezTo>
                <a:cubicBezTo>
                  <a:pt x="2136" y="1681"/>
                  <a:pt x="1678" y="2139"/>
                  <a:pt x="1117" y="2139"/>
                </a:cubicBezTo>
                <a:cubicBezTo>
                  <a:pt x="554" y="2139"/>
                  <a:pt x="99" y="1681"/>
                  <a:pt x="99" y="1121"/>
                </a:cubicBezTo>
                <a:cubicBezTo>
                  <a:pt x="99" y="557"/>
                  <a:pt x="554" y="98"/>
                  <a:pt x="1117" y="98"/>
                </a:cubicBezTo>
                <a:close/>
                <a:moveTo>
                  <a:pt x="1117" y="1"/>
                </a:moveTo>
                <a:cubicBezTo>
                  <a:pt x="500" y="1"/>
                  <a:pt x="1" y="503"/>
                  <a:pt x="1" y="1121"/>
                </a:cubicBezTo>
                <a:cubicBezTo>
                  <a:pt x="1" y="1735"/>
                  <a:pt x="500" y="2237"/>
                  <a:pt x="1117" y="2237"/>
                </a:cubicBezTo>
                <a:cubicBezTo>
                  <a:pt x="1735" y="2237"/>
                  <a:pt x="2234" y="1735"/>
                  <a:pt x="2234" y="1121"/>
                </a:cubicBezTo>
                <a:cubicBezTo>
                  <a:pt x="2234" y="503"/>
                  <a:pt x="1735" y="1"/>
                  <a:pt x="1117" y="1"/>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2"/>
          <p:cNvSpPr/>
          <p:nvPr/>
        </p:nvSpPr>
        <p:spPr>
          <a:xfrm>
            <a:off x="2660041" y="2472686"/>
            <a:ext cx="159357" cy="159143"/>
          </a:xfrm>
          <a:custGeom>
            <a:rect b="b" l="l" r="r" t="t"/>
            <a:pathLst>
              <a:path extrusionOk="0" h="2235" w="2238">
                <a:moveTo>
                  <a:pt x="1121" y="99"/>
                </a:moveTo>
                <a:cubicBezTo>
                  <a:pt x="1681" y="99"/>
                  <a:pt x="2140" y="558"/>
                  <a:pt x="2140" y="1118"/>
                </a:cubicBezTo>
                <a:cubicBezTo>
                  <a:pt x="2140" y="1681"/>
                  <a:pt x="1681" y="2137"/>
                  <a:pt x="1121" y="2137"/>
                </a:cubicBezTo>
                <a:cubicBezTo>
                  <a:pt x="558" y="2137"/>
                  <a:pt x="102" y="1681"/>
                  <a:pt x="102" y="1118"/>
                </a:cubicBezTo>
                <a:cubicBezTo>
                  <a:pt x="102" y="558"/>
                  <a:pt x="558" y="99"/>
                  <a:pt x="1121" y="99"/>
                </a:cubicBezTo>
                <a:close/>
                <a:moveTo>
                  <a:pt x="1121" y="1"/>
                </a:moveTo>
                <a:cubicBezTo>
                  <a:pt x="503" y="1"/>
                  <a:pt x="0" y="501"/>
                  <a:pt x="0" y="1118"/>
                </a:cubicBezTo>
                <a:cubicBezTo>
                  <a:pt x="0" y="1736"/>
                  <a:pt x="503" y="2234"/>
                  <a:pt x="1121" y="2234"/>
                </a:cubicBezTo>
                <a:cubicBezTo>
                  <a:pt x="1735" y="2234"/>
                  <a:pt x="2238" y="1736"/>
                  <a:pt x="2238" y="1118"/>
                </a:cubicBezTo>
                <a:cubicBezTo>
                  <a:pt x="2238" y="501"/>
                  <a:pt x="1735" y="1"/>
                  <a:pt x="1121" y="1"/>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2"/>
          <p:cNvSpPr/>
          <p:nvPr/>
        </p:nvSpPr>
        <p:spPr>
          <a:xfrm>
            <a:off x="2648007" y="2548875"/>
            <a:ext cx="16733" cy="10894"/>
          </a:xfrm>
          <a:custGeom>
            <a:rect b="b" l="l" r="r" t="t"/>
            <a:pathLst>
              <a:path extrusionOk="0" h="153" w="235">
                <a:moveTo>
                  <a:pt x="207" y="1"/>
                </a:moveTo>
                <a:lnTo>
                  <a:pt x="1" y="58"/>
                </a:lnTo>
                <a:lnTo>
                  <a:pt x="28" y="152"/>
                </a:lnTo>
                <a:lnTo>
                  <a:pt x="234" y="95"/>
                </a:lnTo>
                <a:lnTo>
                  <a:pt x="207" y="1"/>
                </a:ln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2"/>
          <p:cNvSpPr/>
          <p:nvPr/>
        </p:nvSpPr>
        <p:spPr>
          <a:xfrm>
            <a:off x="2341184" y="2568599"/>
            <a:ext cx="158218" cy="54543"/>
          </a:xfrm>
          <a:custGeom>
            <a:rect b="b" l="l" r="r" t="t"/>
            <a:pathLst>
              <a:path extrusionOk="0" h="766" w="2222">
                <a:moveTo>
                  <a:pt x="2195" y="1"/>
                </a:moveTo>
                <a:lnTo>
                  <a:pt x="1" y="672"/>
                </a:lnTo>
                <a:lnTo>
                  <a:pt x="31" y="766"/>
                </a:lnTo>
                <a:lnTo>
                  <a:pt x="2221" y="95"/>
                </a:lnTo>
                <a:lnTo>
                  <a:pt x="2195" y="1"/>
                </a:ln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2"/>
          <p:cNvSpPr/>
          <p:nvPr/>
        </p:nvSpPr>
        <p:spPr>
          <a:xfrm>
            <a:off x="2815268" y="2548875"/>
            <a:ext cx="147893" cy="30333"/>
          </a:xfrm>
          <a:custGeom>
            <a:rect b="b" l="l" r="r" t="t"/>
            <a:pathLst>
              <a:path extrusionOk="0" h="426" w="2077">
                <a:moveTo>
                  <a:pt x="17" y="1"/>
                </a:moveTo>
                <a:lnTo>
                  <a:pt x="0" y="99"/>
                </a:lnTo>
                <a:lnTo>
                  <a:pt x="2062" y="426"/>
                </a:lnTo>
                <a:lnTo>
                  <a:pt x="2076" y="328"/>
                </a:lnTo>
                <a:lnTo>
                  <a:pt x="17" y="1"/>
                </a:ln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2"/>
          <p:cNvSpPr/>
          <p:nvPr/>
        </p:nvSpPr>
        <p:spPr>
          <a:xfrm>
            <a:off x="2516420" y="2868443"/>
            <a:ext cx="256409" cy="98334"/>
          </a:xfrm>
          <a:custGeom>
            <a:rect b="b" l="l" r="r" t="t"/>
            <a:pathLst>
              <a:path extrusionOk="0" h="1381" w="3601">
                <a:moveTo>
                  <a:pt x="0" y="1"/>
                </a:moveTo>
                <a:cubicBezTo>
                  <a:pt x="0" y="1"/>
                  <a:pt x="992" y="1110"/>
                  <a:pt x="2014" y="1381"/>
                </a:cubicBezTo>
                <a:cubicBezTo>
                  <a:pt x="2014" y="1381"/>
                  <a:pt x="3054" y="1178"/>
                  <a:pt x="3601" y="267"/>
                </a:cubicBezTo>
                <a:lnTo>
                  <a:pt x="3601" y="267"/>
                </a:lnTo>
                <a:cubicBezTo>
                  <a:pt x="3601" y="267"/>
                  <a:pt x="3087" y="340"/>
                  <a:pt x="2370" y="340"/>
                </a:cubicBezTo>
                <a:cubicBezTo>
                  <a:pt x="1676" y="340"/>
                  <a:pt x="791" y="27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2"/>
          <p:cNvSpPr/>
          <p:nvPr/>
        </p:nvSpPr>
        <p:spPr>
          <a:xfrm>
            <a:off x="2464939" y="2843663"/>
            <a:ext cx="194959" cy="131516"/>
          </a:xfrm>
          <a:custGeom>
            <a:rect b="b" l="l" r="r" t="t"/>
            <a:pathLst>
              <a:path extrusionOk="0" h="1847" w="2738">
                <a:moveTo>
                  <a:pt x="1" y="1"/>
                </a:moveTo>
                <a:lnTo>
                  <a:pt x="1" y="1"/>
                </a:lnTo>
                <a:cubicBezTo>
                  <a:pt x="1" y="1"/>
                  <a:pt x="197" y="1125"/>
                  <a:pt x="1138" y="1597"/>
                </a:cubicBezTo>
                <a:cubicBezTo>
                  <a:pt x="1525" y="1789"/>
                  <a:pt x="1864" y="1846"/>
                  <a:pt x="2129" y="1846"/>
                </a:cubicBezTo>
                <a:cubicBezTo>
                  <a:pt x="2510" y="1846"/>
                  <a:pt x="2737" y="1729"/>
                  <a:pt x="2737" y="1729"/>
                </a:cubicBezTo>
                <a:cubicBezTo>
                  <a:pt x="1215" y="1240"/>
                  <a:pt x="932" y="349"/>
                  <a:pt x="932" y="349"/>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2"/>
          <p:cNvSpPr/>
          <p:nvPr/>
        </p:nvSpPr>
        <p:spPr>
          <a:xfrm>
            <a:off x="2659827" y="2871077"/>
            <a:ext cx="165124" cy="99331"/>
          </a:xfrm>
          <a:custGeom>
            <a:rect b="b" l="l" r="r" t="t"/>
            <a:pathLst>
              <a:path extrusionOk="0" h="1395" w="2319">
                <a:moveTo>
                  <a:pt x="2319" y="0"/>
                </a:moveTo>
                <a:lnTo>
                  <a:pt x="1587" y="230"/>
                </a:lnTo>
                <a:cubicBezTo>
                  <a:pt x="1587" y="230"/>
                  <a:pt x="830" y="1243"/>
                  <a:pt x="0" y="1344"/>
                </a:cubicBezTo>
                <a:cubicBezTo>
                  <a:pt x="0" y="1344"/>
                  <a:pt x="185" y="1395"/>
                  <a:pt x="518" y="1395"/>
                </a:cubicBezTo>
                <a:cubicBezTo>
                  <a:pt x="684" y="1395"/>
                  <a:pt x="888" y="1382"/>
                  <a:pt x="1124" y="1344"/>
                </a:cubicBezTo>
                <a:cubicBezTo>
                  <a:pt x="1830" y="1232"/>
                  <a:pt x="2319" y="0"/>
                  <a:pt x="2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2"/>
          <p:cNvSpPr/>
          <p:nvPr/>
        </p:nvSpPr>
        <p:spPr>
          <a:xfrm>
            <a:off x="2790275" y="3029223"/>
            <a:ext cx="310525" cy="497937"/>
          </a:xfrm>
          <a:custGeom>
            <a:rect b="b" l="l" r="r" t="t"/>
            <a:pathLst>
              <a:path extrusionOk="0" h="6993" w="4361">
                <a:moveTo>
                  <a:pt x="1852" y="0"/>
                </a:moveTo>
                <a:cubicBezTo>
                  <a:pt x="1821" y="0"/>
                  <a:pt x="1791" y="7"/>
                  <a:pt x="1762" y="20"/>
                </a:cubicBezTo>
                <a:cubicBezTo>
                  <a:pt x="1144" y="307"/>
                  <a:pt x="1543" y="1630"/>
                  <a:pt x="1543" y="1630"/>
                </a:cubicBezTo>
                <a:lnTo>
                  <a:pt x="2038" y="4116"/>
                </a:lnTo>
                <a:lnTo>
                  <a:pt x="1" y="5061"/>
                </a:lnTo>
                <a:lnTo>
                  <a:pt x="331" y="6978"/>
                </a:lnTo>
                <a:cubicBezTo>
                  <a:pt x="331" y="6978"/>
                  <a:pt x="334" y="6992"/>
                  <a:pt x="415" y="6992"/>
                </a:cubicBezTo>
                <a:cubicBezTo>
                  <a:pt x="537" y="6992"/>
                  <a:pt x="835" y="6961"/>
                  <a:pt x="1563" y="6803"/>
                </a:cubicBezTo>
                <a:cubicBezTo>
                  <a:pt x="2774" y="6536"/>
                  <a:pt x="4360" y="5635"/>
                  <a:pt x="4030" y="4137"/>
                </a:cubicBezTo>
                <a:cubicBezTo>
                  <a:pt x="3714" y="2712"/>
                  <a:pt x="2500" y="0"/>
                  <a:pt x="1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2"/>
          <p:cNvSpPr/>
          <p:nvPr/>
        </p:nvSpPr>
        <p:spPr>
          <a:xfrm>
            <a:off x="2769910" y="3350785"/>
            <a:ext cx="149246" cy="193891"/>
          </a:xfrm>
          <a:custGeom>
            <a:rect b="b" l="l" r="r" t="t"/>
            <a:pathLst>
              <a:path extrusionOk="0" h="2723" w="2096">
                <a:moveTo>
                  <a:pt x="1123" y="1"/>
                </a:moveTo>
                <a:cubicBezTo>
                  <a:pt x="834" y="1"/>
                  <a:pt x="290" y="206"/>
                  <a:pt x="165" y="366"/>
                </a:cubicBezTo>
                <a:cubicBezTo>
                  <a:pt x="0" y="579"/>
                  <a:pt x="401" y="2462"/>
                  <a:pt x="567" y="2648"/>
                </a:cubicBezTo>
                <a:cubicBezTo>
                  <a:pt x="613" y="2701"/>
                  <a:pt x="732" y="2722"/>
                  <a:pt x="883" y="2722"/>
                </a:cubicBezTo>
                <a:cubicBezTo>
                  <a:pt x="1267" y="2722"/>
                  <a:pt x="1855" y="2582"/>
                  <a:pt x="1957" y="2475"/>
                </a:cubicBezTo>
                <a:cubicBezTo>
                  <a:pt x="2095" y="2327"/>
                  <a:pt x="1302" y="73"/>
                  <a:pt x="1302" y="73"/>
                </a:cubicBezTo>
                <a:cubicBezTo>
                  <a:pt x="1284" y="22"/>
                  <a:pt x="1217" y="1"/>
                  <a:pt x="11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2"/>
          <p:cNvSpPr/>
          <p:nvPr/>
        </p:nvSpPr>
        <p:spPr>
          <a:xfrm>
            <a:off x="2625293" y="3278013"/>
            <a:ext cx="173171" cy="234905"/>
          </a:xfrm>
          <a:custGeom>
            <a:rect b="b" l="l" r="r" t="t"/>
            <a:pathLst>
              <a:path extrusionOk="0" h="3299" w="2432">
                <a:moveTo>
                  <a:pt x="800" y="0"/>
                </a:moveTo>
                <a:cubicBezTo>
                  <a:pt x="787" y="0"/>
                  <a:pt x="773" y="1"/>
                  <a:pt x="759" y="2"/>
                </a:cubicBezTo>
                <a:cubicBezTo>
                  <a:pt x="1" y="59"/>
                  <a:pt x="844" y="1878"/>
                  <a:pt x="1138" y="2317"/>
                </a:cubicBezTo>
                <a:lnTo>
                  <a:pt x="1138" y="2317"/>
                </a:lnTo>
                <a:cubicBezTo>
                  <a:pt x="1081" y="2250"/>
                  <a:pt x="979" y="2157"/>
                  <a:pt x="847" y="2157"/>
                </a:cubicBezTo>
                <a:cubicBezTo>
                  <a:pt x="795" y="2157"/>
                  <a:pt x="738" y="2172"/>
                  <a:pt x="678" y="2209"/>
                </a:cubicBezTo>
                <a:cubicBezTo>
                  <a:pt x="381" y="2388"/>
                  <a:pt x="826" y="2900"/>
                  <a:pt x="1204" y="3164"/>
                </a:cubicBezTo>
                <a:cubicBezTo>
                  <a:pt x="1355" y="3267"/>
                  <a:pt x="1577" y="3299"/>
                  <a:pt x="1791" y="3299"/>
                </a:cubicBezTo>
                <a:cubicBezTo>
                  <a:pt x="2121" y="3299"/>
                  <a:pt x="2432" y="3224"/>
                  <a:pt x="2432" y="3224"/>
                </a:cubicBezTo>
                <a:cubicBezTo>
                  <a:pt x="2432" y="3224"/>
                  <a:pt x="2159" y="1780"/>
                  <a:pt x="2159" y="1682"/>
                </a:cubicBezTo>
                <a:cubicBezTo>
                  <a:pt x="2159" y="1682"/>
                  <a:pt x="1589" y="0"/>
                  <a:pt x="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2"/>
          <p:cNvSpPr/>
          <p:nvPr/>
        </p:nvSpPr>
        <p:spPr>
          <a:xfrm>
            <a:off x="2675920" y="3330491"/>
            <a:ext cx="91854" cy="85873"/>
          </a:xfrm>
          <a:custGeom>
            <a:rect b="b" l="l" r="r" t="t"/>
            <a:pathLst>
              <a:path extrusionOk="0" h="1206" w="1290">
                <a:moveTo>
                  <a:pt x="1003" y="0"/>
                </a:moveTo>
                <a:lnTo>
                  <a:pt x="0" y="723"/>
                </a:lnTo>
                <a:lnTo>
                  <a:pt x="216" y="1205"/>
                </a:lnTo>
                <a:lnTo>
                  <a:pt x="1289" y="547"/>
                </a:lnTo>
                <a:lnTo>
                  <a:pt x="1003" y="0"/>
                </a:lnTo>
                <a:close/>
              </a:path>
            </a:pathLst>
          </a:custGeom>
          <a:solidFill>
            <a:srgbClr val="0D3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2"/>
          <p:cNvSpPr/>
          <p:nvPr/>
        </p:nvSpPr>
        <p:spPr>
          <a:xfrm>
            <a:off x="2655697" y="3426689"/>
            <a:ext cx="41228" cy="42723"/>
          </a:xfrm>
          <a:custGeom>
            <a:rect b="b" l="l" r="r" t="t"/>
            <a:pathLst>
              <a:path extrusionOk="0" h="600" w="579">
                <a:moveTo>
                  <a:pt x="449" y="1"/>
                </a:moveTo>
                <a:cubicBezTo>
                  <a:pt x="400" y="1"/>
                  <a:pt x="336" y="30"/>
                  <a:pt x="251" y="121"/>
                </a:cubicBezTo>
                <a:cubicBezTo>
                  <a:pt x="1" y="384"/>
                  <a:pt x="284" y="599"/>
                  <a:pt x="284" y="599"/>
                </a:cubicBezTo>
                <a:lnTo>
                  <a:pt x="578" y="114"/>
                </a:lnTo>
                <a:cubicBezTo>
                  <a:pt x="578" y="114"/>
                  <a:pt x="544" y="1"/>
                  <a:pt x="449" y="1"/>
                </a:cubicBezTo>
                <a:close/>
              </a:path>
            </a:pathLst>
          </a:custGeom>
          <a:solidFill>
            <a:srgbClr val="0D3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2"/>
          <p:cNvSpPr/>
          <p:nvPr/>
        </p:nvSpPr>
        <p:spPr>
          <a:xfrm>
            <a:off x="2224407" y="3029223"/>
            <a:ext cx="310240" cy="497937"/>
          </a:xfrm>
          <a:custGeom>
            <a:rect b="b" l="l" r="r" t="t"/>
            <a:pathLst>
              <a:path extrusionOk="0" h="6993" w="4357">
                <a:moveTo>
                  <a:pt x="2509" y="0"/>
                </a:moveTo>
                <a:cubicBezTo>
                  <a:pt x="1861" y="0"/>
                  <a:pt x="644" y="2712"/>
                  <a:pt x="332" y="4137"/>
                </a:cubicBezTo>
                <a:cubicBezTo>
                  <a:pt x="1" y="5635"/>
                  <a:pt x="1583" y="6536"/>
                  <a:pt x="2795" y="6803"/>
                </a:cubicBezTo>
                <a:cubicBezTo>
                  <a:pt x="3523" y="6961"/>
                  <a:pt x="3822" y="6992"/>
                  <a:pt x="3944" y="6992"/>
                </a:cubicBezTo>
                <a:cubicBezTo>
                  <a:pt x="4026" y="6992"/>
                  <a:pt x="4030" y="6978"/>
                  <a:pt x="4030" y="6978"/>
                </a:cubicBezTo>
                <a:lnTo>
                  <a:pt x="4357" y="5061"/>
                </a:lnTo>
                <a:lnTo>
                  <a:pt x="2323" y="4116"/>
                </a:lnTo>
                <a:lnTo>
                  <a:pt x="2818" y="1630"/>
                </a:lnTo>
                <a:cubicBezTo>
                  <a:pt x="2818" y="1630"/>
                  <a:pt x="3213" y="307"/>
                  <a:pt x="2600" y="20"/>
                </a:cubicBezTo>
                <a:cubicBezTo>
                  <a:pt x="2571" y="7"/>
                  <a:pt x="2541" y="0"/>
                  <a:pt x="25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2"/>
          <p:cNvSpPr/>
          <p:nvPr/>
        </p:nvSpPr>
        <p:spPr>
          <a:xfrm>
            <a:off x="2405838" y="3350785"/>
            <a:ext cx="149317" cy="193891"/>
          </a:xfrm>
          <a:custGeom>
            <a:rect b="b" l="l" r="r" t="t"/>
            <a:pathLst>
              <a:path extrusionOk="0" h="2723" w="2097">
                <a:moveTo>
                  <a:pt x="974" y="1"/>
                </a:moveTo>
                <a:cubicBezTo>
                  <a:pt x="881" y="1"/>
                  <a:pt x="814" y="22"/>
                  <a:pt x="797" y="73"/>
                </a:cubicBezTo>
                <a:cubicBezTo>
                  <a:pt x="797" y="73"/>
                  <a:pt x="1" y="2327"/>
                  <a:pt x="142" y="2475"/>
                </a:cubicBezTo>
                <a:cubicBezTo>
                  <a:pt x="244" y="2582"/>
                  <a:pt x="833" y="2722"/>
                  <a:pt x="1217" y="2722"/>
                </a:cubicBezTo>
                <a:cubicBezTo>
                  <a:pt x="1367" y="2722"/>
                  <a:pt x="1486" y="2701"/>
                  <a:pt x="1533" y="2648"/>
                </a:cubicBezTo>
                <a:cubicBezTo>
                  <a:pt x="1695" y="2462"/>
                  <a:pt x="2096" y="579"/>
                  <a:pt x="1930" y="366"/>
                </a:cubicBezTo>
                <a:cubicBezTo>
                  <a:pt x="1806" y="206"/>
                  <a:pt x="1262" y="1"/>
                  <a:pt x="9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2"/>
          <p:cNvSpPr/>
          <p:nvPr/>
        </p:nvSpPr>
        <p:spPr>
          <a:xfrm>
            <a:off x="2526673" y="3278013"/>
            <a:ext cx="173171" cy="234905"/>
          </a:xfrm>
          <a:custGeom>
            <a:rect b="b" l="l" r="r" t="t"/>
            <a:pathLst>
              <a:path extrusionOk="0" h="3299" w="2432">
                <a:moveTo>
                  <a:pt x="1630" y="0"/>
                </a:moveTo>
                <a:cubicBezTo>
                  <a:pt x="845" y="0"/>
                  <a:pt x="271" y="1682"/>
                  <a:pt x="271" y="1682"/>
                </a:cubicBezTo>
                <a:cubicBezTo>
                  <a:pt x="274" y="1780"/>
                  <a:pt x="1" y="3224"/>
                  <a:pt x="1" y="3224"/>
                </a:cubicBezTo>
                <a:cubicBezTo>
                  <a:pt x="1" y="3224"/>
                  <a:pt x="312" y="3299"/>
                  <a:pt x="641" y="3299"/>
                </a:cubicBezTo>
                <a:cubicBezTo>
                  <a:pt x="855" y="3299"/>
                  <a:pt x="1077" y="3267"/>
                  <a:pt x="1225" y="3164"/>
                </a:cubicBezTo>
                <a:cubicBezTo>
                  <a:pt x="1607" y="2900"/>
                  <a:pt x="2052" y="2388"/>
                  <a:pt x="1756" y="2209"/>
                </a:cubicBezTo>
                <a:cubicBezTo>
                  <a:pt x="1696" y="2172"/>
                  <a:pt x="1638" y="2157"/>
                  <a:pt x="1586" y="2157"/>
                </a:cubicBezTo>
                <a:cubicBezTo>
                  <a:pt x="1454" y="2157"/>
                  <a:pt x="1350" y="2250"/>
                  <a:pt x="1292" y="2317"/>
                </a:cubicBezTo>
                <a:lnTo>
                  <a:pt x="1292" y="2317"/>
                </a:lnTo>
                <a:cubicBezTo>
                  <a:pt x="1590" y="1877"/>
                  <a:pt x="2432" y="59"/>
                  <a:pt x="1671" y="2"/>
                </a:cubicBezTo>
                <a:cubicBezTo>
                  <a:pt x="1657" y="1"/>
                  <a:pt x="1643" y="0"/>
                  <a:pt x="1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2"/>
          <p:cNvSpPr/>
          <p:nvPr/>
        </p:nvSpPr>
        <p:spPr>
          <a:xfrm>
            <a:off x="2557434" y="3330491"/>
            <a:ext cx="91854" cy="85873"/>
          </a:xfrm>
          <a:custGeom>
            <a:rect b="b" l="l" r="r" t="t"/>
            <a:pathLst>
              <a:path extrusionOk="0" h="1206" w="1290">
                <a:moveTo>
                  <a:pt x="284" y="0"/>
                </a:moveTo>
                <a:lnTo>
                  <a:pt x="1" y="547"/>
                </a:lnTo>
                <a:lnTo>
                  <a:pt x="1074" y="1205"/>
                </a:lnTo>
                <a:lnTo>
                  <a:pt x="1290" y="723"/>
                </a:lnTo>
                <a:lnTo>
                  <a:pt x="284" y="0"/>
                </a:lnTo>
                <a:close/>
              </a:path>
            </a:pathLst>
          </a:custGeom>
          <a:solidFill>
            <a:srgbClr val="0D3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2"/>
          <p:cNvSpPr/>
          <p:nvPr/>
        </p:nvSpPr>
        <p:spPr>
          <a:xfrm>
            <a:off x="2628070" y="3426689"/>
            <a:ext cx="41441" cy="42723"/>
          </a:xfrm>
          <a:custGeom>
            <a:rect b="b" l="l" r="r" t="t"/>
            <a:pathLst>
              <a:path extrusionOk="0" h="600" w="582">
                <a:moveTo>
                  <a:pt x="132" y="1"/>
                </a:moveTo>
                <a:cubicBezTo>
                  <a:pt x="36" y="1"/>
                  <a:pt x="1" y="114"/>
                  <a:pt x="1" y="114"/>
                </a:cubicBezTo>
                <a:lnTo>
                  <a:pt x="298" y="599"/>
                </a:lnTo>
                <a:cubicBezTo>
                  <a:pt x="298" y="599"/>
                  <a:pt x="581" y="384"/>
                  <a:pt x="332" y="121"/>
                </a:cubicBezTo>
                <a:cubicBezTo>
                  <a:pt x="247" y="30"/>
                  <a:pt x="181" y="1"/>
                  <a:pt x="132" y="1"/>
                </a:cubicBezTo>
                <a:close/>
              </a:path>
            </a:pathLst>
          </a:custGeom>
          <a:solidFill>
            <a:srgbClr val="0D3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2"/>
          <p:cNvSpPr/>
          <p:nvPr/>
        </p:nvSpPr>
        <p:spPr>
          <a:xfrm>
            <a:off x="2220634" y="2160096"/>
            <a:ext cx="795289" cy="663488"/>
          </a:xfrm>
          <a:custGeom>
            <a:rect b="b" l="l" r="r" t="t"/>
            <a:pathLst>
              <a:path extrusionOk="0" h="9318" w="11169">
                <a:moveTo>
                  <a:pt x="3597" y="1"/>
                </a:moveTo>
                <a:lnTo>
                  <a:pt x="3597" y="1"/>
                </a:lnTo>
                <a:cubicBezTo>
                  <a:pt x="3377" y="52"/>
                  <a:pt x="3243" y="92"/>
                  <a:pt x="3098" y="146"/>
                </a:cubicBezTo>
                <a:cubicBezTo>
                  <a:pt x="3253" y="96"/>
                  <a:pt x="3418" y="49"/>
                  <a:pt x="3597" y="1"/>
                </a:cubicBezTo>
                <a:close/>
                <a:moveTo>
                  <a:pt x="11055" y="1678"/>
                </a:moveTo>
                <a:lnTo>
                  <a:pt x="11055" y="1678"/>
                </a:lnTo>
                <a:cubicBezTo>
                  <a:pt x="11088" y="1769"/>
                  <a:pt x="11119" y="1854"/>
                  <a:pt x="11142" y="1927"/>
                </a:cubicBezTo>
                <a:cubicBezTo>
                  <a:pt x="11149" y="1931"/>
                  <a:pt x="11159" y="1935"/>
                  <a:pt x="11169" y="1941"/>
                </a:cubicBezTo>
                <a:cubicBezTo>
                  <a:pt x="11162" y="1931"/>
                  <a:pt x="11119" y="1830"/>
                  <a:pt x="11055" y="1678"/>
                </a:cubicBezTo>
                <a:close/>
                <a:moveTo>
                  <a:pt x="2257" y="504"/>
                </a:moveTo>
                <a:lnTo>
                  <a:pt x="2257" y="504"/>
                </a:lnTo>
                <a:cubicBezTo>
                  <a:pt x="1687" y="753"/>
                  <a:pt x="1086" y="2123"/>
                  <a:pt x="806" y="2843"/>
                </a:cubicBezTo>
                <a:cubicBezTo>
                  <a:pt x="1049" y="2225"/>
                  <a:pt x="1539" y="1128"/>
                  <a:pt x="2102" y="619"/>
                </a:cubicBezTo>
                <a:cubicBezTo>
                  <a:pt x="2142" y="581"/>
                  <a:pt x="2197" y="541"/>
                  <a:pt x="2257" y="504"/>
                </a:cubicBezTo>
                <a:close/>
                <a:moveTo>
                  <a:pt x="247" y="3916"/>
                </a:moveTo>
                <a:lnTo>
                  <a:pt x="247" y="3916"/>
                </a:lnTo>
                <a:cubicBezTo>
                  <a:pt x="199" y="4053"/>
                  <a:pt x="152" y="4226"/>
                  <a:pt x="105" y="4442"/>
                </a:cubicBezTo>
                <a:cubicBezTo>
                  <a:pt x="0" y="4921"/>
                  <a:pt x="41" y="5363"/>
                  <a:pt x="94" y="5649"/>
                </a:cubicBezTo>
                <a:cubicBezTo>
                  <a:pt x="47" y="5221"/>
                  <a:pt x="68" y="4472"/>
                  <a:pt x="247" y="3916"/>
                </a:cubicBezTo>
                <a:close/>
                <a:moveTo>
                  <a:pt x="172" y="5973"/>
                </a:moveTo>
                <a:lnTo>
                  <a:pt x="172" y="5973"/>
                </a:lnTo>
                <a:cubicBezTo>
                  <a:pt x="81" y="6514"/>
                  <a:pt x="81" y="7283"/>
                  <a:pt x="105" y="7911"/>
                </a:cubicBezTo>
                <a:cubicBezTo>
                  <a:pt x="105" y="7752"/>
                  <a:pt x="105" y="7587"/>
                  <a:pt x="108" y="7411"/>
                </a:cubicBezTo>
                <a:lnTo>
                  <a:pt x="105" y="6925"/>
                </a:lnTo>
                <a:lnTo>
                  <a:pt x="122" y="6918"/>
                </a:lnTo>
                <a:cubicBezTo>
                  <a:pt x="132" y="6612"/>
                  <a:pt x="152" y="6291"/>
                  <a:pt x="172" y="5973"/>
                </a:cubicBezTo>
                <a:close/>
                <a:moveTo>
                  <a:pt x="169" y="8886"/>
                </a:moveTo>
                <a:cubicBezTo>
                  <a:pt x="178" y="8950"/>
                  <a:pt x="192" y="9001"/>
                  <a:pt x="209" y="9041"/>
                </a:cubicBezTo>
                <a:cubicBezTo>
                  <a:pt x="192" y="9001"/>
                  <a:pt x="183" y="8950"/>
                  <a:pt x="169" y="8886"/>
                </a:cubicBezTo>
                <a:close/>
                <a:moveTo>
                  <a:pt x="328" y="9186"/>
                </a:moveTo>
                <a:cubicBezTo>
                  <a:pt x="378" y="9216"/>
                  <a:pt x="432" y="9220"/>
                  <a:pt x="462" y="9220"/>
                </a:cubicBezTo>
                <a:lnTo>
                  <a:pt x="469" y="9220"/>
                </a:lnTo>
                <a:cubicBezTo>
                  <a:pt x="418" y="9220"/>
                  <a:pt x="371" y="9210"/>
                  <a:pt x="328" y="9186"/>
                </a:cubicBezTo>
                <a:close/>
                <a:moveTo>
                  <a:pt x="928" y="8997"/>
                </a:moveTo>
                <a:lnTo>
                  <a:pt x="928" y="8997"/>
                </a:lnTo>
                <a:cubicBezTo>
                  <a:pt x="898" y="9024"/>
                  <a:pt x="867" y="9048"/>
                  <a:pt x="837" y="9071"/>
                </a:cubicBezTo>
                <a:lnTo>
                  <a:pt x="823" y="9317"/>
                </a:lnTo>
                <a:cubicBezTo>
                  <a:pt x="857" y="9213"/>
                  <a:pt x="891" y="9105"/>
                  <a:pt x="928" y="8997"/>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2"/>
          <p:cNvSpPr/>
          <p:nvPr/>
        </p:nvSpPr>
        <p:spPr>
          <a:xfrm>
            <a:off x="2228039" y="2159882"/>
            <a:ext cx="786032" cy="656795"/>
          </a:xfrm>
          <a:custGeom>
            <a:rect b="b" l="l" r="r" t="t"/>
            <a:pathLst>
              <a:path extrusionOk="0" h="9224" w="11039">
                <a:moveTo>
                  <a:pt x="3503" y="1"/>
                </a:moveTo>
                <a:cubicBezTo>
                  <a:pt x="3500" y="4"/>
                  <a:pt x="3500" y="4"/>
                  <a:pt x="3496" y="4"/>
                </a:cubicBezTo>
                <a:lnTo>
                  <a:pt x="3493" y="4"/>
                </a:lnTo>
                <a:cubicBezTo>
                  <a:pt x="3314" y="52"/>
                  <a:pt x="3149" y="99"/>
                  <a:pt x="2994" y="149"/>
                </a:cubicBezTo>
                <a:cubicBezTo>
                  <a:pt x="2801" y="220"/>
                  <a:pt x="2592" y="318"/>
                  <a:pt x="2153" y="507"/>
                </a:cubicBezTo>
                <a:cubicBezTo>
                  <a:pt x="2093" y="544"/>
                  <a:pt x="2038" y="584"/>
                  <a:pt x="1998" y="622"/>
                </a:cubicBezTo>
                <a:cubicBezTo>
                  <a:pt x="1750" y="846"/>
                  <a:pt x="1517" y="1183"/>
                  <a:pt x="1312" y="1544"/>
                </a:cubicBezTo>
                <a:lnTo>
                  <a:pt x="1312" y="1544"/>
                </a:lnTo>
                <a:cubicBezTo>
                  <a:pt x="1344" y="1522"/>
                  <a:pt x="1633" y="1329"/>
                  <a:pt x="2174" y="1094"/>
                </a:cubicBezTo>
                <a:cubicBezTo>
                  <a:pt x="2575" y="375"/>
                  <a:pt x="3533" y="1"/>
                  <a:pt x="3503" y="1"/>
                </a:cubicBezTo>
                <a:close/>
                <a:moveTo>
                  <a:pt x="1312" y="1544"/>
                </a:moveTo>
                <a:lnTo>
                  <a:pt x="1312" y="1544"/>
                </a:lnTo>
                <a:cubicBezTo>
                  <a:pt x="1310" y="1545"/>
                  <a:pt x="1310" y="1546"/>
                  <a:pt x="1310" y="1546"/>
                </a:cubicBezTo>
                <a:lnTo>
                  <a:pt x="1294" y="1576"/>
                </a:lnTo>
                <a:lnTo>
                  <a:pt x="1294" y="1576"/>
                </a:lnTo>
                <a:cubicBezTo>
                  <a:pt x="1300" y="1565"/>
                  <a:pt x="1306" y="1554"/>
                  <a:pt x="1312" y="1544"/>
                </a:cubicBezTo>
                <a:close/>
                <a:moveTo>
                  <a:pt x="7195" y="1023"/>
                </a:moveTo>
                <a:cubicBezTo>
                  <a:pt x="6638" y="1023"/>
                  <a:pt x="6051" y="1044"/>
                  <a:pt x="5464" y="1097"/>
                </a:cubicBezTo>
                <a:cubicBezTo>
                  <a:pt x="3564" y="1266"/>
                  <a:pt x="2535" y="1900"/>
                  <a:pt x="2164" y="1900"/>
                </a:cubicBezTo>
                <a:cubicBezTo>
                  <a:pt x="2069" y="1900"/>
                  <a:pt x="2015" y="1860"/>
                  <a:pt x="2005" y="1759"/>
                </a:cubicBezTo>
                <a:cubicBezTo>
                  <a:pt x="1661" y="1897"/>
                  <a:pt x="1314" y="2052"/>
                  <a:pt x="965" y="2228"/>
                </a:cubicBezTo>
                <a:lnTo>
                  <a:pt x="1294" y="1576"/>
                </a:lnTo>
                <a:lnTo>
                  <a:pt x="1294" y="1576"/>
                </a:lnTo>
                <a:cubicBezTo>
                  <a:pt x="1042" y="2026"/>
                  <a:pt x="835" y="2507"/>
                  <a:pt x="702" y="2846"/>
                </a:cubicBezTo>
                <a:cubicBezTo>
                  <a:pt x="598" y="3109"/>
                  <a:pt x="537" y="3284"/>
                  <a:pt x="537" y="3287"/>
                </a:cubicBezTo>
                <a:cubicBezTo>
                  <a:pt x="537" y="3287"/>
                  <a:pt x="2204" y="1883"/>
                  <a:pt x="5383" y="1499"/>
                </a:cubicBezTo>
                <a:cubicBezTo>
                  <a:pt x="6088" y="1415"/>
                  <a:pt x="6766" y="1377"/>
                  <a:pt x="7404" y="1377"/>
                </a:cubicBezTo>
                <a:cubicBezTo>
                  <a:pt x="9010" y="1377"/>
                  <a:pt x="10333" y="1617"/>
                  <a:pt x="11038" y="1930"/>
                </a:cubicBezTo>
                <a:cubicBezTo>
                  <a:pt x="11015" y="1857"/>
                  <a:pt x="10984" y="1772"/>
                  <a:pt x="10951" y="1681"/>
                </a:cubicBezTo>
                <a:cubicBezTo>
                  <a:pt x="10926" y="1627"/>
                  <a:pt x="10903" y="1566"/>
                  <a:pt x="10879" y="1502"/>
                </a:cubicBezTo>
                <a:cubicBezTo>
                  <a:pt x="10798" y="1303"/>
                  <a:pt x="9179" y="1023"/>
                  <a:pt x="7195" y="1023"/>
                </a:cubicBezTo>
                <a:close/>
                <a:moveTo>
                  <a:pt x="1114" y="5548"/>
                </a:moveTo>
                <a:cubicBezTo>
                  <a:pt x="577" y="5808"/>
                  <a:pt x="213" y="5987"/>
                  <a:pt x="102" y="5987"/>
                </a:cubicBezTo>
                <a:cubicBezTo>
                  <a:pt x="85" y="5987"/>
                  <a:pt x="74" y="5984"/>
                  <a:pt x="68" y="5976"/>
                </a:cubicBezTo>
                <a:cubicBezTo>
                  <a:pt x="48" y="6294"/>
                  <a:pt x="28" y="6615"/>
                  <a:pt x="18" y="6921"/>
                </a:cubicBezTo>
                <a:lnTo>
                  <a:pt x="1249" y="6409"/>
                </a:lnTo>
                <a:cubicBezTo>
                  <a:pt x="1229" y="6057"/>
                  <a:pt x="1182" y="5744"/>
                  <a:pt x="1114" y="5548"/>
                </a:cubicBezTo>
                <a:close/>
                <a:moveTo>
                  <a:pt x="1259" y="6834"/>
                </a:moveTo>
                <a:lnTo>
                  <a:pt x="4" y="7417"/>
                </a:lnTo>
                <a:lnTo>
                  <a:pt x="4" y="7414"/>
                </a:lnTo>
                <a:cubicBezTo>
                  <a:pt x="1" y="7590"/>
                  <a:pt x="1" y="7755"/>
                  <a:pt x="1" y="7914"/>
                </a:cubicBezTo>
                <a:cubicBezTo>
                  <a:pt x="18" y="8356"/>
                  <a:pt x="48" y="8727"/>
                  <a:pt x="65" y="8885"/>
                </a:cubicBezTo>
                <a:lnTo>
                  <a:pt x="65" y="8889"/>
                </a:lnTo>
                <a:cubicBezTo>
                  <a:pt x="79" y="8953"/>
                  <a:pt x="88" y="9004"/>
                  <a:pt x="105" y="9044"/>
                </a:cubicBezTo>
                <a:cubicBezTo>
                  <a:pt x="135" y="9118"/>
                  <a:pt x="180" y="9162"/>
                  <a:pt x="224" y="9189"/>
                </a:cubicBezTo>
                <a:cubicBezTo>
                  <a:pt x="267" y="9213"/>
                  <a:pt x="314" y="9223"/>
                  <a:pt x="365" y="9223"/>
                </a:cubicBezTo>
                <a:lnTo>
                  <a:pt x="392" y="9223"/>
                </a:lnTo>
                <a:lnTo>
                  <a:pt x="733" y="9074"/>
                </a:lnTo>
                <a:cubicBezTo>
                  <a:pt x="763" y="9051"/>
                  <a:pt x="794" y="9027"/>
                  <a:pt x="824" y="9000"/>
                </a:cubicBezTo>
                <a:cubicBezTo>
                  <a:pt x="892" y="8811"/>
                  <a:pt x="965" y="8622"/>
                  <a:pt x="1046" y="8440"/>
                </a:cubicBezTo>
                <a:cubicBezTo>
                  <a:pt x="1192" y="8109"/>
                  <a:pt x="1263" y="7454"/>
                  <a:pt x="1259" y="6834"/>
                </a:cubicBez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2"/>
          <p:cNvSpPr/>
          <p:nvPr/>
        </p:nvSpPr>
        <p:spPr>
          <a:xfrm>
            <a:off x="2223980" y="2257932"/>
            <a:ext cx="791942" cy="328255"/>
          </a:xfrm>
          <a:custGeom>
            <a:rect b="b" l="l" r="r" t="t"/>
            <a:pathLst>
              <a:path extrusionOk="0" h="4610" w="11122">
                <a:moveTo>
                  <a:pt x="7461" y="0"/>
                </a:moveTo>
                <a:cubicBezTo>
                  <a:pt x="6823" y="0"/>
                  <a:pt x="6145" y="38"/>
                  <a:pt x="5440" y="122"/>
                </a:cubicBezTo>
                <a:cubicBezTo>
                  <a:pt x="2261" y="506"/>
                  <a:pt x="594" y="1910"/>
                  <a:pt x="594" y="1910"/>
                </a:cubicBezTo>
                <a:cubicBezTo>
                  <a:pt x="463" y="2008"/>
                  <a:pt x="331" y="2146"/>
                  <a:pt x="200" y="2542"/>
                </a:cubicBezTo>
                <a:cubicBezTo>
                  <a:pt x="21" y="3098"/>
                  <a:pt x="0" y="3847"/>
                  <a:pt x="47" y="4275"/>
                </a:cubicBezTo>
                <a:cubicBezTo>
                  <a:pt x="85" y="4478"/>
                  <a:pt x="125" y="4599"/>
                  <a:pt x="125" y="4599"/>
                </a:cubicBezTo>
                <a:cubicBezTo>
                  <a:pt x="131" y="4607"/>
                  <a:pt x="142" y="4610"/>
                  <a:pt x="159" y="4610"/>
                </a:cubicBezTo>
                <a:cubicBezTo>
                  <a:pt x="270" y="4610"/>
                  <a:pt x="634" y="4431"/>
                  <a:pt x="1171" y="4171"/>
                </a:cubicBezTo>
                <a:cubicBezTo>
                  <a:pt x="1131" y="4056"/>
                  <a:pt x="1080" y="3979"/>
                  <a:pt x="1022" y="3962"/>
                </a:cubicBezTo>
                <a:cubicBezTo>
                  <a:pt x="665" y="3853"/>
                  <a:pt x="402" y="3020"/>
                  <a:pt x="709" y="2305"/>
                </a:cubicBezTo>
                <a:cubicBezTo>
                  <a:pt x="1013" y="1590"/>
                  <a:pt x="4883" y="459"/>
                  <a:pt x="6840" y="220"/>
                </a:cubicBezTo>
                <a:cubicBezTo>
                  <a:pt x="7171" y="179"/>
                  <a:pt x="7515" y="162"/>
                  <a:pt x="7856" y="162"/>
                </a:cubicBezTo>
                <a:cubicBezTo>
                  <a:pt x="9519" y="162"/>
                  <a:pt x="11122" y="567"/>
                  <a:pt x="11122" y="567"/>
                </a:cubicBezTo>
                <a:cubicBezTo>
                  <a:pt x="11112" y="561"/>
                  <a:pt x="11102" y="557"/>
                  <a:pt x="11095" y="553"/>
                </a:cubicBezTo>
                <a:cubicBezTo>
                  <a:pt x="10390" y="240"/>
                  <a:pt x="9067" y="0"/>
                  <a:pt x="74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2"/>
          <p:cNvSpPr/>
          <p:nvPr/>
        </p:nvSpPr>
        <p:spPr>
          <a:xfrm>
            <a:off x="2235729" y="2805996"/>
            <a:ext cx="44503" cy="176660"/>
          </a:xfrm>
          <a:custGeom>
            <a:rect b="b" l="l" r="r" t="t"/>
            <a:pathLst>
              <a:path extrusionOk="0" h="2481" w="625">
                <a:moveTo>
                  <a:pt x="625" y="0"/>
                </a:moveTo>
                <a:lnTo>
                  <a:pt x="284" y="149"/>
                </a:lnTo>
                <a:lnTo>
                  <a:pt x="365" y="493"/>
                </a:lnTo>
                <a:lnTo>
                  <a:pt x="1" y="2359"/>
                </a:lnTo>
                <a:lnTo>
                  <a:pt x="125" y="2481"/>
                </a:lnTo>
                <a:cubicBezTo>
                  <a:pt x="125" y="2481"/>
                  <a:pt x="324" y="1627"/>
                  <a:pt x="368" y="1266"/>
                </a:cubicBezTo>
                <a:cubicBezTo>
                  <a:pt x="396" y="1050"/>
                  <a:pt x="480" y="671"/>
                  <a:pt x="611" y="246"/>
                </a:cubicBezTo>
                <a:lnTo>
                  <a:pt x="6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2"/>
          <p:cNvSpPr/>
          <p:nvPr/>
        </p:nvSpPr>
        <p:spPr>
          <a:xfrm>
            <a:off x="2228039" y="2616164"/>
            <a:ext cx="89718" cy="71917"/>
          </a:xfrm>
          <a:custGeom>
            <a:rect b="b" l="l" r="r" t="t"/>
            <a:pathLst>
              <a:path extrusionOk="0" h="1010" w="1260">
                <a:moveTo>
                  <a:pt x="1249" y="1"/>
                </a:moveTo>
                <a:lnTo>
                  <a:pt x="18" y="513"/>
                </a:lnTo>
                <a:lnTo>
                  <a:pt x="1" y="520"/>
                </a:lnTo>
                <a:lnTo>
                  <a:pt x="4" y="1006"/>
                </a:lnTo>
                <a:lnTo>
                  <a:pt x="4" y="1009"/>
                </a:lnTo>
                <a:lnTo>
                  <a:pt x="1259" y="426"/>
                </a:lnTo>
                <a:cubicBezTo>
                  <a:pt x="1259" y="280"/>
                  <a:pt x="1256" y="138"/>
                  <a:pt x="1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2"/>
          <p:cNvSpPr/>
          <p:nvPr/>
        </p:nvSpPr>
        <p:spPr>
          <a:xfrm>
            <a:off x="2296752" y="2237709"/>
            <a:ext cx="86087" cy="80818"/>
          </a:xfrm>
          <a:custGeom>
            <a:rect b="b" l="l" r="r" t="t"/>
            <a:pathLst>
              <a:path extrusionOk="0" h="1135" w="1209">
                <a:moveTo>
                  <a:pt x="1209" y="1"/>
                </a:moveTo>
                <a:lnTo>
                  <a:pt x="1209" y="1"/>
                </a:lnTo>
                <a:cubicBezTo>
                  <a:pt x="635" y="250"/>
                  <a:pt x="345" y="453"/>
                  <a:pt x="345" y="453"/>
                </a:cubicBezTo>
                <a:lnTo>
                  <a:pt x="0" y="1135"/>
                </a:lnTo>
                <a:cubicBezTo>
                  <a:pt x="349" y="959"/>
                  <a:pt x="696" y="804"/>
                  <a:pt x="1040" y="666"/>
                </a:cubicBezTo>
                <a:cubicBezTo>
                  <a:pt x="1030" y="602"/>
                  <a:pt x="1040" y="517"/>
                  <a:pt x="1060" y="406"/>
                </a:cubicBezTo>
                <a:cubicBezTo>
                  <a:pt x="1087" y="261"/>
                  <a:pt x="1141" y="126"/>
                  <a:pt x="1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2"/>
          <p:cNvSpPr/>
          <p:nvPr/>
        </p:nvSpPr>
        <p:spPr>
          <a:xfrm>
            <a:off x="2335630" y="2423437"/>
            <a:ext cx="598122" cy="144475"/>
          </a:xfrm>
          <a:custGeom>
            <a:rect b="b" l="l" r="r" t="t"/>
            <a:pathLst>
              <a:path extrusionOk="0" h="2029" w="8400">
                <a:moveTo>
                  <a:pt x="6045" y="0"/>
                </a:moveTo>
                <a:cubicBezTo>
                  <a:pt x="5819" y="0"/>
                  <a:pt x="5586" y="4"/>
                  <a:pt x="5343" y="17"/>
                </a:cubicBezTo>
                <a:cubicBezTo>
                  <a:pt x="3504" y="102"/>
                  <a:pt x="1611" y="864"/>
                  <a:pt x="292" y="1475"/>
                </a:cubicBezTo>
                <a:cubicBezTo>
                  <a:pt x="194" y="1533"/>
                  <a:pt x="99" y="1593"/>
                  <a:pt x="1" y="1657"/>
                </a:cubicBezTo>
                <a:lnTo>
                  <a:pt x="66" y="2028"/>
                </a:lnTo>
                <a:cubicBezTo>
                  <a:pt x="66" y="2028"/>
                  <a:pt x="1675" y="1185"/>
                  <a:pt x="3443" y="699"/>
                </a:cubicBezTo>
                <a:cubicBezTo>
                  <a:pt x="3524" y="604"/>
                  <a:pt x="3645" y="517"/>
                  <a:pt x="3835" y="459"/>
                </a:cubicBezTo>
                <a:cubicBezTo>
                  <a:pt x="3835" y="459"/>
                  <a:pt x="3913" y="476"/>
                  <a:pt x="3942" y="574"/>
                </a:cubicBezTo>
                <a:cubicBezTo>
                  <a:pt x="4257" y="503"/>
                  <a:pt x="4567" y="446"/>
                  <a:pt x="4874" y="408"/>
                </a:cubicBezTo>
                <a:cubicBezTo>
                  <a:pt x="4888" y="399"/>
                  <a:pt x="4908" y="395"/>
                  <a:pt x="4925" y="395"/>
                </a:cubicBezTo>
                <a:cubicBezTo>
                  <a:pt x="4935" y="395"/>
                  <a:pt x="4945" y="399"/>
                  <a:pt x="4955" y="399"/>
                </a:cubicBezTo>
                <a:cubicBezTo>
                  <a:pt x="4965" y="399"/>
                  <a:pt x="4972" y="399"/>
                  <a:pt x="4982" y="395"/>
                </a:cubicBezTo>
                <a:cubicBezTo>
                  <a:pt x="5501" y="341"/>
                  <a:pt x="5978" y="321"/>
                  <a:pt x="6395" y="321"/>
                </a:cubicBezTo>
                <a:cubicBezTo>
                  <a:pt x="7391" y="321"/>
                  <a:pt x="8086" y="439"/>
                  <a:pt x="8400" y="503"/>
                </a:cubicBezTo>
                <a:cubicBezTo>
                  <a:pt x="8309" y="378"/>
                  <a:pt x="8238" y="291"/>
                  <a:pt x="8238" y="291"/>
                </a:cubicBezTo>
                <a:lnTo>
                  <a:pt x="8238" y="213"/>
                </a:lnTo>
                <a:lnTo>
                  <a:pt x="8241" y="213"/>
                </a:lnTo>
                <a:cubicBezTo>
                  <a:pt x="8180" y="190"/>
                  <a:pt x="8113" y="170"/>
                  <a:pt x="8032" y="153"/>
                </a:cubicBezTo>
                <a:cubicBezTo>
                  <a:pt x="8009" y="149"/>
                  <a:pt x="7985" y="145"/>
                  <a:pt x="7958" y="142"/>
                </a:cubicBezTo>
                <a:lnTo>
                  <a:pt x="7951" y="142"/>
                </a:lnTo>
                <a:cubicBezTo>
                  <a:pt x="7887" y="132"/>
                  <a:pt x="7775" y="115"/>
                  <a:pt x="7627" y="95"/>
                </a:cubicBezTo>
                <a:cubicBezTo>
                  <a:pt x="7165" y="38"/>
                  <a:pt x="6638" y="0"/>
                  <a:pt x="6045" y="0"/>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2"/>
          <p:cNvSpPr/>
          <p:nvPr/>
        </p:nvSpPr>
        <p:spPr>
          <a:xfrm>
            <a:off x="2682613" y="2454956"/>
            <a:ext cx="5839" cy="997"/>
          </a:xfrm>
          <a:custGeom>
            <a:rect b="b" l="l" r="r" t="t"/>
            <a:pathLst>
              <a:path extrusionOk="0" h="14" w="82">
                <a:moveTo>
                  <a:pt x="52" y="0"/>
                </a:moveTo>
                <a:cubicBezTo>
                  <a:pt x="35" y="0"/>
                  <a:pt x="15" y="4"/>
                  <a:pt x="1" y="13"/>
                </a:cubicBezTo>
                <a:cubicBezTo>
                  <a:pt x="28" y="10"/>
                  <a:pt x="55" y="7"/>
                  <a:pt x="82" y="4"/>
                </a:cubicBezTo>
                <a:cubicBezTo>
                  <a:pt x="72" y="4"/>
                  <a:pt x="62" y="0"/>
                  <a:pt x="52" y="0"/>
                </a:cubicBezTo>
                <a:close/>
              </a:path>
            </a:pathLst>
          </a:custGeom>
          <a:solidFill>
            <a:srgbClr val="3007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2"/>
          <p:cNvSpPr/>
          <p:nvPr/>
        </p:nvSpPr>
        <p:spPr>
          <a:xfrm>
            <a:off x="2982743" y="2691641"/>
            <a:ext cx="18086" cy="13458"/>
          </a:xfrm>
          <a:custGeom>
            <a:rect b="b" l="l" r="r" t="t"/>
            <a:pathLst>
              <a:path extrusionOk="0" h="189" w="254">
                <a:moveTo>
                  <a:pt x="8" y="0"/>
                </a:moveTo>
                <a:cubicBezTo>
                  <a:pt x="3" y="7"/>
                  <a:pt x="3" y="14"/>
                  <a:pt x="0" y="20"/>
                </a:cubicBezTo>
                <a:cubicBezTo>
                  <a:pt x="125" y="125"/>
                  <a:pt x="226" y="176"/>
                  <a:pt x="254" y="189"/>
                </a:cubicBezTo>
                <a:cubicBezTo>
                  <a:pt x="165" y="142"/>
                  <a:pt x="81" y="78"/>
                  <a:pt x="8" y="0"/>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2"/>
          <p:cNvSpPr/>
          <p:nvPr/>
        </p:nvSpPr>
        <p:spPr>
          <a:xfrm>
            <a:off x="2922432" y="2441996"/>
            <a:ext cx="60880" cy="251140"/>
          </a:xfrm>
          <a:custGeom>
            <a:rect b="b" l="l" r="r" t="t"/>
            <a:pathLst>
              <a:path extrusionOk="0" h="3527" w="855">
                <a:moveTo>
                  <a:pt x="0" y="0"/>
                </a:moveTo>
                <a:cubicBezTo>
                  <a:pt x="34" y="13"/>
                  <a:pt x="68" y="30"/>
                  <a:pt x="98" y="47"/>
                </a:cubicBezTo>
                <a:cubicBezTo>
                  <a:pt x="81" y="33"/>
                  <a:pt x="61" y="21"/>
                  <a:pt x="45" y="7"/>
                </a:cubicBezTo>
                <a:cubicBezTo>
                  <a:pt x="20" y="4"/>
                  <a:pt x="4" y="0"/>
                  <a:pt x="0" y="0"/>
                </a:cubicBezTo>
                <a:close/>
                <a:moveTo>
                  <a:pt x="159" y="290"/>
                </a:moveTo>
                <a:lnTo>
                  <a:pt x="159" y="290"/>
                </a:lnTo>
                <a:cubicBezTo>
                  <a:pt x="216" y="371"/>
                  <a:pt x="284" y="472"/>
                  <a:pt x="344" y="574"/>
                </a:cubicBezTo>
                <a:cubicBezTo>
                  <a:pt x="436" y="736"/>
                  <a:pt x="348" y="1248"/>
                  <a:pt x="308" y="1788"/>
                </a:cubicBezTo>
                <a:lnTo>
                  <a:pt x="564" y="1829"/>
                </a:lnTo>
                <a:lnTo>
                  <a:pt x="567" y="1444"/>
                </a:lnTo>
                <a:cubicBezTo>
                  <a:pt x="564" y="1030"/>
                  <a:pt x="520" y="634"/>
                  <a:pt x="344" y="331"/>
                </a:cubicBezTo>
                <a:lnTo>
                  <a:pt x="344" y="334"/>
                </a:lnTo>
                <a:cubicBezTo>
                  <a:pt x="344" y="334"/>
                  <a:pt x="280" y="314"/>
                  <a:pt x="159" y="290"/>
                </a:cubicBezTo>
                <a:close/>
                <a:moveTo>
                  <a:pt x="564" y="1876"/>
                </a:moveTo>
                <a:lnTo>
                  <a:pt x="557" y="1927"/>
                </a:lnTo>
                <a:lnTo>
                  <a:pt x="301" y="1886"/>
                </a:lnTo>
                <a:lnTo>
                  <a:pt x="301" y="1886"/>
                </a:lnTo>
                <a:cubicBezTo>
                  <a:pt x="284" y="2180"/>
                  <a:pt x="284" y="2477"/>
                  <a:pt x="344" y="2720"/>
                </a:cubicBezTo>
                <a:cubicBezTo>
                  <a:pt x="439" y="3121"/>
                  <a:pt x="665" y="3378"/>
                  <a:pt x="847" y="3526"/>
                </a:cubicBezTo>
                <a:cubicBezTo>
                  <a:pt x="850" y="3520"/>
                  <a:pt x="850" y="3513"/>
                  <a:pt x="855" y="3506"/>
                </a:cubicBezTo>
                <a:cubicBezTo>
                  <a:pt x="699" y="3334"/>
                  <a:pt x="584" y="3084"/>
                  <a:pt x="561" y="2723"/>
                </a:cubicBezTo>
                <a:cubicBezTo>
                  <a:pt x="544" y="2460"/>
                  <a:pt x="557" y="2170"/>
                  <a:pt x="564" y="1876"/>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2"/>
          <p:cNvSpPr/>
          <p:nvPr/>
        </p:nvSpPr>
        <p:spPr>
          <a:xfrm>
            <a:off x="2925565" y="2442423"/>
            <a:ext cx="75762" cy="262960"/>
          </a:xfrm>
          <a:custGeom>
            <a:rect b="b" l="l" r="r" t="t"/>
            <a:pathLst>
              <a:path extrusionOk="0" h="3693" w="1064">
                <a:moveTo>
                  <a:pt x="1" y="1"/>
                </a:moveTo>
                <a:lnTo>
                  <a:pt x="1" y="1"/>
                </a:lnTo>
                <a:cubicBezTo>
                  <a:pt x="17" y="15"/>
                  <a:pt x="37" y="27"/>
                  <a:pt x="54" y="41"/>
                </a:cubicBezTo>
                <a:cubicBezTo>
                  <a:pt x="257" y="156"/>
                  <a:pt x="297" y="311"/>
                  <a:pt x="300" y="325"/>
                </a:cubicBezTo>
                <a:cubicBezTo>
                  <a:pt x="476" y="628"/>
                  <a:pt x="520" y="1024"/>
                  <a:pt x="523" y="1438"/>
                </a:cubicBezTo>
                <a:lnTo>
                  <a:pt x="898" y="1505"/>
                </a:lnTo>
                <a:cubicBezTo>
                  <a:pt x="871" y="1135"/>
                  <a:pt x="847" y="817"/>
                  <a:pt x="837" y="662"/>
                </a:cubicBezTo>
                <a:cubicBezTo>
                  <a:pt x="803" y="189"/>
                  <a:pt x="179" y="35"/>
                  <a:pt x="1" y="1"/>
                </a:cubicBezTo>
                <a:close/>
                <a:moveTo>
                  <a:pt x="520" y="1870"/>
                </a:moveTo>
                <a:cubicBezTo>
                  <a:pt x="513" y="2164"/>
                  <a:pt x="500" y="2454"/>
                  <a:pt x="517" y="2717"/>
                </a:cubicBezTo>
                <a:cubicBezTo>
                  <a:pt x="540" y="3078"/>
                  <a:pt x="655" y="3328"/>
                  <a:pt x="811" y="3500"/>
                </a:cubicBezTo>
                <a:cubicBezTo>
                  <a:pt x="884" y="3578"/>
                  <a:pt x="968" y="3642"/>
                  <a:pt x="1057" y="3689"/>
                </a:cubicBezTo>
                <a:cubicBezTo>
                  <a:pt x="1060" y="3689"/>
                  <a:pt x="1063" y="3692"/>
                  <a:pt x="1063" y="3692"/>
                </a:cubicBezTo>
                <a:cubicBezTo>
                  <a:pt x="1063" y="3692"/>
                  <a:pt x="996" y="2818"/>
                  <a:pt x="935" y="1991"/>
                </a:cubicBezTo>
                <a:lnTo>
                  <a:pt x="520" y="1870"/>
                </a:ln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2"/>
          <p:cNvSpPr/>
          <p:nvPr/>
        </p:nvSpPr>
        <p:spPr>
          <a:xfrm>
            <a:off x="2962520" y="2544816"/>
            <a:ext cx="29692" cy="39448"/>
          </a:xfrm>
          <a:custGeom>
            <a:rect b="b" l="l" r="r" t="t"/>
            <a:pathLst>
              <a:path extrusionOk="0" h="554" w="417">
                <a:moveTo>
                  <a:pt x="4" y="0"/>
                </a:moveTo>
                <a:lnTo>
                  <a:pt x="1" y="385"/>
                </a:lnTo>
                <a:lnTo>
                  <a:pt x="8" y="385"/>
                </a:lnTo>
                <a:lnTo>
                  <a:pt x="1" y="432"/>
                </a:lnTo>
                <a:lnTo>
                  <a:pt x="416" y="553"/>
                </a:lnTo>
                <a:cubicBezTo>
                  <a:pt x="402" y="388"/>
                  <a:pt x="389" y="223"/>
                  <a:pt x="379" y="67"/>
                </a:cubicBezTo>
                <a:lnTo>
                  <a:pt x="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2"/>
          <p:cNvSpPr/>
          <p:nvPr/>
        </p:nvSpPr>
        <p:spPr>
          <a:xfrm>
            <a:off x="2943793" y="2569311"/>
            <a:ext cx="19368" cy="9897"/>
          </a:xfrm>
          <a:custGeom>
            <a:rect b="b" l="l" r="r" t="t"/>
            <a:pathLst>
              <a:path extrusionOk="0" h="139" w="272">
                <a:moveTo>
                  <a:pt x="8" y="0"/>
                </a:moveTo>
                <a:cubicBezTo>
                  <a:pt x="8" y="31"/>
                  <a:pt x="4" y="64"/>
                  <a:pt x="1" y="98"/>
                </a:cubicBezTo>
                <a:lnTo>
                  <a:pt x="257" y="139"/>
                </a:lnTo>
                <a:lnTo>
                  <a:pt x="264" y="88"/>
                </a:lnTo>
                <a:lnTo>
                  <a:pt x="271" y="41"/>
                </a:lnTo>
                <a:lnTo>
                  <a:pt x="264" y="41"/>
                </a:lnTo>
                <a:lnTo>
                  <a:pt x="8" y="0"/>
                </a:lnTo>
                <a:close/>
              </a:path>
            </a:pathLst>
          </a:custGeom>
          <a:solidFill>
            <a:srgbClr val="3007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2"/>
          <p:cNvSpPr/>
          <p:nvPr/>
        </p:nvSpPr>
        <p:spPr>
          <a:xfrm>
            <a:off x="2922147" y="2441996"/>
            <a:ext cx="24851" cy="23782"/>
          </a:xfrm>
          <a:custGeom>
            <a:rect b="b" l="l" r="r" t="t"/>
            <a:pathLst>
              <a:path extrusionOk="0" h="334" w="349">
                <a:moveTo>
                  <a:pt x="1" y="0"/>
                </a:moveTo>
                <a:lnTo>
                  <a:pt x="1" y="78"/>
                </a:lnTo>
                <a:cubicBezTo>
                  <a:pt x="1" y="78"/>
                  <a:pt x="72" y="165"/>
                  <a:pt x="163" y="290"/>
                </a:cubicBezTo>
                <a:cubicBezTo>
                  <a:pt x="284" y="314"/>
                  <a:pt x="348" y="334"/>
                  <a:pt x="348" y="334"/>
                </a:cubicBezTo>
                <a:lnTo>
                  <a:pt x="348" y="331"/>
                </a:lnTo>
                <a:cubicBezTo>
                  <a:pt x="284" y="223"/>
                  <a:pt x="203" y="128"/>
                  <a:pt x="102" y="47"/>
                </a:cubicBezTo>
                <a:cubicBezTo>
                  <a:pt x="72" y="30"/>
                  <a:pt x="38" y="13"/>
                  <a:pt x="4" y="0"/>
                </a:cubicBezTo>
                <a:close/>
              </a:path>
            </a:pathLst>
          </a:custGeom>
          <a:solidFill>
            <a:srgbClr val="C97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2"/>
          <p:cNvSpPr/>
          <p:nvPr/>
        </p:nvSpPr>
        <p:spPr>
          <a:xfrm>
            <a:off x="2929410" y="2445343"/>
            <a:ext cx="17588" cy="20222"/>
          </a:xfrm>
          <a:custGeom>
            <a:rect b="b" l="l" r="r" t="t"/>
            <a:pathLst>
              <a:path extrusionOk="0" h="284" w="247">
                <a:moveTo>
                  <a:pt x="0" y="0"/>
                </a:moveTo>
                <a:lnTo>
                  <a:pt x="0" y="0"/>
                </a:lnTo>
                <a:cubicBezTo>
                  <a:pt x="101" y="81"/>
                  <a:pt x="182" y="176"/>
                  <a:pt x="246" y="284"/>
                </a:cubicBezTo>
                <a:cubicBezTo>
                  <a:pt x="243" y="270"/>
                  <a:pt x="203" y="115"/>
                  <a:pt x="0" y="0"/>
                </a:cubicBezTo>
                <a:close/>
              </a:path>
            </a:pathLst>
          </a:custGeom>
          <a:solidFill>
            <a:srgbClr val="0A1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2"/>
          <p:cNvSpPr/>
          <p:nvPr/>
        </p:nvSpPr>
        <p:spPr>
          <a:xfrm>
            <a:off x="2646583" y="2606551"/>
            <a:ext cx="36101" cy="31544"/>
          </a:xfrm>
          <a:custGeom>
            <a:rect b="b" l="l" r="r" t="t"/>
            <a:pathLst>
              <a:path extrusionOk="0" h="443" w="507">
                <a:moveTo>
                  <a:pt x="14" y="1"/>
                </a:moveTo>
                <a:cubicBezTo>
                  <a:pt x="14" y="1"/>
                  <a:pt x="4" y="18"/>
                  <a:pt x="1" y="51"/>
                </a:cubicBezTo>
                <a:cubicBezTo>
                  <a:pt x="4" y="38"/>
                  <a:pt x="11" y="27"/>
                  <a:pt x="18" y="10"/>
                </a:cubicBezTo>
                <a:cubicBezTo>
                  <a:pt x="14" y="4"/>
                  <a:pt x="14" y="1"/>
                  <a:pt x="14" y="1"/>
                </a:cubicBezTo>
                <a:close/>
                <a:moveTo>
                  <a:pt x="507" y="142"/>
                </a:moveTo>
                <a:cubicBezTo>
                  <a:pt x="507" y="142"/>
                  <a:pt x="432" y="294"/>
                  <a:pt x="270" y="294"/>
                </a:cubicBezTo>
                <a:cubicBezTo>
                  <a:pt x="240" y="294"/>
                  <a:pt x="206" y="287"/>
                  <a:pt x="166" y="273"/>
                </a:cubicBezTo>
                <a:cubicBezTo>
                  <a:pt x="78" y="240"/>
                  <a:pt x="31" y="206"/>
                  <a:pt x="4" y="180"/>
                </a:cubicBezTo>
                <a:lnTo>
                  <a:pt x="4" y="180"/>
                </a:lnTo>
                <a:cubicBezTo>
                  <a:pt x="21" y="257"/>
                  <a:pt x="68" y="342"/>
                  <a:pt x="186" y="409"/>
                </a:cubicBezTo>
                <a:cubicBezTo>
                  <a:pt x="210" y="423"/>
                  <a:pt x="234" y="432"/>
                  <a:pt x="254" y="440"/>
                </a:cubicBezTo>
                <a:cubicBezTo>
                  <a:pt x="270" y="440"/>
                  <a:pt x="287" y="440"/>
                  <a:pt x="304" y="443"/>
                </a:cubicBezTo>
                <a:cubicBezTo>
                  <a:pt x="470" y="432"/>
                  <a:pt x="507" y="142"/>
                  <a:pt x="507" y="142"/>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2"/>
          <p:cNvSpPr/>
          <p:nvPr/>
        </p:nvSpPr>
        <p:spPr>
          <a:xfrm>
            <a:off x="2646156" y="2607263"/>
            <a:ext cx="36528" cy="20222"/>
          </a:xfrm>
          <a:custGeom>
            <a:rect b="b" l="l" r="r" t="t"/>
            <a:pathLst>
              <a:path extrusionOk="0" h="284" w="513">
                <a:moveTo>
                  <a:pt x="24" y="0"/>
                </a:moveTo>
                <a:cubicBezTo>
                  <a:pt x="17" y="17"/>
                  <a:pt x="10" y="28"/>
                  <a:pt x="7" y="41"/>
                </a:cubicBezTo>
                <a:cubicBezTo>
                  <a:pt x="0" y="75"/>
                  <a:pt x="0" y="119"/>
                  <a:pt x="10" y="170"/>
                </a:cubicBezTo>
                <a:cubicBezTo>
                  <a:pt x="37" y="196"/>
                  <a:pt x="84" y="230"/>
                  <a:pt x="172" y="263"/>
                </a:cubicBezTo>
                <a:cubicBezTo>
                  <a:pt x="212" y="277"/>
                  <a:pt x="246" y="284"/>
                  <a:pt x="276" y="284"/>
                </a:cubicBezTo>
                <a:cubicBezTo>
                  <a:pt x="438" y="284"/>
                  <a:pt x="513" y="132"/>
                  <a:pt x="513" y="132"/>
                </a:cubicBezTo>
                <a:lnTo>
                  <a:pt x="513" y="132"/>
                </a:lnTo>
                <a:cubicBezTo>
                  <a:pt x="513" y="132"/>
                  <a:pt x="469" y="187"/>
                  <a:pt x="348" y="187"/>
                </a:cubicBezTo>
                <a:cubicBezTo>
                  <a:pt x="321" y="187"/>
                  <a:pt x="287" y="183"/>
                  <a:pt x="246" y="176"/>
                </a:cubicBezTo>
                <a:cubicBezTo>
                  <a:pt x="81" y="142"/>
                  <a:pt x="33" y="38"/>
                  <a:pt x="24" y="0"/>
                </a:cubicBezTo>
                <a:close/>
              </a:path>
            </a:pathLst>
          </a:custGeom>
          <a:solidFill>
            <a:srgbClr val="E0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2"/>
          <p:cNvSpPr/>
          <p:nvPr/>
        </p:nvSpPr>
        <p:spPr>
          <a:xfrm>
            <a:off x="2664669" y="2637810"/>
            <a:ext cx="3631" cy="285"/>
          </a:xfrm>
          <a:custGeom>
            <a:rect b="b" l="l" r="r" t="t"/>
            <a:pathLst>
              <a:path extrusionOk="0" h="4" w="51">
                <a:moveTo>
                  <a:pt x="0" y="1"/>
                </a:moveTo>
                <a:cubicBezTo>
                  <a:pt x="13" y="4"/>
                  <a:pt x="27" y="4"/>
                  <a:pt x="41" y="4"/>
                </a:cubicBezTo>
                <a:lnTo>
                  <a:pt x="50" y="4"/>
                </a:lnTo>
                <a:cubicBezTo>
                  <a:pt x="33" y="1"/>
                  <a:pt x="16" y="1"/>
                  <a:pt x="0" y="1"/>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2"/>
          <p:cNvSpPr/>
          <p:nvPr/>
        </p:nvSpPr>
        <p:spPr>
          <a:xfrm>
            <a:off x="2571177" y="2571945"/>
            <a:ext cx="55326" cy="52478"/>
          </a:xfrm>
          <a:custGeom>
            <a:rect b="b" l="l" r="r" t="t"/>
            <a:pathLst>
              <a:path extrusionOk="0" h="737" w="777">
                <a:moveTo>
                  <a:pt x="463" y="1"/>
                </a:moveTo>
                <a:cubicBezTo>
                  <a:pt x="365" y="1"/>
                  <a:pt x="256" y="21"/>
                  <a:pt x="179" y="95"/>
                </a:cubicBezTo>
                <a:cubicBezTo>
                  <a:pt x="0" y="267"/>
                  <a:pt x="34" y="591"/>
                  <a:pt x="256" y="706"/>
                </a:cubicBezTo>
                <a:cubicBezTo>
                  <a:pt x="294" y="726"/>
                  <a:pt x="334" y="736"/>
                  <a:pt x="378" y="736"/>
                </a:cubicBezTo>
                <a:cubicBezTo>
                  <a:pt x="530" y="736"/>
                  <a:pt x="698" y="615"/>
                  <a:pt x="776" y="483"/>
                </a:cubicBezTo>
                <a:lnTo>
                  <a:pt x="776" y="483"/>
                </a:lnTo>
                <a:cubicBezTo>
                  <a:pt x="715" y="554"/>
                  <a:pt x="628" y="585"/>
                  <a:pt x="544" y="585"/>
                </a:cubicBezTo>
                <a:cubicBezTo>
                  <a:pt x="483" y="585"/>
                  <a:pt x="426" y="571"/>
                  <a:pt x="385" y="544"/>
                </a:cubicBezTo>
                <a:cubicBezTo>
                  <a:pt x="250" y="470"/>
                  <a:pt x="41" y="108"/>
                  <a:pt x="449" y="14"/>
                </a:cubicBezTo>
                <a:cubicBezTo>
                  <a:pt x="473" y="7"/>
                  <a:pt x="493" y="4"/>
                  <a:pt x="513" y="1"/>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2"/>
          <p:cNvSpPr/>
          <p:nvPr/>
        </p:nvSpPr>
        <p:spPr>
          <a:xfrm>
            <a:off x="2574025" y="2571945"/>
            <a:ext cx="56537" cy="41655"/>
          </a:xfrm>
          <a:custGeom>
            <a:rect b="b" l="l" r="r" t="t"/>
            <a:pathLst>
              <a:path extrusionOk="0" h="585" w="794">
                <a:moveTo>
                  <a:pt x="473" y="1"/>
                </a:moveTo>
                <a:cubicBezTo>
                  <a:pt x="453" y="4"/>
                  <a:pt x="433" y="7"/>
                  <a:pt x="409" y="14"/>
                </a:cubicBezTo>
                <a:cubicBezTo>
                  <a:pt x="1" y="108"/>
                  <a:pt x="210" y="470"/>
                  <a:pt x="345" y="544"/>
                </a:cubicBezTo>
                <a:cubicBezTo>
                  <a:pt x="386" y="571"/>
                  <a:pt x="443" y="585"/>
                  <a:pt x="504" y="585"/>
                </a:cubicBezTo>
                <a:cubicBezTo>
                  <a:pt x="588" y="585"/>
                  <a:pt x="675" y="554"/>
                  <a:pt x="736" y="483"/>
                </a:cubicBezTo>
                <a:cubicBezTo>
                  <a:pt x="763" y="440"/>
                  <a:pt x="780" y="395"/>
                  <a:pt x="780" y="355"/>
                </a:cubicBezTo>
                <a:cubicBezTo>
                  <a:pt x="794" y="149"/>
                  <a:pt x="658" y="35"/>
                  <a:pt x="658" y="35"/>
                </a:cubicBezTo>
                <a:cubicBezTo>
                  <a:pt x="658" y="35"/>
                  <a:pt x="577" y="7"/>
                  <a:pt x="473" y="1"/>
                </a:cubicBezTo>
                <a:close/>
              </a:path>
            </a:pathLst>
          </a:custGeom>
          <a:solidFill>
            <a:srgbClr val="3007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2"/>
          <p:cNvSpPr/>
          <p:nvPr/>
        </p:nvSpPr>
        <p:spPr>
          <a:xfrm>
            <a:off x="2680477" y="2554429"/>
            <a:ext cx="41584" cy="46426"/>
          </a:xfrm>
          <a:custGeom>
            <a:rect b="b" l="l" r="r" t="t"/>
            <a:pathLst>
              <a:path extrusionOk="0" h="652" w="584">
                <a:moveTo>
                  <a:pt x="227" y="0"/>
                </a:moveTo>
                <a:lnTo>
                  <a:pt x="227" y="0"/>
                </a:lnTo>
                <a:cubicBezTo>
                  <a:pt x="358" y="78"/>
                  <a:pt x="409" y="287"/>
                  <a:pt x="419" y="307"/>
                </a:cubicBezTo>
                <a:cubicBezTo>
                  <a:pt x="466" y="435"/>
                  <a:pt x="348" y="591"/>
                  <a:pt x="176" y="591"/>
                </a:cubicBezTo>
                <a:cubicBezTo>
                  <a:pt x="122" y="591"/>
                  <a:pt x="62" y="577"/>
                  <a:pt x="1" y="537"/>
                </a:cubicBezTo>
                <a:lnTo>
                  <a:pt x="1" y="537"/>
                </a:lnTo>
                <a:cubicBezTo>
                  <a:pt x="51" y="597"/>
                  <a:pt x="166" y="652"/>
                  <a:pt x="274" y="652"/>
                </a:cubicBezTo>
                <a:cubicBezTo>
                  <a:pt x="395" y="652"/>
                  <a:pt x="510" y="588"/>
                  <a:pt x="537" y="405"/>
                </a:cubicBezTo>
                <a:cubicBezTo>
                  <a:pt x="584" y="71"/>
                  <a:pt x="254" y="4"/>
                  <a:pt x="227" y="0"/>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2"/>
          <p:cNvSpPr/>
          <p:nvPr/>
        </p:nvSpPr>
        <p:spPr>
          <a:xfrm>
            <a:off x="2672786" y="2554429"/>
            <a:ext cx="40943" cy="42082"/>
          </a:xfrm>
          <a:custGeom>
            <a:rect b="b" l="l" r="r" t="t"/>
            <a:pathLst>
              <a:path extrusionOk="0" h="591" w="575">
                <a:moveTo>
                  <a:pt x="332" y="0"/>
                </a:moveTo>
                <a:cubicBezTo>
                  <a:pt x="92" y="58"/>
                  <a:pt x="0" y="412"/>
                  <a:pt x="109" y="537"/>
                </a:cubicBezTo>
                <a:cubicBezTo>
                  <a:pt x="170" y="577"/>
                  <a:pt x="230" y="591"/>
                  <a:pt x="284" y="591"/>
                </a:cubicBezTo>
                <a:cubicBezTo>
                  <a:pt x="456" y="591"/>
                  <a:pt x="574" y="435"/>
                  <a:pt x="527" y="307"/>
                </a:cubicBezTo>
                <a:cubicBezTo>
                  <a:pt x="517" y="287"/>
                  <a:pt x="466" y="78"/>
                  <a:pt x="335" y="0"/>
                </a:cubicBezTo>
                <a:close/>
              </a:path>
            </a:pathLst>
          </a:custGeom>
          <a:solidFill>
            <a:srgbClr val="3007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2"/>
          <p:cNvSpPr/>
          <p:nvPr/>
        </p:nvSpPr>
        <p:spPr>
          <a:xfrm>
            <a:off x="2348660" y="2735574"/>
            <a:ext cx="130519" cy="149744"/>
          </a:xfrm>
          <a:custGeom>
            <a:rect b="b" l="l" r="r" t="t"/>
            <a:pathLst>
              <a:path extrusionOk="0" h="2103" w="1833">
                <a:moveTo>
                  <a:pt x="20" y="0"/>
                </a:moveTo>
                <a:cubicBezTo>
                  <a:pt x="0" y="288"/>
                  <a:pt x="101" y="942"/>
                  <a:pt x="871" y="1428"/>
                </a:cubicBezTo>
                <a:cubicBezTo>
                  <a:pt x="1249" y="1668"/>
                  <a:pt x="1539" y="1880"/>
                  <a:pt x="1833" y="2103"/>
                </a:cubicBezTo>
                <a:cubicBezTo>
                  <a:pt x="1681" y="1786"/>
                  <a:pt x="1637" y="1526"/>
                  <a:pt x="1634" y="1519"/>
                </a:cubicBezTo>
                <a:cubicBezTo>
                  <a:pt x="1617" y="1509"/>
                  <a:pt x="1600" y="1498"/>
                  <a:pt x="1583" y="1489"/>
                </a:cubicBezTo>
                <a:cubicBezTo>
                  <a:pt x="716" y="1057"/>
                  <a:pt x="81" y="95"/>
                  <a:pt x="24" y="7"/>
                </a:cubicBezTo>
                <a:cubicBezTo>
                  <a:pt x="24" y="7"/>
                  <a:pt x="24" y="4"/>
                  <a:pt x="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2"/>
          <p:cNvSpPr/>
          <p:nvPr/>
        </p:nvSpPr>
        <p:spPr>
          <a:xfrm>
            <a:off x="2350085" y="2735574"/>
            <a:ext cx="194461" cy="141342"/>
          </a:xfrm>
          <a:custGeom>
            <a:rect b="b" l="l" r="r" t="t"/>
            <a:pathLst>
              <a:path extrusionOk="0" h="1985" w="2731">
                <a:moveTo>
                  <a:pt x="0" y="0"/>
                </a:moveTo>
                <a:cubicBezTo>
                  <a:pt x="1" y="0"/>
                  <a:pt x="2" y="2"/>
                  <a:pt x="3" y="4"/>
                </a:cubicBezTo>
                <a:lnTo>
                  <a:pt x="3" y="4"/>
                </a:lnTo>
                <a:cubicBezTo>
                  <a:pt x="3" y="3"/>
                  <a:pt x="2" y="2"/>
                  <a:pt x="0" y="0"/>
                </a:cubicBezTo>
                <a:close/>
                <a:moveTo>
                  <a:pt x="3" y="4"/>
                </a:moveTo>
                <a:cubicBezTo>
                  <a:pt x="4" y="6"/>
                  <a:pt x="4" y="7"/>
                  <a:pt x="4" y="7"/>
                </a:cubicBezTo>
                <a:lnTo>
                  <a:pt x="4" y="7"/>
                </a:lnTo>
                <a:cubicBezTo>
                  <a:pt x="4" y="6"/>
                  <a:pt x="4" y="5"/>
                  <a:pt x="3" y="4"/>
                </a:cubicBezTo>
                <a:close/>
                <a:moveTo>
                  <a:pt x="1563" y="1489"/>
                </a:moveTo>
                <a:lnTo>
                  <a:pt x="1563" y="1489"/>
                </a:lnTo>
                <a:cubicBezTo>
                  <a:pt x="1580" y="1498"/>
                  <a:pt x="1597" y="1509"/>
                  <a:pt x="1614" y="1519"/>
                </a:cubicBezTo>
                <a:lnTo>
                  <a:pt x="1691" y="1546"/>
                </a:lnTo>
                <a:cubicBezTo>
                  <a:pt x="1648" y="1529"/>
                  <a:pt x="1607" y="1509"/>
                  <a:pt x="1563" y="1489"/>
                </a:cubicBezTo>
                <a:close/>
                <a:moveTo>
                  <a:pt x="1860" y="1610"/>
                </a:moveTo>
                <a:lnTo>
                  <a:pt x="2394" y="1813"/>
                </a:lnTo>
                <a:cubicBezTo>
                  <a:pt x="2248" y="1745"/>
                  <a:pt x="2073" y="1681"/>
                  <a:pt x="1860" y="1610"/>
                </a:cubicBezTo>
                <a:close/>
                <a:moveTo>
                  <a:pt x="2551" y="1887"/>
                </a:moveTo>
                <a:lnTo>
                  <a:pt x="2551" y="1887"/>
                </a:lnTo>
                <a:cubicBezTo>
                  <a:pt x="2555" y="1897"/>
                  <a:pt x="2565" y="1917"/>
                  <a:pt x="2576" y="1944"/>
                </a:cubicBezTo>
                <a:cubicBezTo>
                  <a:pt x="2626" y="1958"/>
                  <a:pt x="2677" y="1971"/>
                  <a:pt x="2730" y="1984"/>
                </a:cubicBezTo>
                <a:cubicBezTo>
                  <a:pt x="2677" y="1951"/>
                  <a:pt x="2616" y="1917"/>
                  <a:pt x="2551" y="1887"/>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2"/>
          <p:cNvSpPr/>
          <p:nvPr/>
        </p:nvSpPr>
        <p:spPr>
          <a:xfrm>
            <a:off x="2558645" y="2908531"/>
            <a:ext cx="68570" cy="45998"/>
          </a:xfrm>
          <a:custGeom>
            <a:rect b="b" l="l" r="r" t="t"/>
            <a:pathLst>
              <a:path extrusionOk="0" h="646" w="963">
                <a:moveTo>
                  <a:pt x="1" y="1"/>
                </a:moveTo>
                <a:lnTo>
                  <a:pt x="1" y="1"/>
                </a:lnTo>
                <a:cubicBezTo>
                  <a:pt x="206" y="210"/>
                  <a:pt x="513" y="443"/>
                  <a:pt x="963" y="645"/>
                </a:cubicBezTo>
                <a:cubicBezTo>
                  <a:pt x="605" y="470"/>
                  <a:pt x="267" y="227"/>
                  <a:pt x="1" y="1"/>
                </a:cubicBezTo>
                <a:close/>
              </a:path>
            </a:pathLst>
          </a:custGeom>
          <a:solidFill>
            <a:srgbClr val="E0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2"/>
          <p:cNvSpPr/>
          <p:nvPr/>
        </p:nvSpPr>
        <p:spPr>
          <a:xfrm>
            <a:off x="2533438" y="2873925"/>
            <a:ext cx="111578" cy="87796"/>
          </a:xfrm>
          <a:custGeom>
            <a:rect b="b" l="l" r="r" t="t"/>
            <a:pathLst>
              <a:path extrusionOk="0" h="1233" w="1567">
                <a:moveTo>
                  <a:pt x="1" y="1"/>
                </a:moveTo>
                <a:lnTo>
                  <a:pt x="1" y="1"/>
                </a:lnTo>
                <a:cubicBezTo>
                  <a:pt x="48" y="96"/>
                  <a:pt x="149" y="281"/>
                  <a:pt x="355" y="487"/>
                </a:cubicBezTo>
                <a:cubicBezTo>
                  <a:pt x="621" y="713"/>
                  <a:pt x="959" y="956"/>
                  <a:pt x="1317" y="1131"/>
                </a:cubicBezTo>
                <a:cubicBezTo>
                  <a:pt x="1394" y="1165"/>
                  <a:pt x="1479" y="1199"/>
                  <a:pt x="1566" y="1233"/>
                </a:cubicBezTo>
                <a:cubicBezTo>
                  <a:pt x="1451" y="1128"/>
                  <a:pt x="1216" y="922"/>
                  <a:pt x="895" y="659"/>
                </a:cubicBezTo>
                <a:cubicBezTo>
                  <a:pt x="611" y="423"/>
                  <a:pt x="470" y="234"/>
                  <a:pt x="155" y="41"/>
                </a:cubicBezTo>
                <a:cubicBezTo>
                  <a:pt x="102" y="28"/>
                  <a:pt x="51" y="15"/>
                  <a:pt x="1" y="1"/>
                </a:cubicBez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2"/>
          <p:cNvSpPr/>
          <p:nvPr/>
        </p:nvSpPr>
        <p:spPr>
          <a:xfrm>
            <a:off x="2464939" y="2843663"/>
            <a:ext cx="185845" cy="124822"/>
          </a:xfrm>
          <a:custGeom>
            <a:rect b="b" l="l" r="r" t="t"/>
            <a:pathLst>
              <a:path extrusionOk="0" h="1753" w="2610">
                <a:moveTo>
                  <a:pt x="1" y="1"/>
                </a:moveTo>
                <a:lnTo>
                  <a:pt x="1" y="1"/>
                </a:lnTo>
                <a:cubicBezTo>
                  <a:pt x="4" y="8"/>
                  <a:pt x="48" y="268"/>
                  <a:pt x="200" y="585"/>
                </a:cubicBezTo>
                <a:cubicBezTo>
                  <a:pt x="504" y="815"/>
                  <a:pt x="814" y="1053"/>
                  <a:pt x="1236" y="1337"/>
                </a:cubicBezTo>
                <a:cubicBezTo>
                  <a:pt x="1759" y="1688"/>
                  <a:pt x="2164" y="1752"/>
                  <a:pt x="2396" y="1752"/>
                </a:cubicBezTo>
                <a:cubicBezTo>
                  <a:pt x="2531" y="1752"/>
                  <a:pt x="2609" y="1729"/>
                  <a:pt x="2609" y="1729"/>
                </a:cubicBezTo>
                <a:cubicBezTo>
                  <a:pt x="2609" y="1729"/>
                  <a:pt x="2578" y="1705"/>
                  <a:pt x="2528" y="1658"/>
                </a:cubicBezTo>
                <a:cubicBezTo>
                  <a:pt x="2441" y="1624"/>
                  <a:pt x="2356" y="1590"/>
                  <a:pt x="2279" y="1556"/>
                </a:cubicBezTo>
                <a:cubicBezTo>
                  <a:pt x="1829" y="1354"/>
                  <a:pt x="1522" y="1121"/>
                  <a:pt x="1317" y="912"/>
                </a:cubicBezTo>
                <a:cubicBezTo>
                  <a:pt x="1111" y="706"/>
                  <a:pt x="1010" y="521"/>
                  <a:pt x="963" y="426"/>
                </a:cubicBezTo>
                <a:cubicBezTo>
                  <a:pt x="952" y="399"/>
                  <a:pt x="942" y="379"/>
                  <a:pt x="938" y="369"/>
                </a:cubicBezTo>
                <a:cubicBezTo>
                  <a:pt x="888" y="342"/>
                  <a:pt x="837" y="318"/>
                  <a:pt x="781" y="295"/>
                </a:cubicBezTo>
                <a:lnTo>
                  <a:pt x="247" y="92"/>
                </a:lnTo>
                <a:cubicBezTo>
                  <a:pt x="189" y="75"/>
                  <a:pt x="133" y="52"/>
                  <a:pt x="78" y="28"/>
                </a:cubicBezTo>
                <a:lnTo>
                  <a:pt x="1" y="1"/>
                </a:ln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2"/>
          <p:cNvSpPr/>
          <p:nvPr/>
        </p:nvSpPr>
        <p:spPr>
          <a:xfrm>
            <a:off x="2401495" y="2986144"/>
            <a:ext cx="268229" cy="325692"/>
          </a:xfrm>
          <a:custGeom>
            <a:rect b="b" l="l" r="r" t="t"/>
            <a:pathLst>
              <a:path extrusionOk="0" h="4574" w="3767">
                <a:moveTo>
                  <a:pt x="287" y="1"/>
                </a:moveTo>
                <a:lnTo>
                  <a:pt x="45" y="416"/>
                </a:lnTo>
                <a:cubicBezTo>
                  <a:pt x="45" y="416"/>
                  <a:pt x="1" y="527"/>
                  <a:pt x="541" y="798"/>
                </a:cubicBezTo>
                <a:cubicBezTo>
                  <a:pt x="946" y="1000"/>
                  <a:pt x="2272" y="1061"/>
                  <a:pt x="2923" y="1077"/>
                </a:cubicBezTo>
                <a:lnTo>
                  <a:pt x="2943" y="798"/>
                </a:lnTo>
                <a:lnTo>
                  <a:pt x="1759" y="798"/>
                </a:lnTo>
                <a:cubicBezTo>
                  <a:pt x="817" y="753"/>
                  <a:pt x="311" y="35"/>
                  <a:pt x="287" y="4"/>
                </a:cubicBezTo>
                <a:lnTo>
                  <a:pt x="287" y="1"/>
                </a:lnTo>
                <a:close/>
                <a:moveTo>
                  <a:pt x="3183" y="798"/>
                </a:moveTo>
                <a:lnTo>
                  <a:pt x="3183" y="1084"/>
                </a:lnTo>
                <a:lnTo>
                  <a:pt x="3291" y="1084"/>
                </a:lnTo>
                <a:lnTo>
                  <a:pt x="3429" y="4099"/>
                </a:lnTo>
                <a:lnTo>
                  <a:pt x="3429" y="4099"/>
                </a:lnTo>
                <a:cubicBezTo>
                  <a:pt x="3428" y="4083"/>
                  <a:pt x="3412" y="4020"/>
                  <a:pt x="3274" y="4020"/>
                </a:cubicBezTo>
                <a:cubicBezTo>
                  <a:pt x="3251" y="4020"/>
                  <a:pt x="3220" y="4023"/>
                  <a:pt x="3183" y="4030"/>
                </a:cubicBezTo>
                <a:cubicBezTo>
                  <a:pt x="2947" y="4064"/>
                  <a:pt x="2680" y="4533"/>
                  <a:pt x="2656" y="4573"/>
                </a:cubicBezTo>
                <a:cubicBezTo>
                  <a:pt x="2866" y="4307"/>
                  <a:pt x="3115" y="4101"/>
                  <a:pt x="3388" y="4101"/>
                </a:cubicBezTo>
                <a:lnTo>
                  <a:pt x="3429" y="4101"/>
                </a:lnTo>
                <a:cubicBezTo>
                  <a:pt x="3541" y="4111"/>
                  <a:pt x="3618" y="4154"/>
                  <a:pt x="3665" y="4229"/>
                </a:cubicBezTo>
                <a:cubicBezTo>
                  <a:pt x="3692" y="4189"/>
                  <a:pt x="3726" y="4159"/>
                  <a:pt x="3767" y="4138"/>
                </a:cubicBezTo>
                <a:lnTo>
                  <a:pt x="3767" y="3908"/>
                </a:lnTo>
                <a:lnTo>
                  <a:pt x="3703" y="801"/>
                </a:lnTo>
                <a:lnTo>
                  <a:pt x="3767" y="798"/>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2"/>
          <p:cNvSpPr/>
          <p:nvPr/>
        </p:nvSpPr>
        <p:spPr>
          <a:xfrm>
            <a:off x="2665096" y="3042895"/>
            <a:ext cx="4628" cy="221590"/>
          </a:xfrm>
          <a:custGeom>
            <a:rect b="b" l="l" r="r" t="t"/>
            <a:pathLst>
              <a:path extrusionOk="0" h="3112" w="65">
                <a:moveTo>
                  <a:pt x="65" y="1"/>
                </a:moveTo>
                <a:lnTo>
                  <a:pt x="1" y="4"/>
                </a:lnTo>
                <a:lnTo>
                  <a:pt x="65" y="3111"/>
                </a:lnTo>
                <a:lnTo>
                  <a:pt x="65" y="1"/>
                </a:lnTo>
                <a:close/>
              </a:path>
            </a:pathLst>
          </a:custGeom>
          <a:solidFill>
            <a:srgbClr val="662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2"/>
          <p:cNvSpPr/>
          <p:nvPr/>
        </p:nvSpPr>
        <p:spPr>
          <a:xfrm>
            <a:off x="2421931" y="2986144"/>
            <a:ext cx="247793" cy="56822"/>
          </a:xfrm>
          <a:custGeom>
            <a:rect b="b" l="l" r="r" t="t"/>
            <a:pathLst>
              <a:path extrusionOk="0" h="798" w="3480">
                <a:moveTo>
                  <a:pt x="3480" y="798"/>
                </a:moveTo>
                <a:lnTo>
                  <a:pt x="3480" y="798"/>
                </a:lnTo>
                <a:lnTo>
                  <a:pt x="3480" y="798"/>
                </a:lnTo>
                <a:lnTo>
                  <a:pt x="3480" y="798"/>
                </a:lnTo>
                <a:close/>
                <a:moveTo>
                  <a:pt x="1472" y="798"/>
                </a:moveTo>
                <a:lnTo>
                  <a:pt x="1553" y="798"/>
                </a:lnTo>
                <a:lnTo>
                  <a:pt x="1570" y="798"/>
                </a:lnTo>
                <a:lnTo>
                  <a:pt x="1570" y="798"/>
                </a:lnTo>
                <a:lnTo>
                  <a:pt x="1570" y="798"/>
                </a:lnTo>
                <a:lnTo>
                  <a:pt x="1563" y="798"/>
                </a:lnTo>
                <a:lnTo>
                  <a:pt x="1472" y="798"/>
                </a:lnTo>
                <a:close/>
                <a:moveTo>
                  <a:pt x="0" y="1"/>
                </a:moveTo>
                <a:lnTo>
                  <a:pt x="0" y="1"/>
                </a:lnTo>
                <a:lnTo>
                  <a:pt x="0" y="4"/>
                </a:lnTo>
                <a:close/>
              </a:path>
            </a:pathLst>
          </a:custGeom>
          <a:solidFill>
            <a:srgbClr val="E0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2"/>
          <p:cNvSpPr/>
          <p:nvPr/>
        </p:nvSpPr>
        <p:spPr>
          <a:xfrm>
            <a:off x="2659115" y="3342739"/>
            <a:ext cx="3631" cy="12105"/>
          </a:xfrm>
          <a:custGeom>
            <a:rect b="b" l="l" r="r" t="t"/>
            <a:pathLst>
              <a:path extrusionOk="0" h="170" w="51">
                <a:moveTo>
                  <a:pt x="47" y="1"/>
                </a:moveTo>
                <a:cubicBezTo>
                  <a:pt x="34" y="54"/>
                  <a:pt x="17" y="112"/>
                  <a:pt x="0" y="169"/>
                </a:cubicBezTo>
                <a:cubicBezTo>
                  <a:pt x="21" y="115"/>
                  <a:pt x="38" y="65"/>
                  <a:pt x="51" y="11"/>
                </a:cubicBezTo>
                <a:cubicBezTo>
                  <a:pt x="51" y="7"/>
                  <a:pt x="51" y="4"/>
                  <a:pt x="47" y="1"/>
                </a:cubicBezTo>
                <a:close/>
              </a:path>
            </a:pathLst>
          </a:custGeom>
          <a:solidFill>
            <a:srgbClr val="B540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2"/>
          <p:cNvSpPr/>
          <p:nvPr/>
        </p:nvSpPr>
        <p:spPr>
          <a:xfrm>
            <a:off x="2662462" y="3280790"/>
            <a:ext cx="8972" cy="62732"/>
          </a:xfrm>
          <a:custGeom>
            <a:rect b="b" l="l" r="r" t="t"/>
            <a:pathLst>
              <a:path extrusionOk="0" h="881" w="126">
                <a:moveTo>
                  <a:pt x="102" y="0"/>
                </a:moveTo>
                <a:lnTo>
                  <a:pt x="102" y="0"/>
                </a:lnTo>
                <a:cubicBezTo>
                  <a:pt x="61" y="21"/>
                  <a:pt x="27" y="51"/>
                  <a:pt x="0" y="91"/>
                </a:cubicBezTo>
                <a:cubicBezTo>
                  <a:pt x="108" y="250"/>
                  <a:pt x="85" y="543"/>
                  <a:pt x="0" y="871"/>
                </a:cubicBezTo>
                <a:cubicBezTo>
                  <a:pt x="4" y="874"/>
                  <a:pt x="4" y="877"/>
                  <a:pt x="4" y="881"/>
                </a:cubicBezTo>
                <a:cubicBezTo>
                  <a:pt x="125" y="446"/>
                  <a:pt x="102" y="0"/>
                  <a:pt x="102" y="0"/>
                </a:cubicBezTo>
                <a:close/>
              </a:path>
            </a:pathLst>
          </a:custGeom>
          <a:solidFill>
            <a:srgbClr val="C97F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2"/>
          <p:cNvSpPr/>
          <p:nvPr/>
        </p:nvSpPr>
        <p:spPr>
          <a:xfrm>
            <a:off x="2615894" y="3367945"/>
            <a:ext cx="32185" cy="47209"/>
          </a:xfrm>
          <a:custGeom>
            <a:rect b="b" l="l" r="r" t="t"/>
            <a:pathLst>
              <a:path extrusionOk="0" h="663" w="452">
                <a:moveTo>
                  <a:pt x="195" y="1"/>
                </a:moveTo>
                <a:cubicBezTo>
                  <a:pt x="138" y="169"/>
                  <a:pt x="74" y="348"/>
                  <a:pt x="0" y="524"/>
                </a:cubicBezTo>
                <a:lnTo>
                  <a:pt x="223" y="662"/>
                </a:lnTo>
                <a:cubicBezTo>
                  <a:pt x="296" y="513"/>
                  <a:pt x="377" y="345"/>
                  <a:pt x="452" y="183"/>
                </a:cubicBezTo>
                <a:lnTo>
                  <a:pt x="195" y="1"/>
                </a:ln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2"/>
          <p:cNvSpPr/>
          <p:nvPr/>
        </p:nvSpPr>
        <p:spPr>
          <a:xfrm>
            <a:off x="2628283" y="3427330"/>
            <a:ext cx="31330" cy="42082"/>
          </a:xfrm>
          <a:custGeom>
            <a:rect b="b" l="l" r="r" t="t"/>
            <a:pathLst>
              <a:path extrusionOk="0" h="591" w="440">
                <a:moveTo>
                  <a:pt x="183" y="0"/>
                </a:moveTo>
                <a:cubicBezTo>
                  <a:pt x="119" y="28"/>
                  <a:pt x="58" y="71"/>
                  <a:pt x="1" y="112"/>
                </a:cubicBezTo>
                <a:lnTo>
                  <a:pt x="295" y="590"/>
                </a:lnTo>
                <a:cubicBezTo>
                  <a:pt x="335" y="544"/>
                  <a:pt x="369" y="500"/>
                  <a:pt x="403" y="459"/>
                </a:cubicBezTo>
                <a:cubicBezTo>
                  <a:pt x="426" y="408"/>
                  <a:pt x="440" y="348"/>
                  <a:pt x="423" y="280"/>
                </a:cubicBezTo>
                <a:cubicBezTo>
                  <a:pt x="413" y="226"/>
                  <a:pt x="382" y="169"/>
                  <a:pt x="329" y="112"/>
                </a:cubicBezTo>
                <a:cubicBezTo>
                  <a:pt x="271" y="51"/>
                  <a:pt x="224" y="17"/>
                  <a:pt x="183" y="0"/>
                </a:cubicBez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2"/>
          <p:cNvSpPr/>
          <p:nvPr/>
        </p:nvSpPr>
        <p:spPr>
          <a:xfrm>
            <a:off x="2246267" y="3033709"/>
            <a:ext cx="143336" cy="463829"/>
          </a:xfrm>
          <a:custGeom>
            <a:rect b="b" l="l" r="r" t="t"/>
            <a:pathLst>
              <a:path extrusionOk="0" h="6514" w="2013">
                <a:moveTo>
                  <a:pt x="2012" y="1"/>
                </a:moveTo>
                <a:lnTo>
                  <a:pt x="2012" y="1"/>
                </a:lnTo>
                <a:cubicBezTo>
                  <a:pt x="1398" y="301"/>
                  <a:pt x="828" y="1712"/>
                  <a:pt x="517" y="2535"/>
                </a:cubicBezTo>
                <a:cubicBezTo>
                  <a:pt x="956" y="1421"/>
                  <a:pt x="1564" y="278"/>
                  <a:pt x="2012" y="1"/>
                </a:cubicBezTo>
                <a:close/>
                <a:moveTo>
                  <a:pt x="359" y="2954"/>
                </a:moveTo>
                <a:cubicBezTo>
                  <a:pt x="223" y="3304"/>
                  <a:pt x="38" y="3720"/>
                  <a:pt x="1" y="4195"/>
                </a:cubicBezTo>
                <a:cubicBezTo>
                  <a:pt x="8" y="4155"/>
                  <a:pt x="14" y="4114"/>
                  <a:pt x="25" y="4074"/>
                </a:cubicBezTo>
                <a:cubicBezTo>
                  <a:pt x="95" y="3754"/>
                  <a:pt x="210" y="3362"/>
                  <a:pt x="359" y="2954"/>
                </a:cubicBezTo>
                <a:close/>
                <a:moveTo>
                  <a:pt x="251" y="5380"/>
                </a:moveTo>
                <a:lnTo>
                  <a:pt x="251" y="5380"/>
                </a:lnTo>
                <a:cubicBezTo>
                  <a:pt x="572" y="5984"/>
                  <a:pt x="1246" y="6335"/>
                  <a:pt x="1718" y="6514"/>
                </a:cubicBezTo>
                <a:lnTo>
                  <a:pt x="1718" y="6497"/>
                </a:lnTo>
                <a:cubicBezTo>
                  <a:pt x="1134" y="6257"/>
                  <a:pt x="575" y="5883"/>
                  <a:pt x="251" y="5380"/>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2"/>
          <p:cNvSpPr/>
          <p:nvPr/>
        </p:nvSpPr>
        <p:spPr>
          <a:xfrm>
            <a:off x="2368598" y="3496256"/>
            <a:ext cx="129095" cy="48633"/>
          </a:xfrm>
          <a:custGeom>
            <a:rect b="b" l="l" r="r" t="t"/>
            <a:pathLst>
              <a:path extrusionOk="0" h="683" w="1813">
                <a:moveTo>
                  <a:pt x="0" y="1"/>
                </a:moveTo>
                <a:lnTo>
                  <a:pt x="0" y="18"/>
                </a:lnTo>
                <a:cubicBezTo>
                  <a:pt x="238" y="108"/>
                  <a:pt x="425" y="155"/>
                  <a:pt x="484" y="172"/>
                </a:cubicBezTo>
                <a:lnTo>
                  <a:pt x="484" y="172"/>
                </a:lnTo>
                <a:cubicBezTo>
                  <a:pt x="327" y="125"/>
                  <a:pt x="164" y="66"/>
                  <a:pt x="0" y="1"/>
                </a:cubicBezTo>
                <a:close/>
                <a:moveTo>
                  <a:pt x="484" y="172"/>
                </a:moveTo>
                <a:cubicBezTo>
                  <a:pt x="490" y="173"/>
                  <a:pt x="495" y="175"/>
                  <a:pt x="500" y="176"/>
                </a:cubicBezTo>
                <a:cubicBezTo>
                  <a:pt x="497" y="175"/>
                  <a:pt x="491" y="174"/>
                  <a:pt x="484" y="172"/>
                </a:cubicBezTo>
                <a:close/>
                <a:moveTo>
                  <a:pt x="507" y="176"/>
                </a:moveTo>
                <a:lnTo>
                  <a:pt x="507" y="176"/>
                </a:lnTo>
                <a:cubicBezTo>
                  <a:pt x="503" y="183"/>
                  <a:pt x="473" y="321"/>
                  <a:pt x="665" y="432"/>
                </a:cubicBezTo>
                <a:cubicBezTo>
                  <a:pt x="642" y="409"/>
                  <a:pt x="645" y="331"/>
                  <a:pt x="662" y="217"/>
                </a:cubicBezTo>
                <a:cubicBezTo>
                  <a:pt x="611" y="203"/>
                  <a:pt x="558" y="189"/>
                  <a:pt x="507" y="176"/>
                </a:cubicBezTo>
                <a:close/>
                <a:moveTo>
                  <a:pt x="1742" y="679"/>
                </a:moveTo>
                <a:cubicBezTo>
                  <a:pt x="1752" y="683"/>
                  <a:pt x="1762" y="683"/>
                  <a:pt x="1769" y="683"/>
                </a:cubicBezTo>
                <a:cubicBezTo>
                  <a:pt x="1782" y="683"/>
                  <a:pt x="1799" y="679"/>
                  <a:pt x="1813" y="679"/>
                </a:cubicBezTo>
                <a:close/>
              </a:path>
            </a:pathLst>
          </a:custGeom>
          <a:solidFill>
            <a:srgbClr val="B540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2"/>
          <p:cNvSpPr/>
          <p:nvPr/>
        </p:nvSpPr>
        <p:spPr>
          <a:xfrm>
            <a:off x="2244131" y="3033709"/>
            <a:ext cx="181929" cy="477999"/>
          </a:xfrm>
          <a:custGeom>
            <a:rect b="b" l="l" r="r" t="t"/>
            <a:pathLst>
              <a:path extrusionOk="0" h="6713" w="2555">
                <a:moveTo>
                  <a:pt x="2042" y="1"/>
                </a:moveTo>
                <a:cubicBezTo>
                  <a:pt x="1594" y="278"/>
                  <a:pt x="986" y="1421"/>
                  <a:pt x="547" y="2535"/>
                </a:cubicBezTo>
                <a:cubicBezTo>
                  <a:pt x="483" y="2704"/>
                  <a:pt x="429" y="2849"/>
                  <a:pt x="389" y="2954"/>
                </a:cubicBezTo>
                <a:cubicBezTo>
                  <a:pt x="240" y="3362"/>
                  <a:pt x="125" y="3754"/>
                  <a:pt x="55" y="4074"/>
                </a:cubicBezTo>
                <a:cubicBezTo>
                  <a:pt x="44" y="4114"/>
                  <a:pt x="38" y="4155"/>
                  <a:pt x="31" y="4195"/>
                </a:cubicBezTo>
                <a:cubicBezTo>
                  <a:pt x="1" y="4553"/>
                  <a:pt x="55" y="4948"/>
                  <a:pt x="278" y="5373"/>
                </a:cubicBezTo>
                <a:cubicBezTo>
                  <a:pt x="281" y="5377"/>
                  <a:pt x="281" y="5377"/>
                  <a:pt x="281" y="5380"/>
                </a:cubicBezTo>
                <a:cubicBezTo>
                  <a:pt x="605" y="5883"/>
                  <a:pt x="1164" y="6257"/>
                  <a:pt x="1748" y="6497"/>
                </a:cubicBezTo>
                <a:cubicBezTo>
                  <a:pt x="1918" y="6564"/>
                  <a:pt x="2086" y="6625"/>
                  <a:pt x="2248" y="6672"/>
                </a:cubicBezTo>
                <a:lnTo>
                  <a:pt x="2255" y="6672"/>
                </a:lnTo>
                <a:cubicBezTo>
                  <a:pt x="2306" y="6685"/>
                  <a:pt x="2359" y="6699"/>
                  <a:pt x="2410" y="6713"/>
                </a:cubicBezTo>
                <a:cubicBezTo>
                  <a:pt x="2434" y="6564"/>
                  <a:pt x="2488" y="6352"/>
                  <a:pt x="2555" y="6118"/>
                </a:cubicBezTo>
                <a:lnTo>
                  <a:pt x="2555" y="6118"/>
                </a:lnTo>
                <a:cubicBezTo>
                  <a:pt x="2491" y="6166"/>
                  <a:pt x="2404" y="6190"/>
                  <a:pt x="2295" y="6190"/>
                </a:cubicBezTo>
                <a:cubicBezTo>
                  <a:pt x="1938" y="6190"/>
                  <a:pt x="1381" y="5916"/>
                  <a:pt x="966" y="5373"/>
                </a:cubicBezTo>
                <a:cubicBezTo>
                  <a:pt x="426" y="4665"/>
                  <a:pt x="1306" y="3234"/>
                  <a:pt x="1921" y="1664"/>
                </a:cubicBezTo>
                <a:cubicBezTo>
                  <a:pt x="2535" y="96"/>
                  <a:pt x="2046" y="1"/>
                  <a:pt x="20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2"/>
          <p:cNvSpPr/>
          <p:nvPr/>
        </p:nvSpPr>
        <p:spPr>
          <a:xfrm>
            <a:off x="2657121" y="4025594"/>
            <a:ext cx="1851" cy="71"/>
          </a:xfrm>
          <a:custGeom>
            <a:rect b="b" l="l" r="r" t="t"/>
            <a:pathLst>
              <a:path extrusionOk="0" h="1" w="26">
                <a:moveTo>
                  <a:pt x="25" y="0"/>
                </a:moveTo>
                <a:lnTo>
                  <a:pt x="1" y="0"/>
                </a:lnTo>
                <a:lnTo>
                  <a:pt x="25" y="0"/>
                </a:ln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2"/>
          <p:cNvSpPr/>
          <p:nvPr/>
        </p:nvSpPr>
        <p:spPr>
          <a:xfrm>
            <a:off x="2340258" y="3602494"/>
            <a:ext cx="695673" cy="423171"/>
          </a:xfrm>
          <a:custGeom>
            <a:rect b="b" l="l" r="r" t="t"/>
            <a:pathLst>
              <a:path extrusionOk="0" h="5943" w="9770">
                <a:moveTo>
                  <a:pt x="9674" y="3240"/>
                </a:moveTo>
                <a:cubicBezTo>
                  <a:pt x="9668" y="3243"/>
                  <a:pt x="9077" y="3662"/>
                  <a:pt x="8358" y="4076"/>
                </a:cubicBezTo>
                <a:cubicBezTo>
                  <a:pt x="7856" y="4363"/>
                  <a:pt x="6489" y="4974"/>
                  <a:pt x="4968" y="5075"/>
                </a:cubicBezTo>
                <a:lnTo>
                  <a:pt x="4985" y="5902"/>
                </a:lnTo>
                <a:cubicBezTo>
                  <a:pt x="5605" y="5835"/>
                  <a:pt x="6192" y="5699"/>
                  <a:pt x="6732" y="5531"/>
                </a:cubicBezTo>
                <a:cubicBezTo>
                  <a:pt x="8520" y="4981"/>
                  <a:pt x="9769" y="4076"/>
                  <a:pt x="9769" y="4076"/>
                </a:cubicBezTo>
                <a:lnTo>
                  <a:pt x="9769" y="4073"/>
                </a:lnTo>
                <a:cubicBezTo>
                  <a:pt x="9766" y="4063"/>
                  <a:pt x="9732" y="3752"/>
                  <a:pt x="9674" y="3240"/>
                </a:cubicBezTo>
                <a:close/>
                <a:moveTo>
                  <a:pt x="300" y="0"/>
                </a:moveTo>
                <a:lnTo>
                  <a:pt x="297" y="38"/>
                </a:lnTo>
                <a:cubicBezTo>
                  <a:pt x="138" y="2491"/>
                  <a:pt x="1" y="4566"/>
                  <a:pt x="1" y="4566"/>
                </a:cubicBezTo>
                <a:cubicBezTo>
                  <a:pt x="473" y="4923"/>
                  <a:pt x="956" y="5204"/>
                  <a:pt x="1438" y="5413"/>
                </a:cubicBezTo>
                <a:cubicBezTo>
                  <a:pt x="2130" y="5666"/>
                  <a:pt x="3108" y="5892"/>
                  <a:pt x="4451" y="5942"/>
                </a:cubicBezTo>
                <a:lnTo>
                  <a:pt x="4475" y="5942"/>
                </a:lnTo>
                <a:cubicBezTo>
                  <a:pt x="4508" y="5939"/>
                  <a:pt x="4542" y="5939"/>
                  <a:pt x="4576" y="5936"/>
                </a:cubicBezTo>
                <a:cubicBezTo>
                  <a:pt x="4670" y="5933"/>
                  <a:pt x="4762" y="5922"/>
                  <a:pt x="4853" y="5916"/>
                </a:cubicBezTo>
                <a:lnTo>
                  <a:pt x="4836" y="5082"/>
                </a:lnTo>
                <a:cubicBezTo>
                  <a:pt x="4738" y="5089"/>
                  <a:pt x="4640" y="5089"/>
                  <a:pt x="4539" y="5089"/>
                </a:cubicBezTo>
                <a:cubicBezTo>
                  <a:pt x="3989" y="5089"/>
                  <a:pt x="3429" y="5014"/>
                  <a:pt x="2892" y="4829"/>
                </a:cubicBezTo>
                <a:cubicBezTo>
                  <a:pt x="699" y="4073"/>
                  <a:pt x="300" y="0"/>
                  <a:pt x="3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2"/>
          <p:cNvSpPr/>
          <p:nvPr/>
        </p:nvSpPr>
        <p:spPr>
          <a:xfrm>
            <a:off x="2684535" y="3963788"/>
            <a:ext cx="10894" cy="62589"/>
          </a:xfrm>
          <a:custGeom>
            <a:rect b="b" l="l" r="r" t="t"/>
            <a:pathLst>
              <a:path extrusionOk="0" h="879" w="153">
                <a:moveTo>
                  <a:pt x="133" y="1"/>
                </a:moveTo>
                <a:cubicBezTo>
                  <a:pt x="89" y="5"/>
                  <a:pt x="45" y="8"/>
                  <a:pt x="1" y="8"/>
                </a:cubicBezTo>
                <a:lnTo>
                  <a:pt x="18" y="842"/>
                </a:lnTo>
                <a:lnTo>
                  <a:pt x="21" y="879"/>
                </a:lnTo>
                <a:lnTo>
                  <a:pt x="153" y="876"/>
                </a:lnTo>
                <a:lnTo>
                  <a:pt x="150" y="828"/>
                </a:lnTo>
                <a:lnTo>
                  <a:pt x="133" y="1"/>
                </a:lnTo>
                <a:close/>
              </a:path>
            </a:pathLst>
          </a:custGeom>
          <a:solidFill>
            <a:srgbClr val="662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2"/>
          <p:cNvSpPr/>
          <p:nvPr/>
        </p:nvSpPr>
        <p:spPr>
          <a:xfrm>
            <a:off x="2694148" y="2998890"/>
            <a:ext cx="33680" cy="270437"/>
          </a:xfrm>
          <a:custGeom>
            <a:rect b="b" l="l" r="r" t="t"/>
            <a:pathLst>
              <a:path extrusionOk="0" h="3798" w="473">
                <a:moveTo>
                  <a:pt x="237" y="1"/>
                </a:moveTo>
                <a:cubicBezTo>
                  <a:pt x="1" y="1"/>
                  <a:pt x="38" y="244"/>
                  <a:pt x="38" y="244"/>
                </a:cubicBezTo>
                <a:lnTo>
                  <a:pt x="38" y="3686"/>
                </a:lnTo>
                <a:lnTo>
                  <a:pt x="473" y="3797"/>
                </a:lnTo>
                <a:lnTo>
                  <a:pt x="2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2"/>
          <p:cNvSpPr/>
          <p:nvPr/>
        </p:nvSpPr>
        <p:spPr>
          <a:xfrm>
            <a:off x="2597095" y="3010995"/>
            <a:ext cx="31045" cy="228995"/>
          </a:xfrm>
          <a:custGeom>
            <a:rect b="b" l="l" r="r" t="t"/>
            <a:pathLst>
              <a:path extrusionOk="0" h="3216" w="436">
                <a:moveTo>
                  <a:pt x="337" y="1"/>
                </a:moveTo>
                <a:cubicBezTo>
                  <a:pt x="218" y="1"/>
                  <a:pt x="220" y="111"/>
                  <a:pt x="220" y="111"/>
                </a:cubicBezTo>
                <a:lnTo>
                  <a:pt x="1" y="3215"/>
                </a:lnTo>
                <a:lnTo>
                  <a:pt x="436" y="3215"/>
                </a:lnTo>
                <a:lnTo>
                  <a:pt x="436" y="19"/>
                </a:lnTo>
                <a:cubicBezTo>
                  <a:pt x="396" y="6"/>
                  <a:pt x="363" y="1"/>
                  <a:pt x="3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2"/>
          <p:cNvSpPr/>
          <p:nvPr/>
        </p:nvSpPr>
        <p:spPr>
          <a:xfrm>
            <a:off x="2602365" y="2995045"/>
            <a:ext cx="38095" cy="32042"/>
          </a:xfrm>
          <a:custGeom>
            <a:rect b="b" l="l" r="r" t="t"/>
            <a:pathLst>
              <a:path extrusionOk="0" h="450" w="535">
                <a:moveTo>
                  <a:pt x="213" y="1"/>
                </a:moveTo>
                <a:cubicBezTo>
                  <a:pt x="95" y="1"/>
                  <a:pt x="0" y="106"/>
                  <a:pt x="14" y="294"/>
                </a:cubicBezTo>
                <a:cubicBezTo>
                  <a:pt x="21" y="396"/>
                  <a:pt x="75" y="436"/>
                  <a:pt x="136" y="450"/>
                </a:cubicBezTo>
                <a:lnTo>
                  <a:pt x="146" y="335"/>
                </a:lnTo>
                <a:cubicBezTo>
                  <a:pt x="146" y="335"/>
                  <a:pt x="142" y="223"/>
                  <a:pt x="264" y="223"/>
                </a:cubicBezTo>
                <a:cubicBezTo>
                  <a:pt x="291" y="223"/>
                  <a:pt x="321" y="231"/>
                  <a:pt x="362" y="243"/>
                </a:cubicBezTo>
                <a:lnTo>
                  <a:pt x="362" y="419"/>
                </a:lnTo>
                <a:cubicBezTo>
                  <a:pt x="362" y="419"/>
                  <a:pt x="534" y="179"/>
                  <a:pt x="362" y="55"/>
                </a:cubicBezTo>
                <a:cubicBezTo>
                  <a:pt x="315" y="21"/>
                  <a:pt x="260" y="1"/>
                  <a:pt x="213" y="1"/>
                </a:cubicBezTo>
                <a:close/>
              </a:path>
            </a:pathLst>
          </a:custGeom>
          <a:solidFill>
            <a:srgbClr val="E0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2"/>
          <p:cNvSpPr/>
          <p:nvPr/>
        </p:nvSpPr>
        <p:spPr>
          <a:xfrm>
            <a:off x="2611977" y="3010924"/>
            <a:ext cx="16164" cy="16448"/>
          </a:xfrm>
          <a:custGeom>
            <a:rect b="b" l="l" r="r" t="t"/>
            <a:pathLst>
              <a:path extrusionOk="0" h="231" w="227">
                <a:moveTo>
                  <a:pt x="129" y="0"/>
                </a:moveTo>
                <a:cubicBezTo>
                  <a:pt x="7" y="0"/>
                  <a:pt x="11" y="112"/>
                  <a:pt x="11" y="112"/>
                </a:cubicBezTo>
                <a:lnTo>
                  <a:pt x="1" y="227"/>
                </a:lnTo>
                <a:cubicBezTo>
                  <a:pt x="18" y="230"/>
                  <a:pt x="35" y="230"/>
                  <a:pt x="52" y="230"/>
                </a:cubicBezTo>
                <a:cubicBezTo>
                  <a:pt x="139" y="230"/>
                  <a:pt x="227" y="196"/>
                  <a:pt x="227" y="196"/>
                </a:cubicBezTo>
                <a:lnTo>
                  <a:pt x="227" y="20"/>
                </a:lnTo>
                <a:cubicBezTo>
                  <a:pt x="186" y="8"/>
                  <a:pt x="156" y="0"/>
                  <a:pt x="129" y="0"/>
                </a:cubicBez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2"/>
          <p:cNvSpPr/>
          <p:nvPr/>
        </p:nvSpPr>
        <p:spPr>
          <a:xfrm>
            <a:off x="2689876" y="2995045"/>
            <a:ext cx="37739" cy="31330"/>
          </a:xfrm>
          <a:custGeom>
            <a:rect b="b" l="l" r="r" t="t"/>
            <a:pathLst>
              <a:path extrusionOk="0" h="440" w="530">
                <a:moveTo>
                  <a:pt x="213" y="1"/>
                </a:moveTo>
                <a:cubicBezTo>
                  <a:pt x="95" y="1"/>
                  <a:pt x="0" y="106"/>
                  <a:pt x="11" y="294"/>
                </a:cubicBezTo>
                <a:cubicBezTo>
                  <a:pt x="17" y="375"/>
                  <a:pt x="51" y="419"/>
                  <a:pt x="98" y="439"/>
                </a:cubicBezTo>
                <a:lnTo>
                  <a:pt x="98" y="298"/>
                </a:lnTo>
                <a:cubicBezTo>
                  <a:pt x="98" y="298"/>
                  <a:pt x="61" y="55"/>
                  <a:pt x="297" y="55"/>
                </a:cubicBezTo>
                <a:lnTo>
                  <a:pt x="321" y="433"/>
                </a:lnTo>
                <a:cubicBezTo>
                  <a:pt x="344" y="426"/>
                  <a:pt x="361" y="419"/>
                  <a:pt x="361" y="419"/>
                </a:cubicBezTo>
                <a:cubicBezTo>
                  <a:pt x="361" y="419"/>
                  <a:pt x="530" y="179"/>
                  <a:pt x="361" y="55"/>
                </a:cubicBezTo>
                <a:cubicBezTo>
                  <a:pt x="310" y="21"/>
                  <a:pt x="260" y="1"/>
                  <a:pt x="213" y="1"/>
                </a:cubicBezTo>
                <a:close/>
              </a:path>
            </a:pathLst>
          </a:custGeom>
          <a:solidFill>
            <a:srgbClr val="E0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2"/>
          <p:cNvSpPr/>
          <p:nvPr/>
        </p:nvSpPr>
        <p:spPr>
          <a:xfrm>
            <a:off x="2694148" y="2998890"/>
            <a:ext cx="18585" cy="28482"/>
          </a:xfrm>
          <a:custGeom>
            <a:rect b="b" l="l" r="r" t="t"/>
            <a:pathLst>
              <a:path extrusionOk="0" h="400" w="261">
                <a:moveTo>
                  <a:pt x="237" y="1"/>
                </a:moveTo>
                <a:cubicBezTo>
                  <a:pt x="1" y="1"/>
                  <a:pt x="38" y="244"/>
                  <a:pt x="38" y="244"/>
                </a:cubicBezTo>
                <a:lnTo>
                  <a:pt x="38" y="385"/>
                </a:lnTo>
                <a:cubicBezTo>
                  <a:pt x="65" y="396"/>
                  <a:pt x="96" y="399"/>
                  <a:pt x="125" y="399"/>
                </a:cubicBezTo>
                <a:cubicBezTo>
                  <a:pt x="177" y="399"/>
                  <a:pt x="227" y="389"/>
                  <a:pt x="261" y="379"/>
                </a:cubicBezTo>
                <a:lnTo>
                  <a:pt x="237" y="1"/>
                </a:ln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 name="Google Shape;426;p32"/>
          <p:cNvGrpSpPr/>
          <p:nvPr/>
        </p:nvGrpSpPr>
        <p:grpSpPr>
          <a:xfrm rot="8807118">
            <a:off x="2779310" y="956868"/>
            <a:ext cx="310526" cy="361685"/>
            <a:chOff x="8496700" y="273925"/>
            <a:chExt cx="426100" cy="496300"/>
          </a:xfrm>
        </p:grpSpPr>
        <p:sp>
          <p:nvSpPr>
            <p:cNvPr id="427" name="Google Shape;427;p32"/>
            <p:cNvSpPr/>
            <p:nvPr/>
          </p:nvSpPr>
          <p:spPr>
            <a:xfrm>
              <a:off x="8676975" y="7210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2"/>
            <p:cNvSpPr/>
            <p:nvPr/>
          </p:nvSpPr>
          <p:spPr>
            <a:xfrm>
              <a:off x="8496700" y="540775"/>
              <a:ext cx="49200" cy="49200"/>
            </a:xfrm>
            <a:prstGeom prst="ellipse">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2"/>
            <p:cNvSpPr/>
            <p:nvPr/>
          </p:nvSpPr>
          <p:spPr>
            <a:xfrm>
              <a:off x="8873600" y="2739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 name="Google Shape;430;p32"/>
          <p:cNvSpPr/>
          <p:nvPr/>
        </p:nvSpPr>
        <p:spPr>
          <a:xfrm flipH="1" rot="2700000">
            <a:off x="2326246" y="1050595"/>
            <a:ext cx="525998" cy="909897"/>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 name="Google Shape;431;p32"/>
          <p:cNvGrpSpPr/>
          <p:nvPr/>
        </p:nvGrpSpPr>
        <p:grpSpPr>
          <a:xfrm>
            <a:off x="902400" y="1736823"/>
            <a:ext cx="1300525" cy="2455102"/>
            <a:chOff x="902400" y="1736823"/>
            <a:chExt cx="1300525" cy="2455102"/>
          </a:xfrm>
        </p:grpSpPr>
        <p:sp>
          <p:nvSpPr>
            <p:cNvPr id="432" name="Google Shape;432;p32"/>
            <p:cNvSpPr/>
            <p:nvPr/>
          </p:nvSpPr>
          <p:spPr>
            <a:xfrm>
              <a:off x="963209" y="2386497"/>
              <a:ext cx="80746" cy="99972"/>
            </a:xfrm>
            <a:custGeom>
              <a:rect b="b" l="l" r="r" t="t"/>
              <a:pathLst>
                <a:path extrusionOk="0" h="1404" w="1134">
                  <a:moveTo>
                    <a:pt x="605" y="1"/>
                  </a:moveTo>
                  <a:cubicBezTo>
                    <a:pt x="91" y="1"/>
                    <a:pt x="1" y="834"/>
                    <a:pt x="375" y="1253"/>
                  </a:cubicBezTo>
                  <a:cubicBezTo>
                    <a:pt x="469" y="1357"/>
                    <a:pt x="564" y="1403"/>
                    <a:pt x="653" y="1403"/>
                  </a:cubicBezTo>
                  <a:cubicBezTo>
                    <a:pt x="921" y="1403"/>
                    <a:pt x="1134" y="982"/>
                    <a:pt x="1091" y="470"/>
                  </a:cubicBezTo>
                  <a:cubicBezTo>
                    <a:pt x="1091" y="470"/>
                    <a:pt x="1033" y="1"/>
                    <a:pt x="6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2"/>
            <p:cNvSpPr/>
            <p:nvPr/>
          </p:nvSpPr>
          <p:spPr>
            <a:xfrm>
              <a:off x="1063680" y="2762530"/>
              <a:ext cx="759473" cy="1226079"/>
            </a:xfrm>
            <a:custGeom>
              <a:rect b="b" l="l" r="r" t="t"/>
              <a:pathLst>
                <a:path extrusionOk="0" h="17219" w="10666">
                  <a:moveTo>
                    <a:pt x="7704" y="1"/>
                  </a:moveTo>
                  <a:lnTo>
                    <a:pt x="2851" y="146"/>
                  </a:lnTo>
                  <a:cubicBezTo>
                    <a:pt x="2851" y="146"/>
                    <a:pt x="1664" y="2491"/>
                    <a:pt x="834" y="5916"/>
                  </a:cubicBezTo>
                  <a:cubicBezTo>
                    <a:pt x="0" y="9341"/>
                    <a:pt x="1366" y="16410"/>
                    <a:pt x="1366" y="16410"/>
                  </a:cubicBezTo>
                  <a:cubicBezTo>
                    <a:pt x="2184" y="17049"/>
                    <a:pt x="3252" y="17219"/>
                    <a:pt x="4055" y="17219"/>
                  </a:cubicBezTo>
                  <a:cubicBezTo>
                    <a:pt x="4740" y="17219"/>
                    <a:pt x="5233" y="17095"/>
                    <a:pt x="5213" y="17034"/>
                  </a:cubicBezTo>
                  <a:cubicBezTo>
                    <a:pt x="5170" y="16903"/>
                    <a:pt x="5213" y="8693"/>
                    <a:pt x="5213" y="8693"/>
                  </a:cubicBezTo>
                  <a:lnTo>
                    <a:pt x="5311" y="8460"/>
                  </a:lnTo>
                  <a:lnTo>
                    <a:pt x="7180" y="16212"/>
                  </a:lnTo>
                  <a:cubicBezTo>
                    <a:pt x="7692" y="16384"/>
                    <a:pt x="8186" y="16447"/>
                    <a:pt x="8633" y="16447"/>
                  </a:cubicBezTo>
                  <a:cubicBezTo>
                    <a:pt x="9811" y="16447"/>
                    <a:pt x="10666" y="16012"/>
                    <a:pt x="10666" y="16012"/>
                  </a:cubicBezTo>
                  <a:cubicBezTo>
                    <a:pt x="10535" y="14561"/>
                    <a:pt x="7704" y="1"/>
                    <a:pt x="77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2"/>
            <p:cNvSpPr/>
            <p:nvPr/>
          </p:nvSpPr>
          <p:spPr>
            <a:xfrm>
              <a:off x="1673615" y="2830434"/>
              <a:ext cx="85101" cy="227795"/>
            </a:xfrm>
            <a:custGeom>
              <a:rect b="b" l="l" r="r" t="t"/>
              <a:pathLst>
                <a:path extrusionOk="0" h="2765" w="1033">
                  <a:moveTo>
                    <a:pt x="0" y="1"/>
                  </a:moveTo>
                  <a:lnTo>
                    <a:pt x="776" y="2765"/>
                  </a:lnTo>
                  <a:cubicBezTo>
                    <a:pt x="776" y="2765"/>
                    <a:pt x="1033" y="2282"/>
                    <a:pt x="1033" y="1381"/>
                  </a:cubicBezTo>
                  <a:cubicBezTo>
                    <a:pt x="1033" y="480"/>
                    <a:pt x="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2"/>
            <p:cNvSpPr/>
            <p:nvPr/>
          </p:nvSpPr>
          <p:spPr>
            <a:xfrm>
              <a:off x="1110462" y="2455281"/>
              <a:ext cx="725009" cy="1029126"/>
            </a:xfrm>
            <a:custGeom>
              <a:rect b="b" l="l" r="r" t="t"/>
              <a:pathLst>
                <a:path extrusionOk="0" h="14453" w="10182">
                  <a:moveTo>
                    <a:pt x="7306" y="0"/>
                  </a:moveTo>
                  <a:lnTo>
                    <a:pt x="1" y="958"/>
                  </a:lnTo>
                  <a:cubicBezTo>
                    <a:pt x="1" y="958"/>
                    <a:pt x="1486" y="3103"/>
                    <a:pt x="2476" y="3103"/>
                  </a:cubicBezTo>
                  <a:cubicBezTo>
                    <a:pt x="2492" y="3103"/>
                    <a:pt x="2509" y="3102"/>
                    <a:pt x="2525" y="3101"/>
                  </a:cubicBezTo>
                  <a:cubicBezTo>
                    <a:pt x="2577" y="3097"/>
                    <a:pt x="2634" y="3095"/>
                    <a:pt x="2698" y="3095"/>
                  </a:cubicBezTo>
                  <a:cubicBezTo>
                    <a:pt x="3857" y="3095"/>
                    <a:pt x="6885" y="3722"/>
                    <a:pt x="6952" y="4289"/>
                  </a:cubicBezTo>
                  <a:cubicBezTo>
                    <a:pt x="7020" y="4883"/>
                    <a:pt x="8559" y="14453"/>
                    <a:pt x="8559" y="14453"/>
                  </a:cubicBezTo>
                  <a:cubicBezTo>
                    <a:pt x="8559" y="14453"/>
                    <a:pt x="9102" y="14402"/>
                    <a:pt x="9641" y="14104"/>
                  </a:cubicBezTo>
                  <a:cubicBezTo>
                    <a:pt x="10181" y="13808"/>
                    <a:pt x="8096" y="5372"/>
                    <a:pt x="8096" y="5372"/>
                  </a:cubicBezTo>
                  <a:cubicBezTo>
                    <a:pt x="8096" y="5372"/>
                    <a:pt x="8612" y="4856"/>
                    <a:pt x="9129" y="3641"/>
                  </a:cubicBezTo>
                  <a:cubicBezTo>
                    <a:pt x="9645" y="2426"/>
                    <a:pt x="7306" y="0"/>
                    <a:pt x="73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2"/>
            <p:cNvSpPr/>
            <p:nvPr/>
          </p:nvSpPr>
          <p:spPr>
            <a:xfrm>
              <a:off x="963209" y="1736823"/>
              <a:ext cx="844634" cy="590859"/>
            </a:xfrm>
            <a:custGeom>
              <a:rect b="b" l="l" r="r" t="t"/>
              <a:pathLst>
                <a:path extrusionOk="0" h="8298" w="11862">
                  <a:moveTo>
                    <a:pt x="7806" y="1"/>
                  </a:moveTo>
                  <a:cubicBezTo>
                    <a:pt x="7633" y="1"/>
                    <a:pt x="7462" y="7"/>
                    <a:pt x="7303" y="17"/>
                  </a:cubicBezTo>
                  <a:cubicBezTo>
                    <a:pt x="5129" y="153"/>
                    <a:pt x="1816" y="1145"/>
                    <a:pt x="1043" y="2106"/>
                  </a:cubicBezTo>
                  <a:cubicBezTo>
                    <a:pt x="1" y="3412"/>
                    <a:pt x="371" y="8099"/>
                    <a:pt x="388" y="8298"/>
                  </a:cubicBezTo>
                  <a:lnTo>
                    <a:pt x="520" y="8288"/>
                  </a:lnTo>
                  <a:cubicBezTo>
                    <a:pt x="513" y="8237"/>
                    <a:pt x="136" y="3456"/>
                    <a:pt x="1148" y="2191"/>
                  </a:cubicBezTo>
                  <a:cubicBezTo>
                    <a:pt x="1840" y="1327"/>
                    <a:pt x="4947" y="298"/>
                    <a:pt x="7313" y="149"/>
                  </a:cubicBezTo>
                  <a:cubicBezTo>
                    <a:pt x="7490" y="138"/>
                    <a:pt x="7657" y="133"/>
                    <a:pt x="7815" y="133"/>
                  </a:cubicBezTo>
                  <a:cubicBezTo>
                    <a:pt x="8562" y="133"/>
                    <a:pt x="9082" y="257"/>
                    <a:pt x="9328" y="497"/>
                  </a:cubicBezTo>
                  <a:cubicBezTo>
                    <a:pt x="10434" y="1570"/>
                    <a:pt x="11723" y="5795"/>
                    <a:pt x="11737" y="5835"/>
                  </a:cubicBezTo>
                  <a:lnTo>
                    <a:pt x="11862" y="5798"/>
                  </a:lnTo>
                  <a:cubicBezTo>
                    <a:pt x="11807" y="5622"/>
                    <a:pt x="10552" y="1499"/>
                    <a:pt x="9421" y="402"/>
                  </a:cubicBezTo>
                  <a:cubicBezTo>
                    <a:pt x="9099" y="87"/>
                    <a:pt x="8434" y="1"/>
                    <a:pt x="7806" y="1"/>
                  </a:cubicBezTo>
                  <a:close/>
                </a:path>
              </a:pathLst>
            </a:custGeom>
            <a:solidFill>
              <a:srgbClr val="0D3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2"/>
            <p:cNvSpPr/>
            <p:nvPr/>
          </p:nvSpPr>
          <p:spPr>
            <a:xfrm>
              <a:off x="1760423" y="2086368"/>
              <a:ext cx="133723" cy="246441"/>
            </a:xfrm>
            <a:custGeom>
              <a:rect b="b" l="l" r="r" t="t"/>
              <a:pathLst>
                <a:path extrusionOk="0" h="3461" w="1878">
                  <a:moveTo>
                    <a:pt x="618" y="1"/>
                  </a:moveTo>
                  <a:cubicBezTo>
                    <a:pt x="232" y="1"/>
                    <a:pt x="1" y="430"/>
                    <a:pt x="1" y="430"/>
                  </a:cubicBezTo>
                  <a:lnTo>
                    <a:pt x="321" y="3460"/>
                  </a:lnTo>
                  <a:lnTo>
                    <a:pt x="1053" y="3331"/>
                  </a:lnTo>
                  <a:cubicBezTo>
                    <a:pt x="1782" y="3200"/>
                    <a:pt x="1877" y="987"/>
                    <a:pt x="1172" y="282"/>
                  </a:cubicBezTo>
                  <a:cubicBezTo>
                    <a:pt x="964" y="74"/>
                    <a:pt x="778"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2"/>
            <p:cNvSpPr/>
            <p:nvPr/>
          </p:nvSpPr>
          <p:spPr>
            <a:xfrm>
              <a:off x="947725" y="4003525"/>
              <a:ext cx="1255200" cy="188400"/>
            </a:xfrm>
            <a:prstGeom prst="ellipse">
              <a:avLst/>
            </a:prstGeom>
            <a:solidFill>
              <a:srgbClr val="434343">
                <a:alpha val="45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2"/>
            <p:cNvSpPr/>
            <p:nvPr/>
          </p:nvSpPr>
          <p:spPr>
            <a:xfrm>
              <a:off x="1192419" y="4066221"/>
              <a:ext cx="287455" cy="32327"/>
            </a:xfrm>
            <a:custGeom>
              <a:rect b="b" l="l" r="r" t="t"/>
              <a:pathLst>
                <a:path extrusionOk="0" h="454" w="4037">
                  <a:moveTo>
                    <a:pt x="1" y="1"/>
                  </a:moveTo>
                  <a:lnTo>
                    <a:pt x="1" y="454"/>
                  </a:lnTo>
                  <a:lnTo>
                    <a:pt x="1296" y="454"/>
                  </a:lnTo>
                  <a:lnTo>
                    <a:pt x="1296" y="156"/>
                  </a:lnTo>
                  <a:lnTo>
                    <a:pt x="1816" y="454"/>
                  </a:lnTo>
                  <a:lnTo>
                    <a:pt x="4036" y="454"/>
                  </a:lnTo>
                  <a:cubicBezTo>
                    <a:pt x="4036" y="454"/>
                    <a:pt x="4023" y="325"/>
                    <a:pt x="3975" y="156"/>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2"/>
            <p:cNvSpPr/>
            <p:nvPr/>
          </p:nvSpPr>
          <p:spPr>
            <a:xfrm>
              <a:off x="1192419" y="3961550"/>
              <a:ext cx="283111" cy="115851"/>
            </a:xfrm>
            <a:custGeom>
              <a:rect b="b" l="l" r="r" t="t"/>
              <a:pathLst>
                <a:path extrusionOk="0" h="1627" w="3976">
                  <a:moveTo>
                    <a:pt x="2926" y="0"/>
                  </a:moveTo>
                  <a:lnTo>
                    <a:pt x="1" y="206"/>
                  </a:lnTo>
                  <a:lnTo>
                    <a:pt x="1" y="1471"/>
                  </a:lnTo>
                  <a:lnTo>
                    <a:pt x="3975" y="1626"/>
                  </a:lnTo>
                  <a:cubicBezTo>
                    <a:pt x="3891" y="1316"/>
                    <a:pt x="3692" y="880"/>
                    <a:pt x="3247" y="863"/>
                  </a:cubicBezTo>
                  <a:lnTo>
                    <a:pt x="2555" y="840"/>
                  </a:lnTo>
                  <a:lnTo>
                    <a:pt x="2926" y="0"/>
                  </a:lnTo>
                  <a:close/>
                </a:path>
              </a:pathLst>
            </a:custGeom>
            <a:solidFill>
              <a:srgbClr val="FD6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2"/>
            <p:cNvSpPr/>
            <p:nvPr/>
          </p:nvSpPr>
          <p:spPr>
            <a:xfrm>
              <a:off x="1616731" y="4066221"/>
              <a:ext cx="287455" cy="32327"/>
            </a:xfrm>
            <a:custGeom>
              <a:rect b="b" l="l" r="r" t="t"/>
              <a:pathLst>
                <a:path extrusionOk="0" h="454" w="4037">
                  <a:moveTo>
                    <a:pt x="1" y="1"/>
                  </a:moveTo>
                  <a:lnTo>
                    <a:pt x="1" y="454"/>
                  </a:lnTo>
                  <a:lnTo>
                    <a:pt x="1296" y="454"/>
                  </a:lnTo>
                  <a:lnTo>
                    <a:pt x="1296" y="156"/>
                  </a:lnTo>
                  <a:lnTo>
                    <a:pt x="1819" y="454"/>
                  </a:lnTo>
                  <a:lnTo>
                    <a:pt x="4037" y="454"/>
                  </a:lnTo>
                  <a:cubicBezTo>
                    <a:pt x="4037" y="454"/>
                    <a:pt x="4023" y="325"/>
                    <a:pt x="3979" y="156"/>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2"/>
            <p:cNvSpPr/>
            <p:nvPr/>
          </p:nvSpPr>
          <p:spPr>
            <a:xfrm>
              <a:off x="1616731" y="3909357"/>
              <a:ext cx="283396" cy="168044"/>
            </a:xfrm>
            <a:custGeom>
              <a:rect b="b" l="l" r="r" t="t"/>
              <a:pathLst>
                <a:path extrusionOk="0" h="2360" w="3980">
                  <a:moveTo>
                    <a:pt x="2555" y="0"/>
                  </a:moveTo>
                  <a:lnTo>
                    <a:pt x="1" y="939"/>
                  </a:lnTo>
                  <a:lnTo>
                    <a:pt x="1" y="2204"/>
                  </a:lnTo>
                  <a:lnTo>
                    <a:pt x="3979" y="2359"/>
                  </a:lnTo>
                  <a:cubicBezTo>
                    <a:pt x="3895" y="2049"/>
                    <a:pt x="3696" y="1613"/>
                    <a:pt x="3247" y="1596"/>
                  </a:cubicBezTo>
                  <a:lnTo>
                    <a:pt x="2559" y="1573"/>
                  </a:lnTo>
                  <a:lnTo>
                    <a:pt x="2555" y="0"/>
                  </a:lnTo>
                  <a:close/>
                </a:path>
              </a:pathLst>
            </a:custGeom>
            <a:solidFill>
              <a:srgbClr val="FD6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2"/>
            <p:cNvSpPr/>
            <p:nvPr/>
          </p:nvSpPr>
          <p:spPr>
            <a:xfrm>
              <a:off x="902400" y="1862856"/>
              <a:ext cx="942185" cy="744377"/>
            </a:xfrm>
            <a:custGeom>
              <a:rect b="b" l="l" r="r" t="t"/>
              <a:pathLst>
                <a:path extrusionOk="0" h="10454" w="13232">
                  <a:moveTo>
                    <a:pt x="7194" y="0"/>
                  </a:moveTo>
                  <a:cubicBezTo>
                    <a:pt x="3957" y="0"/>
                    <a:pt x="2231" y="2320"/>
                    <a:pt x="2231" y="2320"/>
                  </a:cubicBezTo>
                  <a:cubicBezTo>
                    <a:pt x="1621" y="3120"/>
                    <a:pt x="1" y="7746"/>
                    <a:pt x="3200" y="9639"/>
                  </a:cubicBezTo>
                  <a:cubicBezTo>
                    <a:pt x="4166" y="10212"/>
                    <a:pt x="5207" y="10453"/>
                    <a:pt x="6229" y="10453"/>
                  </a:cubicBezTo>
                  <a:cubicBezTo>
                    <a:pt x="8587" y="10453"/>
                    <a:pt x="10840" y="9166"/>
                    <a:pt x="11825" y="7685"/>
                  </a:cubicBezTo>
                  <a:cubicBezTo>
                    <a:pt x="13231" y="5559"/>
                    <a:pt x="11781" y="491"/>
                    <a:pt x="8015" y="49"/>
                  </a:cubicBezTo>
                  <a:cubicBezTo>
                    <a:pt x="7731" y="16"/>
                    <a:pt x="7458" y="0"/>
                    <a:pt x="7194" y="0"/>
                  </a:cubicBezTo>
                  <a:close/>
                </a:path>
              </a:pathLst>
            </a:custGeom>
            <a:solidFill>
              <a:srgbClr val="FFD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2"/>
            <p:cNvSpPr/>
            <p:nvPr/>
          </p:nvSpPr>
          <p:spPr>
            <a:xfrm>
              <a:off x="1359680" y="2417756"/>
              <a:ext cx="191541" cy="105811"/>
            </a:xfrm>
            <a:custGeom>
              <a:rect b="b" l="l" r="r" t="t"/>
              <a:pathLst>
                <a:path extrusionOk="0" h="1486" w="2690">
                  <a:moveTo>
                    <a:pt x="2093" y="1"/>
                  </a:moveTo>
                  <a:cubicBezTo>
                    <a:pt x="1884" y="1"/>
                    <a:pt x="1616" y="32"/>
                    <a:pt x="1282" y="125"/>
                  </a:cubicBezTo>
                  <a:cubicBezTo>
                    <a:pt x="280" y="406"/>
                    <a:pt x="0" y="1418"/>
                    <a:pt x="0" y="1418"/>
                  </a:cubicBezTo>
                  <a:cubicBezTo>
                    <a:pt x="0" y="1418"/>
                    <a:pt x="311" y="1485"/>
                    <a:pt x="733" y="1485"/>
                  </a:cubicBezTo>
                  <a:cubicBezTo>
                    <a:pt x="1000" y="1485"/>
                    <a:pt x="1312" y="1458"/>
                    <a:pt x="1617" y="1370"/>
                  </a:cubicBezTo>
                  <a:cubicBezTo>
                    <a:pt x="2403" y="1148"/>
                    <a:pt x="2690" y="125"/>
                    <a:pt x="2690" y="125"/>
                  </a:cubicBezTo>
                  <a:cubicBezTo>
                    <a:pt x="2690" y="125"/>
                    <a:pt x="2510" y="1"/>
                    <a:pt x="2093" y="1"/>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2"/>
            <p:cNvSpPr/>
            <p:nvPr/>
          </p:nvSpPr>
          <p:spPr>
            <a:xfrm>
              <a:off x="1395496" y="2415846"/>
              <a:ext cx="117773" cy="58317"/>
            </a:xfrm>
            <a:custGeom>
              <a:rect b="b" l="l" r="r" t="t"/>
              <a:pathLst>
                <a:path extrusionOk="0" h="819" w="1654">
                  <a:moveTo>
                    <a:pt x="1548" y="0"/>
                  </a:moveTo>
                  <a:cubicBezTo>
                    <a:pt x="1281" y="0"/>
                    <a:pt x="561" y="54"/>
                    <a:pt x="0" y="591"/>
                  </a:cubicBezTo>
                  <a:cubicBezTo>
                    <a:pt x="0" y="591"/>
                    <a:pt x="310" y="780"/>
                    <a:pt x="483" y="817"/>
                  </a:cubicBezTo>
                  <a:cubicBezTo>
                    <a:pt x="489" y="818"/>
                    <a:pt x="497" y="819"/>
                    <a:pt x="505" y="819"/>
                  </a:cubicBezTo>
                  <a:cubicBezTo>
                    <a:pt x="716" y="819"/>
                    <a:pt x="1513" y="423"/>
                    <a:pt x="1556" y="284"/>
                  </a:cubicBezTo>
                  <a:cubicBezTo>
                    <a:pt x="1600" y="138"/>
                    <a:pt x="1653" y="4"/>
                    <a:pt x="1653" y="4"/>
                  </a:cubicBezTo>
                  <a:cubicBezTo>
                    <a:pt x="1653" y="4"/>
                    <a:pt x="1615" y="0"/>
                    <a:pt x="1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2"/>
            <p:cNvSpPr/>
            <p:nvPr/>
          </p:nvSpPr>
          <p:spPr>
            <a:xfrm>
              <a:off x="1305137" y="2374890"/>
              <a:ext cx="85090" cy="23142"/>
            </a:xfrm>
            <a:custGeom>
              <a:rect b="b" l="l" r="r" t="t"/>
              <a:pathLst>
                <a:path extrusionOk="0" h="325" w="1195">
                  <a:moveTo>
                    <a:pt x="469" y="1"/>
                  </a:moveTo>
                  <a:cubicBezTo>
                    <a:pt x="452" y="1"/>
                    <a:pt x="436" y="1"/>
                    <a:pt x="419" y="2"/>
                  </a:cubicBezTo>
                  <a:cubicBezTo>
                    <a:pt x="0" y="25"/>
                    <a:pt x="715" y="309"/>
                    <a:pt x="931" y="323"/>
                  </a:cubicBezTo>
                  <a:cubicBezTo>
                    <a:pt x="951" y="324"/>
                    <a:pt x="970" y="324"/>
                    <a:pt x="987" y="324"/>
                  </a:cubicBezTo>
                  <a:cubicBezTo>
                    <a:pt x="1154" y="324"/>
                    <a:pt x="1194" y="267"/>
                    <a:pt x="1127" y="221"/>
                  </a:cubicBezTo>
                  <a:cubicBezTo>
                    <a:pt x="1127" y="221"/>
                    <a:pt x="857" y="1"/>
                    <a:pt x="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2"/>
            <p:cNvSpPr/>
            <p:nvPr/>
          </p:nvSpPr>
          <p:spPr>
            <a:xfrm>
              <a:off x="1454311" y="2338861"/>
              <a:ext cx="53689" cy="22857"/>
            </a:xfrm>
            <a:custGeom>
              <a:rect b="b" l="l" r="r" t="t"/>
              <a:pathLst>
                <a:path extrusionOk="0" h="321" w="754">
                  <a:moveTo>
                    <a:pt x="655" y="1"/>
                  </a:moveTo>
                  <a:cubicBezTo>
                    <a:pt x="616" y="1"/>
                    <a:pt x="574" y="8"/>
                    <a:pt x="574" y="8"/>
                  </a:cubicBezTo>
                  <a:cubicBezTo>
                    <a:pt x="574" y="8"/>
                    <a:pt x="1" y="140"/>
                    <a:pt x="82" y="228"/>
                  </a:cubicBezTo>
                  <a:cubicBezTo>
                    <a:pt x="142" y="294"/>
                    <a:pt x="223" y="320"/>
                    <a:pt x="306" y="320"/>
                  </a:cubicBezTo>
                  <a:cubicBezTo>
                    <a:pt x="520" y="320"/>
                    <a:pt x="753" y="146"/>
                    <a:pt x="719" y="22"/>
                  </a:cubicBezTo>
                  <a:cubicBezTo>
                    <a:pt x="715" y="5"/>
                    <a:pt x="686" y="1"/>
                    <a:pt x="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2"/>
            <p:cNvSpPr/>
            <p:nvPr/>
          </p:nvSpPr>
          <p:spPr>
            <a:xfrm>
              <a:off x="958652" y="1860292"/>
              <a:ext cx="818430" cy="539164"/>
            </a:xfrm>
            <a:custGeom>
              <a:rect b="b" l="l" r="r" t="t"/>
              <a:pathLst>
                <a:path extrusionOk="0" h="7572" w="11494">
                  <a:moveTo>
                    <a:pt x="5205" y="6499"/>
                  </a:moveTo>
                  <a:cubicBezTo>
                    <a:pt x="5171" y="6520"/>
                    <a:pt x="5153" y="6531"/>
                    <a:pt x="5153" y="6531"/>
                  </a:cubicBezTo>
                  <a:cubicBezTo>
                    <a:pt x="5153" y="6531"/>
                    <a:pt x="5153" y="6531"/>
                    <a:pt x="5153" y="6531"/>
                  </a:cubicBezTo>
                  <a:cubicBezTo>
                    <a:pt x="5156" y="6531"/>
                    <a:pt x="5170" y="6529"/>
                    <a:pt x="5205" y="6499"/>
                  </a:cubicBezTo>
                  <a:close/>
                  <a:moveTo>
                    <a:pt x="6481" y="0"/>
                  </a:moveTo>
                  <a:cubicBezTo>
                    <a:pt x="6253" y="0"/>
                    <a:pt x="6013" y="11"/>
                    <a:pt x="5763" y="35"/>
                  </a:cubicBezTo>
                  <a:cubicBezTo>
                    <a:pt x="348" y="544"/>
                    <a:pt x="1" y="5019"/>
                    <a:pt x="716" y="7553"/>
                  </a:cubicBezTo>
                  <a:cubicBezTo>
                    <a:pt x="716" y="7553"/>
                    <a:pt x="828" y="7571"/>
                    <a:pt x="1024" y="7571"/>
                  </a:cubicBezTo>
                  <a:cubicBezTo>
                    <a:pt x="1675" y="7571"/>
                    <a:pt x="3254" y="7368"/>
                    <a:pt x="4724" y="5609"/>
                  </a:cubicBezTo>
                  <a:cubicBezTo>
                    <a:pt x="6638" y="3325"/>
                    <a:pt x="6361" y="1077"/>
                    <a:pt x="6381" y="1017"/>
                  </a:cubicBezTo>
                  <a:cubicBezTo>
                    <a:pt x="6382" y="1016"/>
                    <a:pt x="6382" y="1015"/>
                    <a:pt x="6383" y="1015"/>
                  </a:cubicBezTo>
                  <a:cubicBezTo>
                    <a:pt x="6427" y="1015"/>
                    <a:pt x="7255" y="2880"/>
                    <a:pt x="6300" y="4705"/>
                  </a:cubicBezTo>
                  <a:cubicBezTo>
                    <a:pt x="5596" y="6056"/>
                    <a:pt x="5309" y="6407"/>
                    <a:pt x="5205" y="6499"/>
                  </a:cubicBezTo>
                  <a:lnTo>
                    <a:pt x="5205" y="6499"/>
                  </a:lnTo>
                  <a:cubicBezTo>
                    <a:pt x="5484" y="6322"/>
                    <a:pt x="6796" y="5415"/>
                    <a:pt x="6962" y="3935"/>
                  </a:cubicBezTo>
                  <a:cubicBezTo>
                    <a:pt x="7147" y="2279"/>
                    <a:pt x="7093" y="1965"/>
                    <a:pt x="7093" y="1965"/>
                  </a:cubicBezTo>
                  <a:lnTo>
                    <a:pt x="7093" y="1965"/>
                  </a:lnTo>
                  <a:cubicBezTo>
                    <a:pt x="7093" y="1965"/>
                    <a:pt x="8922" y="4594"/>
                    <a:pt x="11493" y="4786"/>
                  </a:cubicBezTo>
                  <a:cubicBezTo>
                    <a:pt x="11493" y="4786"/>
                    <a:pt x="11205" y="0"/>
                    <a:pt x="6481" y="0"/>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2"/>
            <p:cNvSpPr/>
            <p:nvPr/>
          </p:nvSpPr>
          <p:spPr>
            <a:xfrm>
              <a:off x="1509567" y="3178438"/>
              <a:ext cx="26061" cy="94845"/>
            </a:xfrm>
            <a:custGeom>
              <a:rect b="b" l="l" r="r" t="t"/>
              <a:pathLst>
                <a:path extrusionOk="0" h="1332" w="366">
                  <a:moveTo>
                    <a:pt x="132" y="0"/>
                  </a:moveTo>
                  <a:cubicBezTo>
                    <a:pt x="132" y="0"/>
                    <a:pt x="1" y="1310"/>
                    <a:pt x="132" y="1324"/>
                  </a:cubicBezTo>
                  <a:cubicBezTo>
                    <a:pt x="177" y="1329"/>
                    <a:pt x="218" y="1331"/>
                    <a:pt x="253" y="1331"/>
                  </a:cubicBezTo>
                  <a:cubicBezTo>
                    <a:pt x="322" y="1331"/>
                    <a:pt x="365" y="1324"/>
                    <a:pt x="365" y="1324"/>
                  </a:cubicBezTo>
                  <a:lnTo>
                    <a:pt x="365" y="61"/>
                  </a:lnTo>
                  <a:lnTo>
                    <a:pt x="132" y="0"/>
                  </a:lnTo>
                  <a:close/>
                </a:path>
              </a:pathLst>
            </a:custGeom>
            <a:solidFill>
              <a:srgbClr val="B04B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2"/>
            <p:cNvSpPr/>
            <p:nvPr/>
          </p:nvSpPr>
          <p:spPr>
            <a:xfrm>
              <a:off x="1022096" y="2499713"/>
              <a:ext cx="459415" cy="1050416"/>
            </a:xfrm>
            <a:custGeom>
              <a:rect b="b" l="l" r="r" t="t"/>
              <a:pathLst>
                <a:path extrusionOk="0" h="14752" w="6452">
                  <a:moveTo>
                    <a:pt x="843" y="1"/>
                  </a:moveTo>
                  <a:cubicBezTo>
                    <a:pt x="843" y="1"/>
                    <a:pt x="608" y="375"/>
                    <a:pt x="304" y="1381"/>
                  </a:cubicBezTo>
                  <a:cubicBezTo>
                    <a:pt x="0" y="2390"/>
                    <a:pt x="1546" y="4030"/>
                    <a:pt x="1546" y="4030"/>
                  </a:cubicBezTo>
                  <a:cubicBezTo>
                    <a:pt x="1546" y="4030"/>
                    <a:pt x="196" y="14095"/>
                    <a:pt x="617" y="14351"/>
                  </a:cubicBezTo>
                  <a:cubicBezTo>
                    <a:pt x="979" y="14571"/>
                    <a:pt x="4681" y="14751"/>
                    <a:pt x="5863" y="14751"/>
                  </a:cubicBezTo>
                  <a:cubicBezTo>
                    <a:pt x="6059" y="14751"/>
                    <a:pt x="6186" y="14746"/>
                    <a:pt x="6216" y="14736"/>
                  </a:cubicBezTo>
                  <a:cubicBezTo>
                    <a:pt x="6422" y="14662"/>
                    <a:pt x="6071" y="5200"/>
                    <a:pt x="6071" y="5200"/>
                  </a:cubicBezTo>
                  <a:cubicBezTo>
                    <a:pt x="6071" y="5200"/>
                    <a:pt x="6158" y="4802"/>
                    <a:pt x="6307" y="4754"/>
                  </a:cubicBezTo>
                  <a:cubicBezTo>
                    <a:pt x="6452" y="4707"/>
                    <a:pt x="843" y="1"/>
                    <a:pt x="8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2"/>
            <p:cNvSpPr/>
            <p:nvPr/>
          </p:nvSpPr>
          <p:spPr>
            <a:xfrm>
              <a:off x="1352203" y="2328394"/>
              <a:ext cx="39946" cy="39946"/>
            </a:xfrm>
            <a:custGeom>
              <a:rect b="b" l="l" r="r" t="t"/>
              <a:pathLst>
                <a:path extrusionOk="0" h="561" w="561">
                  <a:moveTo>
                    <a:pt x="281" y="1"/>
                  </a:moveTo>
                  <a:cubicBezTo>
                    <a:pt x="125" y="1"/>
                    <a:pt x="1" y="125"/>
                    <a:pt x="1" y="281"/>
                  </a:cubicBezTo>
                  <a:cubicBezTo>
                    <a:pt x="1" y="435"/>
                    <a:pt x="125" y="560"/>
                    <a:pt x="281" y="560"/>
                  </a:cubicBezTo>
                  <a:cubicBezTo>
                    <a:pt x="436" y="560"/>
                    <a:pt x="560" y="435"/>
                    <a:pt x="560" y="281"/>
                  </a:cubicBezTo>
                  <a:cubicBezTo>
                    <a:pt x="560" y="125"/>
                    <a:pt x="436" y="1"/>
                    <a:pt x="281" y="1"/>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2"/>
            <p:cNvSpPr/>
            <p:nvPr/>
          </p:nvSpPr>
          <p:spPr>
            <a:xfrm>
              <a:off x="1421415" y="2303401"/>
              <a:ext cx="41156" cy="41370"/>
            </a:xfrm>
            <a:custGeom>
              <a:rect b="b" l="l" r="r" t="t"/>
              <a:pathLst>
                <a:path extrusionOk="0" h="581" w="578">
                  <a:moveTo>
                    <a:pt x="287" y="0"/>
                  </a:moveTo>
                  <a:cubicBezTo>
                    <a:pt x="129" y="0"/>
                    <a:pt x="1" y="132"/>
                    <a:pt x="1" y="291"/>
                  </a:cubicBezTo>
                  <a:cubicBezTo>
                    <a:pt x="1" y="449"/>
                    <a:pt x="129" y="581"/>
                    <a:pt x="287" y="581"/>
                  </a:cubicBezTo>
                  <a:cubicBezTo>
                    <a:pt x="449" y="581"/>
                    <a:pt x="577" y="449"/>
                    <a:pt x="577" y="291"/>
                  </a:cubicBezTo>
                  <a:cubicBezTo>
                    <a:pt x="577" y="132"/>
                    <a:pt x="449" y="0"/>
                    <a:pt x="287" y="0"/>
                  </a:cubicBez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2"/>
            <p:cNvSpPr/>
            <p:nvPr/>
          </p:nvSpPr>
          <p:spPr>
            <a:xfrm>
              <a:off x="1398843" y="2378023"/>
              <a:ext cx="76688" cy="39804"/>
            </a:xfrm>
            <a:custGeom>
              <a:rect b="b" l="l" r="r" t="t"/>
              <a:pathLst>
                <a:path extrusionOk="0" h="559" w="1077">
                  <a:moveTo>
                    <a:pt x="618" y="1"/>
                  </a:moveTo>
                  <a:cubicBezTo>
                    <a:pt x="567" y="1"/>
                    <a:pt x="513" y="7"/>
                    <a:pt x="456" y="22"/>
                  </a:cubicBezTo>
                  <a:cubicBezTo>
                    <a:pt x="64" y="123"/>
                    <a:pt x="0" y="559"/>
                    <a:pt x="0" y="559"/>
                  </a:cubicBezTo>
                  <a:cubicBezTo>
                    <a:pt x="0" y="559"/>
                    <a:pt x="773" y="545"/>
                    <a:pt x="1076" y="215"/>
                  </a:cubicBezTo>
                  <a:cubicBezTo>
                    <a:pt x="1076" y="215"/>
                    <a:pt x="91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2"/>
            <p:cNvSpPr/>
            <p:nvPr/>
          </p:nvSpPr>
          <p:spPr>
            <a:xfrm>
              <a:off x="1307558" y="2210906"/>
              <a:ext cx="57961" cy="53902"/>
            </a:xfrm>
            <a:custGeom>
              <a:rect b="b" l="l" r="r" t="t"/>
              <a:pathLst>
                <a:path extrusionOk="0" h="757" w="814">
                  <a:moveTo>
                    <a:pt x="732" y="0"/>
                  </a:moveTo>
                  <a:cubicBezTo>
                    <a:pt x="189" y="240"/>
                    <a:pt x="0" y="756"/>
                    <a:pt x="0" y="756"/>
                  </a:cubicBezTo>
                  <a:lnTo>
                    <a:pt x="813" y="220"/>
                  </a:lnTo>
                  <a:lnTo>
                    <a:pt x="732" y="0"/>
                  </a:lnTo>
                  <a:close/>
                </a:path>
              </a:pathLst>
            </a:custGeom>
            <a:solidFill>
              <a:srgbClr val="3609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2"/>
            <p:cNvSpPr/>
            <p:nvPr/>
          </p:nvSpPr>
          <p:spPr>
            <a:xfrm>
              <a:off x="1110462" y="3783466"/>
              <a:ext cx="335020" cy="236045"/>
            </a:xfrm>
            <a:custGeom>
              <a:rect b="b" l="l" r="r" t="t"/>
              <a:pathLst>
                <a:path extrusionOk="0" h="3315" w="4705">
                  <a:moveTo>
                    <a:pt x="1" y="0"/>
                  </a:moveTo>
                  <a:lnTo>
                    <a:pt x="480" y="2882"/>
                  </a:lnTo>
                  <a:lnTo>
                    <a:pt x="4704" y="3314"/>
                  </a:lnTo>
                  <a:lnTo>
                    <a:pt x="4704" y="298"/>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2"/>
            <p:cNvSpPr/>
            <p:nvPr/>
          </p:nvSpPr>
          <p:spPr>
            <a:xfrm>
              <a:off x="1535557" y="3743805"/>
              <a:ext cx="303974" cy="261465"/>
            </a:xfrm>
            <a:custGeom>
              <a:rect b="b" l="l" r="r" t="t"/>
              <a:pathLst>
                <a:path extrusionOk="0" h="3672" w="4269">
                  <a:moveTo>
                    <a:pt x="4039" y="1"/>
                  </a:moveTo>
                  <a:lnTo>
                    <a:pt x="0" y="855"/>
                  </a:lnTo>
                  <a:lnTo>
                    <a:pt x="382" y="3672"/>
                  </a:lnTo>
                  <a:lnTo>
                    <a:pt x="4269" y="3058"/>
                  </a:lnTo>
                  <a:lnTo>
                    <a:pt x="40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2"/>
            <p:cNvSpPr/>
            <p:nvPr/>
          </p:nvSpPr>
          <p:spPr>
            <a:xfrm>
              <a:off x="1197474" y="3549914"/>
              <a:ext cx="18300" cy="240103"/>
            </a:xfrm>
            <a:custGeom>
              <a:rect b="b" l="l" r="r" t="t"/>
              <a:pathLst>
                <a:path extrusionOk="0" h="3372" w="257">
                  <a:moveTo>
                    <a:pt x="132" y="0"/>
                  </a:moveTo>
                  <a:lnTo>
                    <a:pt x="0" y="7"/>
                  </a:lnTo>
                  <a:lnTo>
                    <a:pt x="126" y="3372"/>
                  </a:lnTo>
                  <a:lnTo>
                    <a:pt x="257" y="3365"/>
                  </a:lnTo>
                  <a:lnTo>
                    <a:pt x="1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2"/>
            <p:cNvSpPr/>
            <p:nvPr/>
          </p:nvSpPr>
          <p:spPr>
            <a:xfrm>
              <a:off x="1587892" y="3533039"/>
              <a:ext cx="62589" cy="249289"/>
            </a:xfrm>
            <a:custGeom>
              <a:rect b="b" l="l" r="r" t="t"/>
              <a:pathLst>
                <a:path extrusionOk="0" h="3501" w="879">
                  <a:moveTo>
                    <a:pt x="129" y="1"/>
                  </a:moveTo>
                  <a:lnTo>
                    <a:pt x="1" y="29"/>
                  </a:lnTo>
                  <a:lnTo>
                    <a:pt x="750" y="3500"/>
                  </a:lnTo>
                  <a:lnTo>
                    <a:pt x="878" y="3470"/>
                  </a:lnTo>
                  <a:lnTo>
                    <a:pt x="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 name="Google Shape;459;p32"/>
            <p:cNvGrpSpPr/>
            <p:nvPr/>
          </p:nvGrpSpPr>
          <p:grpSpPr>
            <a:xfrm>
              <a:off x="1245039" y="2523495"/>
              <a:ext cx="441971" cy="764812"/>
              <a:chOff x="1245039" y="2523495"/>
              <a:chExt cx="441971" cy="764812"/>
            </a:xfrm>
          </p:grpSpPr>
          <p:grpSp>
            <p:nvGrpSpPr>
              <p:cNvPr id="460" name="Google Shape;460;p32"/>
              <p:cNvGrpSpPr/>
              <p:nvPr/>
            </p:nvGrpSpPr>
            <p:grpSpPr>
              <a:xfrm>
                <a:off x="1245039" y="2523495"/>
                <a:ext cx="441971" cy="764812"/>
                <a:chOff x="1245039" y="2523495"/>
                <a:chExt cx="441971" cy="764812"/>
              </a:xfrm>
            </p:grpSpPr>
            <p:sp>
              <p:nvSpPr>
                <p:cNvPr id="461" name="Google Shape;461;p32"/>
                <p:cNvSpPr/>
                <p:nvPr/>
              </p:nvSpPr>
              <p:spPr>
                <a:xfrm>
                  <a:off x="1245039" y="2523495"/>
                  <a:ext cx="379950" cy="263245"/>
                </a:xfrm>
                <a:custGeom>
                  <a:rect b="b" l="l" r="r" t="t"/>
                  <a:pathLst>
                    <a:path extrusionOk="0" h="3697" w="5336">
                      <a:moveTo>
                        <a:pt x="5329" y="0"/>
                      </a:moveTo>
                      <a:cubicBezTo>
                        <a:pt x="2855" y="966"/>
                        <a:pt x="0" y="1013"/>
                        <a:pt x="0" y="1013"/>
                      </a:cubicBezTo>
                      <a:cubicBezTo>
                        <a:pt x="0" y="1013"/>
                        <a:pt x="89" y="2008"/>
                        <a:pt x="237" y="2777"/>
                      </a:cubicBezTo>
                      <a:cubicBezTo>
                        <a:pt x="389" y="3547"/>
                        <a:pt x="1735" y="3675"/>
                        <a:pt x="3466" y="3696"/>
                      </a:cubicBezTo>
                      <a:cubicBezTo>
                        <a:pt x="3533" y="3696"/>
                        <a:pt x="3597" y="3697"/>
                        <a:pt x="3659" y="3697"/>
                      </a:cubicBezTo>
                      <a:cubicBezTo>
                        <a:pt x="5207" y="3697"/>
                        <a:pt x="5325" y="3443"/>
                        <a:pt x="5329" y="2456"/>
                      </a:cubicBezTo>
                      <a:cubicBezTo>
                        <a:pt x="5335" y="1431"/>
                        <a:pt x="5329" y="0"/>
                        <a:pt x="5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2"/>
                <p:cNvSpPr/>
                <p:nvPr/>
              </p:nvSpPr>
              <p:spPr>
                <a:xfrm>
                  <a:off x="1504796" y="2772855"/>
                  <a:ext cx="141057" cy="416834"/>
                </a:xfrm>
                <a:custGeom>
                  <a:rect b="b" l="l" r="r" t="t"/>
                  <a:pathLst>
                    <a:path extrusionOk="0" h="5854" w="1981">
                      <a:moveTo>
                        <a:pt x="1343" y="1"/>
                      </a:moveTo>
                      <a:lnTo>
                        <a:pt x="449" y="186"/>
                      </a:lnTo>
                      <a:cubicBezTo>
                        <a:pt x="449" y="186"/>
                        <a:pt x="1" y="5808"/>
                        <a:pt x="250" y="5808"/>
                      </a:cubicBezTo>
                      <a:cubicBezTo>
                        <a:pt x="414" y="5808"/>
                        <a:pt x="1129" y="5853"/>
                        <a:pt x="1587" y="5853"/>
                      </a:cubicBezTo>
                      <a:cubicBezTo>
                        <a:pt x="1816" y="5853"/>
                        <a:pt x="1981" y="5842"/>
                        <a:pt x="1981" y="5808"/>
                      </a:cubicBezTo>
                      <a:cubicBezTo>
                        <a:pt x="1981" y="5710"/>
                        <a:pt x="1343" y="1"/>
                        <a:pt x="1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2"/>
                <p:cNvSpPr/>
                <p:nvPr/>
              </p:nvSpPr>
              <p:spPr>
                <a:xfrm>
                  <a:off x="1560763" y="3183707"/>
                  <a:ext cx="28340" cy="91356"/>
                </a:xfrm>
                <a:custGeom>
                  <a:rect b="b" l="l" r="r" t="t"/>
                  <a:pathLst>
                    <a:path extrusionOk="0" h="1283" w="398">
                      <a:moveTo>
                        <a:pt x="31" y="1"/>
                      </a:moveTo>
                      <a:cubicBezTo>
                        <a:pt x="31" y="1"/>
                        <a:pt x="0" y="1192"/>
                        <a:pt x="115" y="1256"/>
                      </a:cubicBezTo>
                      <a:cubicBezTo>
                        <a:pt x="148" y="1276"/>
                        <a:pt x="179" y="1282"/>
                        <a:pt x="206" y="1282"/>
                      </a:cubicBezTo>
                      <a:cubicBezTo>
                        <a:pt x="265" y="1282"/>
                        <a:pt x="311" y="1253"/>
                        <a:pt x="342" y="1253"/>
                      </a:cubicBezTo>
                      <a:cubicBezTo>
                        <a:pt x="348" y="1253"/>
                        <a:pt x="353" y="1254"/>
                        <a:pt x="358" y="1256"/>
                      </a:cubicBezTo>
                      <a:cubicBezTo>
                        <a:pt x="358" y="1256"/>
                        <a:pt x="359" y="1257"/>
                        <a:pt x="359" y="1257"/>
                      </a:cubicBezTo>
                      <a:cubicBezTo>
                        <a:pt x="398" y="1257"/>
                        <a:pt x="358" y="1"/>
                        <a:pt x="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2"/>
                <p:cNvSpPr/>
                <p:nvPr/>
              </p:nvSpPr>
              <p:spPr>
                <a:xfrm>
                  <a:off x="1605409" y="3183707"/>
                  <a:ext cx="26346" cy="104600"/>
                </a:xfrm>
                <a:custGeom>
                  <a:rect b="b" l="l" r="r" t="t"/>
                  <a:pathLst>
                    <a:path extrusionOk="0" h="1469" w="370">
                      <a:moveTo>
                        <a:pt x="1" y="1"/>
                      </a:moveTo>
                      <a:cubicBezTo>
                        <a:pt x="1" y="1"/>
                        <a:pt x="1" y="1408"/>
                        <a:pt x="99" y="1421"/>
                      </a:cubicBezTo>
                      <a:cubicBezTo>
                        <a:pt x="164" y="1430"/>
                        <a:pt x="246" y="1468"/>
                        <a:pt x="299" y="1468"/>
                      </a:cubicBezTo>
                      <a:cubicBezTo>
                        <a:pt x="329" y="1468"/>
                        <a:pt x="351" y="1456"/>
                        <a:pt x="355" y="1421"/>
                      </a:cubicBezTo>
                      <a:cubicBezTo>
                        <a:pt x="369" y="1323"/>
                        <a:pt x="177"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2"/>
                <p:cNvSpPr/>
                <p:nvPr/>
              </p:nvSpPr>
              <p:spPr>
                <a:xfrm>
                  <a:off x="1439928" y="2833237"/>
                  <a:ext cx="35389" cy="157648"/>
                </a:xfrm>
                <a:custGeom>
                  <a:rect b="b" l="l" r="r" t="t"/>
                  <a:pathLst>
                    <a:path extrusionOk="0" h="2214" w="497">
                      <a:moveTo>
                        <a:pt x="254" y="1"/>
                      </a:moveTo>
                      <a:cubicBezTo>
                        <a:pt x="226" y="1"/>
                        <a:pt x="189" y="23"/>
                        <a:pt x="142" y="91"/>
                      </a:cubicBezTo>
                      <a:cubicBezTo>
                        <a:pt x="1" y="290"/>
                        <a:pt x="142" y="2213"/>
                        <a:pt x="142" y="2213"/>
                      </a:cubicBezTo>
                      <a:lnTo>
                        <a:pt x="496" y="2079"/>
                      </a:lnTo>
                      <a:lnTo>
                        <a:pt x="331" y="91"/>
                      </a:lnTo>
                      <a:cubicBezTo>
                        <a:pt x="331" y="91"/>
                        <a:pt x="310" y="1"/>
                        <a:pt x="2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2"/>
                <p:cNvSpPr/>
                <p:nvPr/>
              </p:nvSpPr>
              <p:spPr>
                <a:xfrm>
                  <a:off x="1641652" y="2772855"/>
                  <a:ext cx="45358" cy="188266"/>
                </a:xfrm>
                <a:custGeom>
                  <a:rect b="b" l="l" r="r" t="t"/>
                  <a:pathLst>
                    <a:path extrusionOk="0" h="2644" w="637">
                      <a:moveTo>
                        <a:pt x="321" y="1"/>
                      </a:moveTo>
                      <a:cubicBezTo>
                        <a:pt x="0" y="1"/>
                        <a:pt x="153" y="194"/>
                        <a:pt x="153" y="194"/>
                      </a:cubicBezTo>
                      <a:lnTo>
                        <a:pt x="329" y="2643"/>
                      </a:lnTo>
                      <a:lnTo>
                        <a:pt x="636" y="2535"/>
                      </a:lnTo>
                      <a:lnTo>
                        <a:pt x="329" y="1"/>
                      </a:lnTo>
                      <a:cubicBezTo>
                        <a:pt x="326" y="1"/>
                        <a:pt x="324" y="1"/>
                        <a:pt x="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32"/>
              <p:cNvGrpSpPr/>
              <p:nvPr/>
            </p:nvGrpSpPr>
            <p:grpSpPr>
              <a:xfrm>
                <a:off x="1292106" y="2536882"/>
                <a:ext cx="346840" cy="584450"/>
                <a:chOff x="1292106" y="2536882"/>
                <a:chExt cx="346840" cy="584450"/>
              </a:xfrm>
            </p:grpSpPr>
            <p:sp>
              <p:nvSpPr>
                <p:cNvPr id="468" name="Google Shape;468;p32"/>
                <p:cNvSpPr/>
                <p:nvPr/>
              </p:nvSpPr>
              <p:spPr>
                <a:xfrm>
                  <a:off x="1551151" y="2536882"/>
                  <a:ext cx="36386" cy="248363"/>
                </a:xfrm>
                <a:custGeom>
                  <a:rect b="b" l="l" r="r" t="t"/>
                  <a:pathLst>
                    <a:path extrusionOk="0" h="3488" w="511">
                      <a:moveTo>
                        <a:pt x="510" y="1"/>
                      </a:moveTo>
                      <a:lnTo>
                        <a:pt x="163" y="113"/>
                      </a:lnTo>
                      <a:lnTo>
                        <a:pt x="1" y="3487"/>
                      </a:lnTo>
                      <a:lnTo>
                        <a:pt x="334" y="3389"/>
                      </a:lnTo>
                      <a:lnTo>
                        <a:pt x="5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2"/>
                <p:cNvSpPr/>
                <p:nvPr/>
              </p:nvSpPr>
              <p:spPr>
                <a:xfrm>
                  <a:off x="1471329" y="2560237"/>
                  <a:ext cx="34036" cy="226432"/>
                </a:xfrm>
                <a:custGeom>
                  <a:rect b="b" l="l" r="r" t="t"/>
                  <a:pathLst>
                    <a:path extrusionOk="0" h="3180" w="478">
                      <a:moveTo>
                        <a:pt x="477" y="1"/>
                      </a:moveTo>
                      <a:lnTo>
                        <a:pt x="1" y="109"/>
                      </a:lnTo>
                      <a:lnTo>
                        <a:pt x="58" y="3159"/>
                      </a:lnTo>
                      <a:lnTo>
                        <a:pt x="365" y="3180"/>
                      </a:lnTo>
                      <a:lnTo>
                        <a:pt x="4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2"/>
                <p:cNvSpPr/>
                <p:nvPr/>
              </p:nvSpPr>
              <p:spPr>
                <a:xfrm>
                  <a:off x="1372141" y="2579961"/>
                  <a:ext cx="33253" cy="192966"/>
                </a:xfrm>
                <a:custGeom>
                  <a:rect b="b" l="l" r="r" t="t"/>
                  <a:pathLst>
                    <a:path extrusionOk="0" h="2710" w="467">
                      <a:moveTo>
                        <a:pt x="467" y="0"/>
                      </a:moveTo>
                      <a:lnTo>
                        <a:pt x="1" y="68"/>
                      </a:lnTo>
                      <a:lnTo>
                        <a:pt x="159" y="2481"/>
                      </a:lnTo>
                      <a:lnTo>
                        <a:pt x="426" y="2710"/>
                      </a:lnTo>
                      <a:lnTo>
                        <a:pt x="4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2"/>
                <p:cNvSpPr/>
                <p:nvPr/>
              </p:nvSpPr>
              <p:spPr>
                <a:xfrm>
                  <a:off x="1292106" y="2590784"/>
                  <a:ext cx="28909" cy="115352"/>
                </a:xfrm>
                <a:custGeom>
                  <a:rect b="b" l="l" r="r" t="t"/>
                  <a:pathLst>
                    <a:path extrusionOk="0" h="1620" w="406">
                      <a:moveTo>
                        <a:pt x="406" y="0"/>
                      </a:moveTo>
                      <a:lnTo>
                        <a:pt x="1" y="34"/>
                      </a:lnTo>
                      <a:lnTo>
                        <a:pt x="177" y="1370"/>
                      </a:lnTo>
                      <a:lnTo>
                        <a:pt x="406" y="1620"/>
                      </a:lnTo>
                      <a:lnTo>
                        <a:pt x="4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2"/>
                <p:cNvSpPr/>
                <p:nvPr/>
              </p:nvSpPr>
              <p:spPr>
                <a:xfrm>
                  <a:off x="1517257" y="3092707"/>
                  <a:ext cx="121689" cy="28624"/>
                </a:xfrm>
                <a:custGeom>
                  <a:rect b="b" l="l" r="r" t="t"/>
                  <a:pathLst>
                    <a:path extrusionOk="0" h="402" w="1709">
                      <a:moveTo>
                        <a:pt x="11" y="0"/>
                      </a:moveTo>
                      <a:lnTo>
                        <a:pt x="1" y="402"/>
                      </a:lnTo>
                      <a:lnTo>
                        <a:pt x="1708" y="402"/>
                      </a:lnTo>
                      <a:lnTo>
                        <a:pt x="16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3" name="Google Shape;473;p32"/>
            <p:cNvSpPr/>
            <p:nvPr/>
          </p:nvSpPr>
          <p:spPr>
            <a:xfrm>
              <a:off x="1040823" y="2499214"/>
              <a:ext cx="430363" cy="339078"/>
            </a:xfrm>
            <a:custGeom>
              <a:rect b="b" l="l" r="r" t="t"/>
              <a:pathLst>
                <a:path extrusionOk="0" h="4762" w="6044">
                  <a:moveTo>
                    <a:pt x="559" y="1"/>
                  </a:moveTo>
                  <a:cubicBezTo>
                    <a:pt x="426" y="1"/>
                    <a:pt x="1" y="530"/>
                    <a:pt x="1" y="530"/>
                  </a:cubicBezTo>
                  <a:cubicBezTo>
                    <a:pt x="1" y="530"/>
                    <a:pt x="51" y="770"/>
                    <a:pt x="722" y="1519"/>
                  </a:cubicBezTo>
                  <a:cubicBezTo>
                    <a:pt x="1394" y="2268"/>
                    <a:pt x="6044" y="4761"/>
                    <a:pt x="6044" y="4761"/>
                  </a:cubicBezTo>
                  <a:cubicBezTo>
                    <a:pt x="5659" y="3948"/>
                    <a:pt x="580" y="8"/>
                    <a:pt x="580" y="8"/>
                  </a:cubicBezTo>
                  <a:cubicBezTo>
                    <a:pt x="575" y="3"/>
                    <a:pt x="567" y="1"/>
                    <a:pt x="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2"/>
            <p:cNvSpPr/>
            <p:nvPr/>
          </p:nvSpPr>
          <p:spPr>
            <a:xfrm>
              <a:off x="1600852" y="2484760"/>
              <a:ext cx="145899" cy="321135"/>
            </a:xfrm>
            <a:custGeom>
              <a:rect b="b" l="l" r="r" t="t"/>
              <a:pathLst>
                <a:path extrusionOk="0" h="4510" w="2049">
                  <a:moveTo>
                    <a:pt x="1064" y="1"/>
                  </a:moveTo>
                  <a:lnTo>
                    <a:pt x="332" y="544"/>
                  </a:lnTo>
                  <a:cubicBezTo>
                    <a:pt x="332" y="544"/>
                    <a:pt x="318" y="3379"/>
                    <a:pt x="160" y="3902"/>
                  </a:cubicBezTo>
                  <a:cubicBezTo>
                    <a:pt x="1" y="4422"/>
                    <a:pt x="743" y="4509"/>
                    <a:pt x="743" y="4509"/>
                  </a:cubicBezTo>
                  <a:cubicBezTo>
                    <a:pt x="743" y="4509"/>
                    <a:pt x="726" y="4240"/>
                    <a:pt x="902" y="4047"/>
                  </a:cubicBezTo>
                  <a:lnTo>
                    <a:pt x="949" y="4240"/>
                  </a:lnTo>
                  <a:cubicBezTo>
                    <a:pt x="949" y="4240"/>
                    <a:pt x="1924" y="2977"/>
                    <a:pt x="1988" y="1722"/>
                  </a:cubicBezTo>
                  <a:cubicBezTo>
                    <a:pt x="2049" y="463"/>
                    <a:pt x="1064" y="1"/>
                    <a:pt x="10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2"/>
            <p:cNvSpPr/>
            <p:nvPr/>
          </p:nvSpPr>
          <p:spPr>
            <a:xfrm>
              <a:off x="1048299" y="3499003"/>
              <a:ext cx="422886" cy="171106"/>
            </a:xfrm>
            <a:custGeom>
              <a:rect b="b" l="l" r="r" t="t"/>
              <a:pathLst>
                <a:path extrusionOk="0" h="2403" w="5939">
                  <a:moveTo>
                    <a:pt x="176" y="0"/>
                  </a:moveTo>
                  <a:cubicBezTo>
                    <a:pt x="176" y="0"/>
                    <a:pt x="0" y="1444"/>
                    <a:pt x="176" y="1913"/>
                  </a:cubicBezTo>
                  <a:cubicBezTo>
                    <a:pt x="351" y="2382"/>
                    <a:pt x="5787" y="2402"/>
                    <a:pt x="5787" y="2402"/>
                  </a:cubicBezTo>
                  <a:lnTo>
                    <a:pt x="5939" y="493"/>
                  </a:lnTo>
                  <a:lnTo>
                    <a:pt x="1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2"/>
            <p:cNvSpPr/>
            <p:nvPr/>
          </p:nvSpPr>
          <p:spPr>
            <a:xfrm>
              <a:off x="1717415" y="3434847"/>
              <a:ext cx="147110" cy="197736"/>
            </a:xfrm>
            <a:custGeom>
              <a:rect b="b" l="l" r="r" t="t"/>
              <a:pathLst>
                <a:path extrusionOk="0" h="2777" w="2066">
                  <a:moveTo>
                    <a:pt x="1206" y="0"/>
                  </a:moveTo>
                  <a:lnTo>
                    <a:pt x="0" y="489"/>
                  </a:lnTo>
                  <a:lnTo>
                    <a:pt x="351" y="2777"/>
                  </a:lnTo>
                  <a:cubicBezTo>
                    <a:pt x="351" y="2777"/>
                    <a:pt x="1360" y="2490"/>
                    <a:pt x="1715" y="2102"/>
                  </a:cubicBezTo>
                  <a:cubicBezTo>
                    <a:pt x="2066" y="1711"/>
                    <a:pt x="1206" y="0"/>
                    <a:pt x="12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2"/>
            <p:cNvSpPr/>
            <p:nvPr/>
          </p:nvSpPr>
          <p:spPr>
            <a:xfrm>
              <a:off x="938074" y="2323552"/>
              <a:ext cx="150670" cy="192681"/>
            </a:xfrm>
            <a:custGeom>
              <a:rect b="b" l="l" r="r" t="t"/>
              <a:pathLst>
                <a:path extrusionOk="0" h="2706" w="2116">
                  <a:moveTo>
                    <a:pt x="1108" y="1"/>
                  </a:moveTo>
                  <a:cubicBezTo>
                    <a:pt x="460" y="1"/>
                    <a:pt x="0" y="689"/>
                    <a:pt x="23" y="1321"/>
                  </a:cubicBezTo>
                  <a:cubicBezTo>
                    <a:pt x="47" y="1992"/>
                    <a:pt x="458" y="2623"/>
                    <a:pt x="1045" y="2697"/>
                  </a:cubicBezTo>
                  <a:cubicBezTo>
                    <a:pt x="1085" y="2702"/>
                    <a:pt x="1124" y="2705"/>
                    <a:pt x="1163" y="2705"/>
                  </a:cubicBezTo>
                  <a:cubicBezTo>
                    <a:pt x="1698" y="2705"/>
                    <a:pt x="2115" y="2211"/>
                    <a:pt x="2071" y="1321"/>
                  </a:cubicBezTo>
                  <a:cubicBezTo>
                    <a:pt x="2071" y="1321"/>
                    <a:pt x="1929" y="98"/>
                    <a:pt x="1224" y="8"/>
                  </a:cubicBezTo>
                  <a:cubicBezTo>
                    <a:pt x="1185" y="3"/>
                    <a:pt x="1146" y="1"/>
                    <a:pt x="1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2"/>
            <p:cNvSpPr/>
            <p:nvPr/>
          </p:nvSpPr>
          <p:spPr>
            <a:xfrm>
              <a:off x="1345225" y="2328607"/>
              <a:ext cx="56110" cy="52692"/>
            </a:xfrm>
            <a:custGeom>
              <a:rect b="b" l="l" r="r" t="t"/>
              <a:pathLst>
                <a:path extrusionOk="0" h="740" w="788">
                  <a:moveTo>
                    <a:pt x="342" y="1"/>
                  </a:moveTo>
                  <a:lnTo>
                    <a:pt x="342" y="1"/>
                  </a:lnTo>
                  <a:cubicBezTo>
                    <a:pt x="244" y="10"/>
                    <a:pt x="1" y="71"/>
                    <a:pt x="15" y="392"/>
                  </a:cubicBezTo>
                  <a:cubicBezTo>
                    <a:pt x="21" y="534"/>
                    <a:pt x="61" y="622"/>
                    <a:pt x="119" y="672"/>
                  </a:cubicBezTo>
                  <a:cubicBezTo>
                    <a:pt x="200" y="689"/>
                    <a:pt x="267" y="713"/>
                    <a:pt x="328" y="739"/>
                  </a:cubicBezTo>
                  <a:cubicBezTo>
                    <a:pt x="389" y="733"/>
                    <a:pt x="449" y="716"/>
                    <a:pt x="493" y="692"/>
                  </a:cubicBezTo>
                  <a:cubicBezTo>
                    <a:pt x="618" y="632"/>
                    <a:pt x="787" y="294"/>
                    <a:pt x="602" y="105"/>
                  </a:cubicBezTo>
                  <a:lnTo>
                    <a:pt x="602" y="105"/>
                  </a:lnTo>
                  <a:cubicBezTo>
                    <a:pt x="638" y="152"/>
                    <a:pt x="658" y="213"/>
                    <a:pt x="658" y="278"/>
                  </a:cubicBezTo>
                  <a:cubicBezTo>
                    <a:pt x="658" y="432"/>
                    <a:pt x="534" y="557"/>
                    <a:pt x="379" y="557"/>
                  </a:cubicBezTo>
                  <a:cubicBezTo>
                    <a:pt x="223" y="557"/>
                    <a:pt x="99" y="432"/>
                    <a:pt x="99" y="278"/>
                  </a:cubicBezTo>
                  <a:cubicBezTo>
                    <a:pt x="99" y="136"/>
                    <a:pt x="203" y="21"/>
                    <a:pt x="342" y="1"/>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2"/>
            <p:cNvSpPr/>
            <p:nvPr/>
          </p:nvSpPr>
          <p:spPr>
            <a:xfrm>
              <a:off x="1353627" y="2376457"/>
              <a:ext cx="14953" cy="4842"/>
            </a:xfrm>
            <a:custGeom>
              <a:rect b="b" l="l" r="r" t="t"/>
              <a:pathLst>
                <a:path extrusionOk="0" h="68" w="210">
                  <a:moveTo>
                    <a:pt x="1" y="0"/>
                  </a:moveTo>
                  <a:lnTo>
                    <a:pt x="1" y="0"/>
                  </a:lnTo>
                  <a:cubicBezTo>
                    <a:pt x="54" y="47"/>
                    <a:pt x="122" y="67"/>
                    <a:pt x="186" y="67"/>
                  </a:cubicBezTo>
                  <a:lnTo>
                    <a:pt x="210" y="67"/>
                  </a:lnTo>
                  <a:cubicBezTo>
                    <a:pt x="149" y="41"/>
                    <a:pt x="82" y="17"/>
                    <a:pt x="1" y="0"/>
                  </a:cubicBezTo>
                  <a:close/>
                </a:path>
              </a:pathLst>
            </a:custGeom>
            <a:solidFill>
              <a:srgbClr val="E0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2"/>
            <p:cNvSpPr/>
            <p:nvPr/>
          </p:nvSpPr>
          <p:spPr>
            <a:xfrm>
              <a:off x="1352203" y="2328394"/>
              <a:ext cx="39946" cy="39946"/>
            </a:xfrm>
            <a:custGeom>
              <a:rect b="b" l="l" r="r" t="t"/>
              <a:pathLst>
                <a:path extrusionOk="0" h="561" w="561">
                  <a:moveTo>
                    <a:pt x="277" y="1"/>
                  </a:moveTo>
                  <a:cubicBezTo>
                    <a:pt x="274" y="1"/>
                    <a:pt x="261" y="1"/>
                    <a:pt x="244" y="4"/>
                  </a:cubicBezTo>
                  <a:cubicBezTo>
                    <a:pt x="105" y="24"/>
                    <a:pt x="1" y="139"/>
                    <a:pt x="1" y="281"/>
                  </a:cubicBezTo>
                  <a:cubicBezTo>
                    <a:pt x="1" y="435"/>
                    <a:pt x="125" y="560"/>
                    <a:pt x="281" y="560"/>
                  </a:cubicBezTo>
                  <a:cubicBezTo>
                    <a:pt x="436" y="560"/>
                    <a:pt x="560" y="435"/>
                    <a:pt x="560" y="281"/>
                  </a:cubicBezTo>
                  <a:cubicBezTo>
                    <a:pt x="560" y="216"/>
                    <a:pt x="540" y="155"/>
                    <a:pt x="504" y="108"/>
                  </a:cubicBezTo>
                  <a:cubicBezTo>
                    <a:pt x="453" y="61"/>
                    <a:pt x="382" y="24"/>
                    <a:pt x="281" y="1"/>
                  </a:cubicBezTo>
                  <a:close/>
                </a:path>
              </a:pathLst>
            </a:custGeom>
            <a:solidFill>
              <a:srgbClr val="3007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2"/>
            <p:cNvSpPr/>
            <p:nvPr/>
          </p:nvSpPr>
          <p:spPr>
            <a:xfrm>
              <a:off x="1409381" y="2311091"/>
              <a:ext cx="67787" cy="37311"/>
            </a:xfrm>
            <a:custGeom>
              <a:rect b="b" l="l" r="r" t="t"/>
              <a:pathLst>
                <a:path extrusionOk="0" h="524" w="952">
                  <a:moveTo>
                    <a:pt x="234" y="1"/>
                  </a:moveTo>
                  <a:lnTo>
                    <a:pt x="234" y="1"/>
                  </a:lnTo>
                  <a:cubicBezTo>
                    <a:pt x="0" y="142"/>
                    <a:pt x="220" y="524"/>
                    <a:pt x="578" y="524"/>
                  </a:cubicBezTo>
                  <a:lnTo>
                    <a:pt x="587" y="524"/>
                  </a:lnTo>
                  <a:cubicBezTo>
                    <a:pt x="952" y="520"/>
                    <a:pt x="919" y="192"/>
                    <a:pt x="713" y="48"/>
                  </a:cubicBezTo>
                  <a:lnTo>
                    <a:pt x="713" y="48"/>
                  </a:lnTo>
                  <a:cubicBezTo>
                    <a:pt x="736" y="88"/>
                    <a:pt x="746" y="132"/>
                    <a:pt x="746" y="183"/>
                  </a:cubicBezTo>
                  <a:cubicBezTo>
                    <a:pt x="746" y="341"/>
                    <a:pt x="618" y="473"/>
                    <a:pt x="456" y="473"/>
                  </a:cubicBezTo>
                  <a:cubicBezTo>
                    <a:pt x="298" y="473"/>
                    <a:pt x="170" y="341"/>
                    <a:pt x="170" y="183"/>
                  </a:cubicBezTo>
                  <a:cubicBezTo>
                    <a:pt x="170" y="115"/>
                    <a:pt x="193" y="51"/>
                    <a:pt x="234" y="1"/>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2"/>
            <p:cNvSpPr/>
            <p:nvPr/>
          </p:nvSpPr>
          <p:spPr>
            <a:xfrm>
              <a:off x="1421415" y="2307246"/>
              <a:ext cx="41156" cy="37525"/>
            </a:xfrm>
            <a:custGeom>
              <a:rect b="b" l="l" r="r" t="t"/>
              <a:pathLst>
                <a:path extrusionOk="0" h="527" w="578">
                  <a:moveTo>
                    <a:pt x="256" y="0"/>
                  </a:moveTo>
                  <a:cubicBezTo>
                    <a:pt x="196" y="0"/>
                    <a:pt x="132" y="14"/>
                    <a:pt x="68" y="55"/>
                  </a:cubicBezTo>
                  <a:lnTo>
                    <a:pt x="65" y="55"/>
                  </a:lnTo>
                  <a:cubicBezTo>
                    <a:pt x="24" y="105"/>
                    <a:pt x="1" y="169"/>
                    <a:pt x="1" y="237"/>
                  </a:cubicBezTo>
                  <a:cubicBezTo>
                    <a:pt x="1" y="395"/>
                    <a:pt x="129" y="527"/>
                    <a:pt x="287" y="527"/>
                  </a:cubicBezTo>
                  <a:cubicBezTo>
                    <a:pt x="449" y="527"/>
                    <a:pt x="577" y="395"/>
                    <a:pt x="577" y="237"/>
                  </a:cubicBezTo>
                  <a:cubicBezTo>
                    <a:pt x="577" y="186"/>
                    <a:pt x="567" y="142"/>
                    <a:pt x="544" y="102"/>
                  </a:cubicBezTo>
                  <a:lnTo>
                    <a:pt x="544" y="98"/>
                  </a:lnTo>
                  <a:cubicBezTo>
                    <a:pt x="544" y="98"/>
                    <a:pt x="415" y="0"/>
                    <a:pt x="256" y="0"/>
                  </a:cubicBezTo>
                  <a:close/>
                </a:path>
              </a:pathLst>
            </a:custGeom>
            <a:solidFill>
              <a:srgbClr val="3007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2"/>
            <p:cNvSpPr/>
            <p:nvPr/>
          </p:nvSpPr>
          <p:spPr>
            <a:xfrm>
              <a:off x="1398843" y="2383435"/>
              <a:ext cx="76688" cy="39661"/>
            </a:xfrm>
            <a:custGeom>
              <a:rect b="b" l="l" r="r" t="t"/>
              <a:pathLst>
                <a:path extrusionOk="0" h="557" w="1077">
                  <a:moveTo>
                    <a:pt x="314" y="0"/>
                  </a:moveTo>
                  <a:lnTo>
                    <a:pt x="314" y="0"/>
                  </a:lnTo>
                  <a:cubicBezTo>
                    <a:pt x="27" y="108"/>
                    <a:pt x="0" y="483"/>
                    <a:pt x="0" y="483"/>
                  </a:cubicBezTo>
                  <a:cubicBezTo>
                    <a:pt x="0" y="483"/>
                    <a:pt x="47" y="156"/>
                    <a:pt x="314" y="0"/>
                  </a:cubicBezTo>
                  <a:close/>
                  <a:moveTo>
                    <a:pt x="1076" y="139"/>
                  </a:moveTo>
                  <a:lnTo>
                    <a:pt x="1076" y="139"/>
                  </a:lnTo>
                  <a:cubicBezTo>
                    <a:pt x="773" y="469"/>
                    <a:pt x="0" y="483"/>
                    <a:pt x="0" y="483"/>
                  </a:cubicBezTo>
                  <a:cubicBezTo>
                    <a:pt x="0" y="483"/>
                    <a:pt x="169" y="556"/>
                    <a:pt x="412" y="556"/>
                  </a:cubicBezTo>
                  <a:cubicBezTo>
                    <a:pt x="486" y="556"/>
                    <a:pt x="564" y="550"/>
                    <a:pt x="648" y="533"/>
                  </a:cubicBezTo>
                  <a:cubicBezTo>
                    <a:pt x="1016" y="459"/>
                    <a:pt x="1076" y="139"/>
                    <a:pt x="1076" y="139"/>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2"/>
            <p:cNvSpPr/>
            <p:nvPr/>
          </p:nvSpPr>
          <p:spPr>
            <a:xfrm>
              <a:off x="1398843" y="2383435"/>
              <a:ext cx="76688" cy="34392"/>
            </a:xfrm>
            <a:custGeom>
              <a:rect b="b" l="l" r="r" t="t"/>
              <a:pathLst>
                <a:path extrusionOk="0" h="483" w="1077">
                  <a:moveTo>
                    <a:pt x="314" y="0"/>
                  </a:moveTo>
                  <a:cubicBezTo>
                    <a:pt x="47" y="156"/>
                    <a:pt x="0" y="483"/>
                    <a:pt x="0" y="483"/>
                  </a:cubicBezTo>
                  <a:cubicBezTo>
                    <a:pt x="0" y="483"/>
                    <a:pt x="773" y="469"/>
                    <a:pt x="1076" y="139"/>
                  </a:cubicBezTo>
                  <a:lnTo>
                    <a:pt x="1076" y="139"/>
                  </a:lnTo>
                  <a:cubicBezTo>
                    <a:pt x="1076" y="139"/>
                    <a:pt x="573" y="371"/>
                    <a:pt x="351" y="371"/>
                  </a:cubicBezTo>
                  <a:cubicBezTo>
                    <a:pt x="324" y="371"/>
                    <a:pt x="304" y="371"/>
                    <a:pt x="287" y="361"/>
                  </a:cubicBezTo>
                  <a:cubicBezTo>
                    <a:pt x="125" y="293"/>
                    <a:pt x="318" y="0"/>
                    <a:pt x="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2"/>
            <p:cNvSpPr/>
            <p:nvPr/>
          </p:nvSpPr>
          <p:spPr>
            <a:xfrm>
              <a:off x="1170772" y="1932637"/>
              <a:ext cx="260610" cy="430221"/>
            </a:xfrm>
            <a:custGeom>
              <a:rect b="b" l="l" r="r" t="t"/>
              <a:pathLst>
                <a:path extrusionOk="0" h="6042" w="3660">
                  <a:moveTo>
                    <a:pt x="2653" y="3908"/>
                  </a:moveTo>
                  <a:lnTo>
                    <a:pt x="2734" y="4128"/>
                  </a:lnTo>
                  <a:lnTo>
                    <a:pt x="1921" y="4664"/>
                  </a:lnTo>
                  <a:cubicBezTo>
                    <a:pt x="1921" y="4664"/>
                    <a:pt x="2110" y="4148"/>
                    <a:pt x="2653" y="3908"/>
                  </a:cubicBezTo>
                  <a:close/>
                  <a:moveTo>
                    <a:pt x="3402" y="1"/>
                  </a:moveTo>
                  <a:cubicBezTo>
                    <a:pt x="3382" y="61"/>
                    <a:pt x="3659" y="2309"/>
                    <a:pt x="1745" y="4593"/>
                  </a:cubicBezTo>
                  <a:cubicBezTo>
                    <a:pt x="1158" y="5295"/>
                    <a:pt x="557" y="5747"/>
                    <a:pt x="1" y="6041"/>
                  </a:cubicBezTo>
                  <a:cubicBezTo>
                    <a:pt x="689" y="5801"/>
                    <a:pt x="1587" y="5380"/>
                    <a:pt x="2329" y="4664"/>
                  </a:cubicBezTo>
                  <a:cubicBezTo>
                    <a:pt x="3376" y="3655"/>
                    <a:pt x="3551" y="1479"/>
                    <a:pt x="3571" y="402"/>
                  </a:cubicBezTo>
                  <a:cubicBezTo>
                    <a:pt x="3490" y="150"/>
                    <a:pt x="3416" y="1"/>
                    <a:pt x="3402" y="1"/>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2"/>
            <p:cNvSpPr/>
            <p:nvPr/>
          </p:nvSpPr>
          <p:spPr>
            <a:xfrm>
              <a:off x="1093657" y="1916544"/>
              <a:ext cx="337725" cy="466464"/>
            </a:xfrm>
            <a:custGeom>
              <a:rect b="b" l="l" r="r" t="t"/>
              <a:pathLst>
                <a:path extrusionOk="0" h="6551" w="4743">
                  <a:moveTo>
                    <a:pt x="4647" y="1"/>
                  </a:moveTo>
                  <a:lnTo>
                    <a:pt x="4485" y="227"/>
                  </a:lnTo>
                  <a:cubicBezTo>
                    <a:pt x="4499" y="227"/>
                    <a:pt x="4573" y="376"/>
                    <a:pt x="4654" y="628"/>
                  </a:cubicBezTo>
                  <a:cubicBezTo>
                    <a:pt x="4661" y="244"/>
                    <a:pt x="4647" y="1"/>
                    <a:pt x="4647" y="1"/>
                  </a:cubicBezTo>
                  <a:close/>
                  <a:moveTo>
                    <a:pt x="4485" y="227"/>
                  </a:moveTo>
                  <a:lnTo>
                    <a:pt x="0" y="6551"/>
                  </a:lnTo>
                  <a:cubicBezTo>
                    <a:pt x="0" y="6551"/>
                    <a:pt x="456" y="6486"/>
                    <a:pt x="1084" y="6267"/>
                  </a:cubicBezTo>
                  <a:cubicBezTo>
                    <a:pt x="1640" y="5973"/>
                    <a:pt x="2241" y="5521"/>
                    <a:pt x="2828" y="4819"/>
                  </a:cubicBezTo>
                  <a:cubicBezTo>
                    <a:pt x="4742" y="2535"/>
                    <a:pt x="4465" y="287"/>
                    <a:pt x="4485" y="227"/>
                  </a:cubicBezTo>
                  <a:close/>
                </a:path>
              </a:pathLst>
            </a:custGeom>
            <a:solidFill>
              <a:srgbClr val="3007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2"/>
            <p:cNvSpPr/>
            <p:nvPr/>
          </p:nvSpPr>
          <p:spPr>
            <a:xfrm>
              <a:off x="1307558" y="2210906"/>
              <a:ext cx="57961" cy="53902"/>
            </a:xfrm>
            <a:custGeom>
              <a:rect b="b" l="l" r="r" t="t"/>
              <a:pathLst>
                <a:path extrusionOk="0" h="757" w="814">
                  <a:moveTo>
                    <a:pt x="732" y="0"/>
                  </a:moveTo>
                  <a:cubicBezTo>
                    <a:pt x="189" y="240"/>
                    <a:pt x="0" y="756"/>
                    <a:pt x="0" y="756"/>
                  </a:cubicBezTo>
                  <a:lnTo>
                    <a:pt x="813" y="220"/>
                  </a:lnTo>
                  <a:lnTo>
                    <a:pt x="732" y="0"/>
                  </a:lnTo>
                  <a:close/>
                </a:path>
              </a:pathLst>
            </a:custGeom>
            <a:solidFill>
              <a:srgbClr val="3007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2"/>
            <p:cNvSpPr/>
            <p:nvPr/>
          </p:nvSpPr>
          <p:spPr>
            <a:xfrm>
              <a:off x="1392078" y="2000139"/>
              <a:ext cx="106309" cy="323484"/>
            </a:xfrm>
            <a:custGeom>
              <a:rect b="b" l="l" r="r" t="t"/>
              <a:pathLst>
                <a:path extrusionOk="0" h="4543" w="1493">
                  <a:moveTo>
                    <a:pt x="1006" y="1"/>
                  </a:moveTo>
                  <a:cubicBezTo>
                    <a:pt x="1006" y="1"/>
                    <a:pt x="1060" y="315"/>
                    <a:pt x="875" y="1971"/>
                  </a:cubicBezTo>
                  <a:cubicBezTo>
                    <a:pt x="838" y="2315"/>
                    <a:pt x="736" y="2633"/>
                    <a:pt x="598" y="2913"/>
                  </a:cubicBezTo>
                  <a:cubicBezTo>
                    <a:pt x="355" y="3814"/>
                    <a:pt x="0" y="4542"/>
                    <a:pt x="0" y="4542"/>
                  </a:cubicBezTo>
                  <a:cubicBezTo>
                    <a:pt x="0" y="4542"/>
                    <a:pt x="520" y="4263"/>
                    <a:pt x="1006" y="2960"/>
                  </a:cubicBezTo>
                  <a:cubicBezTo>
                    <a:pt x="1492" y="1658"/>
                    <a:pt x="1006" y="1"/>
                    <a:pt x="1006" y="1"/>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2"/>
            <p:cNvSpPr/>
            <p:nvPr/>
          </p:nvSpPr>
          <p:spPr>
            <a:xfrm>
              <a:off x="1434659" y="2000139"/>
              <a:ext cx="32968" cy="207491"/>
            </a:xfrm>
            <a:custGeom>
              <a:rect b="b" l="l" r="r" t="t"/>
              <a:pathLst>
                <a:path extrusionOk="0" h="2914" w="463">
                  <a:moveTo>
                    <a:pt x="408" y="1"/>
                  </a:moveTo>
                  <a:cubicBezTo>
                    <a:pt x="408" y="1"/>
                    <a:pt x="313" y="372"/>
                    <a:pt x="216" y="1722"/>
                  </a:cubicBezTo>
                  <a:cubicBezTo>
                    <a:pt x="185" y="2120"/>
                    <a:pt x="104" y="2532"/>
                    <a:pt x="0" y="2913"/>
                  </a:cubicBezTo>
                  <a:cubicBezTo>
                    <a:pt x="138" y="2633"/>
                    <a:pt x="240" y="2315"/>
                    <a:pt x="277" y="1971"/>
                  </a:cubicBezTo>
                  <a:cubicBezTo>
                    <a:pt x="462" y="315"/>
                    <a:pt x="408" y="1"/>
                    <a:pt x="408" y="1"/>
                  </a:cubicBezTo>
                  <a:close/>
                </a:path>
              </a:pathLst>
            </a:custGeom>
            <a:solidFill>
              <a:srgbClr val="3007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2"/>
            <p:cNvSpPr/>
            <p:nvPr/>
          </p:nvSpPr>
          <p:spPr>
            <a:xfrm>
              <a:off x="1760423" y="2099897"/>
              <a:ext cx="13529" cy="17089"/>
            </a:xfrm>
            <a:custGeom>
              <a:rect b="b" l="l" r="r" t="t"/>
              <a:pathLst>
                <a:path extrusionOk="0" h="240" w="190">
                  <a:moveTo>
                    <a:pt x="189" y="0"/>
                  </a:moveTo>
                  <a:lnTo>
                    <a:pt x="189" y="0"/>
                  </a:lnTo>
                  <a:cubicBezTo>
                    <a:pt x="78" y="51"/>
                    <a:pt x="4" y="233"/>
                    <a:pt x="1" y="240"/>
                  </a:cubicBezTo>
                  <a:cubicBezTo>
                    <a:pt x="4" y="233"/>
                    <a:pt x="71" y="112"/>
                    <a:pt x="189" y="0"/>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2"/>
            <p:cNvSpPr/>
            <p:nvPr/>
          </p:nvSpPr>
          <p:spPr>
            <a:xfrm>
              <a:off x="1760423" y="2099185"/>
              <a:ext cx="65437" cy="233624"/>
            </a:xfrm>
            <a:custGeom>
              <a:rect b="b" l="l" r="r" t="t"/>
              <a:pathLst>
                <a:path extrusionOk="0" h="3281" w="919">
                  <a:moveTo>
                    <a:pt x="247" y="0"/>
                  </a:moveTo>
                  <a:cubicBezTo>
                    <a:pt x="227" y="0"/>
                    <a:pt x="210" y="4"/>
                    <a:pt x="189" y="10"/>
                  </a:cubicBezTo>
                  <a:cubicBezTo>
                    <a:pt x="71" y="122"/>
                    <a:pt x="4" y="243"/>
                    <a:pt x="1" y="250"/>
                  </a:cubicBezTo>
                  <a:cubicBezTo>
                    <a:pt x="1" y="250"/>
                    <a:pt x="1" y="253"/>
                    <a:pt x="4" y="253"/>
                  </a:cubicBezTo>
                  <a:cubicBezTo>
                    <a:pt x="415" y="1299"/>
                    <a:pt x="321" y="3280"/>
                    <a:pt x="321" y="3280"/>
                  </a:cubicBezTo>
                  <a:lnTo>
                    <a:pt x="325" y="3280"/>
                  </a:lnTo>
                  <a:lnTo>
                    <a:pt x="423" y="3263"/>
                  </a:lnTo>
                  <a:cubicBezTo>
                    <a:pt x="423" y="3263"/>
                    <a:pt x="736" y="3014"/>
                    <a:pt x="827" y="2184"/>
                  </a:cubicBezTo>
                  <a:cubicBezTo>
                    <a:pt x="918" y="1354"/>
                    <a:pt x="480" y="85"/>
                    <a:pt x="304" y="10"/>
                  </a:cubicBezTo>
                  <a:cubicBezTo>
                    <a:pt x="284" y="4"/>
                    <a:pt x="267" y="0"/>
                    <a:pt x="2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2"/>
            <p:cNvSpPr/>
            <p:nvPr/>
          </p:nvSpPr>
          <p:spPr>
            <a:xfrm>
              <a:off x="1760423" y="2116915"/>
              <a:ext cx="285" cy="356"/>
            </a:xfrm>
            <a:custGeom>
              <a:rect b="b" l="l" r="r" t="t"/>
              <a:pathLst>
                <a:path extrusionOk="0" h="5" w="4">
                  <a:moveTo>
                    <a:pt x="1" y="1"/>
                  </a:moveTo>
                  <a:lnTo>
                    <a:pt x="1" y="1"/>
                  </a:lnTo>
                  <a:cubicBezTo>
                    <a:pt x="1" y="1"/>
                    <a:pt x="1" y="4"/>
                    <a:pt x="4" y="4"/>
                  </a:cubicBezTo>
                  <a:cubicBezTo>
                    <a:pt x="1" y="4"/>
                    <a:pt x="1" y="1"/>
                    <a:pt x="1" y="1"/>
                  </a:cubicBezTo>
                  <a:close/>
                </a:path>
              </a:pathLst>
            </a:custGeom>
            <a:solidFill>
              <a:srgbClr val="3007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2"/>
            <p:cNvSpPr/>
            <p:nvPr/>
          </p:nvSpPr>
          <p:spPr>
            <a:xfrm>
              <a:off x="1012483" y="2507830"/>
              <a:ext cx="38308" cy="8972"/>
            </a:xfrm>
            <a:custGeom>
              <a:rect b="b" l="l" r="r" t="t"/>
              <a:pathLst>
                <a:path extrusionOk="0" h="126" w="538">
                  <a:moveTo>
                    <a:pt x="537" y="1"/>
                  </a:moveTo>
                  <a:cubicBezTo>
                    <a:pt x="412" y="78"/>
                    <a:pt x="270" y="119"/>
                    <a:pt x="118" y="119"/>
                  </a:cubicBezTo>
                  <a:cubicBezTo>
                    <a:pt x="78" y="119"/>
                    <a:pt x="41" y="116"/>
                    <a:pt x="0" y="109"/>
                  </a:cubicBezTo>
                  <a:lnTo>
                    <a:pt x="0" y="109"/>
                  </a:lnTo>
                  <a:cubicBezTo>
                    <a:pt x="0" y="109"/>
                    <a:pt x="51" y="125"/>
                    <a:pt x="135" y="125"/>
                  </a:cubicBezTo>
                  <a:cubicBezTo>
                    <a:pt x="237" y="125"/>
                    <a:pt x="382" y="102"/>
                    <a:pt x="537" y="1"/>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2"/>
            <p:cNvSpPr/>
            <p:nvPr/>
          </p:nvSpPr>
          <p:spPr>
            <a:xfrm>
              <a:off x="1073221" y="2394187"/>
              <a:ext cx="16448" cy="89006"/>
            </a:xfrm>
            <a:custGeom>
              <a:rect b="b" l="l" r="r" t="t"/>
              <a:pathLst>
                <a:path extrusionOk="0" h="1250" w="231">
                  <a:moveTo>
                    <a:pt x="129" y="1"/>
                  </a:moveTo>
                  <a:cubicBezTo>
                    <a:pt x="122" y="1"/>
                    <a:pt x="116" y="5"/>
                    <a:pt x="109" y="5"/>
                  </a:cubicBezTo>
                  <a:cubicBezTo>
                    <a:pt x="156" y="190"/>
                    <a:pt x="173" y="329"/>
                    <a:pt x="173" y="329"/>
                  </a:cubicBezTo>
                  <a:cubicBezTo>
                    <a:pt x="193" y="713"/>
                    <a:pt x="125" y="1020"/>
                    <a:pt x="1" y="1249"/>
                  </a:cubicBezTo>
                  <a:cubicBezTo>
                    <a:pt x="231" y="865"/>
                    <a:pt x="210" y="382"/>
                    <a:pt x="129" y="1"/>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2"/>
            <p:cNvSpPr/>
            <p:nvPr/>
          </p:nvSpPr>
          <p:spPr>
            <a:xfrm>
              <a:off x="1001375" y="2321416"/>
              <a:ext cx="81102" cy="73128"/>
            </a:xfrm>
            <a:custGeom>
              <a:rect b="b" l="l" r="r" t="t"/>
              <a:pathLst>
                <a:path extrusionOk="0" h="1027" w="1139">
                  <a:moveTo>
                    <a:pt x="298" y="1"/>
                  </a:moveTo>
                  <a:cubicBezTo>
                    <a:pt x="207" y="1"/>
                    <a:pt x="109" y="18"/>
                    <a:pt x="1" y="58"/>
                  </a:cubicBezTo>
                  <a:cubicBezTo>
                    <a:pt x="69" y="41"/>
                    <a:pt x="142" y="30"/>
                    <a:pt x="217" y="30"/>
                  </a:cubicBezTo>
                  <a:cubicBezTo>
                    <a:pt x="254" y="30"/>
                    <a:pt x="295" y="35"/>
                    <a:pt x="335" y="38"/>
                  </a:cubicBezTo>
                  <a:cubicBezTo>
                    <a:pt x="804" y="99"/>
                    <a:pt x="1023" y="658"/>
                    <a:pt x="1118" y="1027"/>
                  </a:cubicBezTo>
                  <a:cubicBezTo>
                    <a:pt x="1125" y="1027"/>
                    <a:pt x="1131" y="1023"/>
                    <a:pt x="1138" y="1023"/>
                  </a:cubicBezTo>
                  <a:cubicBezTo>
                    <a:pt x="1098" y="837"/>
                    <a:pt x="1044" y="672"/>
                    <a:pt x="997" y="557"/>
                  </a:cubicBezTo>
                  <a:cubicBezTo>
                    <a:pt x="882" y="270"/>
                    <a:pt x="656" y="1"/>
                    <a:pt x="298" y="1"/>
                  </a:cubicBezTo>
                  <a:close/>
                </a:path>
              </a:pathLst>
            </a:custGeom>
            <a:solidFill>
              <a:srgbClr val="3007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2"/>
            <p:cNvSpPr/>
            <p:nvPr/>
          </p:nvSpPr>
          <p:spPr>
            <a:xfrm>
              <a:off x="1000948" y="2323552"/>
              <a:ext cx="86087" cy="192752"/>
            </a:xfrm>
            <a:custGeom>
              <a:rect b="b" l="l" r="r" t="t"/>
              <a:pathLst>
                <a:path extrusionOk="0" h="2707" w="1209">
                  <a:moveTo>
                    <a:pt x="223" y="0"/>
                  </a:moveTo>
                  <a:cubicBezTo>
                    <a:pt x="148" y="0"/>
                    <a:pt x="75" y="11"/>
                    <a:pt x="7" y="28"/>
                  </a:cubicBezTo>
                  <a:lnTo>
                    <a:pt x="0" y="28"/>
                  </a:lnTo>
                  <a:cubicBezTo>
                    <a:pt x="0" y="28"/>
                    <a:pt x="645" y="838"/>
                    <a:pt x="682" y="1587"/>
                  </a:cubicBezTo>
                  <a:cubicBezTo>
                    <a:pt x="715" y="2336"/>
                    <a:pt x="162" y="2697"/>
                    <a:pt x="162" y="2697"/>
                  </a:cubicBezTo>
                  <a:cubicBezTo>
                    <a:pt x="203" y="2704"/>
                    <a:pt x="240" y="2707"/>
                    <a:pt x="280" y="2707"/>
                  </a:cubicBezTo>
                  <a:cubicBezTo>
                    <a:pt x="432" y="2707"/>
                    <a:pt x="574" y="2666"/>
                    <a:pt x="699" y="2589"/>
                  </a:cubicBezTo>
                  <a:cubicBezTo>
                    <a:pt x="800" y="2522"/>
                    <a:pt x="908" y="2417"/>
                    <a:pt x="1003" y="2265"/>
                  </a:cubicBezTo>
                  <a:cubicBezTo>
                    <a:pt x="1009" y="2255"/>
                    <a:pt x="1012" y="2248"/>
                    <a:pt x="1016" y="2241"/>
                  </a:cubicBezTo>
                  <a:cubicBezTo>
                    <a:pt x="1140" y="2012"/>
                    <a:pt x="1208" y="1705"/>
                    <a:pt x="1188" y="1321"/>
                  </a:cubicBezTo>
                  <a:cubicBezTo>
                    <a:pt x="1188" y="1321"/>
                    <a:pt x="1171" y="1182"/>
                    <a:pt x="1124" y="997"/>
                  </a:cubicBezTo>
                  <a:cubicBezTo>
                    <a:pt x="1029" y="628"/>
                    <a:pt x="810" y="69"/>
                    <a:pt x="341" y="8"/>
                  </a:cubicBezTo>
                  <a:cubicBezTo>
                    <a:pt x="301" y="5"/>
                    <a:pt x="260" y="0"/>
                    <a:pt x="2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2"/>
            <p:cNvSpPr/>
            <p:nvPr/>
          </p:nvSpPr>
          <p:spPr>
            <a:xfrm>
              <a:off x="1172695" y="2571274"/>
              <a:ext cx="76261" cy="61592"/>
            </a:xfrm>
            <a:custGeom>
              <a:rect b="b" l="l" r="r" t="t"/>
              <a:pathLst>
                <a:path extrusionOk="0" h="865" w="1071">
                  <a:moveTo>
                    <a:pt x="1" y="1"/>
                  </a:moveTo>
                  <a:lnTo>
                    <a:pt x="1" y="1"/>
                  </a:lnTo>
                  <a:cubicBezTo>
                    <a:pt x="328" y="261"/>
                    <a:pt x="696" y="558"/>
                    <a:pt x="1071" y="865"/>
                  </a:cubicBezTo>
                  <a:cubicBezTo>
                    <a:pt x="1036" y="567"/>
                    <a:pt x="1016" y="355"/>
                    <a:pt x="1016" y="342"/>
                  </a:cubicBezTo>
                  <a:cubicBezTo>
                    <a:pt x="902" y="315"/>
                    <a:pt x="790" y="284"/>
                    <a:pt x="676" y="251"/>
                  </a:cubicBezTo>
                  <a:cubicBezTo>
                    <a:pt x="220" y="159"/>
                    <a:pt x="11" y="8"/>
                    <a:pt x="1" y="1"/>
                  </a:cubicBezTo>
                  <a:close/>
                </a:path>
              </a:pathLst>
            </a:custGeom>
            <a:solidFill>
              <a:srgbClr val="B16F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2"/>
            <p:cNvSpPr/>
            <p:nvPr/>
          </p:nvSpPr>
          <p:spPr>
            <a:xfrm>
              <a:off x="1220830" y="2523495"/>
              <a:ext cx="403732" cy="72131"/>
            </a:xfrm>
            <a:custGeom>
              <a:rect b="b" l="l" r="r" t="t"/>
              <a:pathLst>
                <a:path extrusionOk="0" h="1013" w="5670">
                  <a:moveTo>
                    <a:pt x="5669" y="0"/>
                  </a:moveTo>
                  <a:cubicBezTo>
                    <a:pt x="5669" y="0"/>
                    <a:pt x="3097" y="707"/>
                    <a:pt x="1534" y="931"/>
                  </a:cubicBezTo>
                  <a:lnTo>
                    <a:pt x="1534" y="931"/>
                  </a:lnTo>
                  <a:cubicBezTo>
                    <a:pt x="1717" y="914"/>
                    <a:pt x="1916" y="891"/>
                    <a:pt x="2126" y="861"/>
                  </a:cubicBezTo>
                  <a:lnTo>
                    <a:pt x="2592" y="793"/>
                  </a:lnTo>
                  <a:cubicBezTo>
                    <a:pt x="2885" y="749"/>
                    <a:pt x="3195" y="692"/>
                    <a:pt x="3519" y="625"/>
                  </a:cubicBezTo>
                  <a:lnTo>
                    <a:pt x="3995" y="517"/>
                  </a:lnTo>
                  <a:cubicBezTo>
                    <a:pt x="4262" y="452"/>
                    <a:pt x="4531" y="382"/>
                    <a:pt x="4802" y="301"/>
                  </a:cubicBezTo>
                  <a:lnTo>
                    <a:pt x="5149" y="189"/>
                  </a:lnTo>
                  <a:cubicBezTo>
                    <a:pt x="5325" y="128"/>
                    <a:pt x="5497" y="67"/>
                    <a:pt x="5669" y="0"/>
                  </a:cubicBezTo>
                  <a:close/>
                  <a:moveTo>
                    <a:pt x="1534" y="931"/>
                  </a:moveTo>
                  <a:cubicBezTo>
                    <a:pt x="1531" y="931"/>
                    <a:pt x="1528" y="931"/>
                    <a:pt x="1525" y="932"/>
                  </a:cubicBezTo>
                  <a:lnTo>
                    <a:pt x="1528" y="932"/>
                  </a:lnTo>
                  <a:cubicBezTo>
                    <a:pt x="1530" y="931"/>
                    <a:pt x="1532" y="931"/>
                    <a:pt x="1534" y="931"/>
                  </a:cubicBezTo>
                  <a:close/>
                  <a:moveTo>
                    <a:pt x="0" y="922"/>
                  </a:moveTo>
                  <a:lnTo>
                    <a:pt x="0" y="922"/>
                  </a:lnTo>
                  <a:cubicBezTo>
                    <a:pt x="114" y="955"/>
                    <a:pt x="226" y="986"/>
                    <a:pt x="340" y="1013"/>
                  </a:cubicBezTo>
                  <a:cubicBezTo>
                    <a:pt x="340" y="1013"/>
                    <a:pt x="527" y="1009"/>
                    <a:pt x="840" y="989"/>
                  </a:cubicBezTo>
                  <a:lnTo>
                    <a:pt x="742" y="989"/>
                  </a:lnTo>
                  <a:cubicBezTo>
                    <a:pt x="446" y="989"/>
                    <a:pt x="199" y="962"/>
                    <a:pt x="0" y="922"/>
                  </a:cubicBezTo>
                  <a:close/>
                </a:path>
              </a:pathLst>
            </a:custGeom>
            <a:solidFill>
              <a:srgbClr val="E2A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2"/>
            <p:cNvSpPr/>
            <p:nvPr/>
          </p:nvSpPr>
          <p:spPr>
            <a:xfrm>
              <a:off x="1623709" y="2579961"/>
              <a:ext cx="71" cy="71"/>
            </a:xfrm>
            <a:custGeom>
              <a:rect b="b" l="l" r="r" t="t"/>
              <a:pathLst>
                <a:path extrusionOk="0" h="1" w="1">
                  <a:moveTo>
                    <a:pt x="0" y="0"/>
                  </a:moveTo>
                  <a:lnTo>
                    <a:pt x="0" y="0"/>
                  </a:lnTo>
                  <a:lnTo>
                    <a:pt x="0" y="0"/>
                  </a:ln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2"/>
            <p:cNvSpPr/>
            <p:nvPr/>
          </p:nvSpPr>
          <p:spPr>
            <a:xfrm>
              <a:off x="1551151" y="2784888"/>
              <a:ext cx="570" cy="356"/>
            </a:xfrm>
            <a:custGeom>
              <a:rect b="b" l="l" r="r" t="t"/>
              <a:pathLst>
                <a:path extrusionOk="0" h="5" w="8">
                  <a:moveTo>
                    <a:pt x="7" y="0"/>
                  </a:moveTo>
                  <a:lnTo>
                    <a:pt x="1" y="4"/>
                  </a:lnTo>
                  <a:cubicBezTo>
                    <a:pt x="4" y="4"/>
                    <a:pt x="7" y="4"/>
                    <a:pt x="7" y="0"/>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2"/>
            <p:cNvSpPr/>
            <p:nvPr/>
          </p:nvSpPr>
          <p:spPr>
            <a:xfrm>
              <a:off x="1435300" y="2785173"/>
              <a:ext cx="101538" cy="1495"/>
            </a:xfrm>
            <a:custGeom>
              <a:rect b="b" l="l" r="r" t="t"/>
              <a:pathLst>
                <a:path extrusionOk="0" h="21" w="1426">
                  <a:moveTo>
                    <a:pt x="1" y="0"/>
                  </a:moveTo>
                  <a:cubicBezTo>
                    <a:pt x="254" y="10"/>
                    <a:pt x="517" y="16"/>
                    <a:pt x="794" y="21"/>
                  </a:cubicBezTo>
                  <a:lnTo>
                    <a:pt x="871" y="21"/>
                  </a:lnTo>
                  <a:lnTo>
                    <a:pt x="622" y="4"/>
                  </a:lnTo>
                  <a:cubicBezTo>
                    <a:pt x="312" y="0"/>
                    <a:pt x="45" y="0"/>
                    <a:pt x="1" y="0"/>
                  </a:cubicBezTo>
                  <a:close/>
                  <a:moveTo>
                    <a:pt x="871" y="7"/>
                  </a:moveTo>
                  <a:lnTo>
                    <a:pt x="871" y="21"/>
                  </a:lnTo>
                  <a:lnTo>
                    <a:pt x="993" y="21"/>
                  </a:lnTo>
                  <a:cubicBezTo>
                    <a:pt x="1152" y="21"/>
                    <a:pt x="1296" y="21"/>
                    <a:pt x="1425" y="13"/>
                  </a:cubicBezTo>
                  <a:cubicBezTo>
                    <a:pt x="1270" y="10"/>
                    <a:pt x="1071" y="7"/>
                    <a:pt x="871" y="7"/>
                  </a:cubicBezTo>
                  <a:close/>
                </a:path>
              </a:pathLst>
            </a:custGeom>
            <a:solidFill>
              <a:srgbClr val="E0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2"/>
            <p:cNvSpPr/>
            <p:nvPr/>
          </p:nvSpPr>
          <p:spPr>
            <a:xfrm>
              <a:off x="1532637" y="2786099"/>
              <a:ext cx="4201" cy="54614"/>
            </a:xfrm>
            <a:custGeom>
              <a:rect b="b" l="l" r="r" t="t"/>
              <a:pathLst>
                <a:path extrusionOk="0" h="767" w="59">
                  <a:moveTo>
                    <a:pt x="58" y="0"/>
                  </a:moveTo>
                  <a:cubicBezTo>
                    <a:pt x="58" y="0"/>
                    <a:pt x="57" y="16"/>
                    <a:pt x="55" y="45"/>
                  </a:cubicBezTo>
                  <a:lnTo>
                    <a:pt x="55" y="45"/>
                  </a:lnTo>
                  <a:cubicBezTo>
                    <a:pt x="57" y="18"/>
                    <a:pt x="58" y="3"/>
                    <a:pt x="58" y="0"/>
                  </a:cubicBezTo>
                  <a:close/>
                  <a:moveTo>
                    <a:pt x="55" y="45"/>
                  </a:moveTo>
                  <a:lnTo>
                    <a:pt x="55" y="45"/>
                  </a:lnTo>
                  <a:cubicBezTo>
                    <a:pt x="48" y="146"/>
                    <a:pt x="27" y="408"/>
                    <a:pt x="1" y="766"/>
                  </a:cubicBezTo>
                  <a:cubicBezTo>
                    <a:pt x="4" y="766"/>
                    <a:pt x="7" y="763"/>
                    <a:pt x="7" y="763"/>
                  </a:cubicBezTo>
                  <a:cubicBezTo>
                    <a:pt x="31" y="402"/>
                    <a:pt x="48" y="145"/>
                    <a:pt x="55" y="45"/>
                  </a:cubicBezTo>
                  <a:close/>
                </a:path>
              </a:pathLst>
            </a:custGeom>
            <a:solidFill>
              <a:srgbClr val="9C3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2"/>
            <p:cNvSpPr/>
            <p:nvPr/>
          </p:nvSpPr>
          <p:spPr>
            <a:xfrm>
              <a:off x="1479518" y="2785387"/>
              <a:ext cx="17872" cy="1282"/>
            </a:xfrm>
            <a:custGeom>
              <a:rect b="b" l="l" r="r" t="t"/>
              <a:pathLst>
                <a:path extrusionOk="0" h="18" w="251">
                  <a:moveTo>
                    <a:pt x="1" y="1"/>
                  </a:moveTo>
                  <a:lnTo>
                    <a:pt x="250" y="18"/>
                  </a:lnTo>
                  <a:lnTo>
                    <a:pt x="250" y="4"/>
                  </a:lnTo>
                  <a:cubicBezTo>
                    <a:pt x="166" y="4"/>
                    <a:pt x="82" y="1"/>
                    <a:pt x="1" y="1"/>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2"/>
            <p:cNvSpPr/>
            <p:nvPr/>
          </p:nvSpPr>
          <p:spPr>
            <a:xfrm>
              <a:off x="1456234" y="2817571"/>
              <a:ext cx="9684" cy="12034"/>
            </a:xfrm>
            <a:custGeom>
              <a:rect b="b" l="l" r="r" t="t"/>
              <a:pathLst>
                <a:path extrusionOk="0" h="169" w="136">
                  <a:moveTo>
                    <a:pt x="1" y="0"/>
                  </a:moveTo>
                  <a:lnTo>
                    <a:pt x="102" y="156"/>
                  </a:lnTo>
                  <a:cubicBezTo>
                    <a:pt x="102" y="156"/>
                    <a:pt x="112" y="159"/>
                    <a:pt x="136" y="169"/>
                  </a:cubicBezTo>
                  <a:cubicBezTo>
                    <a:pt x="99" y="119"/>
                    <a:pt x="55" y="61"/>
                    <a:pt x="1" y="0"/>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2"/>
            <p:cNvSpPr/>
            <p:nvPr/>
          </p:nvSpPr>
          <p:spPr>
            <a:xfrm>
              <a:off x="1536767" y="2785173"/>
              <a:ext cx="13458" cy="997"/>
            </a:xfrm>
            <a:custGeom>
              <a:rect b="b" l="l" r="r" t="t"/>
              <a:pathLst>
                <a:path extrusionOk="0" h="14" w="189">
                  <a:moveTo>
                    <a:pt x="189" y="0"/>
                  </a:moveTo>
                  <a:lnTo>
                    <a:pt x="0" y="13"/>
                  </a:lnTo>
                  <a:lnTo>
                    <a:pt x="20" y="13"/>
                  </a:lnTo>
                  <a:cubicBezTo>
                    <a:pt x="74" y="13"/>
                    <a:pt x="131" y="10"/>
                    <a:pt x="189" y="0"/>
                  </a:cubicBezTo>
                  <a:close/>
                </a:path>
              </a:pathLst>
            </a:custGeom>
            <a:solidFill>
              <a:srgbClr val="9C3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2"/>
            <p:cNvSpPr/>
            <p:nvPr/>
          </p:nvSpPr>
          <p:spPr>
            <a:xfrm>
              <a:off x="1517257" y="3092707"/>
              <a:ext cx="21005" cy="28624"/>
            </a:xfrm>
            <a:custGeom>
              <a:rect b="b" l="l" r="r" t="t"/>
              <a:pathLst>
                <a:path extrusionOk="0" h="402" w="295">
                  <a:moveTo>
                    <a:pt x="11" y="0"/>
                  </a:moveTo>
                  <a:lnTo>
                    <a:pt x="1" y="402"/>
                  </a:lnTo>
                  <a:lnTo>
                    <a:pt x="281" y="402"/>
                  </a:lnTo>
                  <a:cubicBezTo>
                    <a:pt x="284" y="280"/>
                    <a:pt x="291" y="145"/>
                    <a:pt x="294" y="0"/>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 name="Google Shape;507;p32"/>
            <p:cNvGrpSpPr/>
            <p:nvPr/>
          </p:nvGrpSpPr>
          <p:grpSpPr>
            <a:xfrm>
              <a:off x="1509852" y="2772855"/>
              <a:ext cx="95913" cy="500357"/>
              <a:chOff x="1509852" y="2772855"/>
              <a:chExt cx="95913" cy="500357"/>
            </a:xfrm>
          </p:grpSpPr>
          <p:sp>
            <p:nvSpPr>
              <p:cNvPr id="508" name="Google Shape;508;p32"/>
              <p:cNvSpPr/>
              <p:nvPr/>
            </p:nvSpPr>
            <p:spPr>
              <a:xfrm>
                <a:off x="1548943" y="2772855"/>
                <a:ext cx="56822" cy="64512"/>
              </a:xfrm>
              <a:custGeom>
                <a:rect b="b" l="l" r="r" t="t"/>
                <a:pathLst>
                  <a:path extrusionOk="0" h="906" w="798">
                    <a:moveTo>
                      <a:pt x="723" y="1"/>
                    </a:moveTo>
                    <a:lnTo>
                      <a:pt x="467" y="55"/>
                    </a:lnTo>
                    <a:cubicBezTo>
                      <a:pt x="339" y="102"/>
                      <a:pt x="190" y="149"/>
                      <a:pt x="38" y="169"/>
                    </a:cubicBezTo>
                    <a:lnTo>
                      <a:pt x="32" y="173"/>
                    </a:lnTo>
                    <a:cubicBezTo>
                      <a:pt x="32" y="173"/>
                      <a:pt x="18" y="463"/>
                      <a:pt x="1" y="905"/>
                    </a:cubicBezTo>
                    <a:cubicBezTo>
                      <a:pt x="365" y="807"/>
                      <a:pt x="666" y="804"/>
                      <a:pt x="798" y="686"/>
                    </a:cubicBezTo>
                    <a:cubicBezTo>
                      <a:pt x="753" y="275"/>
                      <a:pt x="723" y="11"/>
                      <a:pt x="7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2"/>
              <p:cNvSpPr/>
              <p:nvPr/>
            </p:nvSpPr>
            <p:spPr>
              <a:xfrm>
                <a:off x="1516830" y="2837295"/>
                <a:ext cx="32185" cy="349617"/>
              </a:xfrm>
              <a:custGeom>
                <a:rect b="b" l="l" r="r" t="t"/>
                <a:pathLst>
                  <a:path extrusionOk="0" h="4910" w="452">
                    <a:moveTo>
                      <a:pt x="452" y="0"/>
                    </a:moveTo>
                    <a:lnTo>
                      <a:pt x="452" y="0"/>
                    </a:lnTo>
                    <a:cubicBezTo>
                      <a:pt x="435" y="4"/>
                      <a:pt x="419" y="10"/>
                      <a:pt x="402" y="13"/>
                    </a:cubicBezTo>
                    <a:cubicBezTo>
                      <a:pt x="344" y="30"/>
                      <a:pt x="290" y="41"/>
                      <a:pt x="229" y="44"/>
                    </a:cubicBezTo>
                    <a:cubicBezTo>
                      <a:pt x="185" y="732"/>
                      <a:pt x="115" y="1792"/>
                      <a:pt x="47" y="2845"/>
                    </a:cubicBezTo>
                    <a:cubicBezTo>
                      <a:pt x="26" y="3262"/>
                      <a:pt x="12" y="3657"/>
                      <a:pt x="7" y="3987"/>
                    </a:cubicBezTo>
                    <a:lnTo>
                      <a:pt x="7" y="3987"/>
                    </a:lnTo>
                    <a:lnTo>
                      <a:pt x="17" y="3587"/>
                    </a:lnTo>
                    <a:lnTo>
                      <a:pt x="300" y="3587"/>
                    </a:lnTo>
                    <a:cubicBezTo>
                      <a:pt x="344" y="2534"/>
                      <a:pt x="411" y="928"/>
                      <a:pt x="452" y="0"/>
                    </a:cubicBezTo>
                    <a:close/>
                    <a:moveTo>
                      <a:pt x="7" y="3987"/>
                    </a:moveTo>
                    <a:lnTo>
                      <a:pt x="7" y="3989"/>
                    </a:lnTo>
                    <a:lnTo>
                      <a:pt x="7" y="3989"/>
                    </a:lnTo>
                    <a:cubicBezTo>
                      <a:pt x="7" y="3988"/>
                      <a:pt x="7" y="3988"/>
                      <a:pt x="7" y="3987"/>
                    </a:cubicBezTo>
                    <a:close/>
                    <a:moveTo>
                      <a:pt x="7" y="3989"/>
                    </a:moveTo>
                    <a:cubicBezTo>
                      <a:pt x="1" y="4359"/>
                      <a:pt x="7" y="4647"/>
                      <a:pt x="30" y="4795"/>
                    </a:cubicBezTo>
                    <a:lnTo>
                      <a:pt x="30" y="4791"/>
                    </a:lnTo>
                    <a:lnTo>
                      <a:pt x="263" y="4852"/>
                    </a:lnTo>
                    <a:lnTo>
                      <a:pt x="263" y="4910"/>
                    </a:lnTo>
                    <a:lnTo>
                      <a:pt x="297" y="4910"/>
                    </a:lnTo>
                    <a:cubicBezTo>
                      <a:pt x="277" y="4778"/>
                      <a:pt x="263" y="4670"/>
                      <a:pt x="263" y="4613"/>
                    </a:cubicBezTo>
                    <a:cubicBezTo>
                      <a:pt x="263" y="4565"/>
                      <a:pt x="273" y="4333"/>
                      <a:pt x="287" y="398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2"/>
              <p:cNvSpPr/>
              <p:nvPr/>
            </p:nvSpPr>
            <p:spPr>
              <a:xfrm>
                <a:off x="1509852" y="3178438"/>
                <a:ext cx="25776" cy="94774"/>
              </a:xfrm>
              <a:custGeom>
                <a:rect b="b" l="l" r="r" t="t"/>
                <a:pathLst>
                  <a:path extrusionOk="0" h="1331" w="362">
                    <a:moveTo>
                      <a:pt x="128" y="0"/>
                    </a:moveTo>
                    <a:lnTo>
                      <a:pt x="128" y="4"/>
                    </a:lnTo>
                    <a:cubicBezTo>
                      <a:pt x="125" y="38"/>
                      <a:pt x="0" y="1310"/>
                      <a:pt x="128" y="1324"/>
                    </a:cubicBezTo>
                    <a:cubicBezTo>
                      <a:pt x="176" y="1330"/>
                      <a:pt x="213" y="1330"/>
                      <a:pt x="249" y="1330"/>
                    </a:cubicBezTo>
                    <a:cubicBezTo>
                      <a:pt x="318" y="1330"/>
                      <a:pt x="361" y="1324"/>
                      <a:pt x="361" y="1324"/>
                    </a:cubicBezTo>
                    <a:lnTo>
                      <a:pt x="361" y="119"/>
                    </a:lnTo>
                    <a:lnTo>
                      <a:pt x="361" y="61"/>
                    </a:lnTo>
                    <a:lnTo>
                      <a:pt x="12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2"/>
              <p:cNvSpPr/>
              <p:nvPr/>
            </p:nvSpPr>
            <p:spPr>
              <a:xfrm>
                <a:off x="1533136" y="2785173"/>
                <a:ext cx="18086" cy="55326"/>
              </a:xfrm>
              <a:custGeom>
                <a:rect b="b" l="l" r="r" t="t"/>
                <a:pathLst>
                  <a:path extrusionOk="0" h="777" w="254">
                    <a:moveTo>
                      <a:pt x="240" y="0"/>
                    </a:moveTo>
                    <a:cubicBezTo>
                      <a:pt x="182" y="10"/>
                      <a:pt x="125" y="13"/>
                      <a:pt x="71" y="13"/>
                    </a:cubicBezTo>
                    <a:lnTo>
                      <a:pt x="51" y="13"/>
                    </a:lnTo>
                    <a:cubicBezTo>
                      <a:pt x="51" y="13"/>
                      <a:pt x="31" y="307"/>
                      <a:pt x="0" y="776"/>
                    </a:cubicBezTo>
                    <a:cubicBezTo>
                      <a:pt x="61" y="773"/>
                      <a:pt x="115" y="762"/>
                      <a:pt x="173" y="745"/>
                    </a:cubicBezTo>
                    <a:cubicBezTo>
                      <a:pt x="190" y="742"/>
                      <a:pt x="206" y="736"/>
                      <a:pt x="223" y="732"/>
                    </a:cubicBezTo>
                    <a:cubicBezTo>
                      <a:pt x="240" y="290"/>
                      <a:pt x="254" y="0"/>
                      <a:pt x="2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 name="Google Shape;512;p32"/>
            <p:cNvSpPr/>
            <p:nvPr/>
          </p:nvSpPr>
          <p:spPr>
            <a:xfrm>
              <a:off x="1467556" y="3478068"/>
              <a:ext cx="3631" cy="56038"/>
            </a:xfrm>
            <a:custGeom>
              <a:rect b="b" l="l" r="r" t="t"/>
              <a:pathLst>
                <a:path extrusionOk="0" h="787" w="51">
                  <a:moveTo>
                    <a:pt x="24" y="0"/>
                  </a:moveTo>
                  <a:cubicBezTo>
                    <a:pt x="21" y="338"/>
                    <a:pt x="13" y="608"/>
                    <a:pt x="0" y="784"/>
                  </a:cubicBezTo>
                  <a:lnTo>
                    <a:pt x="51" y="787"/>
                  </a:lnTo>
                  <a:lnTo>
                    <a:pt x="41" y="68"/>
                  </a:lnTo>
                  <a:lnTo>
                    <a:pt x="24" y="0"/>
                  </a:ln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2"/>
            <p:cNvSpPr/>
            <p:nvPr/>
          </p:nvSpPr>
          <p:spPr>
            <a:xfrm>
              <a:off x="1224176" y="2814438"/>
              <a:ext cx="247010" cy="719455"/>
            </a:xfrm>
            <a:custGeom>
              <a:rect b="b" l="l" r="r" t="t"/>
              <a:pathLst>
                <a:path extrusionOk="0" h="10104" w="3469">
                  <a:moveTo>
                    <a:pt x="2852" y="1"/>
                  </a:moveTo>
                  <a:cubicBezTo>
                    <a:pt x="2899" y="1482"/>
                    <a:pt x="3064" y="6743"/>
                    <a:pt x="3057" y="7731"/>
                  </a:cubicBezTo>
                  <a:cubicBezTo>
                    <a:pt x="3051" y="8886"/>
                    <a:pt x="2939" y="9854"/>
                    <a:pt x="2838" y="9878"/>
                  </a:cubicBezTo>
                  <a:cubicBezTo>
                    <a:pt x="2828" y="9881"/>
                    <a:pt x="2777" y="9884"/>
                    <a:pt x="2696" y="9884"/>
                  </a:cubicBezTo>
                  <a:cubicBezTo>
                    <a:pt x="2123" y="9884"/>
                    <a:pt x="30" y="9810"/>
                    <a:pt x="0" y="9810"/>
                  </a:cubicBezTo>
                  <a:lnTo>
                    <a:pt x="3418" y="10104"/>
                  </a:lnTo>
                  <a:cubicBezTo>
                    <a:pt x="3431" y="9928"/>
                    <a:pt x="3439" y="9658"/>
                    <a:pt x="3442" y="9320"/>
                  </a:cubicBezTo>
                  <a:cubicBezTo>
                    <a:pt x="3456" y="7684"/>
                    <a:pt x="3358" y="4418"/>
                    <a:pt x="3290" y="2430"/>
                  </a:cubicBezTo>
                  <a:lnTo>
                    <a:pt x="3172" y="2477"/>
                  </a:lnTo>
                  <a:cubicBezTo>
                    <a:pt x="3172" y="2477"/>
                    <a:pt x="3031" y="554"/>
                    <a:pt x="3172" y="355"/>
                  </a:cubicBezTo>
                  <a:cubicBezTo>
                    <a:pt x="3219" y="287"/>
                    <a:pt x="3256" y="264"/>
                    <a:pt x="3283" y="264"/>
                  </a:cubicBezTo>
                  <a:cubicBezTo>
                    <a:pt x="3341" y="264"/>
                    <a:pt x="3361" y="355"/>
                    <a:pt x="3361" y="355"/>
                  </a:cubicBezTo>
                  <a:lnTo>
                    <a:pt x="3367" y="429"/>
                  </a:lnTo>
                  <a:cubicBezTo>
                    <a:pt x="3398" y="382"/>
                    <a:pt x="3431" y="348"/>
                    <a:pt x="3469" y="334"/>
                  </a:cubicBezTo>
                  <a:cubicBezTo>
                    <a:pt x="3469" y="334"/>
                    <a:pt x="3229" y="206"/>
                    <a:pt x="2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2"/>
            <p:cNvSpPr/>
            <p:nvPr/>
          </p:nvSpPr>
          <p:spPr>
            <a:xfrm>
              <a:off x="1224176" y="3512888"/>
              <a:ext cx="247010" cy="21219"/>
            </a:xfrm>
            <a:custGeom>
              <a:rect b="b" l="l" r="r" t="t"/>
              <a:pathLst>
                <a:path extrusionOk="0" h="298" w="3469">
                  <a:moveTo>
                    <a:pt x="0" y="1"/>
                  </a:moveTo>
                  <a:lnTo>
                    <a:pt x="3418" y="295"/>
                  </a:lnTo>
                  <a:lnTo>
                    <a:pt x="3469" y="298"/>
                  </a:lnTo>
                  <a:lnTo>
                    <a:pt x="0" y="1"/>
                  </a:ln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2"/>
            <p:cNvSpPr/>
            <p:nvPr/>
          </p:nvSpPr>
          <p:spPr>
            <a:xfrm>
              <a:off x="1051219" y="3614070"/>
              <a:ext cx="69211" cy="40160"/>
            </a:xfrm>
            <a:custGeom>
              <a:rect b="b" l="l" r="r" t="t"/>
              <a:pathLst>
                <a:path extrusionOk="0" h="564" w="972">
                  <a:moveTo>
                    <a:pt x="70" y="1"/>
                  </a:moveTo>
                  <a:cubicBezTo>
                    <a:pt x="53" y="1"/>
                    <a:pt x="1" y="467"/>
                    <a:pt x="263" y="476"/>
                  </a:cubicBezTo>
                  <a:cubicBezTo>
                    <a:pt x="350" y="479"/>
                    <a:pt x="600" y="517"/>
                    <a:pt x="971" y="564"/>
                  </a:cubicBezTo>
                  <a:lnTo>
                    <a:pt x="971" y="557"/>
                  </a:lnTo>
                  <a:cubicBezTo>
                    <a:pt x="499" y="490"/>
                    <a:pt x="175" y="406"/>
                    <a:pt x="135" y="297"/>
                  </a:cubicBezTo>
                  <a:cubicBezTo>
                    <a:pt x="107" y="224"/>
                    <a:pt x="87" y="122"/>
                    <a:pt x="74" y="7"/>
                  </a:cubicBezTo>
                  <a:cubicBezTo>
                    <a:pt x="74" y="1"/>
                    <a:pt x="74" y="1"/>
                    <a:pt x="70" y="1"/>
                  </a:cubicBezTo>
                  <a:cubicBezTo>
                    <a:pt x="70" y="1"/>
                    <a:pt x="70" y="1"/>
                    <a:pt x="70" y="1"/>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2"/>
            <p:cNvSpPr/>
            <p:nvPr/>
          </p:nvSpPr>
          <p:spPr>
            <a:xfrm>
              <a:off x="1120359" y="3653731"/>
              <a:ext cx="294646" cy="17089"/>
            </a:xfrm>
            <a:custGeom>
              <a:rect b="b" l="l" r="r" t="t"/>
              <a:pathLst>
                <a:path extrusionOk="0" h="240" w="4138">
                  <a:moveTo>
                    <a:pt x="0" y="0"/>
                  </a:moveTo>
                  <a:lnTo>
                    <a:pt x="0" y="7"/>
                  </a:lnTo>
                  <a:cubicBezTo>
                    <a:pt x="304" y="47"/>
                    <a:pt x="692" y="95"/>
                    <a:pt x="1141" y="139"/>
                  </a:cubicBezTo>
                  <a:lnTo>
                    <a:pt x="1141" y="108"/>
                  </a:lnTo>
                  <a:cubicBezTo>
                    <a:pt x="719" y="81"/>
                    <a:pt x="324" y="44"/>
                    <a:pt x="0" y="0"/>
                  </a:cubicBezTo>
                  <a:close/>
                  <a:moveTo>
                    <a:pt x="1273" y="118"/>
                  </a:moveTo>
                  <a:lnTo>
                    <a:pt x="1276" y="148"/>
                  </a:lnTo>
                  <a:cubicBezTo>
                    <a:pt x="1860" y="199"/>
                    <a:pt x="2548" y="240"/>
                    <a:pt x="3294" y="240"/>
                  </a:cubicBezTo>
                  <a:cubicBezTo>
                    <a:pt x="3567" y="240"/>
                    <a:pt x="3847" y="233"/>
                    <a:pt x="4137" y="223"/>
                  </a:cubicBezTo>
                  <a:cubicBezTo>
                    <a:pt x="3442" y="209"/>
                    <a:pt x="2291" y="186"/>
                    <a:pt x="1273" y="118"/>
                  </a:cubicBez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2"/>
            <p:cNvSpPr/>
            <p:nvPr/>
          </p:nvSpPr>
          <p:spPr>
            <a:xfrm>
              <a:off x="1201533" y="3661350"/>
              <a:ext cx="9684" cy="2991"/>
            </a:xfrm>
            <a:custGeom>
              <a:rect b="b" l="l" r="r" t="t"/>
              <a:pathLst>
                <a:path extrusionOk="0" h="42" w="136">
                  <a:moveTo>
                    <a:pt x="1" y="1"/>
                  </a:moveTo>
                  <a:lnTo>
                    <a:pt x="1" y="32"/>
                  </a:lnTo>
                  <a:cubicBezTo>
                    <a:pt x="44" y="35"/>
                    <a:pt x="89" y="38"/>
                    <a:pt x="136" y="41"/>
                  </a:cubicBezTo>
                  <a:lnTo>
                    <a:pt x="133" y="11"/>
                  </a:lnTo>
                  <a:cubicBezTo>
                    <a:pt x="89" y="8"/>
                    <a:pt x="44" y="5"/>
                    <a:pt x="1" y="1"/>
                  </a:cubicBezTo>
                  <a:close/>
                </a:path>
              </a:pathLst>
            </a:custGeom>
            <a:solidFill>
              <a:srgbClr val="4554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2"/>
            <p:cNvSpPr/>
            <p:nvPr/>
          </p:nvSpPr>
          <p:spPr>
            <a:xfrm>
              <a:off x="1056488" y="3530190"/>
              <a:ext cx="414698" cy="139918"/>
            </a:xfrm>
            <a:custGeom>
              <a:rect b="b" l="l" r="r" t="t"/>
              <a:pathLst>
                <a:path extrusionOk="0" h="1965" w="5824">
                  <a:moveTo>
                    <a:pt x="5213" y="1"/>
                  </a:moveTo>
                  <a:cubicBezTo>
                    <a:pt x="5213" y="1"/>
                    <a:pt x="5358" y="1489"/>
                    <a:pt x="5034" y="1627"/>
                  </a:cubicBezTo>
                  <a:cubicBezTo>
                    <a:pt x="4990" y="1644"/>
                    <a:pt x="4879" y="1654"/>
                    <a:pt x="4713" y="1654"/>
                  </a:cubicBezTo>
                  <a:cubicBezTo>
                    <a:pt x="3584" y="1654"/>
                    <a:pt x="10" y="1287"/>
                    <a:pt x="3" y="1192"/>
                  </a:cubicBezTo>
                  <a:cubicBezTo>
                    <a:pt x="3" y="1189"/>
                    <a:pt x="3" y="1189"/>
                    <a:pt x="0" y="1185"/>
                  </a:cubicBezTo>
                  <a:lnTo>
                    <a:pt x="0" y="1185"/>
                  </a:lnTo>
                  <a:cubicBezTo>
                    <a:pt x="13" y="1300"/>
                    <a:pt x="33" y="1402"/>
                    <a:pt x="61" y="1475"/>
                  </a:cubicBezTo>
                  <a:cubicBezTo>
                    <a:pt x="101" y="1584"/>
                    <a:pt x="425" y="1668"/>
                    <a:pt x="897" y="1735"/>
                  </a:cubicBezTo>
                  <a:cubicBezTo>
                    <a:pt x="1221" y="1779"/>
                    <a:pt x="1616" y="1816"/>
                    <a:pt x="2038" y="1843"/>
                  </a:cubicBezTo>
                  <a:cubicBezTo>
                    <a:pt x="2081" y="1847"/>
                    <a:pt x="2126" y="1850"/>
                    <a:pt x="2170" y="1853"/>
                  </a:cubicBezTo>
                  <a:cubicBezTo>
                    <a:pt x="3188" y="1921"/>
                    <a:pt x="4339" y="1944"/>
                    <a:pt x="5034" y="1958"/>
                  </a:cubicBezTo>
                  <a:lnTo>
                    <a:pt x="5672" y="1964"/>
                  </a:lnTo>
                  <a:lnTo>
                    <a:pt x="5824" y="55"/>
                  </a:lnTo>
                  <a:lnTo>
                    <a:pt x="5213" y="1"/>
                  </a:ln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2"/>
            <p:cNvSpPr/>
            <p:nvPr/>
          </p:nvSpPr>
          <p:spPr>
            <a:xfrm>
              <a:off x="1417570" y="4074908"/>
              <a:ext cx="62304" cy="23640"/>
            </a:xfrm>
            <a:custGeom>
              <a:rect b="b" l="l" r="r" t="t"/>
              <a:pathLst>
                <a:path extrusionOk="0" h="332" w="875">
                  <a:moveTo>
                    <a:pt x="0" y="0"/>
                  </a:moveTo>
                  <a:lnTo>
                    <a:pt x="0" y="0"/>
                  </a:lnTo>
                  <a:cubicBezTo>
                    <a:pt x="24" y="179"/>
                    <a:pt x="4" y="332"/>
                    <a:pt x="4" y="332"/>
                  </a:cubicBezTo>
                  <a:lnTo>
                    <a:pt x="874" y="332"/>
                  </a:lnTo>
                  <a:cubicBezTo>
                    <a:pt x="874" y="332"/>
                    <a:pt x="861" y="203"/>
                    <a:pt x="813" y="34"/>
                  </a:cubicBezTo>
                  <a:lnTo>
                    <a:pt x="0" y="0"/>
                  </a:ln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2"/>
            <p:cNvSpPr/>
            <p:nvPr/>
          </p:nvSpPr>
          <p:spPr>
            <a:xfrm>
              <a:off x="1330343" y="4008258"/>
              <a:ext cx="145187" cy="69069"/>
            </a:xfrm>
            <a:custGeom>
              <a:rect b="b" l="l" r="r" t="t"/>
              <a:pathLst>
                <a:path extrusionOk="0" h="970" w="2039">
                  <a:moveTo>
                    <a:pt x="95" y="1"/>
                  </a:moveTo>
                  <a:cubicBezTo>
                    <a:pt x="24" y="284"/>
                    <a:pt x="1" y="490"/>
                    <a:pt x="82" y="524"/>
                  </a:cubicBezTo>
                  <a:cubicBezTo>
                    <a:pt x="122" y="544"/>
                    <a:pt x="166" y="551"/>
                    <a:pt x="213" y="551"/>
                  </a:cubicBezTo>
                  <a:cubicBezTo>
                    <a:pt x="308" y="551"/>
                    <a:pt x="412" y="524"/>
                    <a:pt x="517" y="493"/>
                  </a:cubicBezTo>
                  <a:cubicBezTo>
                    <a:pt x="621" y="466"/>
                    <a:pt x="730" y="436"/>
                    <a:pt x="824" y="436"/>
                  </a:cubicBezTo>
                  <a:cubicBezTo>
                    <a:pt x="912" y="436"/>
                    <a:pt x="989" y="460"/>
                    <a:pt x="1054" y="524"/>
                  </a:cubicBezTo>
                  <a:cubicBezTo>
                    <a:pt x="1161" y="635"/>
                    <a:pt x="1208" y="794"/>
                    <a:pt x="1225" y="935"/>
                  </a:cubicBezTo>
                  <a:lnTo>
                    <a:pt x="2038" y="969"/>
                  </a:lnTo>
                  <a:cubicBezTo>
                    <a:pt x="2015" y="875"/>
                    <a:pt x="1978" y="773"/>
                    <a:pt x="1927" y="672"/>
                  </a:cubicBezTo>
                  <a:cubicBezTo>
                    <a:pt x="1836" y="493"/>
                    <a:pt x="1691" y="335"/>
                    <a:pt x="1468" y="278"/>
                  </a:cubicBezTo>
                  <a:cubicBezTo>
                    <a:pt x="1327" y="240"/>
                    <a:pt x="1202" y="214"/>
                    <a:pt x="1097" y="200"/>
                  </a:cubicBezTo>
                  <a:lnTo>
                    <a:pt x="618" y="183"/>
                  </a:lnTo>
                  <a:lnTo>
                    <a:pt x="672" y="58"/>
                  </a:lnTo>
                  <a:lnTo>
                    <a:pt x="95" y="1"/>
                  </a:lnTo>
                  <a:close/>
                </a:path>
              </a:pathLst>
            </a:custGeom>
            <a:solidFill>
              <a:srgbClr val="E0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 name="Google Shape;521;p32"/>
            <p:cNvGrpSpPr/>
            <p:nvPr/>
          </p:nvGrpSpPr>
          <p:grpSpPr>
            <a:xfrm>
              <a:off x="1321443" y="2785175"/>
              <a:ext cx="215407" cy="1018514"/>
              <a:chOff x="1321443" y="2785175"/>
              <a:chExt cx="215407" cy="1018514"/>
            </a:xfrm>
          </p:grpSpPr>
          <p:sp>
            <p:nvSpPr>
              <p:cNvPr id="522" name="Google Shape;522;p32"/>
              <p:cNvSpPr/>
              <p:nvPr/>
            </p:nvSpPr>
            <p:spPr>
              <a:xfrm>
                <a:off x="1431250" y="2785175"/>
                <a:ext cx="105599" cy="58326"/>
              </a:xfrm>
              <a:custGeom>
                <a:rect b="b" l="l" r="r" t="t"/>
                <a:pathLst>
                  <a:path extrusionOk="0" h="783" w="1432">
                    <a:moveTo>
                      <a:pt x="0" y="0"/>
                    </a:moveTo>
                    <a:lnTo>
                      <a:pt x="301" y="455"/>
                    </a:lnTo>
                    <a:cubicBezTo>
                      <a:pt x="355" y="516"/>
                      <a:pt x="399" y="574"/>
                      <a:pt x="436" y="624"/>
                    </a:cubicBezTo>
                    <a:cubicBezTo>
                      <a:pt x="540" y="664"/>
                      <a:pt x="894" y="783"/>
                      <a:pt x="1242" y="783"/>
                    </a:cubicBezTo>
                    <a:cubicBezTo>
                      <a:pt x="1286" y="783"/>
                      <a:pt x="1330" y="783"/>
                      <a:pt x="1374" y="779"/>
                    </a:cubicBezTo>
                    <a:cubicBezTo>
                      <a:pt x="1408" y="324"/>
                      <a:pt x="1431" y="24"/>
                      <a:pt x="1431" y="13"/>
                    </a:cubicBezTo>
                    <a:lnTo>
                      <a:pt x="1431" y="13"/>
                    </a:lnTo>
                    <a:cubicBezTo>
                      <a:pt x="1302" y="21"/>
                      <a:pt x="1158" y="21"/>
                      <a:pt x="999" y="21"/>
                    </a:cubicBezTo>
                    <a:lnTo>
                      <a:pt x="800" y="21"/>
                    </a:lnTo>
                    <a:cubicBezTo>
                      <a:pt x="523" y="16"/>
                      <a:pt x="260" y="10"/>
                      <a:pt x="7" y="0"/>
                    </a:cubicBez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2"/>
              <p:cNvSpPr/>
              <p:nvPr/>
            </p:nvSpPr>
            <p:spPr>
              <a:xfrm>
                <a:off x="1321443" y="3670749"/>
                <a:ext cx="112290" cy="132940"/>
              </a:xfrm>
              <a:custGeom>
                <a:rect b="b" l="l" r="r" t="t"/>
                <a:pathLst>
                  <a:path extrusionOk="0" h="1867" w="1577">
                    <a:moveTo>
                      <a:pt x="774" y="1"/>
                    </a:moveTo>
                    <a:lnTo>
                      <a:pt x="774" y="1817"/>
                    </a:lnTo>
                    <a:lnTo>
                      <a:pt x="0" y="1769"/>
                    </a:lnTo>
                    <a:lnTo>
                      <a:pt x="0" y="1769"/>
                    </a:lnTo>
                    <a:lnTo>
                      <a:pt x="1573" y="1867"/>
                    </a:lnTo>
                    <a:lnTo>
                      <a:pt x="1573" y="1864"/>
                    </a:lnTo>
                    <a:lnTo>
                      <a:pt x="1519" y="1857"/>
                    </a:lnTo>
                    <a:lnTo>
                      <a:pt x="1576" y="1"/>
                    </a:ln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 name="Google Shape;524;p32"/>
            <p:cNvSpPr/>
            <p:nvPr/>
          </p:nvSpPr>
          <p:spPr>
            <a:xfrm>
              <a:off x="1839460" y="4075122"/>
              <a:ext cx="64725" cy="23426"/>
            </a:xfrm>
            <a:custGeom>
              <a:rect b="b" l="l" r="r" t="t"/>
              <a:pathLst>
                <a:path extrusionOk="0" h="329" w="909">
                  <a:moveTo>
                    <a:pt x="51" y="1"/>
                  </a:moveTo>
                  <a:cubicBezTo>
                    <a:pt x="48" y="170"/>
                    <a:pt x="1" y="329"/>
                    <a:pt x="1" y="329"/>
                  </a:cubicBezTo>
                  <a:lnTo>
                    <a:pt x="909" y="329"/>
                  </a:lnTo>
                  <a:cubicBezTo>
                    <a:pt x="909" y="329"/>
                    <a:pt x="889" y="220"/>
                    <a:pt x="820" y="28"/>
                  </a:cubicBezTo>
                  <a:lnTo>
                    <a:pt x="51" y="1"/>
                  </a:lnTo>
                  <a:close/>
                </a:path>
              </a:pathLst>
            </a:custGeom>
            <a:solidFill>
              <a:srgbClr val="0B27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2"/>
            <p:cNvSpPr/>
            <p:nvPr/>
          </p:nvSpPr>
          <p:spPr>
            <a:xfrm>
              <a:off x="1761633" y="3967958"/>
              <a:ext cx="136286" cy="109228"/>
            </a:xfrm>
            <a:custGeom>
              <a:rect b="b" l="l" r="r" t="t"/>
              <a:pathLst>
                <a:path extrusionOk="0" h="1534" w="1914">
                  <a:moveTo>
                    <a:pt x="520" y="1"/>
                  </a:moveTo>
                  <a:lnTo>
                    <a:pt x="115" y="65"/>
                  </a:lnTo>
                  <a:lnTo>
                    <a:pt x="1" y="1047"/>
                  </a:lnTo>
                  <a:cubicBezTo>
                    <a:pt x="1" y="1047"/>
                    <a:pt x="105" y="1037"/>
                    <a:pt x="267" y="1037"/>
                  </a:cubicBezTo>
                  <a:cubicBezTo>
                    <a:pt x="426" y="1037"/>
                    <a:pt x="641" y="1047"/>
                    <a:pt x="864" y="1080"/>
                  </a:cubicBezTo>
                  <a:cubicBezTo>
                    <a:pt x="1097" y="1114"/>
                    <a:pt x="1147" y="1317"/>
                    <a:pt x="1144" y="1506"/>
                  </a:cubicBezTo>
                  <a:lnTo>
                    <a:pt x="1913" y="1533"/>
                  </a:lnTo>
                  <a:cubicBezTo>
                    <a:pt x="1870" y="1404"/>
                    <a:pt x="1803" y="1239"/>
                    <a:pt x="1711" y="1040"/>
                  </a:cubicBezTo>
                  <a:cubicBezTo>
                    <a:pt x="1593" y="892"/>
                    <a:pt x="1435" y="781"/>
                    <a:pt x="1212" y="773"/>
                  </a:cubicBezTo>
                  <a:lnTo>
                    <a:pt x="524" y="750"/>
                  </a:lnTo>
                  <a:lnTo>
                    <a:pt x="520" y="1"/>
                  </a:lnTo>
                  <a:close/>
                </a:path>
              </a:pathLst>
            </a:custGeom>
            <a:solidFill>
              <a:srgbClr val="E0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2"/>
            <p:cNvSpPr/>
            <p:nvPr/>
          </p:nvSpPr>
          <p:spPr>
            <a:xfrm>
              <a:off x="1611960" y="2782966"/>
              <a:ext cx="129308" cy="687057"/>
            </a:xfrm>
            <a:custGeom>
              <a:rect b="b" l="l" r="r" t="t"/>
              <a:pathLst>
                <a:path extrusionOk="0" h="9649" w="1816">
                  <a:moveTo>
                    <a:pt x="14" y="1"/>
                  </a:moveTo>
                  <a:cubicBezTo>
                    <a:pt x="14" y="102"/>
                    <a:pt x="10" y="214"/>
                    <a:pt x="0" y="315"/>
                  </a:cubicBezTo>
                  <a:cubicBezTo>
                    <a:pt x="310" y="2340"/>
                    <a:pt x="1290" y="8437"/>
                    <a:pt x="1484" y="9643"/>
                  </a:cubicBezTo>
                  <a:lnTo>
                    <a:pt x="1484" y="9643"/>
                  </a:lnTo>
                  <a:lnTo>
                    <a:pt x="1816" y="9510"/>
                  </a:lnTo>
                  <a:cubicBezTo>
                    <a:pt x="1677" y="9264"/>
                    <a:pt x="293" y="1151"/>
                    <a:pt x="119" y="136"/>
                  </a:cubicBezTo>
                  <a:cubicBezTo>
                    <a:pt x="75" y="99"/>
                    <a:pt x="38" y="52"/>
                    <a:pt x="14" y="1"/>
                  </a:cubicBezTo>
                  <a:close/>
                  <a:moveTo>
                    <a:pt x="1484" y="9643"/>
                  </a:moveTo>
                  <a:lnTo>
                    <a:pt x="1481" y="9644"/>
                  </a:lnTo>
                  <a:lnTo>
                    <a:pt x="1485" y="9648"/>
                  </a:lnTo>
                  <a:cubicBezTo>
                    <a:pt x="1484" y="9647"/>
                    <a:pt x="1484" y="9645"/>
                    <a:pt x="1484" y="9643"/>
                  </a:cubicBezTo>
                  <a:close/>
                </a:path>
              </a:pathLst>
            </a:custGeom>
            <a:solidFill>
              <a:srgbClr val="B16F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2"/>
            <p:cNvSpPr/>
            <p:nvPr/>
          </p:nvSpPr>
          <p:spPr>
            <a:xfrm>
              <a:off x="1717415" y="3460054"/>
              <a:ext cx="115423" cy="172530"/>
            </a:xfrm>
            <a:custGeom>
              <a:rect b="b" l="l" r="r" t="t"/>
              <a:pathLst>
                <a:path extrusionOk="0" h="2423" w="1621">
                  <a:moveTo>
                    <a:pt x="335" y="1"/>
                  </a:moveTo>
                  <a:lnTo>
                    <a:pt x="0" y="135"/>
                  </a:lnTo>
                  <a:lnTo>
                    <a:pt x="4" y="139"/>
                  </a:lnTo>
                  <a:lnTo>
                    <a:pt x="351" y="2423"/>
                  </a:lnTo>
                  <a:cubicBezTo>
                    <a:pt x="351" y="2423"/>
                    <a:pt x="558" y="2366"/>
                    <a:pt x="814" y="2265"/>
                  </a:cubicBezTo>
                  <a:cubicBezTo>
                    <a:pt x="1084" y="2160"/>
                    <a:pt x="1411" y="2012"/>
                    <a:pt x="1620" y="1833"/>
                  </a:cubicBezTo>
                  <a:lnTo>
                    <a:pt x="1620" y="1833"/>
                  </a:lnTo>
                  <a:cubicBezTo>
                    <a:pt x="1489" y="1860"/>
                    <a:pt x="1232" y="1907"/>
                    <a:pt x="1010" y="1907"/>
                  </a:cubicBezTo>
                  <a:cubicBezTo>
                    <a:pt x="807" y="1907"/>
                    <a:pt x="635" y="1870"/>
                    <a:pt x="605" y="1748"/>
                  </a:cubicBezTo>
                  <a:cubicBezTo>
                    <a:pt x="533" y="1431"/>
                    <a:pt x="480" y="264"/>
                    <a:pt x="335" y="1"/>
                  </a:cubicBezTo>
                  <a:close/>
                </a:path>
              </a:pathLst>
            </a:custGeom>
            <a:solidFill>
              <a:srgbClr val="E2BB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2"/>
            <p:cNvSpPr/>
            <p:nvPr/>
          </p:nvSpPr>
          <p:spPr>
            <a:xfrm>
              <a:off x="1600425" y="2772855"/>
              <a:ext cx="71" cy="71"/>
            </a:xfrm>
            <a:custGeom>
              <a:rect b="b" l="l" r="r" t="t"/>
              <a:pathLst>
                <a:path extrusionOk="0" h="1" w="1">
                  <a:moveTo>
                    <a:pt x="0" y="1"/>
                  </a:moveTo>
                  <a:lnTo>
                    <a:pt x="0" y="1"/>
                  </a:lnTo>
                  <a:lnTo>
                    <a:pt x="0" y="1"/>
                  </a:lnTo>
                  <a:close/>
                </a:path>
              </a:pathLst>
            </a:custGeom>
            <a:solidFill>
              <a:srgbClr val="C73A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2"/>
            <p:cNvSpPr/>
            <p:nvPr/>
          </p:nvSpPr>
          <p:spPr>
            <a:xfrm>
              <a:off x="1611960" y="2780545"/>
              <a:ext cx="1068" cy="2492"/>
            </a:xfrm>
            <a:custGeom>
              <a:rect b="b" l="l" r="r" t="t"/>
              <a:pathLst>
                <a:path extrusionOk="0" h="35" w="15">
                  <a:moveTo>
                    <a:pt x="0" y="1"/>
                  </a:moveTo>
                  <a:lnTo>
                    <a:pt x="0" y="1"/>
                  </a:lnTo>
                  <a:cubicBezTo>
                    <a:pt x="4" y="11"/>
                    <a:pt x="7" y="21"/>
                    <a:pt x="14" y="35"/>
                  </a:cubicBezTo>
                  <a:lnTo>
                    <a:pt x="14" y="8"/>
                  </a:lnTo>
                  <a:lnTo>
                    <a:pt x="0" y="1"/>
                  </a:lnTo>
                  <a:close/>
                </a:path>
              </a:pathLst>
            </a:custGeom>
            <a:solidFill>
              <a:srgbClr val="C989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 name="Google Shape;530;p32"/>
            <p:cNvGrpSpPr/>
            <p:nvPr/>
          </p:nvGrpSpPr>
          <p:grpSpPr>
            <a:xfrm>
              <a:off x="1111814" y="2890414"/>
              <a:ext cx="304773" cy="473011"/>
              <a:chOff x="1111814" y="2890414"/>
              <a:chExt cx="304773" cy="473011"/>
            </a:xfrm>
          </p:grpSpPr>
          <p:sp>
            <p:nvSpPr>
              <p:cNvPr id="531" name="Google Shape;531;p32"/>
              <p:cNvSpPr/>
              <p:nvPr/>
            </p:nvSpPr>
            <p:spPr>
              <a:xfrm>
                <a:off x="1301800" y="3277625"/>
                <a:ext cx="86100" cy="85800"/>
              </a:xfrm>
              <a:prstGeom prst="ellipse">
                <a:avLst/>
              </a:pr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2"/>
              <p:cNvSpPr/>
              <p:nvPr/>
            </p:nvSpPr>
            <p:spPr>
              <a:xfrm>
                <a:off x="1159736" y="3084234"/>
                <a:ext cx="245657" cy="227429"/>
              </a:xfrm>
              <a:custGeom>
                <a:rect b="b" l="l" r="r" t="t"/>
                <a:pathLst>
                  <a:path extrusionOk="0" h="3194" w="3450">
                    <a:moveTo>
                      <a:pt x="2626" y="1"/>
                    </a:moveTo>
                    <a:lnTo>
                      <a:pt x="0" y="1847"/>
                    </a:lnTo>
                    <a:lnTo>
                      <a:pt x="1198" y="3193"/>
                    </a:lnTo>
                    <a:lnTo>
                      <a:pt x="3450" y="2133"/>
                    </a:lnTo>
                    <a:lnTo>
                      <a:pt x="26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2"/>
              <p:cNvSpPr/>
              <p:nvPr/>
            </p:nvSpPr>
            <p:spPr>
              <a:xfrm>
                <a:off x="1111814" y="2890414"/>
                <a:ext cx="234905" cy="325336"/>
              </a:xfrm>
              <a:custGeom>
                <a:rect b="b" l="l" r="r" t="t"/>
                <a:pathLst>
                  <a:path extrusionOk="0" h="4569" w="3299">
                    <a:moveTo>
                      <a:pt x="1322" y="0"/>
                    </a:moveTo>
                    <a:cubicBezTo>
                      <a:pt x="586" y="0"/>
                      <a:pt x="283" y="752"/>
                      <a:pt x="195" y="1033"/>
                    </a:cubicBezTo>
                    <a:cubicBezTo>
                      <a:pt x="184" y="1067"/>
                      <a:pt x="177" y="1095"/>
                      <a:pt x="173" y="1113"/>
                    </a:cubicBezTo>
                    <a:lnTo>
                      <a:pt x="173" y="1113"/>
                    </a:lnTo>
                    <a:cubicBezTo>
                      <a:pt x="173" y="1107"/>
                      <a:pt x="174" y="1102"/>
                      <a:pt x="175" y="1097"/>
                    </a:cubicBezTo>
                    <a:lnTo>
                      <a:pt x="175" y="1097"/>
                    </a:lnTo>
                    <a:lnTo>
                      <a:pt x="167" y="1137"/>
                    </a:lnTo>
                    <a:cubicBezTo>
                      <a:pt x="167" y="1137"/>
                      <a:pt x="169" y="1129"/>
                      <a:pt x="173" y="1113"/>
                    </a:cubicBezTo>
                    <a:lnTo>
                      <a:pt x="173" y="1113"/>
                    </a:lnTo>
                    <a:cubicBezTo>
                      <a:pt x="1" y="2513"/>
                      <a:pt x="673" y="4569"/>
                      <a:pt x="673" y="4569"/>
                    </a:cubicBezTo>
                    <a:lnTo>
                      <a:pt x="3299" y="2723"/>
                    </a:lnTo>
                    <a:cubicBezTo>
                      <a:pt x="3299" y="2723"/>
                      <a:pt x="2897" y="418"/>
                      <a:pt x="1689" y="57"/>
                    </a:cubicBezTo>
                    <a:cubicBezTo>
                      <a:pt x="1556" y="18"/>
                      <a:pt x="1434" y="0"/>
                      <a:pt x="13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2"/>
              <p:cNvSpPr/>
              <p:nvPr/>
            </p:nvSpPr>
            <p:spPr>
              <a:xfrm>
                <a:off x="1225758" y="3206076"/>
                <a:ext cx="190829" cy="134079"/>
              </a:xfrm>
              <a:custGeom>
                <a:rect b="b" l="l" r="r" t="t"/>
                <a:pathLst>
                  <a:path extrusionOk="0" h="1883" w="2680">
                    <a:moveTo>
                      <a:pt x="2386" y="1"/>
                    </a:moveTo>
                    <a:lnTo>
                      <a:pt x="0" y="1145"/>
                    </a:lnTo>
                    <a:cubicBezTo>
                      <a:pt x="0" y="1145"/>
                      <a:pt x="122" y="1793"/>
                      <a:pt x="449" y="1877"/>
                    </a:cubicBezTo>
                    <a:cubicBezTo>
                      <a:pt x="462" y="1881"/>
                      <a:pt x="478" y="1882"/>
                      <a:pt x="497" y="1882"/>
                    </a:cubicBezTo>
                    <a:cubicBezTo>
                      <a:pt x="930" y="1882"/>
                      <a:pt x="2679" y="976"/>
                      <a:pt x="2679" y="652"/>
                    </a:cubicBezTo>
                    <a:cubicBezTo>
                      <a:pt x="2679" y="311"/>
                      <a:pt x="2386" y="1"/>
                      <a:pt x="23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2"/>
              <p:cNvSpPr/>
              <p:nvPr/>
            </p:nvSpPr>
            <p:spPr>
              <a:xfrm>
                <a:off x="1203400" y="2890425"/>
                <a:ext cx="143324" cy="240096"/>
              </a:xfrm>
              <a:custGeom>
                <a:rect b="b" l="l" r="r" t="t"/>
                <a:pathLst>
                  <a:path extrusionOk="0" h="3290" w="2028">
                    <a:moveTo>
                      <a:pt x="50" y="0"/>
                    </a:moveTo>
                    <a:cubicBezTo>
                      <a:pt x="33" y="0"/>
                      <a:pt x="20" y="0"/>
                      <a:pt x="3" y="4"/>
                    </a:cubicBezTo>
                    <a:lnTo>
                      <a:pt x="0" y="4"/>
                    </a:lnTo>
                    <a:cubicBezTo>
                      <a:pt x="0" y="4"/>
                      <a:pt x="921" y="2180"/>
                      <a:pt x="1221" y="3290"/>
                    </a:cubicBezTo>
                    <a:lnTo>
                      <a:pt x="2028" y="2723"/>
                    </a:lnTo>
                    <a:cubicBezTo>
                      <a:pt x="2028" y="2723"/>
                      <a:pt x="1984" y="2480"/>
                      <a:pt x="1886" y="2136"/>
                    </a:cubicBezTo>
                    <a:lnTo>
                      <a:pt x="1886" y="2133"/>
                    </a:lnTo>
                    <a:cubicBezTo>
                      <a:pt x="1802" y="1893"/>
                      <a:pt x="1690" y="1542"/>
                      <a:pt x="1528" y="1191"/>
                    </a:cubicBezTo>
                    <a:cubicBezTo>
                      <a:pt x="1276" y="681"/>
                      <a:pt x="914" y="206"/>
                      <a:pt x="418" y="57"/>
                    </a:cubicBezTo>
                    <a:cubicBezTo>
                      <a:pt x="287" y="21"/>
                      <a:pt x="162" y="0"/>
                      <a:pt x="50" y="0"/>
                    </a:cubicBezTo>
                    <a:close/>
                  </a:path>
                </a:pathLst>
              </a:custGeom>
              <a:solidFill>
                <a:srgbClr val="935D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2"/>
              <p:cNvSpPr/>
              <p:nvPr/>
            </p:nvSpPr>
            <p:spPr>
              <a:xfrm>
                <a:off x="1285850" y="3079116"/>
                <a:ext cx="108225" cy="162632"/>
              </a:xfrm>
              <a:custGeom>
                <a:rect b="b" l="l" r="r" t="t"/>
                <a:pathLst>
                  <a:path extrusionOk="0" h="2212" w="1472">
                    <a:moveTo>
                      <a:pt x="807" y="1"/>
                    </a:moveTo>
                    <a:lnTo>
                      <a:pt x="0" y="568"/>
                    </a:lnTo>
                    <a:cubicBezTo>
                      <a:pt x="17" y="625"/>
                      <a:pt x="31" y="680"/>
                      <a:pt x="41" y="730"/>
                    </a:cubicBezTo>
                    <a:cubicBezTo>
                      <a:pt x="284" y="1773"/>
                      <a:pt x="446" y="2208"/>
                      <a:pt x="446" y="2211"/>
                    </a:cubicBezTo>
                    <a:lnTo>
                      <a:pt x="1472" y="1722"/>
                    </a:lnTo>
                    <a:lnTo>
                      <a:pt x="807" y="1"/>
                    </a:lnTo>
                    <a:close/>
                  </a:path>
                </a:pathLst>
              </a:custGeom>
              <a:solidFill>
                <a:srgbClr val="935D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40" name="Shape 540"/>
        <p:cNvGrpSpPr/>
        <p:nvPr/>
      </p:nvGrpSpPr>
      <p:grpSpPr>
        <a:xfrm>
          <a:off x="0" y="0"/>
          <a:ext cx="0" cy="0"/>
          <a:chOff x="0" y="0"/>
          <a:chExt cx="0" cy="0"/>
        </a:xfrm>
      </p:grpSpPr>
      <p:sp>
        <p:nvSpPr>
          <p:cNvPr id="541" name="Google Shape;541;p33"/>
          <p:cNvSpPr txBox="1"/>
          <p:nvPr>
            <p:ph type="title"/>
          </p:nvPr>
        </p:nvSpPr>
        <p:spPr>
          <a:xfrm>
            <a:off x="902400" y="2984400"/>
            <a:ext cx="3884400" cy="365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US">
                <a:solidFill>
                  <a:srgbClr val="F3F3F3"/>
                </a:solidFill>
              </a:rPr>
              <a:t>—S</a:t>
            </a:r>
            <a:r>
              <a:rPr lang="en-US"/>
              <a:t>omeone famous</a:t>
            </a:r>
            <a:endParaRPr>
              <a:solidFill>
                <a:srgbClr val="F3F3F3"/>
              </a:solidFill>
            </a:endParaRPr>
          </a:p>
        </p:txBody>
      </p:sp>
      <p:sp>
        <p:nvSpPr>
          <p:cNvPr id="542" name="Google Shape;542;p33"/>
          <p:cNvSpPr txBox="1"/>
          <p:nvPr>
            <p:ph idx="1" type="subTitle"/>
          </p:nvPr>
        </p:nvSpPr>
        <p:spPr>
          <a:xfrm>
            <a:off x="902400" y="2131725"/>
            <a:ext cx="3231600" cy="6990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US"/>
              <a:t>“</a:t>
            </a:r>
            <a:r>
              <a:rPr lang="en-US"/>
              <a:t>This is a quote</a:t>
            </a:r>
            <a:r>
              <a:rPr lang="en-US"/>
              <a:t>. Words full of wisdom that someone important said and can make the reader get inspired.”</a:t>
            </a:r>
            <a:endParaRPr/>
          </a:p>
        </p:txBody>
      </p:sp>
      <p:sp>
        <p:nvSpPr>
          <p:cNvPr id="543" name="Google Shape;543;p33"/>
          <p:cNvSpPr/>
          <p:nvPr/>
        </p:nvSpPr>
        <p:spPr>
          <a:xfrm>
            <a:off x="3192564" y="3969910"/>
            <a:ext cx="253085" cy="225099"/>
          </a:xfrm>
          <a:custGeom>
            <a:rect b="b" l="l" r="r" t="t"/>
            <a:pathLst>
              <a:path extrusionOk="0" h="2115" w="2378">
                <a:moveTo>
                  <a:pt x="1269" y="912"/>
                </a:moveTo>
                <a:lnTo>
                  <a:pt x="1269" y="912"/>
                </a:lnTo>
                <a:cubicBezTo>
                  <a:pt x="1259" y="919"/>
                  <a:pt x="1249" y="926"/>
                  <a:pt x="1239" y="929"/>
                </a:cubicBezTo>
                <a:cubicBezTo>
                  <a:pt x="1147" y="981"/>
                  <a:pt x="1204" y="1108"/>
                  <a:pt x="1289" y="1108"/>
                </a:cubicBezTo>
                <a:cubicBezTo>
                  <a:pt x="1304" y="1108"/>
                  <a:pt x="1319" y="1104"/>
                  <a:pt x="1334" y="1096"/>
                </a:cubicBezTo>
                <a:lnTo>
                  <a:pt x="1334" y="1096"/>
                </a:lnTo>
                <a:cubicBezTo>
                  <a:pt x="1292" y="1119"/>
                  <a:pt x="1262" y="1149"/>
                  <a:pt x="1236" y="1186"/>
                </a:cubicBezTo>
                <a:cubicBezTo>
                  <a:pt x="1138" y="1155"/>
                  <a:pt x="1053" y="1132"/>
                  <a:pt x="962" y="1088"/>
                </a:cubicBezTo>
                <a:cubicBezTo>
                  <a:pt x="1057" y="1004"/>
                  <a:pt x="1161" y="946"/>
                  <a:pt x="1269" y="912"/>
                </a:cubicBezTo>
                <a:close/>
                <a:moveTo>
                  <a:pt x="1377" y="1"/>
                </a:moveTo>
                <a:cubicBezTo>
                  <a:pt x="1023" y="1"/>
                  <a:pt x="682" y="174"/>
                  <a:pt x="439" y="504"/>
                </a:cubicBezTo>
                <a:cubicBezTo>
                  <a:pt x="1" y="1101"/>
                  <a:pt x="456" y="1925"/>
                  <a:pt x="1111" y="2093"/>
                </a:cubicBezTo>
                <a:cubicBezTo>
                  <a:pt x="1168" y="2108"/>
                  <a:pt x="1229" y="2115"/>
                  <a:pt x="1290" y="2115"/>
                </a:cubicBezTo>
                <a:cubicBezTo>
                  <a:pt x="1789" y="2115"/>
                  <a:pt x="2378" y="1654"/>
                  <a:pt x="2119" y="1132"/>
                </a:cubicBezTo>
                <a:cubicBezTo>
                  <a:pt x="1970" y="834"/>
                  <a:pt x="1711" y="698"/>
                  <a:pt x="1443" y="698"/>
                </a:cubicBezTo>
                <a:cubicBezTo>
                  <a:pt x="1188" y="698"/>
                  <a:pt x="925" y="820"/>
                  <a:pt x="739" y="1040"/>
                </a:cubicBezTo>
                <a:cubicBezTo>
                  <a:pt x="699" y="1091"/>
                  <a:pt x="702" y="1155"/>
                  <a:pt x="759" y="1192"/>
                </a:cubicBezTo>
                <a:cubicBezTo>
                  <a:pt x="932" y="1303"/>
                  <a:pt x="1070" y="1334"/>
                  <a:pt x="1262" y="1395"/>
                </a:cubicBezTo>
                <a:cubicBezTo>
                  <a:pt x="1271" y="1398"/>
                  <a:pt x="1279" y="1399"/>
                  <a:pt x="1288" y="1399"/>
                </a:cubicBezTo>
                <a:cubicBezTo>
                  <a:pt x="1321" y="1399"/>
                  <a:pt x="1351" y="1378"/>
                  <a:pt x="1370" y="1351"/>
                </a:cubicBezTo>
                <a:cubicBezTo>
                  <a:pt x="1458" y="1226"/>
                  <a:pt x="1512" y="1017"/>
                  <a:pt x="1370" y="909"/>
                </a:cubicBezTo>
                <a:cubicBezTo>
                  <a:pt x="1360" y="903"/>
                  <a:pt x="1347" y="898"/>
                  <a:pt x="1334" y="898"/>
                </a:cubicBezTo>
                <a:cubicBezTo>
                  <a:pt x="1370" y="892"/>
                  <a:pt x="1406" y="888"/>
                  <a:pt x="1443" y="888"/>
                </a:cubicBezTo>
                <a:cubicBezTo>
                  <a:pt x="1625" y="888"/>
                  <a:pt x="1804" y="976"/>
                  <a:pt x="1927" y="1179"/>
                </a:cubicBezTo>
                <a:cubicBezTo>
                  <a:pt x="2042" y="1361"/>
                  <a:pt x="1964" y="1567"/>
                  <a:pt x="1826" y="1712"/>
                </a:cubicBezTo>
                <a:cubicBezTo>
                  <a:pt x="1693" y="1853"/>
                  <a:pt x="1509" y="1918"/>
                  <a:pt x="1322" y="1918"/>
                </a:cubicBezTo>
                <a:cubicBezTo>
                  <a:pt x="1201" y="1918"/>
                  <a:pt x="1079" y="1891"/>
                  <a:pt x="969" y="1840"/>
                </a:cubicBezTo>
                <a:cubicBezTo>
                  <a:pt x="419" y="1594"/>
                  <a:pt x="334" y="909"/>
                  <a:pt x="702" y="481"/>
                </a:cubicBezTo>
                <a:cubicBezTo>
                  <a:pt x="877" y="278"/>
                  <a:pt x="1106" y="190"/>
                  <a:pt x="1341" y="190"/>
                </a:cubicBezTo>
                <a:cubicBezTo>
                  <a:pt x="1575" y="190"/>
                  <a:pt x="1813" y="277"/>
                  <a:pt x="2008" y="423"/>
                </a:cubicBezTo>
                <a:cubicBezTo>
                  <a:pt x="2026" y="436"/>
                  <a:pt x="2043" y="442"/>
                  <a:pt x="2060" y="442"/>
                </a:cubicBezTo>
                <a:cubicBezTo>
                  <a:pt x="2137" y="442"/>
                  <a:pt x="2187" y="316"/>
                  <a:pt x="2106" y="258"/>
                </a:cubicBezTo>
                <a:cubicBezTo>
                  <a:pt x="1876" y="85"/>
                  <a:pt x="1623"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3"/>
          <p:cNvSpPr/>
          <p:nvPr/>
        </p:nvSpPr>
        <p:spPr>
          <a:xfrm rot="-3906659">
            <a:off x="5340525" y="538756"/>
            <a:ext cx="608090" cy="1051938"/>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3"/>
          <p:cNvSpPr/>
          <p:nvPr/>
        </p:nvSpPr>
        <p:spPr>
          <a:xfrm flipH="1" rot="2422033">
            <a:off x="6199888" y="507510"/>
            <a:ext cx="483322" cy="836099"/>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 name="Google Shape;546;p33"/>
          <p:cNvGrpSpPr/>
          <p:nvPr/>
        </p:nvGrpSpPr>
        <p:grpSpPr>
          <a:xfrm rot="8807118">
            <a:off x="6597485" y="383343"/>
            <a:ext cx="310526" cy="361685"/>
            <a:chOff x="8496700" y="273925"/>
            <a:chExt cx="426100" cy="496300"/>
          </a:xfrm>
        </p:grpSpPr>
        <p:sp>
          <p:nvSpPr>
            <p:cNvPr id="547" name="Google Shape;547;p33"/>
            <p:cNvSpPr/>
            <p:nvPr/>
          </p:nvSpPr>
          <p:spPr>
            <a:xfrm>
              <a:off x="8676975" y="7210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3"/>
            <p:cNvSpPr/>
            <p:nvPr/>
          </p:nvSpPr>
          <p:spPr>
            <a:xfrm>
              <a:off x="8496700" y="540775"/>
              <a:ext cx="49200" cy="49200"/>
            </a:xfrm>
            <a:prstGeom prst="ellipse">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3"/>
            <p:cNvSpPr/>
            <p:nvPr/>
          </p:nvSpPr>
          <p:spPr>
            <a:xfrm>
              <a:off x="8873600" y="2739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 name="Google Shape;550;p33"/>
          <p:cNvGrpSpPr/>
          <p:nvPr/>
        </p:nvGrpSpPr>
        <p:grpSpPr>
          <a:xfrm flipH="1" rot="-8807118">
            <a:off x="4942035" y="580730"/>
            <a:ext cx="310526" cy="361685"/>
            <a:chOff x="8496700" y="273925"/>
            <a:chExt cx="426100" cy="496300"/>
          </a:xfrm>
        </p:grpSpPr>
        <p:sp>
          <p:nvSpPr>
            <p:cNvPr id="551" name="Google Shape;551;p33"/>
            <p:cNvSpPr/>
            <p:nvPr/>
          </p:nvSpPr>
          <p:spPr>
            <a:xfrm>
              <a:off x="8676975" y="7210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3"/>
            <p:cNvSpPr/>
            <p:nvPr/>
          </p:nvSpPr>
          <p:spPr>
            <a:xfrm>
              <a:off x="8496700" y="540775"/>
              <a:ext cx="49200" cy="49200"/>
            </a:xfrm>
            <a:prstGeom prst="ellipse">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3"/>
            <p:cNvSpPr/>
            <p:nvPr/>
          </p:nvSpPr>
          <p:spPr>
            <a:xfrm>
              <a:off x="8873600" y="2739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 name="Google Shape;554;p33"/>
          <p:cNvSpPr/>
          <p:nvPr/>
        </p:nvSpPr>
        <p:spPr>
          <a:xfrm>
            <a:off x="8239796" y="450529"/>
            <a:ext cx="131599" cy="117049"/>
          </a:xfrm>
          <a:custGeom>
            <a:rect b="b" l="l" r="r" t="t"/>
            <a:pathLst>
              <a:path extrusionOk="0" h="2115" w="2378">
                <a:moveTo>
                  <a:pt x="1269" y="912"/>
                </a:moveTo>
                <a:lnTo>
                  <a:pt x="1269" y="912"/>
                </a:lnTo>
                <a:cubicBezTo>
                  <a:pt x="1259" y="919"/>
                  <a:pt x="1249" y="926"/>
                  <a:pt x="1239" y="929"/>
                </a:cubicBezTo>
                <a:cubicBezTo>
                  <a:pt x="1147" y="981"/>
                  <a:pt x="1204" y="1108"/>
                  <a:pt x="1289" y="1108"/>
                </a:cubicBezTo>
                <a:cubicBezTo>
                  <a:pt x="1304" y="1108"/>
                  <a:pt x="1319" y="1104"/>
                  <a:pt x="1334" y="1096"/>
                </a:cubicBezTo>
                <a:lnTo>
                  <a:pt x="1334" y="1096"/>
                </a:lnTo>
                <a:cubicBezTo>
                  <a:pt x="1292" y="1119"/>
                  <a:pt x="1262" y="1149"/>
                  <a:pt x="1236" y="1186"/>
                </a:cubicBezTo>
                <a:cubicBezTo>
                  <a:pt x="1138" y="1155"/>
                  <a:pt x="1053" y="1132"/>
                  <a:pt x="962" y="1088"/>
                </a:cubicBezTo>
                <a:cubicBezTo>
                  <a:pt x="1057" y="1004"/>
                  <a:pt x="1161" y="946"/>
                  <a:pt x="1269" y="912"/>
                </a:cubicBezTo>
                <a:close/>
                <a:moveTo>
                  <a:pt x="1377" y="1"/>
                </a:moveTo>
                <a:cubicBezTo>
                  <a:pt x="1023" y="1"/>
                  <a:pt x="682" y="174"/>
                  <a:pt x="439" y="504"/>
                </a:cubicBezTo>
                <a:cubicBezTo>
                  <a:pt x="1" y="1101"/>
                  <a:pt x="456" y="1925"/>
                  <a:pt x="1111" y="2093"/>
                </a:cubicBezTo>
                <a:cubicBezTo>
                  <a:pt x="1168" y="2108"/>
                  <a:pt x="1229" y="2115"/>
                  <a:pt x="1290" y="2115"/>
                </a:cubicBezTo>
                <a:cubicBezTo>
                  <a:pt x="1789" y="2115"/>
                  <a:pt x="2378" y="1654"/>
                  <a:pt x="2119" y="1132"/>
                </a:cubicBezTo>
                <a:cubicBezTo>
                  <a:pt x="1970" y="834"/>
                  <a:pt x="1711" y="698"/>
                  <a:pt x="1443" y="698"/>
                </a:cubicBezTo>
                <a:cubicBezTo>
                  <a:pt x="1188" y="698"/>
                  <a:pt x="925" y="820"/>
                  <a:pt x="739" y="1040"/>
                </a:cubicBezTo>
                <a:cubicBezTo>
                  <a:pt x="699" y="1091"/>
                  <a:pt x="702" y="1155"/>
                  <a:pt x="759" y="1192"/>
                </a:cubicBezTo>
                <a:cubicBezTo>
                  <a:pt x="932" y="1303"/>
                  <a:pt x="1070" y="1334"/>
                  <a:pt x="1262" y="1395"/>
                </a:cubicBezTo>
                <a:cubicBezTo>
                  <a:pt x="1271" y="1398"/>
                  <a:pt x="1279" y="1399"/>
                  <a:pt x="1288" y="1399"/>
                </a:cubicBezTo>
                <a:cubicBezTo>
                  <a:pt x="1321" y="1399"/>
                  <a:pt x="1351" y="1378"/>
                  <a:pt x="1370" y="1351"/>
                </a:cubicBezTo>
                <a:cubicBezTo>
                  <a:pt x="1458" y="1226"/>
                  <a:pt x="1512" y="1017"/>
                  <a:pt x="1370" y="909"/>
                </a:cubicBezTo>
                <a:cubicBezTo>
                  <a:pt x="1360" y="903"/>
                  <a:pt x="1347" y="898"/>
                  <a:pt x="1334" y="898"/>
                </a:cubicBezTo>
                <a:cubicBezTo>
                  <a:pt x="1370" y="892"/>
                  <a:pt x="1406" y="888"/>
                  <a:pt x="1443" y="888"/>
                </a:cubicBezTo>
                <a:cubicBezTo>
                  <a:pt x="1625" y="888"/>
                  <a:pt x="1804" y="976"/>
                  <a:pt x="1927" y="1179"/>
                </a:cubicBezTo>
                <a:cubicBezTo>
                  <a:pt x="2042" y="1361"/>
                  <a:pt x="1964" y="1567"/>
                  <a:pt x="1826" y="1712"/>
                </a:cubicBezTo>
                <a:cubicBezTo>
                  <a:pt x="1693" y="1853"/>
                  <a:pt x="1509" y="1918"/>
                  <a:pt x="1322" y="1918"/>
                </a:cubicBezTo>
                <a:cubicBezTo>
                  <a:pt x="1201" y="1918"/>
                  <a:pt x="1079" y="1891"/>
                  <a:pt x="969" y="1840"/>
                </a:cubicBezTo>
                <a:cubicBezTo>
                  <a:pt x="419" y="1594"/>
                  <a:pt x="334" y="909"/>
                  <a:pt x="702" y="481"/>
                </a:cubicBezTo>
                <a:cubicBezTo>
                  <a:pt x="877" y="278"/>
                  <a:pt x="1106" y="190"/>
                  <a:pt x="1341" y="190"/>
                </a:cubicBezTo>
                <a:cubicBezTo>
                  <a:pt x="1575" y="190"/>
                  <a:pt x="1813" y="277"/>
                  <a:pt x="2008" y="423"/>
                </a:cubicBezTo>
                <a:cubicBezTo>
                  <a:pt x="2026" y="436"/>
                  <a:pt x="2043" y="442"/>
                  <a:pt x="2060" y="442"/>
                </a:cubicBezTo>
                <a:cubicBezTo>
                  <a:pt x="2137" y="442"/>
                  <a:pt x="2187" y="316"/>
                  <a:pt x="2106" y="258"/>
                </a:cubicBezTo>
                <a:cubicBezTo>
                  <a:pt x="1876" y="85"/>
                  <a:pt x="1623"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 name="Google Shape;555;p33"/>
          <p:cNvGrpSpPr/>
          <p:nvPr/>
        </p:nvGrpSpPr>
        <p:grpSpPr>
          <a:xfrm>
            <a:off x="5195424" y="1176272"/>
            <a:ext cx="3429137" cy="3063310"/>
            <a:chOff x="1280050" y="1549475"/>
            <a:chExt cx="1367225" cy="1221367"/>
          </a:xfrm>
        </p:grpSpPr>
        <p:sp>
          <p:nvSpPr>
            <p:cNvPr id="556" name="Google Shape;556;p33"/>
            <p:cNvSpPr/>
            <p:nvPr/>
          </p:nvSpPr>
          <p:spPr>
            <a:xfrm>
              <a:off x="1280050" y="1549475"/>
              <a:ext cx="1297625" cy="1109350"/>
            </a:xfrm>
            <a:custGeom>
              <a:rect b="b" l="l" r="r" t="t"/>
              <a:pathLst>
                <a:path extrusionOk="0" h="44374" w="51905">
                  <a:moveTo>
                    <a:pt x="24397" y="1"/>
                  </a:moveTo>
                  <a:cubicBezTo>
                    <a:pt x="18390" y="24"/>
                    <a:pt x="13318" y="2153"/>
                    <a:pt x="8912" y="6246"/>
                  </a:cubicBezTo>
                  <a:cubicBezTo>
                    <a:pt x="6212" y="8753"/>
                    <a:pt x="4050" y="11824"/>
                    <a:pt x="2497" y="15158"/>
                  </a:cubicBezTo>
                  <a:cubicBezTo>
                    <a:pt x="1053" y="18269"/>
                    <a:pt x="91" y="21644"/>
                    <a:pt x="44" y="25072"/>
                  </a:cubicBezTo>
                  <a:cubicBezTo>
                    <a:pt x="0" y="28501"/>
                    <a:pt x="911" y="31989"/>
                    <a:pt x="2925" y="34763"/>
                  </a:cubicBezTo>
                  <a:cubicBezTo>
                    <a:pt x="4164" y="36467"/>
                    <a:pt x="5777" y="37864"/>
                    <a:pt x="7478" y="39106"/>
                  </a:cubicBezTo>
                  <a:cubicBezTo>
                    <a:pt x="10625" y="41401"/>
                    <a:pt x="14145" y="43209"/>
                    <a:pt x="17857" y="44374"/>
                  </a:cubicBezTo>
                  <a:cubicBezTo>
                    <a:pt x="17776" y="44016"/>
                    <a:pt x="17729" y="43628"/>
                    <a:pt x="17732" y="43223"/>
                  </a:cubicBezTo>
                  <a:cubicBezTo>
                    <a:pt x="17732" y="43058"/>
                    <a:pt x="17736" y="42888"/>
                    <a:pt x="17752" y="42717"/>
                  </a:cubicBezTo>
                  <a:cubicBezTo>
                    <a:pt x="17959" y="40631"/>
                    <a:pt x="17959" y="39676"/>
                    <a:pt x="19001" y="39676"/>
                  </a:cubicBezTo>
                  <a:lnTo>
                    <a:pt x="20864" y="38735"/>
                  </a:lnTo>
                  <a:lnTo>
                    <a:pt x="23556" y="37375"/>
                  </a:lnTo>
                  <a:cubicBezTo>
                    <a:pt x="23607" y="36538"/>
                    <a:pt x="23695" y="36001"/>
                    <a:pt x="23799" y="35654"/>
                  </a:cubicBezTo>
                  <a:cubicBezTo>
                    <a:pt x="23449" y="35634"/>
                    <a:pt x="23253" y="35620"/>
                    <a:pt x="23253" y="35620"/>
                  </a:cubicBezTo>
                  <a:cubicBezTo>
                    <a:pt x="23253" y="35620"/>
                    <a:pt x="23195" y="35627"/>
                    <a:pt x="23111" y="35627"/>
                  </a:cubicBezTo>
                  <a:cubicBezTo>
                    <a:pt x="22959" y="35627"/>
                    <a:pt x="22712" y="35607"/>
                    <a:pt x="22510" y="35489"/>
                  </a:cubicBezTo>
                  <a:cubicBezTo>
                    <a:pt x="22382" y="35414"/>
                    <a:pt x="22298" y="35380"/>
                    <a:pt x="22223" y="35380"/>
                  </a:cubicBezTo>
                  <a:cubicBezTo>
                    <a:pt x="22116" y="35380"/>
                    <a:pt x="22035" y="35448"/>
                    <a:pt x="21876" y="35542"/>
                  </a:cubicBezTo>
                  <a:cubicBezTo>
                    <a:pt x="21812" y="35579"/>
                    <a:pt x="21711" y="35607"/>
                    <a:pt x="21592" y="35607"/>
                  </a:cubicBezTo>
                  <a:cubicBezTo>
                    <a:pt x="21234" y="35607"/>
                    <a:pt x="20739" y="35374"/>
                    <a:pt x="20739" y="34615"/>
                  </a:cubicBezTo>
                  <a:lnTo>
                    <a:pt x="20739" y="31598"/>
                  </a:lnTo>
                  <a:cubicBezTo>
                    <a:pt x="20739" y="31598"/>
                    <a:pt x="20658" y="30937"/>
                    <a:pt x="21454" y="30859"/>
                  </a:cubicBezTo>
                  <a:cubicBezTo>
                    <a:pt x="22247" y="30778"/>
                    <a:pt x="22510" y="30700"/>
                    <a:pt x="22510" y="30700"/>
                  </a:cubicBezTo>
                  <a:lnTo>
                    <a:pt x="26428" y="29826"/>
                  </a:lnTo>
                  <a:lnTo>
                    <a:pt x="31395" y="29826"/>
                  </a:lnTo>
                  <a:cubicBezTo>
                    <a:pt x="30025" y="28210"/>
                    <a:pt x="28442" y="25241"/>
                    <a:pt x="28887" y="22069"/>
                  </a:cubicBezTo>
                  <a:cubicBezTo>
                    <a:pt x="29340" y="18863"/>
                    <a:pt x="30633" y="16275"/>
                    <a:pt x="33406" y="16275"/>
                  </a:cubicBezTo>
                  <a:cubicBezTo>
                    <a:pt x="34223" y="16275"/>
                    <a:pt x="35171" y="16501"/>
                    <a:pt x="36268" y="17001"/>
                  </a:cubicBezTo>
                  <a:cubicBezTo>
                    <a:pt x="36268" y="17001"/>
                    <a:pt x="37729" y="17719"/>
                    <a:pt x="39764" y="17719"/>
                  </a:cubicBezTo>
                  <a:cubicBezTo>
                    <a:pt x="39982" y="17719"/>
                    <a:pt x="40209" y="17713"/>
                    <a:pt x="40438" y="17692"/>
                  </a:cubicBezTo>
                  <a:cubicBezTo>
                    <a:pt x="40556" y="17682"/>
                    <a:pt x="40671" y="17679"/>
                    <a:pt x="40779" y="17679"/>
                  </a:cubicBezTo>
                  <a:cubicBezTo>
                    <a:pt x="42885" y="17679"/>
                    <a:pt x="43701" y="19349"/>
                    <a:pt x="44150" y="21427"/>
                  </a:cubicBezTo>
                  <a:lnTo>
                    <a:pt x="44150" y="21431"/>
                  </a:lnTo>
                  <a:lnTo>
                    <a:pt x="44150" y="21435"/>
                  </a:lnTo>
                  <a:lnTo>
                    <a:pt x="44150" y="21438"/>
                  </a:lnTo>
                  <a:cubicBezTo>
                    <a:pt x="44150" y="21441"/>
                    <a:pt x="44153" y="21441"/>
                    <a:pt x="44153" y="21444"/>
                  </a:cubicBezTo>
                  <a:lnTo>
                    <a:pt x="44153" y="21448"/>
                  </a:lnTo>
                  <a:lnTo>
                    <a:pt x="44153" y="21451"/>
                  </a:lnTo>
                  <a:lnTo>
                    <a:pt x="44153" y="21455"/>
                  </a:lnTo>
                  <a:cubicBezTo>
                    <a:pt x="44153" y="21455"/>
                    <a:pt x="44153" y="21458"/>
                    <a:pt x="44157" y="21458"/>
                  </a:cubicBezTo>
                  <a:lnTo>
                    <a:pt x="44157" y="21461"/>
                  </a:lnTo>
                  <a:lnTo>
                    <a:pt x="44157" y="21465"/>
                  </a:lnTo>
                  <a:lnTo>
                    <a:pt x="44157" y="21468"/>
                  </a:lnTo>
                  <a:cubicBezTo>
                    <a:pt x="44157" y="21471"/>
                    <a:pt x="44157" y="21471"/>
                    <a:pt x="44160" y="21475"/>
                  </a:cubicBezTo>
                  <a:lnTo>
                    <a:pt x="44160" y="21478"/>
                  </a:lnTo>
                  <a:lnTo>
                    <a:pt x="44160" y="21485"/>
                  </a:lnTo>
                  <a:cubicBezTo>
                    <a:pt x="44542" y="23280"/>
                    <a:pt x="43313" y="27360"/>
                    <a:pt x="41292" y="29826"/>
                  </a:cubicBezTo>
                  <a:lnTo>
                    <a:pt x="51122" y="29826"/>
                  </a:lnTo>
                  <a:cubicBezTo>
                    <a:pt x="51135" y="29772"/>
                    <a:pt x="51145" y="29719"/>
                    <a:pt x="51158" y="29664"/>
                  </a:cubicBezTo>
                  <a:cubicBezTo>
                    <a:pt x="51847" y="26533"/>
                    <a:pt x="51904" y="23284"/>
                    <a:pt x="51543" y="20098"/>
                  </a:cubicBezTo>
                  <a:cubicBezTo>
                    <a:pt x="51206" y="17126"/>
                    <a:pt x="50477" y="14136"/>
                    <a:pt x="48861" y="11619"/>
                  </a:cubicBezTo>
                  <a:cubicBezTo>
                    <a:pt x="47453" y="9429"/>
                    <a:pt x="45436" y="7697"/>
                    <a:pt x="43303" y="6206"/>
                  </a:cubicBezTo>
                  <a:cubicBezTo>
                    <a:pt x="37836" y="2393"/>
                    <a:pt x="31206" y="1"/>
                    <a:pt x="2450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3"/>
            <p:cNvSpPr/>
            <p:nvPr/>
          </p:nvSpPr>
          <p:spPr>
            <a:xfrm>
              <a:off x="1382950" y="2543900"/>
              <a:ext cx="133825" cy="58125"/>
            </a:xfrm>
            <a:custGeom>
              <a:rect b="b" l="l" r="r" t="t"/>
              <a:pathLst>
                <a:path extrusionOk="0" h="2325" w="5353">
                  <a:moveTo>
                    <a:pt x="1647" y="1"/>
                  </a:moveTo>
                  <a:cubicBezTo>
                    <a:pt x="1412" y="1"/>
                    <a:pt x="1172" y="21"/>
                    <a:pt x="935" y="68"/>
                  </a:cubicBezTo>
                  <a:cubicBezTo>
                    <a:pt x="591" y="138"/>
                    <a:pt x="217" y="300"/>
                    <a:pt x="119" y="638"/>
                  </a:cubicBezTo>
                  <a:cubicBezTo>
                    <a:pt x="1" y="1043"/>
                    <a:pt x="389" y="1445"/>
                    <a:pt x="800" y="1549"/>
                  </a:cubicBezTo>
                  <a:cubicBezTo>
                    <a:pt x="956" y="1586"/>
                    <a:pt x="1111" y="1596"/>
                    <a:pt x="1266" y="1596"/>
                  </a:cubicBezTo>
                  <a:cubicBezTo>
                    <a:pt x="1391" y="1596"/>
                    <a:pt x="1516" y="1590"/>
                    <a:pt x="1641" y="1583"/>
                  </a:cubicBezTo>
                  <a:cubicBezTo>
                    <a:pt x="1765" y="1576"/>
                    <a:pt x="1890" y="1569"/>
                    <a:pt x="2015" y="1569"/>
                  </a:cubicBezTo>
                  <a:lnTo>
                    <a:pt x="2069" y="1569"/>
                  </a:lnTo>
                  <a:cubicBezTo>
                    <a:pt x="2970" y="1586"/>
                    <a:pt x="3679" y="2079"/>
                    <a:pt x="4519" y="2295"/>
                  </a:cubicBezTo>
                  <a:cubicBezTo>
                    <a:pt x="4603" y="2315"/>
                    <a:pt x="4681" y="2325"/>
                    <a:pt x="4752" y="2325"/>
                  </a:cubicBezTo>
                  <a:cubicBezTo>
                    <a:pt x="5137" y="2325"/>
                    <a:pt x="5352" y="2032"/>
                    <a:pt x="5173" y="1539"/>
                  </a:cubicBezTo>
                  <a:cubicBezTo>
                    <a:pt x="4947" y="932"/>
                    <a:pt x="3915" y="551"/>
                    <a:pt x="3355" y="338"/>
                  </a:cubicBezTo>
                  <a:cubicBezTo>
                    <a:pt x="2812" y="129"/>
                    <a:pt x="2231" y="1"/>
                    <a:pt x="164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3"/>
            <p:cNvSpPr/>
            <p:nvPr/>
          </p:nvSpPr>
          <p:spPr>
            <a:xfrm>
              <a:off x="1380500" y="2490250"/>
              <a:ext cx="50800" cy="42050"/>
            </a:xfrm>
            <a:custGeom>
              <a:rect b="b" l="l" r="r" t="t"/>
              <a:pathLst>
                <a:path extrusionOk="0" h="1682" w="2032">
                  <a:moveTo>
                    <a:pt x="871" y="1"/>
                  </a:moveTo>
                  <a:cubicBezTo>
                    <a:pt x="483" y="1"/>
                    <a:pt x="125" y="216"/>
                    <a:pt x="52" y="692"/>
                  </a:cubicBezTo>
                  <a:cubicBezTo>
                    <a:pt x="1" y="1002"/>
                    <a:pt x="129" y="1340"/>
                    <a:pt x="392" y="1512"/>
                  </a:cubicBezTo>
                  <a:cubicBezTo>
                    <a:pt x="608" y="1657"/>
                    <a:pt x="885" y="1677"/>
                    <a:pt x="1148" y="1681"/>
                  </a:cubicBezTo>
                  <a:lnTo>
                    <a:pt x="1212" y="1681"/>
                  </a:lnTo>
                  <a:cubicBezTo>
                    <a:pt x="1381" y="1681"/>
                    <a:pt x="1553" y="1667"/>
                    <a:pt x="1692" y="1569"/>
                  </a:cubicBezTo>
                  <a:cubicBezTo>
                    <a:pt x="1776" y="1509"/>
                    <a:pt x="1837" y="1424"/>
                    <a:pt x="1880" y="1330"/>
                  </a:cubicBezTo>
                  <a:cubicBezTo>
                    <a:pt x="2032" y="996"/>
                    <a:pt x="1935" y="574"/>
                    <a:pt x="1667" y="321"/>
                  </a:cubicBezTo>
                  <a:cubicBezTo>
                    <a:pt x="1449" y="112"/>
                    <a:pt x="1152" y="1"/>
                    <a:pt x="87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3"/>
            <p:cNvSpPr/>
            <p:nvPr/>
          </p:nvSpPr>
          <p:spPr>
            <a:xfrm>
              <a:off x="2580350" y="2043825"/>
              <a:ext cx="66925" cy="101925"/>
            </a:xfrm>
            <a:custGeom>
              <a:rect b="b" l="l" r="r" t="t"/>
              <a:pathLst>
                <a:path extrusionOk="0" h="4077" w="2677">
                  <a:moveTo>
                    <a:pt x="1859" y="1"/>
                  </a:moveTo>
                  <a:cubicBezTo>
                    <a:pt x="1482" y="1"/>
                    <a:pt x="1121" y="199"/>
                    <a:pt x="871" y="479"/>
                  </a:cubicBezTo>
                  <a:cubicBezTo>
                    <a:pt x="618" y="763"/>
                    <a:pt x="469" y="1124"/>
                    <a:pt x="388" y="1491"/>
                  </a:cubicBezTo>
                  <a:cubicBezTo>
                    <a:pt x="280" y="1968"/>
                    <a:pt x="1" y="3766"/>
                    <a:pt x="543" y="4030"/>
                  </a:cubicBezTo>
                  <a:cubicBezTo>
                    <a:pt x="614" y="4063"/>
                    <a:pt x="672" y="4076"/>
                    <a:pt x="719" y="4076"/>
                  </a:cubicBezTo>
                  <a:cubicBezTo>
                    <a:pt x="955" y="4076"/>
                    <a:pt x="898" y="3678"/>
                    <a:pt x="908" y="3446"/>
                  </a:cubicBezTo>
                  <a:cubicBezTo>
                    <a:pt x="932" y="3003"/>
                    <a:pt x="1107" y="2612"/>
                    <a:pt x="1377" y="2264"/>
                  </a:cubicBezTo>
                  <a:cubicBezTo>
                    <a:pt x="1640" y="1924"/>
                    <a:pt x="1968" y="1636"/>
                    <a:pt x="2275" y="1333"/>
                  </a:cubicBezTo>
                  <a:cubicBezTo>
                    <a:pt x="2460" y="1155"/>
                    <a:pt x="2649" y="942"/>
                    <a:pt x="2659" y="685"/>
                  </a:cubicBezTo>
                  <a:cubicBezTo>
                    <a:pt x="2676" y="294"/>
                    <a:pt x="2251" y="1"/>
                    <a:pt x="185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3"/>
            <p:cNvSpPr/>
            <p:nvPr/>
          </p:nvSpPr>
          <p:spPr>
            <a:xfrm>
              <a:off x="2573075" y="2004675"/>
              <a:ext cx="51925" cy="38475"/>
            </a:xfrm>
            <a:custGeom>
              <a:rect b="b" l="l" r="r" t="t"/>
              <a:pathLst>
                <a:path extrusionOk="0" h="1539" w="2077">
                  <a:moveTo>
                    <a:pt x="1128" y="0"/>
                  </a:moveTo>
                  <a:cubicBezTo>
                    <a:pt x="976" y="0"/>
                    <a:pt x="821" y="44"/>
                    <a:pt x="676" y="139"/>
                  </a:cubicBezTo>
                  <a:cubicBezTo>
                    <a:pt x="1" y="587"/>
                    <a:pt x="241" y="1452"/>
                    <a:pt x="1013" y="1529"/>
                  </a:cubicBezTo>
                  <a:cubicBezTo>
                    <a:pt x="1071" y="1533"/>
                    <a:pt x="1128" y="1539"/>
                    <a:pt x="1186" y="1539"/>
                  </a:cubicBezTo>
                  <a:cubicBezTo>
                    <a:pt x="1226" y="1539"/>
                    <a:pt x="1267" y="1536"/>
                    <a:pt x="1307" y="1529"/>
                  </a:cubicBezTo>
                  <a:cubicBezTo>
                    <a:pt x="1543" y="1486"/>
                    <a:pt x="1725" y="1286"/>
                    <a:pt x="1826" y="1064"/>
                  </a:cubicBezTo>
                  <a:cubicBezTo>
                    <a:pt x="2076" y="493"/>
                    <a:pt x="1638" y="0"/>
                    <a:pt x="112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3"/>
            <p:cNvSpPr/>
            <p:nvPr/>
          </p:nvSpPr>
          <p:spPr>
            <a:xfrm>
              <a:off x="1724350" y="2545725"/>
              <a:ext cx="64575" cy="164800"/>
            </a:xfrm>
            <a:custGeom>
              <a:rect b="b" l="l" r="r" t="t"/>
              <a:pathLst>
                <a:path extrusionOk="0" h="6592" w="2583">
                  <a:moveTo>
                    <a:pt x="1079" y="0"/>
                  </a:moveTo>
                  <a:cubicBezTo>
                    <a:pt x="920" y="0"/>
                    <a:pt x="450" y="107"/>
                    <a:pt x="450" y="1365"/>
                  </a:cubicBezTo>
                  <a:cubicBezTo>
                    <a:pt x="450" y="2876"/>
                    <a:pt x="0" y="5171"/>
                    <a:pt x="1239" y="6268"/>
                  </a:cubicBezTo>
                  <a:cubicBezTo>
                    <a:pt x="1239" y="6268"/>
                    <a:pt x="1337" y="6246"/>
                    <a:pt x="1467" y="6246"/>
                  </a:cubicBezTo>
                  <a:cubicBezTo>
                    <a:pt x="1600" y="6246"/>
                    <a:pt x="1766" y="6269"/>
                    <a:pt x="1900" y="6359"/>
                  </a:cubicBezTo>
                  <a:cubicBezTo>
                    <a:pt x="2171" y="6538"/>
                    <a:pt x="2582" y="6592"/>
                    <a:pt x="2582" y="6592"/>
                  </a:cubicBezTo>
                  <a:lnTo>
                    <a:pt x="2582" y="79"/>
                  </a:lnTo>
                  <a:lnTo>
                    <a:pt x="1131" y="5"/>
                  </a:lnTo>
                  <a:cubicBezTo>
                    <a:pt x="1131" y="5"/>
                    <a:pt x="1111" y="0"/>
                    <a:pt x="1079" y="0"/>
                  </a:cubicBezTo>
                  <a:close/>
                </a:path>
              </a:pathLst>
            </a:custGeom>
            <a:solidFill>
              <a:srgbClr val="284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3"/>
            <p:cNvSpPr/>
            <p:nvPr/>
          </p:nvSpPr>
          <p:spPr>
            <a:xfrm>
              <a:off x="1738500" y="2471100"/>
              <a:ext cx="794300" cy="281700"/>
            </a:xfrm>
            <a:custGeom>
              <a:rect b="b" l="l" r="r" t="t"/>
              <a:pathLst>
                <a:path extrusionOk="0" h="11268" w="31772">
                  <a:moveTo>
                    <a:pt x="6743" y="1"/>
                  </a:moveTo>
                  <a:cubicBezTo>
                    <a:pt x="6743" y="1"/>
                    <a:pt x="1229" y="3096"/>
                    <a:pt x="563" y="3096"/>
                  </a:cubicBezTo>
                  <a:cubicBezTo>
                    <a:pt x="555" y="3096"/>
                    <a:pt x="548" y="3096"/>
                    <a:pt x="541" y="3095"/>
                  </a:cubicBezTo>
                  <a:cubicBezTo>
                    <a:pt x="527" y="3093"/>
                    <a:pt x="513" y="3092"/>
                    <a:pt x="499" y="3092"/>
                  </a:cubicBezTo>
                  <a:cubicBezTo>
                    <a:pt x="1" y="3092"/>
                    <a:pt x="228" y="4476"/>
                    <a:pt x="228" y="6142"/>
                  </a:cubicBezTo>
                  <a:cubicBezTo>
                    <a:pt x="228" y="7849"/>
                    <a:pt x="663" y="9094"/>
                    <a:pt x="663" y="9094"/>
                  </a:cubicBezTo>
                  <a:cubicBezTo>
                    <a:pt x="1706" y="9529"/>
                    <a:pt x="24847" y="11267"/>
                    <a:pt x="24847" y="11267"/>
                  </a:cubicBezTo>
                  <a:lnTo>
                    <a:pt x="31771" y="5885"/>
                  </a:lnTo>
                  <a:cubicBezTo>
                    <a:pt x="31771" y="5885"/>
                    <a:pt x="31046" y="4026"/>
                    <a:pt x="30901" y="3186"/>
                  </a:cubicBezTo>
                  <a:cubicBezTo>
                    <a:pt x="30755" y="2346"/>
                    <a:pt x="30901" y="901"/>
                    <a:pt x="30901" y="901"/>
                  </a:cubicBezTo>
                  <a:lnTo>
                    <a:pt x="6743" y="1"/>
                  </a:lnTo>
                  <a:close/>
                </a:path>
              </a:pathLst>
            </a:custGeom>
            <a:solidFill>
              <a:srgbClr val="F7E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3"/>
            <p:cNvSpPr/>
            <p:nvPr/>
          </p:nvSpPr>
          <p:spPr>
            <a:xfrm>
              <a:off x="2331150" y="2490925"/>
              <a:ext cx="201650" cy="261025"/>
            </a:xfrm>
            <a:custGeom>
              <a:rect b="b" l="l" r="r" t="t"/>
              <a:pathLst>
                <a:path extrusionOk="0" h="10441" w="8066">
                  <a:moveTo>
                    <a:pt x="4130" y="0"/>
                  </a:moveTo>
                  <a:cubicBezTo>
                    <a:pt x="2545" y="1363"/>
                    <a:pt x="1043" y="2419"/>
                    <a:pt x="1073" y="3436"/>
                  </a:cubicBezTo>
                  <a:cubicBezTo>
                    <a:pt x="1073" y="3436"/>
                    <a:pt x="0" y="8639"/>
                    <a:pt x="1188" y="10441"/>
                  </a:cubicBezTo>
                  <a:lnTo>
                    <a:pt x="8065" y="5092"/>
                  </a:lnTo>
                  <a:cubicBezTo>
                    <a:pt x="8065" y="5092"/>
                    <a:pt x="7340" y="3233"/>
                    <a:pt x="7195" y="2393"/>
                  </a:cubicBezTo>
                  <a:cubicBezTo>
                    <a:pt x="7049" y="1553"/>
                    <a:pt x="7195" y="108"/>
                    <a:pt x="7195" y="108"/>
                  </a:cubicBezTo>
                  <a:lnTo>
                    <a:pt x="4130" y="0"/>
                  </a:lnTo>
                  <a:close/>
                </a:path>
              </a:pathLst>
            </a:custGeom>
            <a:solidFill>
              <a:srgbClr val="DFD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3"/>
            <p:cNvSpPr/>
            <p:nvPr/>
          </p:nvSpPr>
          <p:spPr>
            <a:xfrm>
              <a:off x="2355425" y="2490925"/>
              <a:ext cx="177375" cy="158600"/>
            </a:xfrm>
            <a:custGeom>
              <a:rect b="b" l="l" r="r" t="t"/>
              <a:pathLst>
                <a:path extrusionOk="0" h="6344" w="7095">
                  <a:moveTo>
                    <a:pt x="3159" y="0"/>
                  </a:moveTo>
                  <a:cubicBezTo>
                    <a:pt x="1574" y="1363"/>
                    <a:pt x="72" y="2419"/>
                    <a:pt x="102" y="3436"/>
                  </a:cubicBezTo>
                  <a:cubicBezTo>
                    <a:pt x="102" y="3436"/>
                    <a:pt x="58" y="3638"/>
                    <a:pt x="1" y="3975"/>
                  </a:cubicBezTo>
                  <a:lnTo>
                    <a:pt x="4" y="3975"/>
                  </a:lnTo>
                  <a:cubicBezTo>
                    <a:pt x="151" y="3964"/>
                    <a:pt x="298" y="3959"/>
                    <a:pt x="445" y="3959"/>
                  </a:cubicBezTo>
                  <a:cubicBezTo>
                    <a:pt x="1599" y="3959"/>
                    <a:pt x="2749" y="4280"/>
                    <a:pt x="3760" y="4822"/>
                  </a:cubicBezTo>
                  <a:cubicBezTo>
                    <a:pt x="4445" y="5187"/>
                    <a:pt x="5100" y="5686"/>
                    <a:pt x="5484" y="6344"/>
                  </a:cubicBezTo>
                  <a:lnTo>
                    <a:pt x="7094" y="5092"/>
                  </a:lnTo>
                  <a:cubicBezTo>
                    <a:pt x="7094" y="5092"/>
                    <a:pt x="6369" y="3233"/>
                    <a:pt x="6224" y="2393"/>
                  </a:cubicBezTo>
                  <a:cubicBezTo>
                    <a:pt x="6078" y="1553"/>
                    <a:pt x="6224" y="108"/>
                    <a:pt x="6224" y="108"/>
                  </a:cubicBezTo>
                  <a:lnTo>
                    <a:pt x="3159" y="0"/>
                  </a:lnTo>
                  <a:close/>
                </a:path>
              </a:pathLst>
            </a:custGeom>
            <a:solidFill>
              <a:srgbClr val="C9B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3"/>
            <p:cNvSpPr/>
            <p:nvPr/>
          </p:nvSpPr>
          <p:spPr>
            <a:xfrm>
              <a:off x="1742750" y="2551575"/>
              <a:ext cx="610875" cy="63450"/>
            </a:xfrm>
            <a:custGeom>
              <a:rect b="b" l="l" r="r" t="t"/>
              <a:pathLst>
                <a:path extrusionOk="0" h="2538" w="24435">
                  <a:moveTo>
                    <a:pt x="446" y="1"/>
                  </a:moveTo>
                  <a:cubicBezTo>
                    <a:pt x="317" y="1"/>
                    <a:pt x="169" y="41"/>
                    <a:pt x="58" y="180"/>
                  </a:cubicBezTo>
                  <a:cubicBezTo>
                    <a:pt x="0" y="423"/>
                    <a:pt x="0" y="793"/>
                    <a:pt x="13" y="1245"/>
                  </a:cubicBezTo>
                  <a:cubicBezTo>
                    <a:pt x="314" y="989"/>
                    <a:pt x="938" y="739"/>
                    <a:pt x="2224" y="739"/>
                  </a:cubicBezTo>
                  <a:cubicBezTo>
                    <a:pt x="2558" y="739"/>
                    <a:pt x="2939" y="756"/>
                    <a:pt x="3374" y="793"/>
                  </a:cubicBezTo>
                  <a:cubicBezTo>
                    <a:pt x="7174" y="1134"/>
                    <a:pt x="24323" y="2535"/>
                    <a:pt x="24360" y="2538"/>
                  </a:cubicBezTo>
                  <a:cubicBezTo>
                    <a:pt x="24383" y="2346"/>
                    <a:pt x="24410" y="2164"/>
                    <a:pt x="24434" y="2002"/>
                  </a:cubicBezTo>
                  <a:cubicBezTo>
                    <a:pt x="24387" y="2002"/>
                    <a:pt x="24333" y="2005"/>
                    <a:pt x="24279" y="2005"/>
                  </a:cubicBezTo>
                  <a:cubicBezTo>
                    <a:pt x="24154" y="2005"/>
                    <a:pt x="24019" y="1998"/>
                    <a:pt x="23867" y="1977"/>
                  </a:cubicBezTo>
                  <a:cubicBezTo>
                    <a:pt x="23361" y="1921"/>
                    <a:pt x="17277" y="1418"/>
                    <a:pt x="11477" y="942"/>
                  </a:cubicBezTo>
                  <a:cubicBezTo>
                    <a:pt x="9448" y="884"/>
                    <a:pt x="8132" y="851"/>
                    <a:pt x="8132" y="851"/>
                  </a:cubicBezTo>
                  <a:cubicBezTo>
                    <a:pt x="8132" y="851"/>
                    <a:pt x="7987" y="881"/>
                    <a:pt x="7808" y="881"/>
                  </a:cubicBezTo>
                  <a:cubicBezTo>
                    <a:pt x="7646" y="881"/>
                    <a:pt x="7458" y="857"/>
                    <a:pt x="7322" y="753"/>
                  </a:cubicBezTo>
                  <a:cubicBezTo>
                    <a:pt x="7188" y="655"/>
                    <a:pt x="7023" y="632"/>
                    <a:pt x="6844" y="632"/>
                  </a:cubicBezTo>
                  <a:cubicBezTo>
                    <a:pt x="6772" y="632"/>
                    <a:pt x="6702" y="635"/>
                    <a:pt x="6631" y="638"/>
                  </a:cubicBezTo>
                  <a:cubicBezTo>
                    <a:pt x="6557" y="641"/>
                    <a:pt x="6486" y="645"/>
                    <a:pt x="6411" y="645"/>
                  </a:cubicBezTo>
                  <a:cubicBezTo>
                    <a:pt x="6347" y="645"/>
                    <a:pt x="6283" y="641"/>
                    <a:pt x="6223" y="635"/>
                  </a:cubicBezTo>
                  <a:cubicBezTo>
                    <a:pt x="6087" y="618"/>
                    <a:pt x="5892" y="601"/>
                    <a:pt x="5693" y="470"/>
                  </a:cubicBezTo>
                  <a:cubicBezTo>
                    <a:pt x="2807" y="233"/>
                    <a:pt x="753" y="68"/>
                    <a:pt x="753" y="68"/>
                  </a:cubicBezTo>
                  <a:cubicBezTo>
                    <a:pt x="753" y="68"/>
                    <a:pt x="614" y="1"/>
                    <a:pt x="446" y="1"/>
                  </a:cubicBezTo>
                  <a:close/>
                </a:path>
              </a:pathLst>
            </a:custGeom>
            <a:solidFill>
              <a:srgbClr val="E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3"/>
            <p:cNvSpPr/>
            <p:nvPr/>
          </p:nvSpPr>
          <p:spPr>
            <a:xfrm>
              <a:off x="2351725" y="2590475"/>
              <a:ext cx="32075" cy="24550"/>
            </a:xfrm>
            <a:custGeom>
              <a:rect b="b" l="l" r="r" t="t"/>
              <a:pathLst>
                <a:path extrusionOk="0" h="982" w="1283">
                  <a:moveTo>
                    <a:pt x="1141" y="0"/>
                  </a:moveTo>
                  <a:lnTo>
                    <a:pt x="898" y="219"/>
                  </a:lnTo>
                  <a:cubicBezTo>
                    <a:pt x="898" y="219"/>
                    <a:pt x="652" y="415"/>
                    <a:pt x="75" y="446"/>
                  </a:cubicBezTo>
                  <a:cubicBezTo>
                    <a:pt x="51" y="608"/>
                    <a:pt x="24" y="790"/>
                    <a:pt x="1" y="982"/>
                  </a:cubicBezTo>
                  <a:cubicBezTo>
                    <a:pt x="1" y="982"/>
                    <a:pt x="513" y="583"/>
                    <a:pt x="1283" y="13"/>
                  </a:cubicBezTo>
                  <a:cubicBezTo>
                    <a:pt x="1236" y="10"/>
                    <a:pt x="1189" y="7"/>
                    <a:pt x="1141" y="0"/>
                  </a:cubicBezTo>
                  <a:close/>
                </a:path>
              </a:pathLst>
            </a:custGeom>
            <a:solidFill>
              <a:srgbClr val="D8BF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3"/>
            <p:cNvSpPr/>
            <p:nvPr/>
          </p:nvSpPr>
          <p:spPr>
            <a:xfrm>
              <a:off x="2380250" y="2584900"/>
              <a:ext cx="11400" cy="5925"/>
            </a:xfrm>
            <a:custGeom>
              <a:rect b="b" l="l" r="r" t="t"/>
              <a:pathLst>
                <a:path extrusionOk="0" h="237" w="456">
                  <a:moveTo>
                    <a:pt x="250" y="1"/>
                  </a:moveTo>
                  <a:lnTo>
                    <a:pt x="0" y="223"/>
                  </a:lnTo>
                  <a:cubicBezTo>
                    <a:pt x="48" y="230"/>
                    <a:pt x="95" y="233"/>
                    <a:pt x="142" y="236"/>
                  </a:cubicBezTo>
                  <a:cubicBezTo>
                    <a:pt x="243" y="163"/>
                    <a:pt x="347" y="85"/>
                    <a:pt x="456" y="7"/>
                  </a:cubicBezTo>
                  <a:cubicBezTo>
                    <a:pt x="388" y="4"/>
                    <a:pt x="321" y="1"/>
                    <a:pt x="250" y="1"/>
                  </a:cubicBezTo>
                  <a:close/>
                </a:path>
              </a:pathLst>
            </a:custGeom>
            <a:solidFill>
              <a:srgbClr val="C3A9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3"/>
            <p:cNvSpPr/>
            <p:nvPr/>
          </p:nvSpPr>
          <p:spPr>
            <a:xfrm>
              <a:off x="1718975" y="2466050"/>
              <a:ext cx="824625" cy="304350"/>
            </a:xfrm>
            <a:custGeom>
              <a:rect b="b" l="l" r="r" t="t"/>
              <a:pathLst>
                <a:path extrusionOk="0" h="12174" w="32985">
                  <a:moveTo>
                    <a:pt x="7410" y="0"/>
                  </a:moveTo>
                  <a:lnTo>
                    <a:pt x="1444" y="3013"/>
                  </a:lnTo>
                  <a:cubicBezTo>
                    <a:pt x="402" y="3013"/>
                    <a:pt x="402" y="3968"/>
                    <a:pt x="195" y="6054"/>
                  </a:cubicBezTo>
                  <a:cubicBezTo>
                    <a:pt x="0" y="8060"/>
                    <a:pt x="1202" y="9797"/>
                    <a:pt x="1627" y="9797"/>
                  </a:cubicBezTo>
                  <a:cubicBezTo>
                    <a:pt x="1643" y="9797"/>
                    <a:pt x="1659" y="9794"/>
                    <a:pt x="1673" y="9789"/>
                  </a:cubicBezTo>
                  <a:cubicBezTo>
                    <a:pt x="1749" y="9760"/>
                    <a:pt x="1822" y="9748"/>
                    <a:pt x="1891" y="9748"/>
                  </a:cubicBezTo>
                  <a:cubicBezTo>
                    <a:pt x="2166" y="9748"/>
                    <a:pt x="2369" y="9934"/>
                    <a:pt x="2369" y="9934"/>
                  </a:cubicBezTo>
                  <a:cubicBezTo>
                    <a:pt x="2369" y="9934"/>
                    <a:pt x="23920" y="12107"/>
                    <a:pt x="25078" y="12165"/>
                  </a:cubicBezTo>
                  <a:cubicBezTo>
                    <a:pt x="25205" y="12171"/>
                    <a:pt x="25321" y="12174"/>
                    <a:pt x="25427" y="12174"/>
                  </a:cubicBezTo>
                  <a:cubicBezTo>
                    <a:pt x="26284" y="12174"/>
                    <a:pt x="26468" y="11992"/>
                    <a:pt x="26468" y="11992"/>
                  </a:cubicBezTo>
                  <a:cubicBezTo>
                    <a:pt x="26468" y="11992"/>
                    <a:pt x="30349" y="8631"/>
                    <a:pt x="31506" y="7646"/>
                  </a:cubicBezTo>
                  <a:cubicBezTo>
                    <a:pt x="32667" y="6661"/>
                    <a:pt x="32984" y="6344"/>
                    <a:pt x="32900" y="6084"/>
                  </a:cubicBezTo>
                  <a:cubicBezTo>
                    <a:pt x="32828" y="5870"/>
                    <a:pt x="32549" y="5850"/>
                    <a:pt x="32445" y="5850"/>
                  </a:cubicBezTo>
                  <a:cubicBezTo>
                    <a:pt x="32421" y="5850"/>
                    <a:pt x="32407" y="5851"/>
                    <a:pt x="32407" y="5851"/>
                  </a:cubicBezTo>
                  <a:lnTo>
                    <a:pt x="25628" y="11469"/>
                  </a:lnTo>
                  <a:cubicBezTo>
                    <a:pt x="25628" y="11469"/>
                    <a:pt x="7814" y="9846"/>
                    <a:pt x="6652" y="9846"/>
                  </a:cubicBezTo>
                  <a:cubicBezTo>
                    <a:pt x="6642" y="9846"/>
                    <a:pt x="6634" y="9846"/>
                    <a:pt x="6627" y="9846"/>
                  </a:cubicBezTo>
                  <a:cubicBezTo>
                    <a:pt x="6604" y="9847"/>
                    <a:pt x="6578" y="9847"/>
                    <a:pt x="6551" y="9847"/>
                  </a:cubicBezTo>
                  <a:cubicBezTo>
                    <a:pt x="5511" y="9847"/>
                    <a:pt x="1444" y="9296"/>
                    <a:pt x="1444" y="9296"/>
                  </a:cubicBezTo>
                  <a:cubicBezTo>
                    <a:pt x="810" y="8706"/>
                    <a:pt x="742" y="5277"/>
                    <a:pt x="833" y="4026"/>
                  </a:cubicBezTo>
                  <a:cubicBezTo>
                    <a:pt x="878" y="3422"/>
                    <a:pt x="1165" y="3295"/>
                    <a:pt x="1397" y="3295"/>
                  </a:cubicBezTo>
                  <a:cubicBezTo>
                    <a:pt x="1565" y="3295"/>
                    <a:pt x="1704" y="3361"/>
                    <a:pt x="1704" y="3361"/>
                  </a:cubicBezTo>
                  <a:cubicBezTo>
                    <a:pt x="1704" y="3361"/>
                    <a:pt x="23833" y="5156"/>
                    <a:pt x="24818" y="5271"/>
                  </a:cubicBezTo>
                  <a:cubicBezTo>
                    <a:pt x="24971" y="5289"/>
                    <a:pt x="25110" y="5297"/>
                    <a:pt x="25236" y="5297"/>
                  </a:cubicBezTo>
                  <a:cubicBezTo>
                    <a:pt x="25917" y="5297"/>
                    <a:pt x="26208" y="5068"/>
                    <a:pt x="26208" y="5068"/>
                  </a:cubicBezTo>
                  <a:lnTo>
                    <a:pt x="27049" y="4316"/>
                  </a:lnTo>
                  <a:lnTo>
                    <a:pt x="32296" y="911"/>
                  </a:lnTo>
                  <a:lnTo>
                    <a:pt x="74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3"/>
            <p:cNvSpPr/>
            <p:nvPr/>
          </p:nvSpPr>
          <p:spPr>
            <a:xfrm>
              <a:off x="1718975" y="2466467"/>
              <a:ext cx="824625" cy="304375"/>
            </a:xfrm>
            <a:custGeom>
              <a:rect b="b" l="l" r="r" t="t"/>
              <a:pathLst>
                <a:path extrusionOk="0" h="12175" w="32985">
                  <a:moveTo>
                    <a:pt x="7410" y="1"/>
                  </a:moveTo>
                  <a:lnTo>
                    <a:pt x="1444" y="3014"/>
                  </a:lnTo>
                  <a:cubicBezTo>
                    <a:pt x="402" y="3014"/>
                    <a:pt x="402" y="3969"/>
                    <a:pt x="195" y="6055"/>
                  </a:cubicBezTo>
                  <a:cubicBezTo>
                    <a:pt x="0" y="8061"/>
                    <a:pt x="1202" y="9799"/>
                    <a:pt x="1627" y="9799"/>
                  </a:cubicBezTo>
                  <a:cubicBezTo>
                    <a:pt x="1643" y="9799"/>
                    <a:pt x="1659" y="9796"/>
                    <a:pt x="1673" y="9790"/>
                  </a:cubicBezTo>
                  <a:cubicBezTo>
                    <a:pt x="1749" y="9761"/>
                    <a:pt x="1822" y="9750"/>
                    <a:pt x="1891" y="9750"/>
                  </a:cubicBezTo>
                  <a:cubicBezTo>
                    <a:pt x="2166" y="9750"/>
                    <a:pt x="2369" y="9935"/>
                    <a:pt x="2369" y="9935"/>
                  </a:cubicBezTo>
                  <a:cubicBezTo>
                    <a:pt x="2369" y="9935"/>
                    <a:pt x="23920" y="12108"/>
                    <a:pt x="25078" y="12166"/>
                  </a:cubicBezTo>
                  <a:cubicBezTo>
                    <a:pt x="25206" y="12172"/>
                    <a:pt x="25323" y="12175"/>
                    <a:pt x="25430" y="12175"/>
                  </a:cubicBezTo>
                  <a:cubicBezTo>
                    <a:pt x="26284" y="12175"/>
                    <a:pt x="26468" y="11993"/>
                    <a:pt x="26468" y="11993"/>
                  </a:cubicBezTo>
                  <a:cubicBezTo>
                    <a:pt x="26468" y="11993"/>
                    <a:pt x="30349" y="8632"/>
                    <a:pt x="31506" y="7648"/>
                  </a:cubicBezTo>
                  <a:cubicBezTo>
                    <a:pt x="32667" y="6662"/>
                    <a:pt x="32984" y="6345"/>
                    <a:pt x="32900" y="6085"/>
                  </a:cubicBezTo>
                  <a:cubicBezTo>
                    <a:pt x="32828" y="5871"/>
                    <a:pt x="32546" y="5851"/>
                    <a:pt x="32444" y="5851"/>
                  </a:cubicBezTo>
                  <a:cubicBezTo>
                    <a:pt x="32421" y="5851"/>
                    <a:pt x="32407" y="5852"/>
                    <a:pt x="32407" y="5852"/>
                  </a:cubicBezTo>
                  <a:lnTo>
                    <a:pt x="25628" y="11471"/>
                  </a:lnTo>
                  <a:cubicBezTo>
                    <a:pt x="25628" y="11471"/>
                    <a:pt x="7857" y="9851"/>
                    <a:pt x="6656" y="9851"/>
                  </a:cubicBezTo>
                  <a:cubicBezTo>
                    <a:pt x="6645" y="9851"/>
                    <a:pt x="6635" y="9851"/>
                    <a:pt x="6627" y="9851"/>
                  </a:cubicBezTo>
                  <a:cubicBezTo>
                    <a:pt x="6607" y="9852"/>
                    <a:pt x="6585" y="9852"/>
                    <a:pt x="6561" y="9852"/>
                  </a:cubicBezTo>
                  <a:cubicBezTo>
                    <a:pt x="5539" y="9852"/>
                    <a:pt x="1444" y="9297"/>
                    <a:pt x="1444" y="9297"/>
                  </a:cubicBezTo>
                  <a:cubicBezTo>
                    <a:pt x="810" y="8707"/>
                    <a:pt x="742" y="5279"/>
                    <a:pt x="833" y="4027"/>
                  </a:cubicBezTo>
                  <a:cubicBezTo>
                    <a:pt x="878" y="3423"/>
                    <a:pt x="1165" y="3296"/>
                    <a:pt x="1398" y="3296"/>
                  </a:cubicBezTo>
                  <a:cubicBezTo>
                    <a:pt x="1565" y="3296"/>
                    <a:pt x="1704" y="3362"/>
                    <a:pt x="1704" y="3362"/>
                  </a:cubicBezTo>
                  <a:cubicBezTo>
                    <a:pt x="1704" y="3362"/>
                    <a:pt x="23833" y="5157"/>
                    <a:pt x="24818" y="5271"/>
                  </a:cubicBezTo>
                  <a:cubicBezTo>
                    <a:pt x="24971" y="5290"/>
                    <a:pt x="25110" y="5298"/>
                    <a:pt x="25236" y="5298"/>
                  </a:cubicBezTo>
                  <a:cubicBezTo>
                    <a:pt x="25917" y="5298"/>
                    <a:pt x="26208" y="5069"/>
                    <a:pt x="26208" y="5069"/>
                  </a:cubicBezTo>
                  <a:lnTo>
                    <a:pt x="27049" y="4317"/>
                  </a:lnTo>
                  <a:lnTo>
                    <a:pt x="32296" y="912"/>
                  </a:lnTo>
                  <a:lnTo>
                    <a:pt x="74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3"/>
            <p:cNvSpPr/>
            <p:nvPr/>
          </p:nvSpPr>
          <p:spPr>
            <a:xfrm>
              <a:off x="2272100" y="2701625"/>
              <a:ext cx="130200" cy="38425"/>
            </a:xfrm>
            <a:custGeom>
              <a:rect b="b" l="l" r="r" t="t"/>
              <a:pathLst>
                <a:path extrusionOk="0" h="1537" w="5208">
                  <a:moveTo>
                    <a:pt x="5173" y="1"/>
                  </a:moveTo>
                  <a:cubicBezTo>
                    <a:pt x="5166" y="1"/>
                    <a:pt x="5159" y="4"/>
                    <a:pt x="5153" y="9"/>
                  </a:cubicBezTo>
                  <a:lnTo>
                    <a:pt x="3290" y="1472"/>
                  </a:lnTo>
                  <a:lnTo>
                    <a:pt x="3290" y="1472"/>
                  </a:lnTo>
                  <a:lnTo>
                    <a:pt x="14" y="1186"/>
                  </a:lnTo>
                  <a:cubicBezTo>
                    <a:pt x="7" y="1186"/>
                    <a:pt x="1" y="1192"/>
                    <a:pt x="1" y="1199"/>
                  </a:cubicBezTo>
                  <a:cubicBezTo>
                    <a:pt x="1" y="1206"/>
                    <a:pt x="4" y="1210"/>
                    <a:pt x="10" y="1213"/>
                  </a:cubicBezTo>
                  <a:lnTo>
                    <a:pt x="3297" y="1537"/>
                  </a:lnTo>
                  <a:cubicBezTo>
                    <a:pt x="3307" y="1537"/>
                    <a:pt x="3314" y="1533"/>
                    <a:pt x="3321" y="1530"/>
                  </a:cubicBezTo>
                  <a:lnTo>
                    <a:pt x="5190" y="55"/>
                  </a:lnTo>
                  <a:cubicBezTo>
                    <a:pt x="5204" y="45"/>
                    <a:pt x="5207" y="25"/>
                    <a:pt x="5193" y="12"/>
                  </a:cubicBezTo>
                  <a:cubicBezTo>
                    <a:pt x="5188" y="4"/>
                    <a:pt x="5181" y="1"/>
                    <a:pt x="5173" y="1"/>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3"/>
            <p:cNvSpPr/>
            <p:nvPr/>
          </p:nvSpPr>
          <p:spPr>
            <a:xfrm>
              <a:off x="2310300" y="2710450"/>
              <a:ext cx="63375" cy="17800"/>
            </a:xfrm>
            <a:custGeom>
              <a:rect b="b" l="l" r="r" t="t"/>
              <a:pathLst>
                <a:path extrusionOk="0" h="712" w="2535">
                  <a:moveTo>
                    <a:pt x="2499" y="0"/>
                  </a:moveTo>
                  <a:cubicBezTo>
                    <a:pt x="2493" y="0"/>
                    <a:pt x="2486" y="2"/>
                    <a:pt x="2481" y="6"/>
                  </a:cubicBezTo>
                  <a:lnTo>
                    <a:pt x="1623" y="650"/>
                  </a:lnTo>
                  <a:lnTo>
                    <a:pt x="1623" y="650"/>
                  </a:lnTo>
                  <a:lnTo>
                    <a:pt x="1" y="546"/>
                  </a:lnTo>
                  <a:lnTo>
                    <a:pt x="1" y="546"/>
                  </a:lnTo>
                  <a:lnTo>
                    <a:pt x="1634" y="712"/>
                  </a:lnTo>
                  <a:cubicBezTo>
                    <a:pt x="1641" y="712"/>
                    <a:pt x="1647" y="708"/>
                    <a:pt x="1655" y="704"/>
                  </a:cubicBezTo>
                  <a:lnTo>
                    <a:pt x="2518" y="53"/>
                  </a:lnTo>
                  <a:cubicBezTo>
                    <a:pt x="2532" y="43"/>
                    <a:pt x="2535" y="26"/>
                    <a:pt x="2525" y="13"/>
                  </a:cubicBezTo>
                  <a:cubicBezTo>
                    <a:pt x="2519" y="5"/>
                    <a:pt x="2509" y="0"/>
                    <a:pt x="2499"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3"/>
            <p:cNvSpPr/>
            <p:nvPr/>
          </p:nvSpPr>
          <p:spPr>
            <a:xfrm>
              <a:off x="2347925" y="2662450"/>
              <a:ext cx="72250" cy="52725"/>
            </a:xfrm>
            <a:custGeom>
              <a:rect b="b" l="l" r="r" t="t"/>
              <a:pathLst>
                <a:path extrusionOk="0" h="2109" w="2890">
                  <a:moveTo>
                    <a:pt x="2853" y="0"/>
                  </a:moveTo>
                  <a:cubicBezTo>
                    <a:pt x="2847" y="0"/>
                    <a:pt x="2840" y="2"/>
                    <a:pt x="2835" y="6"/>
                  </a:cubicBezTo>
                  <a:lnTo>
                    <a:pt x="18" y="2054"/>
                  </a:lnTo>
                  <a:cubicBezTo>
                    <a:pt x="5" y="2065"/>
                    <a:pt x="1" y="2082"/>
                    <a:pt x="11" y="2095"/>
                  </a:cubicBezTo>
                  <a:cubicBezTo>
                    <a:pt x="18" y="2105"/>
                    <a:pt x="28" y="2108"/>
                    <a:pt x="38" y="2108"/>
                  </a:cubicBezTo>
                  <a:cubicBezTo>
                    <a:pt x="45" y="2108"/>
                    <a:pt x="48" y="2108"/>
                    <a:pt x="55" y="2102"/>
                  </a:cubicBezTo>
                  <a:lnTo>
                    <a:pt x="2872" y="53"/>
                  </a:lnTo>
                  <a:cubicBezTo>
                    <a:pt x="2886" y="43"/>
                    <a:pt x="2889" y="26"/>
                    <a:pt x="2880" y="13"/>
                  </a:cubicBezTo>
                  <a:cubicBezTo>
                    <a:pt x="2873" y="5"/>
                    <a:pt x="2863" y="0"/>
                    <a:pt x="2853"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3"/>
            <p:cNvSpPr/>
            <p:nvPr/>
          </p:nvSpPr>
          <p:spPr>
            <a:xfrm>
              <a:off x="2293450" y="2654575"/>
              <a:ext cx="121075" cy="46425"/>
            </a:xfrm>
            <a:custGeom>
              <a:rect b="b" l="l" r="r" t="t"/>
              <a:pathLst>
                <a:path extrusionOk="0" h="1857" w="4843">
                  <a:moveTo>
                    <a:pt x="4803" y="0"/>
                  </a:moveTo>
                  <a:cubicBezTo>
                    <a:pt x="4798" y="0"/>
                    <a:pt x="4793" y="1"/>
                    <a:pt x="4788" y="4"/>
                  </a:cubicBezTo>
                  <a:lnTo>
                    <a:pt x="2149" y="1795"/>
                  </a:lnTo>
                  <a:lnTo>
                    <a:pt x="2149" y="1795"/>
                  </a:lnTo>
                  <a:lnTo>
                    <a:pt x="0" y="1701"/>
                  </a:lnTo>
                  <a:lnTo>
                    <a:pt x="0" y="1701"/>
                  </a:lnTo>
                  <a:lnTo>
                    <a:pt x="2156" y="1856"/>
                  </a:lnTo>
                  <a:cubicBezTo>
                    <a:pt x="2163" y="1856"/>
                    <a:pt x="2170" y="1856"/>
                    <a:pt x="2176" y="1853"/>
                  </a:cubicBezTo>
                  <a:lnTo>
                    <a:pt x="4822" y="58"/>
                  </a:lnTo>
                  <a:cubicBezTo>
                    <a:pt x="4839" y="48"/>
                    <a:pt x="4842" y="28"/>
                    <a:pt x="4832" y="14"/>
                  </a:cubicBezTo>
                  <a:cubicBezTo>
                    <a:pt x="4825" y="5"/>
                    <a:pt x="4814" y="0"/>
                    <a:pt x="4803"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3"/>
            <p:cNvSpPr/>
            <p:nvPr/>
          </p:nvSpPr>
          <p:spPr>
            <a:xfrm>
              <a:off x="2286950" y="2567550"/>
              <a:ext cx="133225" cy="45225"/>
            </a:xfrm>
            <a:custGeom>
              <a:rect b="b" l="l" r="r" t="t"/>
              <a:pathLst>
                <a:path extrusionOk="0" h="1809" w="5329">
                  <a:moveTo>
                    <a:pt x="5294" y="0"/>
                  </a:moveTo>
                  <a:cubicBezTo>
                    <a:pt x="5288" y="0"/>
                    <a:pt x="5281" y="2"/>
                    <a:pt x="5274" y="6"/>
                  </a:cubicBezTo>
                  <a:lnTo>
                    <a:pt x="2604" y="1743"/>
                  </a:lnTo>
                  <a:lnTo>
                    <a:pt x="2604" y="1743"/>
                  </a:lnTo>
                  <a:lnTo>
                    <a:pt x="21" y="1575"/>
                  </a:lnTo>
                  <a:cubicBezTo>
                    <a:pt x="10" y="1575"/>
                    <a:pt x="0" y="1585"/>
                    <a:pt x="0" y="1595"/>
                  </a:cubicBezTo>
                  <a:cubicBezTo>
                    <a:pt x="0" y="1606"/>
                    <a:pt x="7" y="1615"/>
                    <a:pt x="17" y="1615"/>
                  </a:cubicBezTo>
                  <a:lnTo>
                    <a:pt x="2606" y="1808"/>
                  </a:lnTo>
                  <a:cubicBezTo>
                    <a:pt x="2612" y="1808"/>
                    <a:pt x="2619" y="1804"/>
                    <a:pt x="2626" y="1801"/>
                  </a:cubicBezTo>
                  <a:lnTo>
                    <a:pt x="5308" y="56"/>
                  </a:lnTo>
                  <a:cubicBezTo>
                    <a:pt x="5322" y="47"/>
                    <a:pt x="5328" y="30"/>
                    <a:pt x="5319" y="13"/>
                  </a:cubicBezTo>
                  <a:cubicBezTo>
                    <a:pt x="5312" y="5"/>
                    <a:pt x="5304" y="0"/>
                    <a:pt x="5294"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3"/>
            <p:cNvSpPr/>
            <p:nvPr/>
          </p:nvSpPr>
          <p:spPr>
            <a:xfrm>
              <a:off x="2349450" y="2586000"/>
              <a:ext cx="65075" cy="40675"/>
            </a:xfrm>
            <a:custGeom>
              <a:rect b="b" l="l" r="r" t="t"/>
              <a:pathLst>
                <a:path extrusionOk="0" h="1627" w="2603">
                  <a:moveTo>
                    <a:pt x="2565" y="0"/>
                  </a:moveTo>
                  <a:cubicBezTo>
                    <a:pt x="2559" y="0"/>
                    <a:pt x="2554" y="1"/>
                    <a:pt x="2548" y="4"/>
                  </a:cubicBezTo>
                  <a:lnTo>
                    <a:pt x="21" y="1569"/>
                  </a:lnTo>
                  <a:cubicBezTo>
                    <a:pt x="8" y="1576"/>
                    <a:pt x="0" y="1597"/>
                    <a:pt x="11" y="1610"/>
                  </a:cubicBezTo>
                  <a:cubicBezTo>
                    <a:pt x="17" y="1620"/>
                    <a:pt x="28" y="1627"/>
                    <a:pt x="38" y="1627"/>
                  </a:cubicBezTo>
                  <a:cubicBezTo>
                    <a:pt x="41" y="1627"/>
                    <a:pt x="48" y="1623"/>
                    <a:pt x="55" y="1620"/>
                  </a:cubicBezTo>
                  <a:lnTo>
                    <a:pt x="2582" y="58"/>
                  </a:lnTo>
                  <a:cubicBezTo>
                    <a:pt x="2596" y="47"/>
                    <a:pt x="2602" y="30"/>
                    <a:pt x="2592" y="13"/>
                  </a:cubicBezTo>
                  <a:cubicBezTo>
                    <a:pt x="2585" y="5"/>
                    <a:pt x="2576" y="0"/>
                    <a:pt x="2565"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3"/>
            <p:cNvSpPr/>
            <p:nvPr/>
          </p:nvSpPr>
          <p:spPr>
            <a:xfrm>
              <a:off x="2296900" y="2577600"/>
              <a:ext cx="152975" cy="61300"/>
            </a:xfrm>
            <a:custGeom>
              <a:rect b="b" l="l" r="r" t="t"/>
              <a:pathLst>
                <a:path extrusionOk="0" h="2452" w="6119">
                  <a:moveTo>
                    <a:pt x="6082" y="1"/>
                  </a:moveTo>
                  <a:cubicBezTo>
                    <a:pt x="6077" y="1"/>
                    <a:pt x="6072" y="2"/>
                    <a:pt x="6067" y="5"/>
                  </a:cubicBezTo>
                  <a:lnTo>
                    <a:pt x="2078" y="2391"/>
                  </a:lnTo>
                  <a:lnTo>
                    <a:pt x="2078" y="2391"/>
                  </a:lnTo>
                  <a:lnTo>
                    <a:pt x="1" y="2310"/>
                  </a:lnTo>
                  <a:lnTo>
                    <a:pt x="1" y="2313"/>
                  </a:lnTo>
                  <a:lnTo>
                    <a:pt x="2086" y="2452"/>
                  </a:lnTo>
                  <a:cubicBezTo>
                    <a:pt x="2093" y="2452"/>
                    <a:pt x="2096" y="2452"/>
                    <a:pt x="2102" y="2448"/>
                  </a:cubicBezTo>
                  <a:lnTo>
                    <a:pt x="6098" y="59"/>
                  </a:lnTo>
                  <a:cubicBezTo>
                    <a:pt x="6115" y="50"/>
                    <a:pt x="6118" y="29"/>
                    <a:pt x="6108" y="16"/>
                  </a:cubicBezTo>
                  <a:cubicBezTo>
                    <a:pt x="6103" y="6"/>
                    <a:pt x="6093" y="1"/>
                    <a:pt x="6082" y="1"/>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3"/>
            <p:cNvSpPr/>
            <p:nvPr/>
          </p:nvSpPr>
          <p:spPr>
            <a:xfrm>
              <a:off x="2257000" y="2637400"/>
              <a:ext cx="135825" cy="29525"/>
            </a:xfrm>
            <a:custGeom>
              <a:rect b="b" l="l" r="r" t="t"/>
              <a:pathLst>
                <a:path extrusionOk="0" h="1181" w="5433">
                  <a:moveTo>
                    <a:pt x="5401" y="0"/>
                  </a:moveTo>
                  <a:cubicBezTo>
                    <a:pt x="5394" y="0"/>
                    <a:pt x="5388" y="2"/>
                    <a:pt x="5383" y="6"/>
                  </a:cubicBezTo>
                  <a:lnTo>
                    <a:pt x="3597" y="1119"/>
                  </a:lnTo>
                  <a:lnTo>
                    <a:pt x="3597" y="1119"/>
                  </a:lnTo>
                  <a:lnTo>
                    <a:pt x="10" y="897"/>
                  </a:lnTo>
                  <a:cubicBezTo>
                    <a:pt x="7" y="897"/>
                    <a:pt x="4" y="900"/>
                    <a:pt x="1" y="904"/>
                  </a:cubicBezTo>
                  <a:cubicBezTo>
                    <a:pt x="1" y="907"/>
                    <a:pt x="4" y="910"/>
                    <a:pt x="10" y="913"/>
                  </a:cubicBezTo>
                  <a:lnTo>
                    <a:pt x="3604" y="1181"/>
                  </a:lnTo>
                  <a:cubicBezTo>
                    <a:pt x="3611" y="1181"/>
                    <a:pt x="3617" y="1181"/>
                    <a:pt x="3621" y="1173"/>
                  </a:cubicBezTo>
                  <a:lnTo>
                    <a:pt x="5416" y="56"/>
                  </a:lnTo>
                  <a:cubicBezTo>
                    <a:pt x="5430" y="47"/>
                    <a:pt x="5433" y="30"/>
                    <a:pt x="5426" y="13"/>
                  </a:cubicBezTo>
                  <a:cubicBezTo>
                    <a:pt x="5420" y="4"/>
                    <a:pt x="5410" y="0"/>
                    <a:pt x="5401"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3"/>
            <p:cNvSpPr/>
            <p:nvPr/>
          </p:nvSpPr>
          <p:spPr>
            <a:xfrm>
              <a:off x="1891800" y="2699450"/>
              <a:ext cx="266025" cy="22150"/>
            </a:xfrm>
            <a:custGeom>
              <a:rect b="b" l="l" r="r" t="t"/>
              <a:pathLst>
                <a:path extrusionOk="0" h="886" w="10641">
                  <a:moveTo>
                    <a:pt x="29" y="0"/>
                  </a:moveTo>
                  <a:cubicBezTo>
                    <a:pt x="15" y="0"/>
                    <a:pt x="3" y="12"/>
                    <a:pt x="1" y="27"/>
                  </a:cubicBezTo>
                  <a:cubicBezTo>
                    <a:pt x="1" y="44"/>
                    <a:pt x="14" y="61"/>
                    <a:pt x="31" y="61"/>
                  </a:cubicBezTo>
                  <a:lnTo>
                    <a:pt x="10606" y="885"/>
                  </a:lnTo>
                  <a:lnTo>
                    <a:pt x="10610" y="885"/>
                  </a:lnTo>
                  <a:cubicBezTo>
                    <a:pt x="10623" y="885"/>
                    <a:pt x="10637" y="875"/>
                    <a:pt x="10640" y="858"/>
                  </a:cubicBezTo>
                  <a:cubicBezTo>
                    <a:pt x="10640" y="841"/>
                    <a:pt x="10627" y="828"/>
                    <a:pt x="10610" y="824"/>
                  </a:cubicBezTo>
                  <a:lnTo>
                    <a:pt x="35" y="1"/>
                  </a:lnTo>
                  <a:cubicBezTo>
                    <a:pt x="33" y="0"/>
                    <a:pt x="31" y="0"/>
                    <a:pt x="29"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3"/>
            <p:cNvSpPr/>
            <p:nvPr/>
          </p:nvSpPr>
          <p:spPr>
            <a:xfrm>
              <a:off x="1927925" y="2666700"/>
              <a:ext cx="266000" cy="22150"/>
            </a:xfrm>
            <a:custGeom>
              <a:rect b="b" l="l" r="r" t="t"/>
              <a:pathLst>
                <a:path extrusionOk="0" h="886" w="10640">
                  <a:moveTo>
                    <a:pt x="29" y="1"/>
                  </a:moveTo>
                  <a:cubicBezTo>
                    <a:pt x="13" y="1"/>
                    <a:pt x="0" y="13"/>
                    <a:pt x="0" y="29"/>
                  </a:cubicBezTo>
                  <a:cubicBezTo>
                    <a:pt x="0" y="45"/>
                    <a:pt x="10" y="62"/>
                    <a:pt x="27" y="62"/>
                  </a:cubicBezTo>
                  <a:lnTo>
                    <a:pt x="10605" y="886"/>
                  </a:lnTo>
                  <a:cubicBezTo>
                    <a:pt x="10622" y="886"/>
                    <a:pt x="10636" y="875"/>
                    <a:pt x="10639" y="859"/>
                  </a:cubicBezTo>
                  <a:cubicBezTo>
                    <a:pt x="10639" y="842"/>
                    <a:pt x="10625" y="825"/>
                    <a:pt x="10609" y="825"/>
                  </a:cubicBezTo>
                  <a:lnTo>
                    <a:pt x="34" y="1"/>
                  </a:lnTo>
                  <a:cubicBezTo>
                    <a:pt x="32" y="1"/>
                    <a:pt x="30" y="1"/>
                    <a:pt x="29" y="1"/>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3"/>
            <p:cNvSpPr/>
            <p:nvPr/>
          </p:nvSpPr>
          <p:spPr>
            <a:xfrm>
              <a:off x="1867350" y="2655000"/>
              <a:ext cx="266000" cy="22200"/>
            </a:xfrm>
            <a:custGeom>
              <a:rect b="b" l="l" r="r" t="t"/>
              <a:pathLst>
                <a:path extrusionOk="0" h="888" w="10640">
                  <a:moveTo>
                    <a:pt x="34" y="0"/>
                  </a:moveTo>
                  <a:cubicBezTo>
                    <a:pt x="17" y="0"/>
                    <a:pt x="4" y="14"/>
                    <a:pt x="0" y="31"/>
                  </a:cubicBezTo>
                  <a:cubicBezTo>
                    <a:pt x="0" y="47"/>
                    <a:pt x="14" y="61"/>
                    <a:pt x="30" y="64"/>
                  </a:cubicBezTo>
                  <a:lnTo>
                    <a:pt x="10606" y="888"/>
                  </a:lnTo>
                  <a:lnTo>
                    <a:pt x="10609" y="888"/>
                  </a:lnTo>
                  <a:cubicBezTo>
                    <a:pt x="10626" y="888"/>
                    <a:pt x="10639" y="874"/>
                    <a:pt x="10639" y="861"/>
                  </a:cubicBezTo>
                  <a:cubicBezTo>
                    <a:pt x="10639" y="844"/>
                    <a:pt x="10629" y="827"/>
                    <a:pt x="10612" y="827"/>
                  </a:cubicBezTo>
                  <a:lnTo>
                    <a:pt x="34" y="0"/>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3"/>
            <p:cNvSpPr/>
            <p:nvPr/>
          </p:nvSpPr>
          <p:spPr>
            <a:xfrm>
              <a:off x="2007200" y="2625125"/>
              <a:ext cx="266025" cy="22150"/>
            </a:xfrm>
            <a:custGeom>
              <a:rect b="b" l="l" r="r" t="t"/>
              <a:pathLst>
                <a:path extrusionOk="0" h="886" w="10641">
                  <a:moveTo>
                    <a:pt x="29" y="0"/>
                  </a:moveTo>
                  <a:cubicBezTo>
                    <a:pt x="12" y="0"/>
                    <a:pt x="1" y="13"/>
                    <a:pt x="1" y="28"/>
                  </a:cubicBezTo>
                  <a:cubicBezTo>
                    <a:pt x="1" y="45"/>
                    <a:pt x="11" y="58"/>
                    <a:pt x="28" y="62"/>
                  </a:cubicBezTo>
                  <a:lnTo>
                    <a:pt x="10606" y="885"/>
                  </a:lnTo>
                  <a:cubicBezTo>
                    <a:pt x="10623" y="885"/>
                    <a:pt x="10637" y="871"/>
                    <a:pt x="10637" y="858"/>
                  </a:cubicBezTo>
                  <a:cubicBezTo>
                    <a:pt x="10640" y="841"/>
                    <a:pt x="10627" y="824"/>
                    <a:pt x="10610" y="824"/>
                  </a:cubicBezTo>
                  <a:lnTo>
                    <a:pt x="35" y="1"/>
                  </a:lnTo>
                  <a:cubicBezTo>
                    <a:pt x="33" y="0"/>
                    <a:pt x="31" y="0"/>
                    <a:pt x="29"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3"/>
            <p:cNvSpPr/>
            <p:nvPr/>
          </p:nvSpPr>
          <p:spPr>
            <a:xfrm>
              <a:off x="1805250" y="2579050"/>
              <a:ext cx="266025" cy="22150"/>
            </a:xfrm>
            <a:custGeom>
              <a:rect b="b" l="l" r="r" t="t"/>
              <a:pathLst>
                <a:path extrusionOk="0" h="886" w="10641">
                  <a:moveTo>
                    <a:pt x="30" y="1"/>
                  </a:moveTo>
                  <a:cubicBezTo>
                    <a:pt x="15" y="1"/>
                    <a:pt x="3" y="14"/>
                    <a:pt x="0" y="28"/>
                  </a:cubicBezTo>
                  <a:cubicBezTo>
                    <a:pt x="0" y="45"/>
                    <a:pt x="14" y="62"/>
                    <a:pt x="31" y="62"/>
                  </a:cubicBezTo>
                  <a:lnTo>
                    <a:pt x="10606" y="886"/>
                  </a:lnTo>
                  <a:lnTo>
                    <a:pt x="10609" y="886"/>
                  </a:lnTo>
                  <a:cubicBezTo>
                    <a:pt x="10623" y="886"/>
                    <a:pt x="10637" y="875"/>
                    <a:pt x="10640" y="858"/>
                  </a:cubicBezTo>
                  <a:cubicBezTo>
                    <a:pt x="10640" y="842"/>
                    <a:pt x="10626" y="825"/>
                    <a:pt x="10609" y="825"/>
                  </a:cubicBezTo>
                  <a:lnTo>
                    <a:pt x="34" y="1"/>
                  </a:lnTo>
                  <a:cubicBezTo>
                    <a:pt x="33" y="1"/>
                    <a:pt x="31" y="1"/>
                    <a:pt x="30" y="1"/>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3"/>
            <p:cNvSpPr/>
            <p:nvPr/>
          </p:nvSpPr>
          <p:spPr>
            <a:xfrm>
              <a:off x="1805250" y="2586900"/>
              <a:ext cx="266025" cy="22150"/>
            </a:xfrm>
            <a:custGeom>
              <a:rect b="b" l="l" r="r" t="t"/>
              <a:pathLst>
                <a:path extrusionOk="0" h="886" w="10641">
                  <a:moveTo>
                    <a:pt x="29" y="1"/>
                  </a:moveTo>
                  <a:cubicBezTo>
                    <a:pt x="14" y="1"/>
                    <a:pt x="3" y="13"/>
                    <a:pt x="0" y="28"/>
                  </a:cubicBezTo>
                  <a:cubicBezTo>
                    <a:pt x="0" y="45"/>
                    <a:pt x="14" y="58"/>
                    <a:pt x="31" y="62"/>
                  </a:cubicBezTo>
                  <a:lnTo>
                    <a:pt x="10606" y="885"/>
                  </a:lnTo>
                  <a:lnTo>
                    <a:pt x="10609" y="885"/>
                  </a:lnTo>
                  <a:cubicBezTo>
                    <a:pt x="10623" y="885"/>
                    <a:pt x="10637" y="872"/>
                    <a:pt x="10640" y="858"/>
                  </a:cubicBezTo>
                  <a:cubicBezTo>
                    <a:pt x="10640" y="841"/>
                    <a:pt x="10626" y="824"/>
                    <a:pt x="10609" y="824"/>
                  </a:cubicBezTo>
                  <a:lnTo>
                    <a:pt x="34" y="2"/>
                  </a:lnTo>
                  <a:cubicBezTo>
                    <a:pt x="32" y="1"/>
                    <a:pt x="30" y="1"/>
                    <a:pt x="29" y="1"/>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3"/>
            <p:cNvSpPr/>
            <p:nvPr/>
          </p:nvSpPr>
          <p:spPr>
            <a:xfrm>
              <a:off x="2449250" y="2626400"/>
              <a:ext cx="30650" cy="26400"/>
            </a:xfrm>
            <a:custGeom>
              <a:rect b="b" l="l" r="r" t="t"/>
              <a:pathLst>
                <a:path extrusionOk="0" h="1056" w="1226">
                  <a:moveTo>
                    <a:pt x="402" y="1"/>
                  </a:moveTo>
                  <a:cubicBezTo>
                    <a:pt x="321" y="1"/>
                    <a:pt x="240" y="11"/>
                    <a:pt x="169" y="48"/>
                  </a:cubicBezTo>
                  <a:cubicBezTo>
                    <a:pt x="98" y="85"/>
                    <a:pt x="41" y="146"/>
                    <a:pt x="21" y="224"/>
                  </a:cubicBezTo>
                  <a:cubicBezTo>
                    <a:pt x="1" y="317"/>
                    <a:pt x="41" y="412"/>
                    <a:pt x="85" y="496"/>
                  </a:cubicBezTo>
                  <a:cubicBezTo>
                    <a:pt x="236" y="773"/>
                    <a:pt x="490" y="1020"/>
                    <a:pt x="800" y="1054"/>
                  </a:cubicBezTo>
                  <a:cubicBezTo>
                    <a:pt x="815" y="1055"/>
                    <a:pt x="831" y="1055"/>
                    <a:pt x="846" y="1055"/>
                  </a:cubicBezTo>
                  <a:cubicBezTo>
                    <a:pt x="923" y="1055"/>
                    <a:pt x="1001" y="1040"/>
                    <a:pt x="1060" y="993"/>
                  </a:cubicBezTo>
                  <a:cubicBezTo>
                    <a:pt x="1104" y="956"/>
                    <a:pt x="1135" y="901"/>
                    <a:pt x="1155" y="847"/>
                  </a:cubicBezTo>
                  <a:cubicBezTo>
                    <a:pt x="1225" y="658"/>
                    <a:pt x="1202" y="351"/>
                    <a:pt x="1023" y="224"/>
                  </a:cubicBezTo>
                  <a:cubicBezTo>
                    <a:pt x="854" y="105"/>
                    <a:pt x="604" y="4"/>
                    <a:pt x="402" y="1"/>
                  </a:cubicBezTo>
                  <a:close/>
                </a:path>
              </a:pathLst>
            </a:custGeom>
            <a:solidFill>
              <a:srgbClr val="C9B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3"/>
            <p:cNvSpPr/>
            <p:nvPr/>
          </p:nvSpPr>
          <p:spPr>
            <a:xfrm>
              <a:off x="2451525" y="2616975"/>
              <a:ext cx="8375" cy="8100"/>
            </a:xfrm>
            <a:custGeom>
              <a:rect b="b" l="l" r="r" t="t"/>
              <a:pathLst>
                <a:path extrusionOk="0" h="324" w="335">
                  <a:moveTo>
                    <a:pt x="155" y="0"/>
                  </a:moveTo>
                  <a:cubicBezTo>
                    <a:pt x="138" y="0"/>
                    <a:pt x="121" y="3"/>
                    <a:pt x="105" y="9"/>
                  </a:cubicBezTo>
                  <a:cubicBezTo>
                    <a:pt x="35" y="40"/>
                    <a:pt x="1" y="131"/>
                    <a:pt x="18" y="199"/>
                  </a:cubicBezTo>
                  <a:cubicBezTo>
                    <a:pt x="38" y="273"/>
                    <a:pt x="108" y="324"/>
                    <a:pt x="183" y="324"/>
                  </a:cubicBezTo>
                  <a:cubicBezTo>
                    <a:pt x="200" y="320"/>
                    <a:pt x="213" y="320"/>
                    <a:pt x="226" y="313"/>
                  </a:cubicBezTo>
                  <a:cubicBezTo>
                    <a:pt x="243" y="307"/>
                    <a:pt x="260" y="293"/>
                    <a:pt x="274" y="280"/>
                  </a:cubicBezTo>
                  <a:cubicBezTo>
                    <a:pt x="324" y="229"/>
                    <a:pt x="335" y="141"/>
                    <a:pt x="294" y="77"/>
                  </a:cubicBezTo>
                  <a:cubicBezTo>
                    <a:pt x="268" y="31"/>
                    <a:pt x="211" y="0"/>
                    <a:pt x="155" y="0"/>
                  </a:cubicBezTo>
                  <a:close/>
                </a:path>
              </a:pathLst>
            </a:custGeom>
            <a:solidFill>
              <a:srgbClr val="C9B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3"/>
            <p:cNvSpPr/>
            <p:nvPr/>
          </p:nvSpPr>
          <p:spPr>
            <a:xfrm>
              <a:off x="2448400" y="2613500"/>
              <a:ext cx="3650" cy="3475"/>
            </a:xfrm>
            <a:custGeom>
              <a:rect b="b" l="l" r="r" t="t"/>
              <a:pathLst>
                <a:path extrusionOk="0" h="139" w="146">
                  <a:moveTo>
                    <a:pt x="67" y="0"/>
                  </a:moveTo>
                  <a:cubicBezTo>
                    <a:pt x="60" y="0"/>
                    <a:pt x="54" y="1"/>
                    <a:pt x="48" y="3"/>
                  </a:cubicBezTo>
                  <a:cubicBezTo>
                    <a:pt x="18" y="17"/>
                    <a:pt x="1" y="58"/>
                    <a:pt x="11" y="88"/>
                  </a:cubicBezTo>
                  <a:cubicBezTo>
                    <a:pt x="17" y="116"/>
                    <a:pt x="44" y="139"/>
                    <a:pt x="75" y="139"/>
                  </a:cubicBezTo>
                  <a:cubicBezTo>
                    <a:pt x="78" y="139"/>
                    <a:pt x="80" y="139"/>
                    <a:pt x="82" y="139"/>
                  </a:cubicBezTo>
                  <a:cubicBezTo>
                    <a:pt x="88" y="139"/>
                    <a:pt x="91" y="139"/>
                    <a:pt x="99" y="135"/>
                  </a:cubicBezTo>
                  <a:cubicBezTo>
                    <a:pt x="105" y="132"/>
                    <a:pt x="112" y="128"/>
                    <a:pt x="119" y="122"/>
                  </a:cubicBezTo>
                  <a:cubicBezTo>
                    <a:pt x="143" y="98"/>
                    <a:pt x="146" y="61"/>
                    <a:pt x="129" y="34"/>
                  </a:cubicBezTo>
                  <a:cubicBezTo>
                    <a:pt x="116" y="13"/>
                    <a:pt x="91" y="0"/>
                    <a:pt x="67" y="0"/>
                  </a:cubicBezTo>
                  <a:close/>
                </a:path>
              </a:pathLst>
            </a:custGeom>
            <a:solidFill>
              <a:srgbClr val="C9B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3"/>
            <p:cNvSpPr/>
            <p:nvPr/>
          </p:nvSpPr>
          <p:spPr>
            <a:xfrm>
              <a:off x="1801625" y="2466050"/>
              <a:ext cx="686025" cy="122500"/>
            </a:xfrm>
            <a:custGeom>
              <a:rect b="b" l="l" r="r" t="t"/>
              <a:pathLst>
                <a:path extrusionOk="0" h="4900" w="27441">
                  <a:moveTo>
                    <a:pt x="4104" y="0"/>
                  </a:moveTo>
                  <a:lnTo>
                    <a:pt x="1" y="2072"/>
                  </a:lnTo>
                  <a:cubicBezTo>
                    <a:pt x="136" y="2075"/>
                    <a:pt x="270" y="2089"/>
                    <a:pt x="405" y="2109"/>
                  </a:cubicBezTo>
                  <a:cubicBezTo>
                    <a:pt x="1091" y="2224"/>
                    <a:pt x="1755" y="2487"/>
                    <a:pt x="2326" y="2888"/>
                  </a:cubicBezTo>
                  <a:cubicBezTo>
                    <a:pt x="2636" y="3107"/>
                    <a:pt x="2919" y="3367"/>
                    <a:pt x="3246" y="3563"/>
                  </a:cubicBezTo>
                  <a:cubicBezTo>
                    <a:pt x="3388" y="3651"/>
                    <a:pt x="3540" y="3725"/>
                    <a:pt x="3696" y="3789"/>
                  </a:cubicBezTo>
                  <a:cubicBezTo>
                    <a:pt x="7781" y="4123"/>
                    <a:pt x="13360" y="4579"/>
                    <a:pt x="17189" y="4900"/>
                  </a:cubicBezTo>
                  <a:cubicBezTo>
                    <a:pt x="18630" y="4863"/>
                    <a:pt x="20074" y="4822"/>
                    <a:pt x="21515" y="4822"/>
                  </a:cubicBezTo>
                  <a:cubicBezTo>
                    <a:pt x="22063" y="4822"/>
                    <a:pt x="22610" y="4828"/>
                    <a:pt x="23156" y="4842"/>
                  </a:cubicBezTo>
                  <a:lnTo>
                    <a:pt x="23743" y="4316"/>
                  </a:lnTo>
                  <a:lnTo>
                    <a:pt x="27440" y="1916"/>
                  </a:lnTo>
                  <a:cubicBezTo>
                    <a:pt x="27181" y="1825"/>
                    <a:pt x="26914" y="1754"/>
                    <a:pt x="26651" y="1687"/>
                  </a:cubicBezTo>
                  <a:cubicBezTo>
                    <a:pt x="23995" y="1025"/>
                    <a:pt x="21273" y="732"/>
                    <a:pt x="18539" y="530"/>
                  </a:cubicBezTo>
                  <a:lnTo>
                    <a:pt x="41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3"/>
            <p:cNvSpPr/>
            <p:nvPr/>
          </p:nvSpPr>
          <p:spPr>
            <a:xfrm>
              <a:off x="1796150" y="2521450"/>
              <a:ext cx="40075" cy="21575"/>
            </a:xfrm>
            <a:custGeom>
              <a:rect b="b" l="l" r="r" t="t"/>
              <a:pathLst>
                <a:path extrusionOk="0" h="863" w="1603">
                  <a:moveTo>
                    <a:pt x="477" y="0"/>
                  </a:moveTo>
                  <a:cubicBezTo>
                    <a:pt x="410" y="0"/>
                    <a:pt x="343" y="6"/>
                    <a:pt x="277" y="24"/>
                  </a:cubicBezTo>
                  <a:cubicBezTo>
                    <a:pt x="179" y="52"/>
                    <a:pt x="88" y="109"/>
                    <a:pt x="37" y="197"/>
                  </a:cubicBezTo>
                  <a:cubicBezTo>
                    <a:pt x="14" y="237"/>
                    <a:pt x="0" y="281"/>
                    <a:pt x="7" y="325"/>
                  </a:cubicBezTo>
                  <a:cubicBezTo>
                    <a:pt x="14" y="436"/>
                    <a:pt x="118" y="510"/>
                    <a:pt x="213" y="567"/>
                  </a:cubicBezTo>
                  <a:cubicBezTo>
                    <a:pt x="347" y="642"/>
                    <a:pt x="489" y="709"/>
                    <a:pt x="631" y="770"/>
                  </a:cubicBezTo>
                  <a:cubicBezTo>
                    <a:pt x="754" y="819"/>
                    <a:pt x="883" y="863"/>
                    <a:pt x="1014" y="863"/>
                  </a:cubicBezTo>
                  <a:cubicBezTo>
                    <a:pt x="1027" y="863"/>
                    <a:pt x="1040" y="862"/>
                    <a:pt x="1053" y="861"/>
                  </a:cubicBezTo>
                  <a:cubicBezTo>
                    <a:pt x="1198" y="851"/>
                    <a:pt x="1347" y="770"/>
                    <a:pt x="1404" y="639"/>
                  </a:cubicBezTo>
                  <a:cubicBezTo>
                    <a:pt x="1603" y="156"/>
                    <a:pt x="878" y="18"/>
                    <a:pt x="577" y="4"/>
                  </a:cubicBezTo>
                  <a:cubicBezTo>
                    <a:pt x="544" y="2"/>
                    <a:pt x="511" y="0"/>
                    <a:pt x="4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3"/>
            <p:cNvSpPr/>
            <p:nvPr/>
          </p:nvSpPr>
          <p:spPr>
            <a:xfrm>
              <a:off x="1836050" y="2531625"/>
              <a:ext cx="13025" cy="12400"/>
            </a:xfrm>
            <a:custGeom>
              <a:rect b="b" l="l" r="r" t="t"/>
              <a:pathLst>
                <a:path extrusionOk="0" h="496" w="521">
                  <a:moveTo>
                    <a:pt x="211" y="0"/>
                  </a:moveTo>
                  <a:cubicBezTo>
                    <a:pt x="133" y="0"/>
                    <a:pt x="57" y="25"/>
                    <a:pt x="24" y="107"/>
                  </a:cubicBezTo>
                  <a:cubicBezTo>
                    <a:pt x="3" y="154"/>
                    <a:pt x="0" y="204"/>
                    <a:pt x="3" y="258"/>
                  </a:cubicBezTo>
                  <a:cubicBezTo>
                    <a:pt x="3" y="285"/>
                    <a:pt x="7" y="316"/>
                    <a:pt x="17" y="343"/>
                  </a:cubicBezTo>
                  <a:cubicBezTo>
                    <a:pt x="31" y="373"/>
                    <a:pt x="51" y="394"/>
                    <a:pt x="75" y="414"/>
                  </a:cubicBezTo>
                  <a:cubicBezTo>
                    <a:pt x="131" y="460"/>
                    <a:pt x="204" y="496"/>
                    <a:pt x="275" y="496"/>
                  </a:cubicBezTo>
                  <a:cubicBezTo>
                    <a:pt x="302" y="496"/>
                    <a:pt x="329" y="490"/>
                    <a:pt x="355" y="478"/>
                  </a:cubicBezTo>
                  <a:cubicBezTo>
                    <a:pt x="419" y="447"/>
                    <a:pt x="456" y="383"/>
                    <a:pt x="483" y="316"/>
                  </a:cubicBezTo>
                  <a:cubicBezTo>
                    <a:pt x="506" y="252"/>
                    <a:pt x="520" y="171"/>
                    <a:pt x="486" y="110"/>
                  </a:cubicBezTo>
                  <a:cubicBezTo>
                    <a:pt x="449" y="53"/>
                    <a:pt x="382" y="26"/>
                    <a:pt x="314" y="12"/>
                  </a:cubicBezTo>
                  <a:cubicBezTo>
                    <a:pt x="282" y="5"/>
                    <a:pt x="246" y="0"/>
                    <a:pt x="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3"/>
            <p:cNvSpPr/>
            <p:nvPr/>
          </p:nvSpPr>
          <p:spPr>
            <a:xfrm>
              <a:off x="1873775" y="2439050"/>
              <a:ext cx="715100" cy="140975"/>
            </a:xfrm>
            <a:custGeom>
              <a:rect b="b" l="l" r="r" t="t"/>
              <a:pathLst>
                <a:path extrusionOk="0" h="5639" w="28604">
                  <a:moveTo>
                    <a:pt x="2818" y="1"/>
                  </a:moveTo>
                  <a:cubicBezTo>
                    <a:pt x="2672" y="1"/>
                    <a:pt x="2489" y="28"/>
                    <a:pt x="2284" y="54"/>
                  </a:cubicBezTo>
                  <a:cubicBezTo>
                    <a:pt x="2082" y="81"/>
                    <a:pt x="1857" y="107"/>
                    <a:pt x="1627" y="107"/>
                  </a:cubicBezTo>
                  <a:cubicBezTo>
                    <a:pt x="1483" y="107"/>
                    <a:pt x="1338" y="97"/>
                    <a:pt x="1195" y="71"/>
                  </a:cubicBezTo>
                  <a:cubicBezTo>
                    <a:pt x="1120" y="57"/>
                    <a:pt x="1051" y="49"/>
                    <a:pt x="986" y="49"/>
                  </a:cubicBezTo>
                  <a:cubicBezTo>
                    <a:pt x="382" y="49"/>
                    <a:pt x="159" y="699"/>
                    <a:pt x="74" y="2767"/>
                  </a:cubicBezTo>
                  <a:cubicBezTo>
                    <a:pt x="1" y="4474"/>
                    <a:pt x="606" y="4806"/>
                    <a:pt x="1127" y="4806"/>
                  </a:cubicBezTo>
                  <a:cubicBezTo>
                    <a:pt x="1306" y="4806"/>
                    <a:pt x="1474" y="4767"/>
                    <a:pt x="1603" y="4731"/>
                  </a:cubicBezTo>
                  <a:cubicBezTo>
                    <a:pt x="1692" y="4705"/>
                    <a:pt x="1773" y="4694"/>
                    <a:pt x="1845" y="4694"/>
                  </a:cubicBezTo>
                  <a:cubicBezTo>
                    <a:pt x="2175" y="4694"/>
                    <a:pt x="2318" y="4920"/>
                    <a:pt x="2318" y="4920"/>
                  </a:cubicBezTo>
                  <a:lnTo>
                    <a:pt x="28604" y="5639"/>
                  </a:lnTo>
                  <a:cubicBezTo>
                    <a:pt x="28604" y="5639"/>
                    <a:pt x="28007" y="3796"/>
                    <a:pt x="28007" y="2888"/>
                  </a:cubicBezTo>
                  <a:cubicBezTo>
                    <a:pt x="28007" y="1981"/>
                    <a:pt x="28199" y="1002"/>
                    <a:pt x="28199" y="1002"/>
                  </a:cubicBezTo>
                  <a:lnTo>
                    <a:pt x="28223" y="810"/>
                  </a:lnTo>
                  <a:cubicBezTo>
                    <a:pt x="28223" y="810"/>
                    <a:pt x="3347" y="213"/>
                    <a:pt x="3060" y="47"/>
                  </a:cubicBezTo>
                  <a:cubicBezTo>
                    <a:pt x="3000" y="13"/>
                    <a:pt x="2918" y="1"/>
                    <a:pt x="2818" y="1"/>
                  </a:cubicBezTo>
                  <a:close/>
                </a:path>
              </a:pathLst>
            </a:custGeom>
            <a:solidFill>
              <a:srgbClr val="F7E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3"/>
            <p:cNvSpPr/>
            <p:nvPr/>
          </p:nvSpPr>
          <p:spPr>
            <a:xfrm>
              <a:off x="1943600" y="2450500"/>
              <a:ext cx="375175" cy="32275"/>
            </a:xfrm>
            <a:custGeom>
              <a:rect b="b" l="l" r="r" t="t"/>
              <a:pathLst>
                <a:path extrusionOk="0" h="1291" w="15007">
                  <a:moveTo>
                    <a:pt x="858" y="1"/>
                  </a:moveTo>
                  <a:cubicBezTo>
                    <a:pt x="540" y="133"/>
                    <a:pt x="257" y="291"/>
                    <a:pt x="1" y="473"/>
                  </a:cubicBezTo>
                  <a:cubicBezTo>
                    <a:pt x="85" y="470"/>
                    <a:pt x="169" y="467"/>
                    <a:pt x="254" y="463"/>
                  </a:cubicBezTo>
                  <a:cubicBezTo>
                    <a:pt x="361" y="372"/>
                    <a:pt x="480" y="298"/>
                    <a:pt x="604" y="237"/>
                  </a:cubicBezTo>
                  <a:cubicBezTo>
                    <a:pt x="730" y="180"/>
                    <a:pt x="895" y="96"/>
                    <a:pt x="1034" y="96"/>
                  </a:cubicBezTo>
                  <a:cubicBezTo>
                    <a:pt x="1138" y="96"/>
                    <a:pt x="1225" y="139"/>
                    <a:pt x="1280" y="275"/>
                  </a:cubicBezTo>
                  <a:cubicBezTo>
                    <a:pt x="1300" y="325"/>
                    <a:pt x="1306" y="379"/>
                    <a:pt x="1303" y="433"/>
                  </a:cubicBezTo>
                  <a:lnTo>
                    <a:pt x="1553" y="433"/>
                  </a:lnTo>
                  <a:cubicBezTo>
                    <a:pt x="4654" y="433"/>
                    <a:pt x="7751" y="905"/>
                    <a:pt x="10856" y="1128"/>
                  </a:cubicBezTo>
                  <a:cubicBezTo>
                    <a:pt x="12236" y="1229"/>
                    <a:pt x="13623" y="1276"/>
                    <a:pt x="15007" y="1290"/>
                  </a:cubicBezTo>
                  <a:cubicBezTo>
                    <a:pt x="13461" y="993"/>
                    <a:pt x="11501" y="649"/>
                    <a:pt x="9533" y="356"/>
                  </a:cubicBezTo>
                  <a:cubicBezTo>
                    <a:pt x="8123" y="271"/>
                    <a:pt x="6665" y="183"/>
                    <a:pt x="5261" y="99"/>
                  </a:cubicBezTo>
                  <a:lnTo>
                    <a:pt x="858" y="1"/>
                  </a:lnTo>
                  <a:close/>
                </a:path>
              </a:pathLst>
            </a:custGeom>
            <a:solidFill>
              <a:srgbClr val="E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3"/>
            <p:cNvSpPr/>
            <p:nvPr/>
          </p:nvSpPr>
          <p:spPr>
            <a:xfrm>
              <a:off x="2577225" y="2464100"/>
              <a:ext cx="1525" cy="9200"/>
            </a:xfrm>
            <a:custGeom>
              <a:rect b="b" l="l" r="r" t="t"/>
              <a:pathLst>
                <a:path extrusionOk="0" h="368" w="61">
                  <a:moveTo>
                    <a:pt x="61" y="0"/>
                  </a:moveTo>
                  <a:cubicBezTo>
                    <a:pt x="61" y="4"/>
                    <a:pt x="34" y="145"/>
                    <a:pt x="0" y="368"/>
                  </a:cubicBezTo>
                  <a:lnTo>
                    <a:pt x="0" y="368"/>
                  </a:lnTo>
                  <a:cubicBezTo>
                    <a:pt x="34" y="145"/>
                    <a:pt x="61" y="4"/>
                    <a:pt x="61" y="0"/>
                  </a:cubicBezTo>
                  <a:close/>
                  <a:moveTo>
                    <a:pt x="61" y="0"/>
                  </a:moveTo>
                  <a:lnTo>
                    <a:pt x="61" y="0"/>
                  </a:lnTo>
                  <a:lnTo>
                    <a:pt x="61" y="0"/>
                  </a:lnTo>
                  <a:close/>
                  <a:moveTo>
                    <a:pt x="61" y="0"/>
                  </a:moveTo>
                  <a:lnTo>
                    <a:pt x="61" y="0"/>
                  </a:lnTo>
                  <a:close/>
                </a:path>
              </a:pathLst>
            </a:custGeom>
            <a:solidFill>
              <a:srgbClr val="F7E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3"/>
            <p:cNvSpPr/>
            <p:nvPr/>
          </p:nvSpPr>
          <p:spPr>
            <a:xfrm>
              <a:off x="1889450" y="2462575"/>
              <a:ext cx="689300" cy="91725"/>
            </a:xfrm>
            <a:custGeom>
              <a:rect b="b" l="l" r="r" t="t"/>
              <a:pathLst>
                <a:path extrusionOk="0" h="3669" w="27572">
                  <a:moveTo>
                    <a:pt x="25268" y="564"/>
                  </a:moveTo>
                  <a:lnTo>
                    <a:pt x="25268" y="564"/>
                  </a:lnTo>
                  <a:cubicBezTo>
                    <a:pt x="25268" y="564"/>
                    <a:pt x="25268" y="564"/>
                    <a:pt x="25268" y="564"/>
                  </a:cubicBezTo>
                  <a:cubicBezTo>
                    <a:pt x="25268" y="564"/>
                    <a:pt x="25268" y="564"/>
                    <a:pt x="25268" y="564"/>
                  </a:cubicBezTo>
                  <a:close/>
                  <a:moveTo>
                    <a:pt x="24920" y="1"/>
                  </a:moveTo>
                  <a:cubicBezTo>
                    <a:pt x="24532" y="227"/>
                    <a:pt x="24137" y="449"/>
                    <a:pt x="23736" y="648"/>
                  </a:cubicBezTo>
                  <a:cubicBezTo>
                    <a:pt x="23887" y="642"/>
                    <a:pt x="24036" y="635"/>
                    <a:pt x="24184" y="625"/>
                  </a:cubicBezTo>
                  <a:cubicBezTo>
                    <a:pt x="24208" y="608"/>
                    <a:pt x="24231" y="591"/>
                    <a:pt x="24259" y="577"/>
                  </a:cubicBezTo>
                  <a:cubicBezTo>
                    <a:pt x="24464" y="446"/>
                    <a:pt x="24684" y="328"/>
                    <a:pt x="24883" y="186"/>
                  </a:cubicBezTo>
                  <a:cubicBezTo>
                    <a:pt x="24937" y="149"/>
                    <a:pt x="25005" y="129"/>
                    <a:pt x="25072" y="129"/>
                  </a:cubicBezTo>
                  <a:cubicBezTo>
                    <a:pt x="25167" y="129"/>
                    <a:pt x="25264" y="172"/>
                    <a:pt x="25311" y="270"/>
                  </a:cubicBezTo>
                  <a:cubicBezTo>
                    <a:pt x="25358" y="362"/>
                    <a:pt x="25332" y="480"/>
                    <a:pt x="25271" y="561"/>
                  </a:cubicBezTo>
                  <a:cubicBezTo>
                    <a:pt x="25271" y="564"/>
                    <a:pt x="25269" y="564"/>
                    <a:pt x="25268" y="564"/>
                  </a:cubicBezTo>
                  <a:lnTo>
                    <a:pt x="25268" y="564"/>
                  </a:lnTo>
                  <a:cubicBezTo>
                    <a:pt x="26017" y="524"/>
                    <a:pt x="26762" y="476"/>
                    <a:pt x="27511" y="429"/>
                  </a:cubicBezTo>
                  <a:cubicBezTo>
                    <a:pt x="27545" y="206"/>
                    <a:pt x="27572" y="65"/>
                    <a:pt x="27572" y="61"/>
                  </a:cubicBezTo>
                  <a:lnTo>
                    <a:pt x="24920" y="1"/>
                  </a:lnTo>
                  <a:close/>
                  <a:moveTo>
                    <a:pt x="142" y="2956"/>
                  </a:moveTo>
                  <a:cubicBezTo>
                    <a:pt x="74" y="3162"/>
                    <a:pt x="31" y="3331"/>
                    <a:pt x="1" y="3452"/>
                  </a:cubicBezTo>
                  <a:cubicBezTo>
                    <a:pt x="95" y="3587"/>
                    <a:pt x="219" y="3665"/>
                    <a:pt x="375" y="3668"/>
                  </a:cubicBezTo>
                  <a:cubicBezTo>
                    <a:pt x="304" y="3510"/>
                    <a:pt x="236" y="3341"/>
                    <a:pt x="189" y="3162"/>
                  </a:cubicBezTo>
                  <a:cubicBezTo>
                    <a:pt x="172" y="3092"/>
                    <a:pt x="155" y="3024"/>
                    <a:pt x="142" y="2956"/>
                  </a:cubicBezTo>
                  <a:close/>
                </a:path>
              </a:pathLst>
            </a:custGeom>
            <a:solidFill>
              <a:srgbClr val="E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3"/>
            <p:cNvSpPr/>
            <p:nvPr/>
          </p:nvSpPr>
          <p:spPr>
            <a:xfrm>
              <a:off x="1889775" y="2462325"/>
              <a:ext cx="53850" cy="74175"/>
            </a:xfrm>
            <a:custGeom>
              <a:rect b="b" l="l" r="r" t="t"/>
              <a:pathLst>
                <a:path extrusionOk="0" h="2967" w="2154">
                  <a:moveTo>
                    <a:pt x="2154" y="0"/>
                  </a:moveTo>
                  <a:lnTo>
                    <a:pt x="2154" y="0"/>
                  </a:lnTo>
                  <a:cubicBezTo>
                    <a:pt x="2123" y="4"/>
                    <a:pt x="2093" y="7"/>
                    <a:pt x="2062" y="7"/>
                  </a:cubicBezTo>
                  <a:cubicBezTo>
                    <a:pt x="1907" y="17"/>
                    <a:pt x="1739" y="34"/>
                    <a:pt x="1631" y="142"/>
                  </a:cubicBezTo>
                  <a:cubicBezTo>
                    <a:pt x="1469" y="300"/>
                    <a:pt x="1496" y="601"/>
                    <a:pt x="1307" y="726"/>
                  </a:cubicBezTo>
                  <a:cubicBezTo>
                    <a:pt x="1249" y="763"/>
                    <a:pt x="1189" y="777"/>
                    <a:pt x="1125" y="777"/>
                  </a:cubicBezTo>
                  <a:cubicBezTo>
                    <a:pt x="1033" y="777"/>
                    <a:pt x="939" y="749"/>
                    <a:pt x="844" y="726"/>
                  </a:cubicBezTo>
                  <a:cubicBezTo>
                    <a:pt x="750" y="699"/>
                    <a:pt x="652" y="672"/>
                    <a:pt x="561" y="672"/>
                  </a:cubicBezTo>
                  <a:cubicBezTo>
                    <a:pt x="500" y="672"/>
                    <a:pt x="443" y="685"/>
                    <a:pt x="388" y="716"/>
                  </a:cubicBezTo>
                  <a:cubicBezTo>
                    <a:pt x="271" y="786"/>
                    <a:pt x="220" y="931"/>
                    <a:pt x="183" y="1063"/>
                  </a:cubicBezTo>
                  <a:cubicBezTo>
                    <a:pt x="24" y="1677"/>
                    <a:pt x="1" y="2342"/>
                    <a:pt x="129" y="2966"/>
                  </a:cubicBezTo>
                  <a:cubicBezTo>
                    <a:pt x="385" y="2166"/>
                    <a:pt x="969" y="847"/>
                    <a:pt x="2154" y="0"/>
                  </a:cubicBezTo>
                  <a:close/>
                </a:path>
              </a:pathLst>
            </a:custGeom>
            <a:solidFill>
              <a:srgbClr val="D8C3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3"/>
            <p:cNvSpPr/>
            <p:nvPr/>
          </p:nvSpPr>
          <p:spPr>
            <a:xfrm>
              <a:off x="1877475" y="2447550"/>
              <a:ext cx="87575" cy="101350"/>
            </a:xfrm>
            <a:custGeom>
              <a:rect b="b" l="l" r="r" t="t"/>
              <a:pathLst>
                <a:path extrusionOk="0" h="4054" w="3503">
                  <a:moveTo>
                    <a:pt x="885" y="1"/>
                  </a:moveTo>
                  <a:cubicBezTo>
                    <a:pt x="642" y="1"/>
                    <a:pt x="486" y="328"/>
                    <a:pt x="354" y="828"/>
                  </a:cubicBezTo>
                  <a:cubicBezTo>
                    <a:pt x="216" y="1357"/>
                    <a:pt x="0" y="3382"/>
                    <a:pt x="480" y="4053"/>
                  </a:cubicBezTo>
                  <a:cubicBezTo>
                    <a:pt x="510" y="3932"/>
                    <a:pt x="553" y="3763"/>
                    <a:pt x="621" y="3557"/>
                  </a:cubicBezTo>
                  <a:cubicBezTo>
                    <a:pt x="493" y="2933"/>
                    <a:pt x="516" y="2268"/>
                    <a:pt x="675" y="1654"/>
                  </a:cubicBezTo>
                  <a:cubicBezTo>
                    <a:pt x="712" y="1522"/>
                    <a:pt x="763" y="1377"/>
                    <a:pt x="880" y="1307"/>
                  </a:cubicBezTo>
                  <a:cubicBezTo>
                    <a:pt x="935" y="1276"/>
                    <a:pt x="992" y="1263"/>
                    <a:pt x="1053" y="1263"/>
                  </a:cubicBezTo>
                  <a:cubicBezTo>
                    <a:pt x="1144" y="1263"/>
                    <a:pt x="1242" y="1290"/>
                    <a:pt x="1336" y="1317"/>
                  </a:cubicBezTo>
                  <a:cubicBezTo>
                    <a:pt x="1431" y="1340"/>
                    <a:pt x="1525" y="1368"/>
                    <a:pt x="1617" y="1368"/>
                  </a:cubicBezTo>
                  <a:cubicBezTo>
                    <a:pt x="1681" y="1368"/>
                    <a:pt x="1741" y="1354"/>
                    <a:pt x="1799" y="1317"/>
                  </a:cubicBezTo>
                  <a:cubicBezTo>
                    <a:pt x="1988" y="1192"/>
                    <a:pt x="1961" y="891"/>
                    <a:pt x="2123" y="733"/>
                  </a:cubicBezTo>
                  <a:cubicBezTo>
                    <a:pt x="2231" y="625"/>
                    <a:pt x="2399" y="608"/>
                    <a:pt x="2554" y="598"/>
                  </a:cubicBezTo>
                  <a:cubicBezTo>
                    <a:pt x="2585" y="598"/>
                    <a:pt x="2615" y="595"/>
                    <a:pt x="2646" y="591"/>
                  </a:cubicBezTo>
                  <a:cubicBezTo>
                    <a:pt x="2902" y="409"/>
                    <a:pt x="3185" y="251"/>
                    <a:pt x="3503" y="119"/>
                  </a:cubicBezTo>
                  <a:lnTo>
                    <a:pt x="2028" y="89"/>
                  </a:lnTo>
                  <a:cubicBezTo>
                    <a:pt x="2028" y="89"/>
                    <a:pt x="1796" y="203"/>
                    <a:pt x="1525" y="203"/>
                  </a:cubicBezTo>
                  <a:cubicBezTo>
                    <a:pt x="1391" y="203"/>
                    <a:pt x="1249" y="176"/>
                    <a:pt x="1120" y="89"/>
                  </a:cubicBezTo>
                  <a:cubicBezTo>
                    <a:pt x="1033" y="28"/>
                    <a:pt x="955" y="1"/>
                    <a:pt x="885" y="1"/>
                  </a:cubicBezTo>
                  <a:close/>
                </a:path>
              </a:pathLst>
            </a:custGeom>
            <a:solidFill>
              <a:srgbClr val="D0B3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3"/>
            <p:cNvSpPr/>
            <p:nvPr/>
          </p:nvSpPr>
          <p:spPr>
            <a:xfrm>
              <a:off x="2318750" y="2478775"/>
              <a:ext cx="164100" cy="21875"/>
            </a:xfrm>
            <a:custGeom>
              <a:rect b="b" l="l" r="r" t="t"/>
              <a:pathLst>
                <a:path extrusionOk="0" h="875" w="6564">
                  <a:moveTo>
                    <a:pt x="6564" y="0"/>
                  </a:moveTo>
                  <a:cubicBezTo>
                    <a:pt x="4637" y="98"/>
                    <a:pt x="2706" y="162"/>
                    <a:pt x="776" y="162"/>
                  </a:cubicBezTo>
                  <a:cubicBezTo>
                    <a:pt x="516" y="162"/>
                    <a:pt x="261" y="162"/>
                    <a:pt x="1" y="159"/>
                  </a:cubicBezTo>
                  <a:lnTo>
                    <a:pt x="1" y="159"/>
                  </a:lnTo>
                  <a:cubicBezTo>
                    <a:pt x="1343" y="419"/>
                    <a:pt x="2376" y="642"/>
                    <a:pt x="2828" y="770"/>
                  </a:cubicBezTo>
                  <a:cubicBezTo>
                    <a:pt x="3084" y="840"/>
                    <a:pt x="3354" y="874"/>
                    <a:pt x="3631" y="874"/>
                  </a:cubicBezTo>
                  <a:cubicBezTo>
                    <a:pt x="4556" y="874"/>
                    <a:pt x="5565" y="503"/>
                    <a:pt x="6564" y="0"/>
                  </a:cubicBezTo>
                  <a:close/>
                </a:path>
              </a:pathLst>
            </a:custGeom>
            <a:solidFill>
              <a:srgbClr val="D8C3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3"/>
            <p:cNvSpPr/>
            <p:nvPr/>
          </p:nvSpPr>
          <p:spPr>
            <a:xfrm>
              <a:off x="2181900" y="2459375"/>
              <a:ext cx="330550" cy="23475"/>
            </a:xfrm>
            <a:custGeom>
              <a:rect b="b" l="l" r="r" t="t"/>
              <a:pathLst>
                <a:path extrusionOk="0" h="939" w="13222">
                  <a:moveTo>
                    <a:pt x="1" y="1"/>
                  </a:moveTo>
                  <a:lnTo>
                    <a:pt x="1" y="1"/>
                  </a:lnTo>
                  <a:cubicBezTo>
                    <a:pt x="1969" y="294"/>
                    <a:pt x="3929" y="638"/>
                    <a:pt x="5475" y="935"/>
                  </a:cubicBezTo>
                  <a:cubicBezTo>
                    <a:pt x="5735" y="938"/>
                    <a:pt x="5990" y="938"/>
                    <a:pt x="6250" y="938"/>
                  </a:cubicBezTo>
                  <a:cubicBezTo>
                    <a:pt x="8180" y="938"/>
                    <a:pt x="10111" y="874"/>
                    <a:pt x="12038" y="776"/>
                  </a:cubicBezTo>
                  <a:cubicBezTo>
                    <a:pt x="12439" y="577"/>
                    <a:pt x="12834" y="355"/>
                    <a:pt x="13222" y="129"/>
                  </a:cubicBezTo>
                  <a:lnTo>
                    <a:pt x="11265" y="88"/>
                  </a:lnTo>
                  <a:cubicBezTo>
                    <a:pt x="10921" y="240"/>
                    <a:pt x="10701" y="337"/>
                    <a:pt x="10701" y="337"/>
                  </a:cubicBezTo>
                  <a:cubicBezTo>
                    <a:pt x="10701" y="337"/>
                    <a:pt x="10242" y="499"/>
                    <a:pt x="9082" y="499"/>
                  </a:cubicBezTo>
                  <a:cubicBezTo>
                    <a:pt x="9001" y="499"/>
                    <a:pt x="8913" y="496"/>
                    <a:pt x="8825" y="496"/>
                  </a:cubicBezTo>
                  <a:cubicBezTo>
                    <a:pt x="8258" y="482"/>
                    <a:pt x="4344" y="257"/>
                    <a:pt x="1" y="1"/>
                  </a:cubicBezTo>
                  <a:close/>
                </a:path>
              </a:pathLst>
            </a:custGeom>
            <a:solidFill>
              <a:srgbClr val="D0B3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3"/>
            <p:cNvSpPr/>
            <p:nvPr/>
          </p:nvSpPr>
          <p:spPr>
            <a:xfrm>
              <a:off x="1865400" y="2426325"/>
              <a:ext cx="731250" cy="163825"/>
            </a:xfrm>
            <a:custGeom>
              <a:rect b="b" l="l" r="r" t="t"/>
              <a:pathLst>
                <a:path extrusionOk="0" h="6553" w="29250">
                  <a:moveTo>
                    <a:pt x="914" y="0"/>
                  </a:moveTo>
                  <a:cubicBezTo>
                    <a:pt x="556" y="0"/>
                    <a:pt x="221" y="369"/>
                    <a:pt x="122" y="2729"/>
                  </a:cubicBezTo>
                  <a:cubicBezTo>
                    <a:pt x="1" y="5550"/>
                    <a:pt x="932" y="5598"/>
                    <a:pt x="1317" y="5645"/>
                  </a:cubicBezTo>
                  <a:cubicBezTo>
                    <a:pt x="1378" y="5653"/>
                    <a:pt x="1441" y="5656"/>
                    <a:pt x="1505" y="5656"/>
                  </a:cubicBezTo>
                  <a:cubicBezTo>
                    <a:pt x="1577" y="5656"/>
                    <a:pt x="1651" y="5652"/>
                    <a:pt x="1725" y="5648"/>
                  </a:cubicBezTo>
                  <a:cubicBezTo>
                    <a:pt x="1797" y="5644"/>
                    <a:pt x="1868" y="5641"/>
                    <a:pt x="1938" y="5641"/>
                  </a:cubicBezTo>
                  <a:cubicBezTo>
                    <a:pt x="2115" y="5641"/>
                    <a:pt x="2281" y="5663"/>
                    <a:pt x="2416" y="5763"/>
                  </a:cubicBezTo>
                  <a:cubicBezTo>
                    <a:pt x="2552" y="5866"/>
                    <a:pt x="2742" y="5893"/>
                    <a:pt x="2905" y="5893"/>
                  </a:cubicBezTo>
                  <a:cubicBezTo>
                    <a:pt x="3083" y="5893"/>
                    <a:pt x="3226" y="5861"/>
                    <a:pt x="3226" y="5861"/>
                  </a:cubicBezTo>
                  <a:cubicBezTo>
                    <a:pt x="3226" y="5861"/>
                    <a:pt x="28365" y="6553"/>
                    <a:pt x="28703" y="6553"/>
                  </a:cubicBezTo>
                  <a:cubicBezTo>
                    <a:pt x="29037" y="6553"/>
                    <a:pt x="29250" y="6360"/>
                    <a:pt x="29250" y="6195"/>
                  </a:cubicBezTo>
                  <a:cubicBezTo>
                    <a:pt x="29250" y="6026"/>
                    <a:pt x="28726" y="5979"/>
                    <a:pt x="28726" y="5979"/>
                  </a:cubicBezTo>
                  <a:cubicBezTo>
                    <a:pt x="28726" y="5979"/>
                    <a:pt x="2798" y="5335"/>
                    <a:pt x="2558" y="5118"/>
                  </a:cubicBezTo>
                  <a:cubicBezTo>
                    <a:pt x="2464" y="5035"/>
                    <a:pt x="2418" y="5006"/>
                    <a:pt x="2336" y="5006"/>
                  </a:cubicBezTo>
                  <a:cubicBezTo>
                    <a:pt x="2209" y="5006"/>
                    <a:pt x="1997" y="5076"/>
                    <a:pt x="1388" y="5118"/>
                  </a:cubicBezTo>
                  <a:cubicBezTo>
                    <a:pt x="1375" y="5119"/>
                    <a:pt x="1363" y="5120"/>
                    <a:pt x="1351" y="5120"/>
                  </a:cubicBezTo>
                  <a:cubicBezTo>
                    <a:pt x="392" y="5120"/>
                    <a:pt x="674" y="2316"/>
                    <a:pt x="837" y="1677"/>
                  </a:cubicBezTo>
                  <a:cubicBezTo>
                    <a:pt x="968" y="1177"/>
                    <a:pt x="1125" y="851"/>
                    <a:pt x="1368" y="851"/>
                  </a:cubicBezTo>
                  <a:cubicBezTo>
                    <a:pt x="1438" y="851"/>
                    <a:pt x="1516" y="878"/>
                    <a:pt x="1603" y="938"/>
                  </a:cubicBezTo>
                  <a:cubicBezTo>
                    <a:pt x="1730" y="1026"/>
                    <a:pt x="1874" y="1055"/>
                    <a:pt x="2008" y="1055"/>
                  </a:cubicBezTo>
                  <a:cubicBezTo>
                    <a:pt x="2277" y="1055"/>
                    <a:pt x="2511" y="938"/>
                    <a:pt x="2511" y="938"/>
                  </a:cubicBezTo>
                  <a:lnTo>
                    <a:pt x="28534" y="1511"/>
                  </a:lnTo>
                  <a:cubicBezTo>
                    <a:pt x="28534" y="1511"/>
                    <a:pt x="28990" y="1464"/>
                    <a:pt x="28939" y="1153"/>
                  </a:cubicBezTo>
                  <a:cubicBezTo>
                    <a:pt x="28910" y="961"/>
                    <a:pt x="28691" y="923"/>
                    <a:pt x="28526" y="923"/>
                  </a:cubicBezTo>
                  <a:cubicBezTo>
                    <a:pt x="28423" y="923"/>
                    <a:pt x="28342" y="938"/>
                    <a:pt x="28342" y="938"/>
                  </a:cubicBezTo>
                  <a:cubicBezTo>
                    <a:pt x="28342" y="938"/>
                    <a:pt x="4157" y="124"/>
                    <a:pt x="3514" y="101"/>
                  </a:cubicBezTo>
                  <a:cubicBezTo>
                    <a:pt x="3443" y="98"/>
                    <a:pt x="3374" y="97"/>
                    <a:pt x="3309" y="97"/>
                  </a:cubicBezTo>
                  <a:cubicBezTo>
                    <a:pt x="2780" y="97"/>
                    <a:pt x="2441" y="172"/>
                    <a:pt x="2441" y="172"/>
                  </a:cubicBezTo>
                  <a:cubicBezTo>
                    <a:pt x="2292" y="278"/>
                    <a:pt x="2153" y="316"/>
                    <a:pt x="2021" y="316"/>
                  </a:cubicBezTo>
                  <a:cubicBezTo>
                    <a:pt x="1707" y="316"/>
                    <a:pt x="1428" y="96"/>
                    <a:pt x="1125" y="30"/>
                  </a:cubicBezTo>
                  <a:cubicBezTo>
                    <a:pt x="1055" y="14"/>
                    <a:pt x="984" y="0"/>
                    <a:pt x="914" y="0"/>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3"/>
            <p:cNvSpPr/>
            <p:nvPr/>
          </p:nvSpPr>
          <p:spPr>
            <a:xfrm>
              <a:off x="1878825" y="2369100"/>
              <a:ext cx="710050" cy="86075"/>
            </a:xfrm>
            <a:custGeom>
              <a:rect b="b" l="l" r="r" t="t"/>
              <a:pathLst>
                <a:path extrusionOk="0" h="3443" w="28402">
                  <a:moveTo>
                    <a:pt x="1762" y="1"/>
                  </a:moveTo>
                  <a:cubicBezTo>
                    <a:pt x="1566" y="1"/>
                    <a:pt x="1387" y="102"/>
                    <a:pt x="1292" y="271"/>
                  </a:cubicBezTo>
                  <a:lnTo>
                    <a:pt x="0" y="2522"/>
                  </a:lnTo>
                  <a:lnTo>
                    <a:pt x="0" y="2629"/>
                  </a:lnTo>
                  <a:lnTo>
                    <a:pt x="28402" y="3442"/>
                  </a:lnTo>
                  <a:lnTo>
                    <a:pt x="27423" y="375"/>
                  </a:lnTo>
                  <a:cubicBezTo>
                    <a:pt x="27353" y="153"/>
                    <a:pt x="27143" y="1"/>
                    <a:pt x="26911" y="1"/>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3"/>
            <p:cNvSpPr/>
            <p:nvPr/>
          </p:nvSpPr>
          <p:spPr>
            <a:xfrm>
              <a:off x="2299425" y="2552925"/>
              <a:ext cx="265925" cy="7025"/>
            </a:xfrm>
            <a:custGeom>
              <a:rect b="b" l="l" r="r" t="t"/>
              <a:pathLst>
                <a:path extrusionOk="0" h="281" w="10637">
                  <a:moveTo>
                    <a:pt x="31" y="0"/>
                  </a:moveTo>
                  <a:cubicBezTo>
                    <a:pt x="14" y="0"/>
                    <a:pt x="1" y="14"/>
                    <a:pt x="1" y="31"/>
                  </a:cubicBezTo>
                  <a:cubicBezTo>
                    <a:pt x="1" y="48"/>
                    <a:pt x="14" y="61"/>
                    <a:pt x="31" y="61"/>
                  </a:cubicBezTo>
                  <a:lnTo>
                    <a:pt x="10603" y="280"/>
                  </a:lnTo>
                  <a:cubicBezTo>
                    <a:pt x="10620" y="280"/>
                    <a:pt x="10633" y="267"/>
                    <a:pt x="10633" y="250"/>
                  </a:cubicBezTo>
                  <a:cubicBezTo>
                    <a:pt x="10637" y="233"/>
                    <a:pt x="10620" y="220"/>
                    <a:pt x="10603" y="220"/>
                  </a:cubicBezTo>
                  <a:lnTo>
                    <a:pt x="31" y="0"/>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3"/>
            <p:cNvSpPr/>
            <p:nvPr/>
          </p:nvSpPr>
          <p:spPr>
            <a:xfrm>
              <a:off x="2387075" y="2546950"/>
              <a:ext cx="78050" cy="4225"/>
            </a:xfrm>
            <a:custGeom>
              <a:rect b="b" l="l" r="r" t="t"/>
              <a:pathLst>
                <a:path extrusionOk="0" h="169" w="3122">
                  <a:moveTo>
                    <a:pt x="31" y="0"/>
                  </a:moveTo>
                  <a:cubicBezTo>
                    <a:pt x="14" y="0"/>
                    <a:pt x="1" y="13"/>
                    <a:pt x="1" y="30"/>
                  </a:cubicBezTo>
                  <a:cubicBezTo>
                    <a:pt x="1" y="47"/>
                    <a:pt x="14" y="61"/>
                    <a:pt x="31" y="64"/>
                  </a:cubicBezTo>
                  <a:lnTo>
                    <a:pt x="3088" y="169"/>
                  </a:lnTo>
                  <a:lnTo>
                    <a:pt x="3091" y="169"/>
                  </a:lnTo>
                  <a:cubicBezTo>
                    <a:pt x="3108" y="169"/>
                    <a:pt x="3122" y="155"/>
                    <a:pt x="3122" y="138"/>
                  </a:cubicBezTo>
                  <a:cubicBezTo>
                    <a:pt x="3122" y="122"/>
                    <a:pt x="3108" y="108"/>
                    <a:pt x="3091" y="108"/>
                  </a:cubicBezTo>
                  <a:lnTo>
                    <a:pt x="31" y="0"/>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3"/>
            <p:cNvSpPr/>
            <p:nvPr/>
          </p:nvSpPr>
          <p:spPr>
            <a:xfrm>
              <a:off x="2388600" y="2513925"/>
              <a:ext cx="166375" cy="5025"/>
            </a:xfrm>
            <a:custGeom>
              <a:rect b="b" l="l" r="r" t="t"/>
              <a:pathLst>
                <a:path extrusionOk="0" h="201" w="6655">
                  <a:moveTo>
                    <a:pt x="30" y="1"/>
                  </a:moveTo>
                  <a:cubicBezTo>
                    <a:pt x="15" y="1"/>
                    <a:pt x="4" y="16"/>
                    <a:pt x="4" y="32"/>
                  </a:cubicBezTo>
                  <a:cubicBezTo>
                    <a:pt x="1" y="49"/>
                    <a:pt x="13" y="62"/>
                    <a:pt x="30" y="62"/>
                  </a:cubicBezTo>
                  <a:lnTo>
                    <a:pt x="6621" y="200"/>
                  </a:lnTo>
                  <a:cubicBezTo>
                    <a:pt x="6638" y="200"/>
                    <a:pt x="6651" y="187"/>
                    <a:pt x="6654" y="170"/>
                  </a:cubicBezTo>
                  <a:cubicBezTo>
                    <a:pt x="6654" y="153"/>
                    <a:pt x="6641" y="136"/>
                    <a:pt x="6624" y="136"/>
                  </a:cubicBezTo>
                  <a:lnTo>
                    <a:pt x="34" y="1"/>
                  </a:lnTo>
                  <a:cubicBezTo>
                    <a:pt x="32" y="1"/>
                    <a:pt x="31" y="1"/>
                    <a:pt x="30" y="1"/>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3"/>
            <p:cNvSpPr/>
            <p:nvPr/>
          </p:nvSpPr>
          <p:spPr>
            <a:xfrm>
              <a:off x="1907325" y="2531750"/>
              <a:ext cx="265925" cy="7025"/>
            </a:xfrm>
            <a:custGeom>
              <a:rect b="b" l="l" r="r" t="t"/>
              <a:pathLst>
                <a:path extrusionOk="0" h="281" w="10637">
                  <a:moveTo>
                    <a:pt x="29" y="0"/>
                  </a:moveTo>
                  <a:cubicBezTo>
                    <a:pt x="12" y="0"/>
                    <a:pt x="4" y="15"/>
                    <a:pt x="1" y="31"/>
                  </a:cubicBezTo>
                  <a:cubicBezTo>
                    <a:pt x="1" y="48"/>
                    <a:pt x="14" y="62"/>
                    <a:pt x="31" y="62"/>
                  </a:cubicBezTo>
                  <a:lnTo>
                    <a:pt x="10606" y="280"/>
                  </a:lnTo>
                  <a:cubicBezTo>
                    <a:pt x="10623" y="280"/>
                    <a:pt x="10636" y="267"/>
                    <a:pt x="10636" y="250"/>
                  </a:cubicBezTo>
                  <a:cubicBezTo>
                    <a:pt x="10636" y="233"/>
                    <a:pt x="10623" y="219"/>
                    <a:pt x="10606" y="216"/>
                  </a:cubicBezTo>
                  <a:lnTo>
                    <a:pt x="35" y="1"/>
                  </a:lnTo>
                  <a:cubicBezTo>
                    <a:pt x="33" y="0"/>
                    <a:pt x="31" y="0"/>
                    <a:pt x="29"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3"/>
            <p:cNvSpPr/>
            <p:nvPr/>
          </p:nvSpPr>
          <p:spPr>
            <a:xfrm>
              <a:off x="2025500" y="2482325"/>
              <a:ext cx="155250" cy="4725"/>
            </a:xfrm>
            <a:custGeom>
              <a:rect b="b" l="l" r="r" t="t"/>
              <a:pathLst>
                <a:path extrusionOk="0" h="189" w="6210">
                  <a:moveTo>
                    <a:pt x="32" y="0"/>
                  </a:moveTo>
                  <a:cubicBezTo>
                    <a:pt x="15" y="0"/>
                    <a:pt x="1" y="14"/>
                    <a:pt x="1" y="30"/>
                  </a:cubicBezTo>
                  <a:cubicBezTo>
                    <a:pt x="1" y="47"/>
                    <a:pt x="15" y="61"/>
                    <a:pt x="32" y="61"/>
                  </a:cubicBezTo>
                  <a:lnTo>
                    <a:pt x="6176" y="189"/>
                  </a:lnTo>
                  <a:cubicBezTo>
                    <a:pt x="6193" y="189"/>
                    <a:pt x="6207" y="176"/>
                    <a:pt x="6207" y="159"/>
                  </a:cubicBezTo>
                  <a:cubicBezTo>
                    <a:pt x="6210" y="142"/>
                    <a:pt x="6193" y="128"/>
                    <a:pt x="6176" y="125"/>
                  </a:cubicBezTo>
                  <a:lnTo>
                    <a:pt x="32" y="0"/>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3"/>
            <p:cNvSpPr/>
            <p:nvPr/>
          </p:nvSpPr>
          <p:spPr>
            <a:xfrm>
              <a:off x="1914850" y="2490325"/>
              <a:ext cx="133725" cy="4250"/>
            </a:xfrm>
            <a:custGeom>
              <a:rect b="b" l="l" r="r" t="t"/>
              <a:pathLst>
                <a:path extrusionOk="0" h="170" w="5349">
                  <a:moveTo>
                    <a:pt x="25" y="0"/>
                  </a:moveTo>
                  <a:cubicBezTo>
                    <a:pt x="8" y="0"/>
                    <a:pt x="0" y="15"/>
                    <a:pt x="0" y="31"/>
                  </a:cubicBezTo>
                  <a:cubicBezTo>
                    <a:pt x="0" y="48"/>
                    <a:pt x="13" y="62"/>
                    <a:pt x="30" y="62"/>
                  </a:cubicBezTo>
                  <a:lnTo>
                    <a:pt x="5314" y="169"/>
                  </a:lnTo>
                  <a:lnTo>
                    <a:pt x="5318" y="169"/>
                  </a:lnTo>
                  <a:cubicBezTo>
                    <a:pt x="5335" y="169"/>
                    <a:pt x="5348" y="156"/>
                    <a:pt x="5348" y="139"/>
                  </a:cubicBezTo>
                  <a:cubicBezTo>
                    <a:pt x="5348" y="122"/>
                    <a:pt x="5335" y="109"/>
                    <a:pt x="5318" y="109"/>
                  </a:cubicBezTo>
                  <a:lnTo>
                    <a:pt x="30" y="1"/>
                  </a:lnTo>
                  <a:cubicBezTo>
                    <a:pt x="28" y="1"/>
                    <a:pt x="27" y="0"/>
                    <a:pt x="25"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3"/>
            <p:cNvSpPr/>
            <p:nvPr/>
          </p:nvSpPr>
          <p:spPr>
            <a:xfrm>
              <a:off x="1971950" y="2509150"/>
              <a:ext cx="144375" cy="4500"/>
            </a:xfrm>
            <a:custGeom>
              <a:rect b="b" l="l" r="r" t="t"/>
              <a:pathLst>
                <a:path extrusionOk="0" h="180" w="5775">
                  <a:moveTo>
                    <a:pt x="31" y="0"/>
                  </a:moveTo>
                  <a:cubicBezTo>
                    <a:pt x="10" y="0"/>
                    <a:pt x="1" y="14"/>
                    <a:pt x="1" y="30"/>
                  </a:cubicBezTo>
                  <a:cubicBezTo>
                    <a:pt x="1" y="47"/>
                    <a:pt x="14" y="61"/>
                    <a:pt x="31" y="61"/>
                  </a:cubicBezTo>
                  <a:lnTo>
                    <a:pt x="5740" y="179"/>
                  </a:lnTo>
                  <a:cubicBezTo>
                    <a:pt x="5757" y="179"/>
                    <a:pt x="5771" y="165"/>
                    <a:pt x="5771" y="148"/>
                  </a:cubicBezTo>
                  <a:cubicBezTo>
                    <a:pt x="5774" y="131"/>
                    <a:pt x="5760" y="118"/>
                    <a:pt x="5740" y="118"/>
                  </a:cubicBezTo>
                  <a:lnTo>
                    <a:pt x="31" y="0"/>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3"/>
            <p:cNvSpPr/>
            <p:nvPr/>
          </p:nvSpPr>
          <p:spPr>
            <a:xfrm>
              <a:off x="1939800" y="2461300"/>
              <a:ext cx="36400" cy="18925"/>
            </a:xfrm>
            <a:custGeom>
              <a:rect b="b" l="l" r="r" t="t"/>
              <a:pathLst>
                <a:path extrusionOk="0" h="757" w="1456">
                  <a:moveTo>
                    <a:pt x="1455" y="1"/>
                  </a:moveTo>
                  <a:lnTo>
                    <a:pt x="1455" y="1"/>
                  </a:lnTo>
                  <a:cubicBezTo>
                    <a:pt x="1105" y="5"/>
                    <a:pt x="756" y="14"/>
                    <a:pt x="406" y="31"/>
                  </a:cubicBezTo>
                  <a:cubicBezTo>
                    <a:pt x="287" y="133"/>
                    <a:pt x="180" y="251"/>
                    <a:pt x="95" y="382"/>
                  </a:cubicBezTo>
                  <a:cubicBezTo>
                    <a:pt x="44" y="466"/>
                    <a:pt x="1" y="571"/>
                    <a:pt x="52" y="652"/>
                  </a:cubicBezTo>
                  <a:cubicBezTo>
                    <a:pt x="85" y="709"/>
                    <a:pt x="153" y="733"/>
                    <a:pt x="217" y="743"/>
                  </a:cubicBezTo>
                  <a:cubicBezTo>
                    <a:pt x="264" y="754"/>
                    <a:pt x="311" y="757"/>
                    <a:pt x="359" y="757"/>
                  </a:cubicBezTo>
                  <a:cubicBezTo>
                    <a:pt x="588" y="757"/>
                    <a:pt x="817" y="659"/>
                    <a:pt x="1019" y="541"/>
                  </a:cubicBezTo>
                  <a:cubicBezTo>
                    <a:pt x="1148" y="466"/>
                    <a:pt x="1273" y="382"/>
                    <a:pt x="1357" y="260"/>
                  </a:cubicBezTo>
                  <a:cubicBezTo>
                    <a:pt x="1411" y="187"/>
                    <a:pt x="1449" y="92"/>
                    <a:pt x="1455" y="1"/>
                  </a:cubicBezTo>
                  <a:close/>
                </a:path>
              </a:pathLst>
            </a:custGeom>
            <a:solidFill>
              <a:srgbClr val="DDC9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3"/>
            <p:cNvSpPr/>
            <p:nvPr/>
          </p:nvSpPr>
          <p:spPr>
            <a:xfrm>
              <a:off x="1949925" y="2452875"/>
              <a:ext cx="26350" cy="9225"/>
            </a:xfrm>
            <a:custGeom>
              <a:rect b="b" l="l" r="r" t="t"/>
              <a:pathLst>
                <a:path extrusionOk="0" h="369" w="1054">
                  <a:moveTo>
                    <a:pt x="781" y="1"/>
                  </a:moveTo>
                  <a:cubicBezTo>
                    <a:pt x="642" y="1"/>
                    <a:pt x="477" y="85"/>
                    <a:pt x="351" y="142"/>
                  </a:cubicBezTo>
                  <a:cubicBezTo>
                    <a:pt x="227" y="203"/>
                    <a:pt x="108" y="277"/>
                    <a:pt x="1" y="368"/>
                  </a:cubicBezTo>
                  <a:cubicBezTo>
                    <a:pt x="351" y="351"/>
                    <a:pt x="700" y="342"/>
                    <a:pt x="1050" y="338"/>
                  </a:cubicBezTo>
                  <a:cubicBezTo>
                    <a:pt x="1053" y="284"/>
                    <a:pt x="1047" y="230"/>
                    <a:pt x="1027" y="180"/>
                  </a:cubicBezTo>
                  <a:cubicBezTo>
                    <a:pt x="972" y="44"/>
                    <a:pt x="885" y="1"/>
                    <a:pt x="781" y="1"/>
                  </a:cubicBezTo>
                  <a:close/>
                </a:path>
              </a:pathLst>
            </a:custGeom>
            <a:solidFill>
              <a:srgbClr val="D5B9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3"/>
            <p:cNvSpPr/>
            <p:nvPr/>
          </p:nvSpPr>
          <p:spPr>
            <a:xfrm>
              <a:off x="1927750" y="2475475"/>
              <a:ext cx="10825" cy="9475"/>
            </a:xfrm>
            <a:custGeom>
              <a:rect b="b" l="l" r="r" t="t"/>
              <a:pathLst>
                <a:path extrusionOk="0" h="379" w="433">
                  <a:moveTo>
                    <a:pt x="202" y="0"/>
                  </a:moveTo>
                  <a:cubicBezTo>
                    <a:pt x="92" y="0"/>
                    <a:pt x="14" y="85"/>
                    <a:pt x="7" y="207"/>
                  </a:cubicBezTo>
                  <a:cubicBezTo>
                    <a:pt x="0" y="264"/>
                    <a:pt x="28" y="321"/>
                    <a:pt x="75" y="349"/>
                  </a:cubicBezTo>
                  <a:cubicBezTo>
                    <a:pt x="105" y="369"/>
                    <a:pt x="142" y="372"/>
                    <a:pt x="176" y="375"/>
                  </a:cubicBezTo>
                  <a:cubicBezTo>
                    <a:pt x="196" y="379"/>
                    <a:pt x="216" y="379"/>
                    <a:pt x="237" y="379"/>
                  </a:cubicBezTo>
                  <a:cubicBezTo>
                    <a:pt x="260" y="379"/>
                    <a:pt x="287" y="375"/>
                    <a:pt x="307" y="365"/>
                  </a:cubicBezTo>
                  <a:cubicBezTo>
                    <a:pt x="352" y="345"/>
                    <a:pt x="378" y="304"/>
                    <a:pt x="398" y="260"/>
                  </a:cubicBezTo>
                  <a:cubicBezTo>
                    <a:pt x="419" y="210"/>
                    <a:pt x="432" y="149"/>
                    <a:pt x="405" y="98"/>
                  </a:cubicBezTo>
                  <a:cubicBezTo>
                    <a:pt x="378" y="41"/>
                    <a:pt x="311" y="17"/>
                    <a:pt x="246" y="8"/>
                  </a:cubicBezTo>
                  <a:cubicBezTo>
                    <a:pt x="233" y="4"/>
                    <a:pt x="216" y="0"/>
                    <a:pt x="202" y="0"/>
                  </a:cubicBezTo>
                  <a:close/>
                </a:path>
              </a:pathLst>
            </a:custGeom>
            <a:solidFill>
              <a:srgbClr val="DDC9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3"/>
            <p:cNvSpPr/>
            <p:nvPr/>
          </p:nvSpPr>
          <p:spPr>
            <a:xfrm>
              <a:off x="2491175" y="2476675"/>
              <a:ext cx="29975" cy="9450"/>
            </a:xfrm>
            <a:custGeom>
              <a:rect b="b" l="l" r="r" t="t"/>
              <a:pathLst>
                <a:path extrusionOk="0" h="378" w="1199">
                  <a:moveTo>
                    <a:pt x="1199" y="0"/>
                  </a:moveTo>
                  <a:lnTo>
                    <a:pt x="1199" y="0"/>
                  </a:lnTo>
                  <a:cubicBezTo>
                    <a:pt x="838" y="24"/>
                    <a:pt x="476" y="44"/>
                    <a:pt x="115" y="61"/>
                  </a:cubicBezTo>
                  <a:cubicBezTo>
                    <a:pt x="88" y="81"/>
                    <a:pt x="65" y="105"/>
                    <a:pt x="45" y="131"/>
                  </a:cubicBezTo>
                  <a:cubicBezTo>
                    <a:pt x="11" y="186"/>
                    <a:pt x="0" y="260"/>
                    <a:pt x="41" y="307"/>
                  </a:cubicBezTo>
                  <a:cubicBezTo>
                    <a:pt x="71" y="344"/>
                    <a:pt x="118" y="357"/>
                    <a:pt x="162" y="365"/>
                  </a:cubicBezTo>
                  <a:cubicBezTo>
                    <a:pt x="213" y="374"/>
                    <a:pt x="263" y="378"/>
                    <a:pt x="311" y="378"/>
                  </a:cubicBezTo>
                  <a:cubicBezTo>
                    <a:pt x="537" y="378"/>
                    <a:pt x="760" y="293"/>
                    <a:pt x="959" y="186"/>
                  </a:cubicBezTo>
                  <a:cubicBezTo>
                    <a:pt x="1046" y="139"/>
                    <a:pt x="1138" y="84"/>
                    <a:pt x="1199" y="0"/>
                  </a:cubicBezTo>
                  <a:close/>
                </a:path>
              </a:pathLst>
            </a:custGeom>
            <a:solidFill>
              <a:srgbClr val="DDC9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3"/>
            <p:cNvSpPr/>
            <p:nvPr/>
          </p:nvSpPr>
          <p:spPr>
            <a:xfrm>
              <a:off x="2494050" y="2465775"/>
              <a:ext cx="29375" cy="12425"/>
            </a:xfrm>
            <a:custGeom>
              <a:rect b="b" l="l" r="r" t="t"/>
              <a:pathLst>
                <a:path extrusionOk="0" h="497" w="1175">
                  <a:moveTo>
                    <a:pt x="888" y="1"/>
                  </a:moveTo>
                  <a:cubicBezTo>
                    <a:pt x="821" y="1"/>
                    <a:pt x="753" y="21"/>
                    <a:pt x="699" y="58"/>
                  </a:cubicBezTo>
                  <a:cubicBezTo>
                    <a:pt x="500" y="200"/>
                    <a:pt x="280" y="318"/>
                    <a:pt x="75" y="449"/>
                  </a:cubicBezTo>
                  <a:cubicBezTo>
                    <a:pt x="47" y="463"/>
                    <a:pt x="24" y="480"/>
                    <a:pt x="0" y="497"/>
                  </a:cubicBezTo>
                  <a:cubicBezTo>
                    <a:pt x="361" y="480"/>
                    <a:pt x="723" y="460"/>
                    <a:pt x="1084" y="436"/>
                  </a:cubicBezTo>
                  <a:cubicBezTo>
                    <a:pt x="1084" y="436"/>
                    <a:pt x="1087" y="436"/>
                    <a:pt x="1087" y="433"/>
                  </a:cubicBezTo>
                  <a:cubicBezTo>
                    <a:pt x="1148" y="352"/>
                    <a:pt x="1174" y="234"/>
                    <a:pt x="1127" y="142"/>
                  </a:cubicBezTo>
                  <a:cubicBezTo>
                    <a:pt x="1080" y="44"/>
                    <a:pt x="983" y="1"/>
                    <a:pt x="888" y="1"/>
                  </a:cubicBezTo>
                  <a:close/>
                </a:path>
              </a:pathLst>
            </a:custGeom>
            <a:solidFill>
              <a:srgbClr val="D5B9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3"/>
            <p:cNvSpPr/>
            <p:nvPr/>
          </p:nvSpPr>
          <p:spPr>
            <a:xfrm>
              <a:off x="1867175" y="2403425"/>
              <a:ext cx="708225" cy="147300"/>
            </a:xfrm>
            <a:custGeom>
              <a:rect b="b" l="l" r="r" t="t"/>
              <a:pathLst>
                <a:path extrusionOk="0" h="5892" w="28329">
                  <a:moveTo>
                    <a:pt x="28210" y="1"/>
                  </a:moveTo>
                  <a:cubicBezTo>
                    <a:pt x="26377" y="116"/>
                    <a:pt x="24684" y="1280"/>
                    <a:pt x="22828" y="1445"/>
                  </a:cubicBezTo>
                  <a:cubicBezTo>
                    <a:pt x="22646" y="1461"/>
                    <a:pt x="22464" y="1468"/>
                    <a:pt x="22282" y="1468"/>
                  </a:cubicBezTo>
                  <a:cubicBezTo>
                    <a:pt x="21896" y="1468"/>
                    <a:pt x="21509" y="1438"/>
                    <a:pt x="21124" y="1409"/>
                  </a:cubicBezTo>
                  <a:cubicBezTo>
                    <a:pt x="16886" y="1077"/>
                    <a:pt x="12675" y="865"/>
                    <a:pt x="8439" y="473"/>
                  </a:cubicBezTo>
                  <a:cubicBezTo>
                    <a:pt x="7149" y="355"/>
                    <a:pt x="5853" y="236"/>
                    <a:pt x="4556" y="236"/>
                  </a:cubicBezTo>
                  <a:cubicBezTo>
                    <a:pt x="4486" y="236"/>
                    <a:pt x="4416" y="237"/>
                    <a:pt x="4346" y="237"/>
                  </a:cubicBezTo>
                  <a:cubicBezTo>
                    <a:pt x="3122" y="250"/>
                    <a:pt x="1890" y="379"/>
                    <a:pt x="716" y="713"/>
                  </a:cubicBezTo>
                  <a:lnTo>
                    <a:pt x="466" y="1149"/>
                  </a:lnTo>
                  <a:cubicBezTo>
                    <a:pt x="270" y="1459"/>
                    <a:pt x="112" y="2154"/>
                    <a:pt x="51" y="3645"/>
                  </a:cubicBezTo>
                  <a:cubicBezTo>
                    <a:pt x="1" y="4773"/>
                    <a:pt x="122" y="5458"/>
                    <a:pt x="308" y="5876"/>
                  </a:cubicBezTo>
                  <a:cubicBezTo>
                    <a:pt x="364" y="5886"/>
                    <a:pt x="421" y="5892"/>
                    <a:pt x="478" y="5892"/>
                  </a:cubicBezTo>
                  <a:cubicBezTo>
                    <a:pt x="619" y="5892"/>
                    <a:pt x="758" y="5858"/>
                    <a:pt x="871" y="5788"/>
                  </a:cubicBezTo>
                  <a:cubicBezTo>
                    <a:pt x="419" y="5086"/>
                    <a:pt x="632" y="3116"/>
                    <a:pt x="766" y="2593"/>
                  </a:cubicBezTo>
                  <a:cubicBezTo>
                    <a:pt x="897" y="2093"/>
                    <a:pt x="1054" y="1767"/>
                    <a:pt x="1297" y="1767"/>
                  </a:cubicBezTo>
                  <a:cubicBezTo>
                    <a:pt x="1367" y="1767"/>
                    <a:pt x="1445" y="1794"/>
                    <a:pt x="1532" y="1854"/>
                  </a:cubicBezTo>
                  <a:cubicBezTo>
                    <a:pt x="1659" y="1942"/>
                    <a:pt x="1803" y="1971"/>
                    <a:pt x="1937" y="1971"/>
                  </a:cubicBezTo>
                  <a:cubicBezTo>
                    <a:pt x="2206" y="1971"/>
                    <a:pt x="2440" y="1854"/>
                    <a:pt x="2440" y="1854"/>
                  </a:cubicBezTo>
                  <a:lnTo>
                    <a:pt x="24835" y="2346"/>
                  </a:lnTo>
                  <a:cubicBezTo>
                    <a:pt x="24903" y="2309"/>
                    <a:pt x="24971" y="2269"/>
                    <a:pt x="25038" y="2231"/>
                  </a:cubicBezTo>
                  <a:cubicBezTo>
                    <a:pt x="26118" y="1621"/>
                    <a:pt x="27195" y="1013"/>
                    <a:pt x="28271" y="403"/>
                  </a:cubicBezTo>
                  <a:cubicBezTo>
                    <a:pt x="28291" y="392"/>
                    <a:pt x="28308" y="382"/>
                    <a:pt x="28328" y="372"/>
                  </a:cubicBezTo>
                  <a:lnTo>
                    <a:pt x="28210" y="1"/>
                  </a:lnTo>
                  <a:close/>
                </a:path>
              </a:pathLst>
            </a:custGeom>
            <a:solidFill>
              <a:srgbClr val="C3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3"/>
            <p:cNvSpPr/>
            <p:nvPr/>
          </p:nvSpPr>
          <p:spPr>
            <a:xfrm>
              <a:off x="1798075" y="2304400"/>
              <a:ext cx="769800" cy="156775"/>
            </a:xfrm>
            <a:custGeom>
              <a:rect b="b" l="l" r="r" t="t"/>
              <a:pathLst>
                <a:path extrusionOk="0" h="6271" w="30792">
                  <a:moveTo>
                    <a:pt x="30474" y="0"/>
                  </a:moveTo>
                  <a:lnTo>
                    <a:pt x="25184" y="1455"/>
                  </a:lnTo>
                  <a:cubicBezTo>
                    <a:pt x="25184" y="1455"/>
                    <a:pt x="2319" y="925"/>
                    <a:pt x="1155" y="847"/>
                  </a:cubicBezTo>
                  <a:cubicBezTo>
                    <a:pt x="1131" y="846"/>
                    <a:pt x="1107" y="845"/>
                    <a:pt x="1084" y="845"/>
                  </a:cubicBezTo>
                  <a:cubicBezTo>
                    <a:pt x="1" y="845"/>
                    <a:pt x="229" y="2691"/>
                    <a:pt x="203" y="3571"/>
                  </a:cubicBezTo>
                  <a:cubicBezTo>
                    <a:pt x="179" y="4382"/>
                    <a:pt x="319" y="5082"/>
                    <a:pt x="722" y="5082"/>
                  </a:cubicBezTo>
                  <a:cubicBezTo>
                    <a:pt x="766" y="5082"/>
                    <a:pt x="814" y="5073"/>
                    <a:pt x="865" y="5055"/>
                  </a:cubicBezTo>
                  <a:cubicBezTo>
                    <a:pt x="967" y="5019"/>
                    <a:pt x="1086" y="5004"/>
                    <a:pt x="1212" y="5004"/>
                  </a:cubicBezTo>
                  <a:cubicBezTo>
                    <a:pt x="1715" y="5004"/>
                    <a:pt x="2319" y="5238"/>
                    <a:pt x="2319" y="5238"/>
                  </a:cubicBezTo>
                  <a:lnTo>
                    <a:pt x="24971" y="6270"/>
                  </a:lnTo>
                  <a:lnTo>
                    <a:pt x="30792" y="3705"/>
                  </a:lnTo>
                  <a:cubicBezTo>
                    <a:pt x="30262" y="2936"/>
                    <a:pt x="30474" y="0"/>
                    <a:pt x="30474" y="0"/>
                  </a:cubicBezTo>
                  <a:close/>
                </a:path>
              </a:pathLst>
            </a:custGeom>
            <a:solidFill>
              <a:srgbClr val="F7E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3"/>
            <p:cNvSpPr/>
            <p:nvPr/>
          </p:nvSpPr>
          <p:spPr>
            <a:xfrm>
              <a:off x="2559000" y="2309100"/>
              <a:ext cx="700" cy="17350"/>
            </a:xfrm>
            <a:custGeom>
              <a:rect b="b" l="l" r="r" t="t"/>
              <a:pathLst>
                <a:path extrusionOk="0" h="694" w="28">
                  <a:moveTo>
                    <a:pt x="28" y="0"/>
                  </a:moveTo>
                  <a:cubicBezTo>
                    <a:pt x="17" y="158"/>
                    <a:pt x="7" y="400"/>
                    <a:pt x="0" y="693"/>
                  </a:cubicBezTo>
                  <a:cubicBezTo>
                    <a:pt x="7" y="404"/>
                    <a:pt x="17" y="158"/>
                    <a:pt x="28" y="0"/>
                  </a:cubicBezTo>
                  <a:close/>
                </a:path>
              </a:pathLst>
            </a:custGeom>
            <a:solidFill>
              <a:srgbClr val="F7E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3"/>
            <p:cNvSpPr/>
            <p:nvPr/>
          </p:nvSpPr>
          <p:spPr>
            <a:xfrm>
              <a:off x="1803650" y="2309050"/>
              <a:ext cx="756050" cy="118625"/>
            </a:xfrm>
            <a:custGeom>
              <a:rect b="b" l="l" r="r" t="t"/>
              <a:pathLst>
                <a:path extrusionOk="0" h="4745" w="30242">
                  <a:moveTo>
                    <a:pt x="30242" y="0"/>
                  </a:moveTo>
                  <a:cubicBezTo>
                    <a:pt x="29621" y="256"/>
                    <a:pt x="25568" y="1532"/>
                    <a:pt x="25568" y="1532"/>
                  </a:cubicBezTo>
                  <a:cubicBezTo>
                    <a:pt x="25568" y="1532"/>
                    <a:pt x="25497" y="1667"/>
                    <a:pt x="25051" y="1667"/>
                  </a:cubicBezTo>
                  <a:lnTo>
                    <a:pt x="24984" y="1667"/>
                  </a:lnTo>
                  <a:lnTo>
                    <a:pt x="24812" y="1661"/>
                  </a:lnTo>
                  <a:cubicBezTo>
                    <a:pt x="24600" y="1907"/>
                    <a:pt x="24242" y="1907"/>
                    <a:pt x="24242" y="1907"/>
                  </a:cubicBezTo>
                  <a:cubicBezTo>
                    <a:pt x="24127" y="1910"/>
                    <a:pt x="23958" y="1913"/>
                    <a:pt x="23739" y="1913"/>
                  </a:cubicBezTo>
                  <a:cubicBezTo>
                    <a:pt x="20152" y="1913"/>
                    <a:pt x="3645" y="1337"/>
                    <a:pt x="2218" y="1289"/>
                  </a:cubicBezTo>
                  <a:cubicBezTo>
                    <a:pt x="2133" y="1289"/>
                    <a:pt x="2056" y="1286"/>
                    <a:pt x="1981" y="1286"/>
                  </a:cubicBezTo>
                  <a:cubicBezTo>
                    <a:pt x="709" y="1286"/>
                    <a:pt x="750" y="1661"/>
                    <a:pt x="750" y="1661"/>
                  </a:cubicBezTo>
                  <a:cubicBezTo>
                    <a:pt x="1" y="2217"/>
                    <a:pt x="368" y="4174"/>
                    <a:pt x="497" y="4738"/>
                  </a:cubicBezTo>
                  <a:cubicBezTo>
                    <a:pt x="517" y="4745"/>
                    <a:pt x="537" y="4745"/>
                    <a:pt x="561" y="4745"/>
                  </a:cubicBezTo>
                  <a:cubicBezTo>
                    <a:pt x="594" y="4745"/>
                    <a:pt x="628" y="4741"/>
                    <a:pt x="669" y="4734"/>
                  </a:cubicBezTo>
                  <a:cubicBezTo>
                    <a:pt x="692" y="4731"/>
                    <a:pt x="716" y="4728"/>
                    <a:pt x="740" y="4724"/>
                  </a:cubicBezTo>
                  <a:cubicBezTo>
                    <a:pt x="692" y="4481"/>
                    <a:pt x="639" y="4238"/>
                    <a:pt x="622" y="3992"/>
                  </a:cubicBezTo>
                  <a:cubicBezTo>
                    <a:pt x="584" y="3533"/>
                    <a:pt x="584" y="3074"/>
                    <a:pt x="625" y="2615"/>
                  </a:cubicBezTo>
                  <a:cubicBezTo>
                    <a:pt x="655" y="2268"/>
                    <a:pt x="797" y="1836"/>
                    <a:pt x="1145" y="1819"/>
                  </a:cubicBezTo>
                  <a:lnTo>
                    <a:pt x="1161" y="1819"/>
                  </a:lnTo>
                  <a:cubicBezTo>
                    <a:pt x="1229" y="1819"/>
                    <a:pt x="1296" y="1836"/>
                    <a:pt x="1363" y="1853"/>
                  </a:cubicBezTo>
                  <a:cubicBezTo>
                    <a:pt x="1431" y="1870"/>
                    <a:pt x="1495" y="1887"/>
                    <a:pt x="1563" y="1887"/>
                  </a:cubicBezTo>
                  <a:lnTo>
                    <a:pt x="1600" y="1887"/>
                  </a:lnTo>
                  <a:cubicBezTo>
                    <a:pt x="1742" y="1873"/>
                    <a:pt x="1857" y="1775"/>
                    <a:pt x="1978" y="1704"/>
                  </a:cubicBezTo>
                  <a:cubicBezTo>
                    <a:pt x="2326" y="1502"/>
                    <a:pt x="2747" y="1499"/>
                    <a:pt x="3149" y="1495"/>
                  </a:cubicBezTo>
                  <a:lnTo>
                    <a:pt x="3881" y="1495"/>
                  </a:lnTo>
                  <a:cubicBezTo>
                    <a:pt x="5730" y="1495"/>
                    <a:pt x="7579" y="1505"/>
                    <a:pt x="9429" y="1596"/>
                  </a:cubicBezTo>
                  <a:cubicBezTo>
                    <a:pt x="12938" y="1768"/>
                    <a:pt x="16434" y="2231"/>
                    <a:pt x="19949" y="2301"/>
                  </a:cubicBezTo>
                  <a:cubicBezTo>
                    <a:pt x="20233" y="2309"/>
                    <a:pt x="20516" y="2309"/>
                    <a:pt x="20796" y="2309"/>
                  </a:cubicBezTo>
                  <a:cubicBezTo>
                    <a:pt x="24012" y="2309"/>
                    <a:pt x="27255" y="1927"/>
                    <a:pt x="30214" y="695"/>
                  </a:cubicBezTo>
                  <a:cubicBezTo>
                    <a:pt x="30221" y="401"/>
                    <a:pt x="30231" y="158"/>
                    <a:pt x="30242" y="0"/>
                  </a:cubicBezTo>
                  <a:close/>
                </a:path>
              </a:pathLst>
            </a:custGeom>
            <a:solidFill>
              <a:srgbClr val="E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3"/>
            <p:cNvSpPr/>
            <p:nvPr/>
          </p:nvSpPr>
          <p:spPr>
            <a:xfrm>
              <a:off x="1803650" y="2332075"/>
              <a:ext cx="620325" cy="95450"/>
            </a:xfrm>
            <a:custGeom>
              <a:rect b="b" l="l" r="r" t="t"/>
              <a:pathLst>
                <a:path extrusionOk="0" h="3818" w="24813">
                  <a:moveTo>
                    <a:pt x="1030" y="0"/>
                  </a:moveTo>
                  <a:cubicBezTo>
                    <a:pt x="925" y="0"/>
                    <a:pt x="817" y="21"/>
                    <a:pt x="720" y="85"/>
                  </a:cubicBezTo>
                  <a:cubicBezTo>
                    <a:pt x="429" y="270"/>
                    <a:pt x="243" y="58"/>
                    <a:pt x="270" y="1779"/>
                  </a:cubicBezTo>
                  <a:cubicBezTo>
                    <a:pt x="294" y="3260"/>
                    <a:pt x="200" y="3760"/>
                    <a:pt x="497" y="3817"/>
                  </a:cubicBezTo>
                  <a:cubicBezTo>
                    <a:pt x="368" y="3253"/>
                    <a:pt x="1" y="1296"/>
                    <a:pt x="750" y="740"/>
                  </a:cubicBezTo>
                  <a:cubicBezTo>
                    <a:pt x="750" y="740"/>
                    <a:pt x="709" y="365"/>
                    <a:pt x="1981" y="365"/>
                  </a:cubicBezTo>
                  <a:cubicBezTo>
                    <a:pt x="2056" y="365"/>
                    <a:pt x="2133" y="368"/>
                    <a:pt x="2218" y="368"/>
                  </a:cubicBezTo>
                  <a:cubicBezTo>
                    <a:pt x="3645" y="416"/>
                    <a:pt x="20152" y="992"/>
                    <a:pt x="23739" y="992"/>
                  </a:cubicBezTo>
                  <a:cubicBezTo>
                    <a:pt x="23958" y="992"/>
                    <a:pt x="24127" y="989"/>
                    <a:pt x="24242" y="986"/>
                  </a:cubicBezTo>
                  <a:cubicBezTo>
                    <a:pt x="24242" y="986"/>
                    <a:pt x="24600" y="986"/>
                    <a:pt x="24812" y="740"/>
                  </a:cubicBezTo>
                  <a:lnTo>
                    <a:pt x="1408" y="85"/>
                  </a:lnTo>
                  <a:cubicBezTo>
                    <a:pt x="1408" y="85"/>
                    <a:pt x="1232" y="0"/>
                    <a:pt x="1030" y="0"/>
                  </a:cubicBezTo>
                  <a:close/>
                </a:path>
              </a:pathLst>
            </a:custGeom>
            <a:solidFill>
              <a:srgbClr val="CBA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3"/>
            <p:cNvSpPr/>
            <p:nvPr/>
          </p:nvSpPr>
          <p:spPr>
            <a:xfrm>
              <a:off x="2407400" y="2304400"/>
              <a:ext cx="160475" cy="155325"/>
            </a:xfrm>
            <a:custGeom>
              <a:rect b="b" l="l" r="r" t="t"/>
              <a:pathLst>
                <a:path extrusionOk="0" h="6213" w="6419">
                  <a:moveTo>
                    <a:pt x="6101" y="0"/>
                  </a:moveTo>
                  <a:lnTo>
                    <a:pt x="811" y="1455"/>
                  </a:lnTo>
                  <a:lnTo>
                    <a:pt x="736" y="1455"/>
                  </a:lnTo>
                  <a:cubicBezTo>
                    <a:pt x="733" y="1458"/>
                    <a:pt x="733" y="1465"/>
                    <a:pt x="730" y="1472"/>
                  </a:cubicBezTo>
                  <a:cubicBezTo>
                    <a:pt x="1" y="3736"/>
                    <a:pt x="544" y="6034"/>
                    <a:pt x="544" y="6034"/>
                  </a:cubicBezTo>
                  <a:cubicBezTo>
                    <a:pt x="574" y="6108"/>
                    <a:pt x="638" y="6166"/>
                    <a:pt x="730" y="6213"/>
                  </a:cubicBezTo>
                  <a:lnTo>
                    <a:pt x="6419" y="3705"/>
                  </a:lnTo>
                  <a:cubicBezTo>
                    <a:pt x="5889" y="2936"/>
                    <a:pt x="6101" y="0"/>
                    <a:pt x="6101" y="0"/>
                  </a:cubicBezTo>
                  <a:close/>
                </a:path>
              </a:pathLst>
            </a:custGeom>
            <a:solidFill>
              <a:srgbClr val="DFD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3"/>
            <p:cNvSpPr/>
            <p:nvPr/>
          </p:nvSpPr>
          <p:spPr>
            <a:xfrm>
              <a:off x="2422950" y="2304400"/>
              <a:ext cx="144925" cy="98050"/>
            </a:xfrm>
            <a:custGeom>
              <a:rect b="b" l="l" r="r" t="t"/>
              <a:pathLst>
                <a:path extrusionOk="0" h="3922" w="5797">
                  <a:moveTo>
                    <a:pt x="5479" y="0"/>
                  </a:moveTo>
                  <a:lnTo>
                    <a:pt x="189" y="1455"/>
                  </a:lnTo>
                  <a:lnTo>
                    <a:pt x="114" y="1455"/>
                  </a:lnTo>
                  <a:cubicBezTo>
                    <a:pt x="111" y="1458"/>
                    <a:pt x="111" y="1465"/>
                    <a:pt x="108" y="1472"/>
                  </a:cubicBezTo>
                  <a:cubicBezTo>
                    <a:pt x="67" y="1596"/>
                    <a:pt x="30" y="1721"/>
                    <a:pt x="0" y="1847"/>
                  </a:cubicBezTo>
                  <a:cubicBezTo>
                    <a:pt x="102" y="1891"/>
                    <a:pt x="219" y="1908"/>
                    <a:pt x="343" y="1908"/>
                  </a:cubicBezTo>
                  <a:cubicBezTo>
                    <a:pt x="638" y="1908"/>
                    <a:pt x="971" y="1810"/>
                    <a:pt x="1228" y="1741"/>
                  </a:cubicBezTo>
                  <a:cubicBezTo>
                    <a:pt x="1606" y="1637"/>
                    <a:pt x="1994" y="1559"/>
                    <a:pt x="2382" y="1506"/>
                  </a:cubicBezTo>
                  <a:cubicBezTo>
                    <a:pt x="2641" y="1468"/>
                    <a:pt x="2904" y="1442"/>
                    <a:pt x="3165" y="1442"/>
                  </a:cubicBezTo>
                  <a:cubicBezTo>
                    <a:pt x="3381" y="1442"/>
                    <a:pt x="3596" y="1460"/>
                    <a:pt x="3806" y="1506"/>
                  </a:cubicBezTo>
                  <a:cubicBezTo>
                    <a:pt x="4272" y="1607"/>
                    <a:pt x="4721" y="1853"/>
                    <a:pt x="4987" y="2248"/>
                  </a:cubicBezTo>
                  <a:cubicBezTo>
                    <a:pt x="5314" y="2727"/>
                    <a:pt x="5328" y="3338"/>
                    <a:pt x="5300" y="3922"/>
                  </a:cubicBezTo>
                  <a:lnTo>
                    <a:pt x="5797" y="3705"/>
                  </a:lnTo>
                  <a:cubicBezTo>
                    <a:pt x="5267" y="2936"/>
                    <a:pt x="5479" y="0"/>
                    <a:pt x="5479" y="0"/>
                  </a:cubicBezTo>
                  <a:close/>
                </a:path>
              </a:pathLst>
            </a:custGeom>
            <a:solidFill>
              <a:srgbClr val="C9B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3"/>
            <p:cNvSpPr/>
            <p:nvPr/>
          </p:nvSpPr>
          <p:spPr>
            <a:xfrm>
              <a:off x="1796475" y="2295125"/>
              <a:ext cx="791600" cy="176725"/>
            </a:xfrm>
            <a:custGeom>
              <a:rect b="b" l="l" r="r" t="t"/>
              <a:pathLst>
                <a:path extrusionOk="0" h="7069" w="31664">
                  <a:moveTo>
                    <a:pt x="5771" y="0"/>
                  </a:moveTo>
                  <a:lnTo>
                    <a:pt x="1853" y="874"/>
                  </a:lnTo>
                  <a:cubicBezTo>
                    <a:pt x="1853" y="874"/>
                    <a:pt x="1590" y="952"/>
                    <a:pt x="797" y="1033"/>
                  </a:cubicBezTo>
                  <a:cubicBezTo>
                    <a:pt x="1" y="1111"/>
                    <a:pt x="82" y="1772"/>
                    <a:pt x="82" y="1772"/>
                  </a:cubicBezTo>
                  <a:lnTo>
                    <a:pt x="82" y="4789"/>
                  </a:lnTo>
                  <a:cubicBezTo>
                    <a:pt x="82" y="5547"/>
                    <a:pt x="580" y="5780"/>
                    <a:pt x="937" y="5780"/>
                  </a:cubicBezTo>
                  <a:cubicBezTo>
                    <a:pt x="1053" y="5780"/>
                    <a:pt x="1154" y="5755"/>
                    <a:pt x="1219" y="5716"/>
                  </a:cubicBezTo>
                  <a:cubicBezTo>
                    <a:pt x="1377" y="5623"/>
                    <a:pt x="1459" y="5556"/>
                    <a:pt x="1566" y="5556"/>
                  </a:cubicBezTo>
                  <a:cubicBezTo>
                    <a:pt x="1639" y="5556"/>
                    <a:pt x="1724" y="5587"/>
                    <a:pt x="1853" y="5663"/>
                  </a:cubicBezTo>
                  <a:cubicBezTo>
                    <a:pt x="2053" y="5780"/>
                    <a:pt x="2296" y="5801"/>
                    <a:pt x="2449" y="5801"/>
                  </a:cubicBezTo>
                  <a:cubicBezTo>
                    <a:pt x="2538" y="5801"/>
                    <a:pt x="2596" y="5794"/>
                    <a:pt x="2596" y="5794"/>
                  </a:cubicBezTo>
                  <a:cubicBezTo>
                    <a:pt x="2596" y="5794"/>
                    <a:pt x="22893" y="7040"/>
                    <a:pt x="24242" y="7066"/>
                  </a:cubicBezTo>
                  <a:cubicBezTo>
                    <a:pt x="24333" y="7068"/>
                    <a:pt x="24420" y="7069"/>
                    <a:pt x="24503" y="7069"/>
                  </a:cubicBezTo>
                  <a:cubicBezTo>
                    <a:pt x="25660" y="7069"/>
                    <a:pt x="26118" y="6907"/>
                    <a:pt x="26118" y="6907"/>
                  </a:cubicBezTo>
                  <a:cubicBezTo>
                    <a:pt x="26118" y="6907"/>
                    <a:pt x="29931" y="5214"/>
                    <a:pt x="30778" y="4870"/>
                  </a:cubicBezTo>
                  <a:cubicBezTo>
                    <a:pt x="31625" y="4526"/>
                    <a:pt x="31625" y="4445"/>
                    <a:pt x="31649" y="4050"/>
                  </a:cubicBezTo>
                  <a:cubicBezTo>
                    <a:pt x="31664" y="3828"/>
                    <a:pt x="31441" y="3779"/>
                    <a:pt x="31241" y="3779"/>
                  </a:cubicBezTo>
                  <a:cubicBezTo>
                    <a:pt x="31082" y="3779"/>
                    <a:pt x="30937" y="3810"/>
                    <a:pt x="30937" y="3810"/>
                  </a:cubicBezTo>
                  <a:cubicBezTo>
                    <a:pt x="30929" y="3809"/>
                    <a:pt x="30920" y="3808"/>
                    <a:pt x="30911" y="3808"/>
                  </a:cubicBezTo>
                  <a:cubicBezTo>
                    <a:pt x="30714" y="3808"/>
                    <a:pt x="30090" y="4050"/>
                    <a:pt x="30090" y="4050"/>
                  </a:cubicBezTo>
                  <a:lnTo>
                    <a:pt x="24981" y="6405"/>
                  </a:lnTo>
                  <a:cubicBezTo>
                    <a:pt x="24981" y="6405"/>
                    <a:pt x="2197" y="5426"/>
                    <a:pt x="1907" y="5302"/>
                  </a:cubicBezTo>
                  <a:cubicBezTo>
                    <a:pt x="1771" y="5244"/>
                    <a:pt x="1663" y="5222"/>
                    <a:pt x="1535" y="5222"/>
                  </a:cubicBezTo>
                  <a:cubicBezTo>
                    <a:pt x="1391" y="5222"/>
                    <a:pt x="1222" y="5250"/>
                    <a:pt x="956" y="5291"/>
                  </a:cubicBezTo>
                  <a:cubicBezTo>
                    <a:pt x="916" y="5297"/>
                    <a:pt x="880" y="5301"/>
                    <a:pt x="848" y="5301"/>
                  </a:cubicBezTo>
                  <a:cubicBezTo>
                    <a:pt x="473" y="5301"/>
                    <a:pt x="583" y="4839"/>
                    <a:pt x="557" y="3257"/>
                  </a:cubicBezTo>
                  <a:cubicBezTo>
                    <a:pt x="530" y="1536"/>
                    <a:pt x="716" y="1748"/>
                    <a:pt x="1007" y="1563"/>
                  </a:cubicBezTo>
                  <a:cubicBezTo>
                    <a:pt x="1104" y="1501"/>
                    <a:pt x="1213" y="1480"/>
                    <a:pt x="1315" y="1480"/>
                  </a:cubicBezTo>
                  <a:cubicBezTo>
                    <a:pt x="1519" y="1480"/>
                    <a:pt x="1695" y="1563"/>
                    <a:pt x="1695" y="1563"/>
                  </a:cubicBezTo>
                  <a:lnTo>
                    <a:pt x="25271" y="2224"/>
                  </a:lnTo>
                  <a:cubicBezTo>
                    <a:pt x="25294" y="2225"/>
                    <a:pt x="25315" y="2225"/>
                    <a:pt x="25336" y="2225"/>
                  </a:cubicBezTo>
                  <a:cubicBezTo>
                    <a:pt x="25784" y="2225"/>
                    <a:pt x="25855" y="2089"/>
                    <a:pt x="25855" y="2089"/>
                  </a:cubicBezTo>
                  <a:cubicBezTo>
                    <a:pt x="25855" y="2089"/>
                    <a:pt x="30299" y="689"/>
                    <a:pt x="30593" y="530"/>
                  </a:cubicBezTo>
                  <a:cubicBezTo>
                    <a:pt x="30883" y="371"/>
                    <a:pt x="30566" y="0"/>
                    <a:pt x="30566" y="0"/>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3"/>
            <p:cNvSpPr/>
            <p:nvPr/>
          </p:nvSpPr>
          <p:spPr>
            <a:xfrm>
              <a:off x="2079250" y="2321200"/>
              <a:ext cx="220100" cy="18150"/>
            </a:xfrm>
            <a:custGeom>
              <a:rect b="b" l="l" r="r" t="t"/>
              <a:pathLst>
                <a:path extrusionOk="0" h="726" w="8804">
                  <a:moveTo>
                    <a:pt x="517" y="0"/>
                  </a:moveTo>
                  <a:cubicBezTo>
                    <a:pt x="244" y="54"/>
                    <a:pt x="34" y="145"/>
                    <a:pt x="14" y="304"/>
                  </a:cubicBezTo>
                  <a:cubicBezTo>
                    <a:pt x="1" y="415"/>
                    <a:pt x="112" y="499"/>
                    <a:pt x="220" y="537"/>
                  </a:cubicBezTo>
                  <a:cubicBezTo>
                    <a:pt x="402" y="604"/>
                    <a:pt x="598" y="614"/>
                    <a:pt x="794" y="614"/>
                  </a:cubicBezTo>
                  <a:lnTo>
                    <a:pt x="939" y="614"/>
                  </a:lnTo>
                  <a:cubicBezTo>
                    <a:pt x="1378" y="608"/>
                    <a:pt x="1816" y="604"/>
                    <a:pt x="2255" y="604"/>
                  </a:cubicBezTo>
                  <a:cubicBezTo>
                    <a:pt x="3695" y="604"/>
                    <a:pt x="5133" y="638"/>
                    <a:pt x="6570" y="705"/>
                  </a:cubicBezTo>
                  <a:cubicBezTo>
                    <a:pt x="6783" y="716"/>
                    <a:pt x="6999" y="725"/>
                    <a:pt x="7215" y="725"/>
                  </a:cubicBezTo>
                  <a:cubicBezTo>
                    <a:pt x="7681" y="725"/>
                    <a:pt x="8146" y="678"/>
                    <a:pt x="8561" y="479"/>
                  </a:cubicBezTo>
                  <a:cubicBezTo>
                    <a:pt x="8676" y="426"/>
                    <a:pt x="8804" y="317"/>
                    <a:pt x="8763" y="196"/>
                  </a:cubicBezTo>
                  <a:cubicBezTo>
                    <a:pt x="8733" y="102"/>
                    <a:pt x="8618" y="68"/>
                    <a:pt x="8520" y="51"/>
                  </a:cubicBezTo>
                  <a:cubicBezTo>
                    <a:pt x="8439" y="37"/>
                    <a:pt x="8358" y="27"/>
                    <a:pt x="8278" y="13"/>
                  </a:cubicBezTo>
                  <a:cubicBezTo>
                    <a:pt x="8173" y="102"/>
                    <a:pt x="8065" y="183"/>
                    <a:pt x="7958" y="256"/>
                  </a:cubicBezTo>
                  <a:cubicBezTo>
                    <a:pt x="7897" y="300"/>
                    <a:pt x="7839" y="337"/>
                    <a:pt x="7779" y="378"/>
                  </a:cubicBezTo>
                  <a:cubicBezTo>
                    <a:pt x="7762" y="385"/>
                    <a:pt x="7343" y="608"/>
                    <a:pt x="6483" y="608"/>
                  </a:cubicBezTo>
                  <a:cubicBezTo>
                    <a:pt x="6145" y="608"/>
                    <a:pt x="5744" y="574"/>
                    <a:pt x="5268" y="479"/>
                  </a:cubicBezTo>
                  <a:cubicBezTo>
                    <a:pt x="5261" y="479"/>
                    <a:pt x="5254" y="476"/>
                    <a:pt x="5248" y="476"/>
                  </a:cubicBezTo>
                  <a:cubicBezTo>
                    <a:pt x="4893" y="405"/>
                    <a:pt x="4543" y="381"/>
                    <a:pt x="4202" y="381"/>
                  </a:cubicBezTo>
                  <a:cubicBezTo>
                    <a:pt x="3868" y="381"/>
                    <a:pt x="3540" y="401"/>
                    <a:pt x="3220" y="426"/>
                  </a:cubicBezTo>
                  <a:cubicBezTo>
                    <a:pt x="2899" y="449"/>
                    <a:pt x="2585" y="469"/>
                    <a:pt x="2281" y="469"/>
                  </a:cubicBezTo>
                  <a:cubicBezTo>
                    <a:pt x="1677" y="469"/>
                    <a:pt x="1107" y="385"/>
                    <a:pt x="578" y="37"/>
                  </a:cubicBezTo>
                  <a:cubicBezTo>
                    <a:pt x="557" y="27"/>
                    <a:pt x="537" y="13"/>
                    <a:pt x="517" y="0"/>
                  </a:cubicBezTo>
                  <a:close/>
                </a:path>
              </a:pathLst>
            </a:custGeom>
            <a:solidFill>
              <a:srgbClr val="B56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2292750" y="2330900"/>
              <a:ext cx="23825" cy="11750"/>
            </a:xfrm>
            <a:custGeom>
              <a:rect b="b" l="l" r="r" t="t"/>
              <a:pathLst>
                <a:path extrusionOk="0" h="470" w="953">
                  <a:moveTo>
                    <a:pt x="511" y="0"/>
                  </a:moveTo>
                  <a:cubicBezTo>
                    <a:pt x="359" y="0"/>
                    <a:pt x="200" y="58"/>
                    <a:pt x="86" y="155"/>
                  </a:cubicBezTo>
                  <a:cubicBezTo>
                    <a:pt x="41" y="189"/>
                    <a:pt x="5" y="233"/>
                    <a:pt x="5" y="287"/>
                  </a:cubicBezTo>
                  <a:cubicBezTo>
                    <a:pt x="1" y="354"/>
                    <a:pt x="65" y="405"/>
                    <a:pt x="129" y="432"/>
                  </a:cubicBezTo>
                  <a:cubicBezTo>
                    <a:pt x="200" y="459"/>
                    <a:pt x="274" y="469"/>
                    <a:pt x="352" y="469"/>
                  </a:cubicBezTo>
                  <a:cubicBezTo>
                    <a:pt x="413" y="469"/>
                    <a:pt x="474" y="463"/>
                    <a:pt x="534" y="459"/>
                  </a:cubicBezTo>
                  <a:cubicBezTo>
                    <a:pt x="669" y="446"/>
                    <a:pt x="824" y="425"/>
                    <a:pt x="912" y="317"/>
                  </a:cubicBezTo>
                  <a:cubicBezTo>
                    <a:pt x="936" y="287"/>
                    <a:pt x="952" y="253"/>
                    <a:pt x="952" y="213"/>
                  </a:cubicBezTo>
                  <a:cubicBezTo>
                    <a:pt x="949" y="186"/>
                    <a:pt x="936" y="159"/>
                    <a:pt x="922" y="135"/>
                  </a:cubicBezTo>
                  <a:cubicBezTo>
                    <a:pt x="828" y="4"/>
                    <a:pt x="693" y="10"/>
                    <a:pt x="547" y="0"/>
                  </a:cubicBezTo>
                  <a:close/>
                </a:path>
              </a:pathLst>
            </a:custGeom>
            <a:solidFill>
              <a:srgbClr val="B56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2298150" y="2323625"/>
              <a:ext cx="11000" cy="5775"/>
            </a:xfrm>
            <a:custGeom>
              <a:rect b="b" l="l" r="r" t="t"/>
              <a:pathLst>
                <a:path extrusionOk="0" h="231" w="440">
                  <a:moveTo>
                    <a:pt x="264" y="1"/>
                  </a:moveTo>
                  <a:cubicBezTo>
                    <a:pt x="143" y="1"/>
                    <a:pt x="1" y="72"/>
                    <a:pt x="82" y="183"/>
                  </a:cubicBezTo>
                  <a:cubicBezTo>
                    <a:pt x="102" y="210"/>
                    <a:pt x="139" y="220"/>
                    <a:pt x="169" y="223"/>
                  </a:cubicBezTo>
                  <a:cubicBezTo>
                    <a:pt x="194" y="227"/>
                    <a:pt x="214" y="231"/>
                    <a:pt x="234" y="231"/>
                  </a:cubicBezTo>
                  <a:lnTo>
                    <a:pt x="254" y="231"/>
                  </a:lnTo>
                  <a:cubicBezTo>
                    <a:pt x="295" y="227"/>
                    <a:pt x="335" y="214"/>
                    <a:pt x="369" y="190"/>
                  </a:cubicBezTo>
                  <a:cubicBezTo>
                    <a:pt x="382" y="176"/>
                    <a:pt x="392" y="163"/>
                    <a:pt x="399" y="146"/>
                  </a:cubicBezTo>
                  <a:cubicBezTo>
                    <a:pt x="440" y="45"/>
                    <a:pt x="359" y="1"/>
                    <a:pt x="264" y="1"/>
                  </a:cubicBezTo>
                  <a:close/>
                </a:path>
              </a:pathLst>
            </a:custGeom>
            <a:solidFill>
              <a:srgbClr val="B56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p:nvPr/>
          </p:nvSpPr>
          <p:spPr>
            <a:xfrm>
              <a:off x="2076375" y="2318325"/>
              <a:ext cx="9500" cy="4750"/>
            </a:xfrm>
            <a:custGeom>
              <a:rect b="b" l="l" r="r" t="t"/>
              <a:pathLst>
                <a:path extrusionOk="0" h="190" w="380">
                  <a:moveTo>
                    <a:pt x="227" y="0"/>
                  </a:moveTo>
                  <a:cubicBezTo>
                    <a:pt x="149" y="0"/>
                    <a:pt x="68" y="41"/>
                    <a:pt x="21" y="91"/>
                  </a:cubicBezTo>
                  <a:cubicBezTo>
                    <a:pt x="15" y="102"/>
                    <a:pt x="4" y="111"/>
                    <a:pt x="4" y="122"/>
                  </a:cubicBezTo>
                  <a:cubicBezTo>
                    <a:pt x="1" y="139"/>
                    <a:pt x="11" y="152"/>
                    <a:pt x="24" y="162"/>
                  </a:cubicBezTo>
                  <a:cubicBezTo>
                    <a:pt x="35" y="169"/>
                    <a:pt x="51" y="176"/>
                    <a:pt x="65" y="179"/>
                  </a:cubicBezTo>
                  <a:cubicBezTo>
                    <a:pt x="96" y="186"/>
                    <a:pt x="126" y="189"/>
                    <a:pt x="160" y="189"/>
                  </a:cubicBezTo>
                  <a:cubicBezTo>
                    <a:pt x="213" y="189"/>
                    <a:pt x="267" y="176"/>
                    <a:pt x="322" y="156"/>
                  </a:cubicBezTo>
                  <a:cubicBezTo>
                    <a:pt x="348" y="145"/>
                    <a:pt x="375" y="125"/>
                    <a:pt x="379" y="98"/>
                  </a:cubicBezTo>
                  <a:cubicBezTo>
                    <a:pt x="379" y="68"/>
                    <a:pt x="355" y="47"/>
                    <a:pt x="331" y="30"/>
                  </a:cubicBezTo>
                  <a:cubicBezTo>
                    <a:pt x="301" y="10"/>
                    <a:pt x="264" y="0"/>
                    <a:pt x="227" y="0"/>
                  </a:cubicBezTo>
                  <a:close/>
                </a:path>
              </a:pathLst>
            </a:custGeom>
            <a:solidFill>
              <a:srgbClr val="B56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3"/>
            <p:cNvSpPr/>
            <p:nvPr/>
          </p:nvSpPr>
          <p:spPr>
            <a:xfrm>
              <a:off x="2076300" y="2323975"/>
              <a:ext cx="3400" cy="1875"/>
            </a:xfrm>
            <a:custGeom>
              <a:rect b="b" l="l" r="r" t="t"/>
              <a:pathLst>
                <a:path extrusionOk="0" h="75" w="136">
                  <a:moveTo>
                    <a:pt x="65" y="0"/>
                  </a:moveTo>
                  <a:cubicBezTo>
                    <a:pt x="51" y="4"/>
                    <a:pt x="38" y="11"/>
                    <a:pt x="24" y="17"/>
                  </a:cubicBezTo>
                  <a:cubicBezTo>
                    <a:pt x="18" y="21"/>
                    <a:pt x="4" y="27"/>
                    <a:pt x="4" y="41"/>
                  </a:cubicBezTo>
                  <a:cubicBezTo>
                    <a:pt x="1" y="47"/>
                    <a:pt x="7" y="58"/>
                    <a:pt x="14" y="61"/>
                  </a:cubicBezTo>
                  <a:cubicBezTo>
                    <a:pt x="24" y="68"/>
                    <a:pt x="31" y="68"/>
                    <a:pt x="41" y="72"/>
                  </a:cubicBezTo>
                  <a:cubicBezTo>
                    <a:pt x="54" y="72"/>
                    <a:pt x="71" y="75"/>
                    <a:pt x="88" y="75"/>
                  </a:cubicBezTo>
                  <a:lnTo>
                    <a:pt x="102" y="75"/>
                  </a:lnTo>
                  <a:cubicBezTo>
                    <a:pt x="112" y="72"/>
                    <a:pt x="122" y="72"/>
                    <a:pt x="129" y="64"/>
                  </a:cubicBezTo>
                  <a:cubicBezTo>
                    <a:pt x="132" y="61"/>
                    <a:pt x="132" y="55"/>
                    <a:pt x="132" y="51"/>
                  </a:cubicBezTo>
                  <a:cubicBezTo>
                    <a:pt x="135" y="47"/>
                    <a:pt x="135" y="44"/>
                    <a:pt x="135" y="44"/>
                  </a:cubicBezTo>
                  <a:cubicBezTo>
                    <a:pt x="132" y="31"/>
                    <a:pt x="122" y="17"/>
                    <a:pt x="112" y="11"/>
                  </a:cubicBezTo>
                  <a:cubicBezTo>
                    <a:pt x="99" y="4"/>
                    <a:pt x="88" y="0"/>
                    <a:pt x="78" y="0"/>
                  </a:cubicBezTo>
                  <a:close/>
                </a:path>
              </a:pathLst>
            </a:custGeom>
            <a:solidFill>
              <a:srgbClr val="B56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3"/>
            <p:cNvSpPr/>
            <p:nvPr/>
          </p:nvSpPr>
          <p:spPr>
            <a:xfrm>
              <a:off x="2270575" y="2376775"/>
              <a:ext cx="143875" cy="6775"/>
            </a:xfrm>
            <a:custGeom>
              <a:rect b="b" l="l" r="r" t="t"/>
              <a:pathLst>
                <a:path extrusionOk="0" h="271" w="5755">
                  <a:moveTo>
                    <a:pt x="34" y="0"/>
                  </a:moveTo>
                  <a:cubicBezTo>
                    <a:pt x="17" y="0"/>
                    <a:pt x="4" y="14"/>
                    <a:pt x="4" y="31"/>
                  </a:cubicBezTo>
                  <a:cubicBezTo>
                    <a:pt x="1" y="48"/>
                    <a:pt x="14" y="61"/>
                    <a:pt x="31" y="65"/>
                  </a:cubicBezTo>
                  <a:lnTo>
                    <a:pt x="5720" y="271"/>
                  </a:lnTo>
                  <a:cubicBezTo>
                    <a:pt x="5737" y="271"/>
                    <a:pt x="5751" y="257"/>
                    <a:pt x="5751" y="240"/>
                  </a:cubicBezTo>
                  <a:cubicBezTo>
                    <a:pt x="5754" y="223"/>
                    <a:pt x="5740" y="210"/>
                    <a:pt x="5723" y="210"/>
                  </a:cubicBezTo>
                  <a:lnTo>
                    <a:pt x="34" y="0"/>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3"/>
            <p:cNvSpPr/>
            <p:nvPr/>
          </p:nvSpPr>
          <p:spPr>
            <a:xfrm>
              <a:off x="2354700" y="2387400"/>
              <a:ext cx="59750" cy="3750"/>
            </a:xfrm>
            <a:custGeom>
              <a:rect b="b" l="l" r="r" t="t"/>
              <a:pathLst>
                <a:path extrusionOk="0" h="150" w="2390">
                  <a:moveTo>
                    <a:pt x="30" y="1"/>
                  </a:moveTo>
                  <a:cubicBezTo>
                    <a:pt x="17" y="1"/>
                    <a:pt x="0" y="14"/>
                    <a:pt x="0" y="31"/>
                  </a:cubicBezTo>
                  <a:cubicBezTo>
                    <a:pt x="0" y="48"/>
                    <a:pt x="13" y="61"/>
                    <a:pt x="30" y="61"/>
                  </a:cubicBezTo>
                  <a:lnTo>
                    <a:pt x="2355" y="150"/>
                  </a:lnTo>
                  <a:cubicBezTo>
                    <a:pt x="2372" y="150"/>
                    <a:pt x="2386" y="136"/>
                    <a:pt x="2386" y="119"/>
                  </a:cubicBezTo>
                  <a:cubicBezTo>
                    <a:pt x="2389" y="102"/>
                    <a:pt x="2375" y="89"/>
                    <a:pt x="2358" y="89"/>
                  </a:cubicBezTo>
                  <a:lnTo>
                    <a:pt x="30" y="1"/>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3"/>
            <p:cNvSpPr/>
            <p:nvPr/>
          </p:nvSpPr>
          <p:spPr>
            <a:xfrm>
              <a:off x="2361500" y="2404050"/>
              <a:ext cx="103725" cy="22350"/>
            </a:xfrm>
            <a:custGeom>
              <a:rect b="b" l="l" r="r" t="t"/>
              <a:pathLst>
                <a:path extrusionOk="0" h="894" w="4149">
                  <a:moveTo>
                    <a:pt x="4114" y="0"/>
                  </a:moveTo>
                  <a:cubicBezTo>
                    <a:pt x="4110" y="0"/>
                    <a:pt x="4106" y="1"/>
                    <a:pt x="4101" y="3"/>
                  </a:cubicBezTo>
                  <a:lnTo>
                    <a:pt x="2211" y="833"/>
                  </a:lnTo>
                  <a:lnTo>
                    <a:pt x="35" y="736"/>
                  </a:lnTo>
                  <a:cubicBezTo>
                    <a:pt x="33" y="735"/>
                    <a:pt x="31" y="735"/>
                    <a:pt x="29" y="735"/>
                  </a:cubicBezTo>
                  <a:cubicBezTo>
                    <a:pt x="15" y="735"/>
                    <a:pt x="4" y="747"/>
                    <a:pt x="4" y="762"/>
                  </a:cubicBezTo>
                  <a:cubicBezTo>
                    <a:pt x="1" y="779"/>
                    <a:pt x="15" y="796"/>
                    <a:pt x="32" y="796"/>
                  </a:cubicBezTo>
                  <a:lnTo>
                    <a:pt x="2215" y="894"/>
                  </a:lnTo>
                  <a:lnTo>
                    <a:pt x="2228" y="894"/>
                  </a:lnTo>
                  <a:lnTo>
                    <a:pt x="4125" y="57"/>
                  </a:lnTo>
                  <a:cubicBezTo>
                    <a:pt x="4142" y="51"/>
                    <a:pt x="4148" y="33"/>
                    <a:pt x="4142" y="16"/>
                  </a:cubicBezTo>
                  <a:cubicBezTo>
                    <a:pt x="4136" y="6"/>
                    <a:pt x="4126" y="0"/>
                    <a:pt x="4114"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3"/>
            <p:cNvSpPr/>
            <p:nvPr/>
          </p:nvSpPr>
          <p:spPr>
            <a:xfrm>
              <a:off x="2416600" y="2417125"/>
              <a:ext cx="35375" cy="15950"/>
            </a:xfrm>
            <a:custGeom>
              <a:rect b="b" l="l" r="r" t="t"/>
              <a:pathLst>
                <a:path extrusionOk="0" h="638" w="1415">
                  <a:moveTo>
                    <a:pt x="1380" y="0"/>
                  </a:moveTo>
                  <a:cubicBezTo>
                    <a:pt x="1376" y="0"/>
                    <a:pt x="1372" y="1"/>
                    <a:pt x="1368" y="3"/>
                  </a:cubicBezTo>
                  <a:lnTo>
                    <a:pt x="24" y="580"/>
                  </a:lnTo>
                  <a:cubicBezTo>
                    <a:pt x="7" y="587"/>
                    <a:pt x="1" y="604"/>
                    <a:pt x="7" y="621"/>
                  </a:cubicBezTo>
                  <a:cubicBezTo>
                    <a:pt x="14" y="631"/>
                    <a:pt x="24" y="638"/>
                    <a:pt x="38" y="638"/>
                  </a:cubicBezTo>
                  <a:cubicBezTo>
                    <a:pt x="41" y="638"/>
                    <a:pt x="44" y="638"/>
                    <a:pt x="47" y="634"/>
                  </a:cubicBezTo>
                  <a:lnTo>
                    <a:pt x="1391" y="60"/>
                  </a:lnTo>
                  <a:cubicBezTo>
                    <a:pt x="1408" y="54"/>
                    <a:pt x="1415" y="37"/>
                    <a:pt x="1408" y="20"/>
                  </a:cubicBezTo>
                  <a:cubicBezTo>
                    <a:pt x="1403" y="7"/>
                    <a:pt x="1392" y="0"/>
                    <a:pt x="1380"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3"/>
            <p:cNvSpPr/>
            <p:nvPr/>
          </p:nvSpPr>
          <p:spPr>
            <a:xfrm>
              <a:off x="2450175" y="2355925"/>
              <a:ext cx="86175" cy="28300"/>
            </a:xfrm>
            <a:custGeom>
              <a:rect b="b" l="l" r="r" t="t"/>
              <a:pathLst>
                <a:path extrusionOk="0" h="1132" w="3447">
                  <a:moveTo>
                    <a:pt x="3410" y="0"/>
                  </a:moveTo>
                  <a:cubicBezTo>
                    <a:pt x="3407" y="0"/>
                    <a:pt x="3404" y="1"/>
                    <a:pt x="3402" y="1"/>
                  </a:cubicBezTo>
                  <a:lnTo>
                    <a:pt x="28" y="1074"/>
                  </a:lnTo>
                  <a:cubicBezTo>
                    <a:pt x="11" y="1077"/>
                    <a:pt x="0" y="1094"/>
                    <a:pt x="8" y="1111"/>
                  </a:cubicBezTo>
                  <a:cubicBezTo>
                    <a:pt x="11" y="1125"/>
                    <a:pt x="25" y="1132"/>
                    <a:pt x="37" y="1132"/>
                  </a:cubicBezTo>
                  <a:lnTo>
                    <a:pt x="45" y="1132"/>
                  </a:lnTo>
                  <a:lnTo>
                    <a:pt x="3422" y="62"/>
                  </a:lnTo>
                  <a:cubicBezTo>
                    <a:pt x="3436" y="55"/>
                    <a:pt x="3446" y="38"/>
                    <a:pt x="3442" y="21"/>
                  </a:cubicBezTo>
                  <a:cubicBezTo>
                    <a:pt x="3437" y="7"/>
                    <a:pt x="3424" y="0"/>
                    <a:pt x="3410"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a:off x="2499600" y="2359850"/>
              <a:ext cx="52500" cy="18575"/>
            </a:xfrm>
            <a:custGeom>
              <a:rect b="b" l="l" r="r" t="t"/>
              <a:pathLst>
                <a:path extrusionOk="0" h="743" w="2100">
                  <a:moveTo>
                    <a:pt x="2065" y="1"/>
                  </a:moveTo>
                  <a:cubicBezTo>
                    <a:pt x="2062" y="1"/>
                    <a:pt x="2059" y="1"/>
                    <a:pt x="2056" y="3"/>
                  </a:cubicBezTo>
                  <a:lnTo>
                    <a:pt x="24" y="681"/>
                  </a:lnTo>
                  <a:cubicBezTo>
                    <a:pt x="11" y="685"/>
                    <a:pt x="1" y="705"/>
                    <a:pt x="7" y="718"/>
                  </a:cubicBezTo>
                  <a:cubicBezTo>
                    <a:pt x="11" y="732"/>
                    <a:pt x="21" y="742"/>
                    <a:pt x="35" y="742"/>
                  </a:cubicBezTo>
                  <a:cubicBezTo>
                    <a:pt x="38" y="742"/>
                    <a:pt x="41" y="742"/>
                    <a:pt x="45" y="738"/>
                  </a:cubicBezTo>
                  <a:lnTo>
                    <a:pt x="2072" y="60"/>
                  </a:lnTo>
                  <a:cubicBezTo>
                    <a:pt x="2089" y="57"/>
                    <a:pt x="2100" y="40"/>
                    <a:pt x="2093" y="23"/>
                  </a:cubicBezTo>
                  <a:cubicBezTo>
                    <a:pt x="2090" y="10"/>
                    <a:pt x="2077" y="1"/>
                    <a:pt x="2065" y="1"/>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3"/>
            <p:cNvSpPr/>
            <p:nvPr/>
          </p:nvSpPr>
          <p:spPr>
            <a:xfrm>
              <a:off x="2448075" y="2333200"/>
              <a:ext cx="102250" cy="34825"/>
            </a:xfrm>
            <a:custGeom>
              <a:rect b="b" l="l" r="r" t="t"/>
              <a:pathLst>
                <a:path extrusionOk="0" h="1393" w="4090">
                  <a:moveTo>
                    <a:pt x="4056" y="0"/>
                  </a:moveTo>
                  <a:cubicBezTo>
                    <a:pt x="4053" y="0"/>
                    <a:pt x="4049" y="1"/>
                    <a:pt x="4046" y="2"/>
                  </a:cubicBezTo>
                  <a:lnTo>
                    <a:pt x="28" y="1332"/>
                  </a:lnTo>
                  <a:cubicBezTo>
                    <a:pt x="11" y="1335"/>
                    <a:pt x="0" y="1352"/>
                    <a:pt x="7" y="1369"/>
                  </a:cubicBezTo>
                  <a:cubicBezTo>
                    <a:pt x="11" y="1383"/>
                    <a:pt x="24" y="1393"/>
                    <a:pt x="37" y="1393"/>
                  </a:cubicBezTo>
                  <a:cubicBezTo>
                    <a:pt x="41" y="1393"/>
                    <a:pt x="44" y="1390"/>
                    <a:pt x="48" y="1390"/>
                  </a:cubicBezTo>
                  <a:lnTo>
                    <a:pt x="4066" y="60"/>
                  </a:lnTo>
                  <a:cubicBezTo>
                    <a:pt x="4080" y="57"/>
                    <a:pt x="4090" y="36"/>
                    <a:pt x="4083" y="23"/>
                  </a:cubicBezTo>
                  <a:cubicBezTo>
                    <a:pt x="4081" y="10"/>
                    <a:pt x="4069" y="0"/>
                    <a:pt x="4056" y="0"/>
                  </a:cubicBez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3"/>
            <p:cNvSpPr/>
            <p:nvPr/>
          </p:nvSpPr>
          <p:spPr>
            <a:xfrm>
              <a:off x="1854850" y="2414500"/>
              <a:ext cx="190025" cy="9475"/>
            </a:xfrm>
            <a:custGeom>
              <a:rect b="b" l="l" r="r" t="t"/>
              <a:pathLst>
                <a:path extrusionOk="0" h="379" w="7601">
                  <a:moveTo>
                    <a:pt x="35" y="0"/>
                  </a:moveTo>
                  <a:cubicBezTo>
                    <a:pt x="18" y="0"/>
                    <a:pt x="4" y="10"/>
                    <a:pt x="1" y="27"/>
                  </a:cubicBezTo>
                  <a:cubicBezTo>
                    <a:pt x="1" y="44"/>
                    <a:pt x="14" y="61"/>
                    <a:pt x="31" y="61"/>
                  </a:cubicBezTo>
                  <a:lnTo>
                    <a:pt x="7569" y="378"/>
                  </a:lnTo>
                  <a:cubicBezTo>
                    <a:pt x="7586" y="378"/>
                    <a:pt x="7600" y="365"/>
                    <a:pt x="7600" y="348"/>
                  </a:cubicBezTo>
                  <a:cubicBezTo>
                    <a:pt x="7600" y="331"/>
                    <a:pt x="7586" y="318"/>
                    <a:pt x="7569" y="318"/>
                  </a:cubicBezTo>
                  <a:lnTo>
                    <a:pt x="35" y="0"/>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3"/>
            <p:cNvSpPr/>
            <p:nvPr/>
          </p:nvSpPr>
          <p:spPr>
            <a:xfrm>
              <a:off x="1902100" y="2406225"/>
              <a:ext cx="103875" cy="6700"/>
            </a:xfrm>
            <a:custGeom>
              <a:rect b="b" l="l" r="r" t="t"/>
              <a:pathLst>
                <a:path extrusionOk="0" h="268" w="4155">
                  <a:moveTo>
                    <a:pt x="34" y="1"/>
                  </a:moveTo>
                  <a:cubicBezTo>
                    <a:pt x="14" y="1"/>
                    <a:pt x="1" y="10"/>
                    <a:pt x="1" y="31"/>
                  </a:cubicBezTo>
                  <a:cubicBezTo>
                    <a:pt x="1" y="48"/>
                    <a:pt x="14" y="61"/>
                    <a:pt x="31" y="61"/>
                  </a:cubicBezTo>
                  <a:lnTo>
                    <a:pt x="4120" y="267"/>
                  </a:lnTo>
                  <a:lnTo>
                    <a:pt x="4124" y="267"/>
                  </a:lnTo>
                  <a:cubicBezTo>
                    <a:pt x="4141" y="267"/>
                    <a:pt x="4154" y="253"/>
                    <a:pt x="4154" y="236"/>
                  </a:cubicBezTo>
                  <a:cubicBezTo>
                    <a:pt x="4154" y="219"/>
                    <a:pt x="4141" y="206"/>
                    <a:pt x="4124" y="203"/>
                  </a:cubicBezTo>
                  <a:lnTo>
                    <a:pt x="34" y="1"/>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3"/>
            <p:cNvSpPr/>
            <p:nvPr/>
          </p:nvSpPr>
          <p:spPr>
            <a:xfrm>
              <a:off x="1854850" y="2366400"/>
              <a:ext cx="167575" cy="6450"/>
            </a:xfrm>
            <a:custGeom>
              <a:rect b="b" l="l" r="r" t="t"/>
              <a:pathLst>
                <a:path extrusionOk="0" h="258" w="6703">
                  <a:moveTo>
                    <a:pt x="35" y="1"/>
                  </a:moveTo>
                  <a:cubicBezTo>
                    <a:pt x="14" y="4"/>
                    <a:pt x="4" y="15"/>
                    <a:pt x="1" y="31"/>
                  </a:cubicBezTo>
                  <a:cubicBezTo>
                    <a:pt x="1" y="48"/>
                    <a:pt x="14" y="62"/>
                    <a:pt x="31" y="65"/>
                  </a:cubicBezTo>
                  <a:lnTo>
                    <a:pt x="6672" y="258"/>
                  </a:lnTo>
                  <a:cubicBezTo>
                    <a:pt x="6689" y="258"/>
                    <a:pt x="6702" y="244"/>
                    <a:pt x="6702" y="227"/>
                  </a:cubicBezTo>
                  <a:cubicBezTo>
                    <a:pt x="6702" y="210"/>
                    <a:pt x="6689" y="193"/>
                    <a:pt x="6672" y="193"/>
                  </a:cubicBezTo>
                  <a:lnTo>
                    <a:pt x="35" y="1"/>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3"/>
            <p:cNvSpPr/>
            <p:nvPr/>
          </p:nvSpPr>
          <p:spPr>
            <a:xfrm>
              <a:off x="1960650" y="2362525"/>
              <a:ext cx="87925" cy="5500"/>
            </a:xfrm>
            <a:custGeom>
              <a:rect b="b" l="l" r="r" t="t"/>
              <a:pathLst>
                <a:path extrusionOk="0" h="220" w="3517">
                  <a:moveTo>
                    <a:pt x="34" y="0"/>
                  </a:moveTo>
                  <a:cubicBezTo>
                    <a:pt x="14" y="0"/>
                    <a:pt x="3" y="11"/>
                    <a:pt x="0" y="28"/>
                  </a:cubicBezTo>
                  <a:cubicBezTo>
                    <a:pt x="0" y="44"/>
                    <a:pt x="14" y="61"/>
                    <a:pt x="31" y="61"/>
                  </a:cubicBezTo>
                  <a:lnTo>
                    <a:pt x="3482" y="220"/>
                  </a:lnTo>
                  <a:lnTo>
                    <a:pt x="3486" y="220"/>
                  </a:lnTo>
                  <a:cubicBezTo>
                    <a:pt x="3499" y="220"/>
                    <a:pt x="3513" y="206"/>
                    <a:pt x="3516" y="190"/>
                  </a:cubicBezTo>
                  <a:cubicBezTo>
                    <a:pt x="3516" y="173"/>
                    <a:pt x="3503" y="156"/>
                    <a:pt x="3486" y="156"/>
                  </a:cubicBezTo>
                  <a:lnTo>
                    <a:pt x="34" y="0"/>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3"/>
            <p:cNvSpPr/>
            <p:nvPr/>
          </p:nvSpPr>
          <p:spPr>
            <a:xfrm>
              <a:off x="2156525" y="2422425"/>
              <a:ext cx="174725" cy="10650"/>
            </a:xfrm>
            <a:custGeom>
              <a:rect b="b" l="l" r="r" t="t"/>
              <a:pathLst>
                <a:path extrusionOk="0" h="426" w="6989">
                  <a:moveTo>
                    <a:pt x="34" y="1"/>
                  </a:moveTo>
                  <a:cubicBezTo>
                    <a:pt x="14" y="1"/>
                    <a:pt x="0" y="10"/>
                    <a:pt x="0" y="27"/>
                  </a:cubicBezTo>
                  <a:cubicBezTo>
                    <a:pt x="0" y="44"/>
                    <a:pt x="14" y="61"/>
                    <a:pt x="31" y="61"/>
                  </a:cubicBezTo>
                  <a:lnTo>
                    <a:pt x="6955" y="426"/>
                  </a:lnTo>
                  <a:cubicBezTo>
                    <a:pt x="6972" y="426"/>
                    <a:pt x="6985" y="412"/>
                    <a:pt x="6988" y="395"/>
                  </a:cubicBezTo>
                  <a:cubicBezTo>
                    <a:pt x="6988" y="378"/>
                    <a:pt x="6975" y="365"/>
                    <a:pt x="6958" y="365"/>
                  </a:cubicBezTo>
                  <a:lnTo>
                    <a:pt x="34" y="1"/>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3"/>
            <p:cNvSpPr/>
            <p:nvPr/>
          </p:nvSpPr>
          <p:spPr>
            <a:xfrm>
              <a:off x="2121950" y="2411300"/>
              <a:ext cx="108825" cy="7425"/>
            </a:xfrm>
            <a:custGeom>
              <a:rect b="b" l="l" r="r" t="t"/>
              <a:pathLst>
                <a:path extrusionOk="0" h="297" w="4353">
                  <a:moveTo>
                    <a:pt x="34" y="0"/>
                  </a:moveTo>
                  <a:cubicBezTo>
                    <a:pt x="17" y="3"/>
                    <a:pt x="3" y="13"/>
                    <a:pt x="3" y="30"/>
                  </a:cubicBezTo>
                  <a:cubicBezTo>
                    <a:pt x="0" y="47"/>
                    <a:pt x="14" y="61"/>
                    <a:pt x="30" y="64"/>
                  </a:cubicBezTo>
                  <a:lnTo>
                    <a:pt x="4322" y="297"/>
                  </a:lnTo>
                  <a:cubicBezTo>
                    <a:pt x="4339" y="297"/>
                    <a:pt x="4353" y="284"/>
                    <a:pt x="4353" y="267"/>
                  </a:cubicBezTo>
                  <a:cubicBezTo>
                    <a:pt x="4353" y="250"/>
                    <a:pt x="4342" y="236"/>
                    <a:pt x="4326" y="233"/>
                  </a:cubicBezTo>
                  <a:lnTo>
                    <a:pt x="34" y="0"/>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3"/>
            <p:cNvSpPr/>
            <p:nvPr/>
          </p:nvSpPr>
          <p:spPr>
            <a:xfrm>
              <a:off x="2159975" y="2392650"/>
              <a:ext cx="181325" cy="10725"/>
            </a:xfrm>
            <a:custGeom>
              <a:rect b="b" l="l" r="r" t="t"/>
              <a:pathLst>
                <a:path extrusionOk="0" h="429" w="7253">
                  <a:moveTo>
                    <a:pt x="35" y="0"/>
                  </a:moveTo>
                  <a:cubicBezTo>
                    <a:pt x="18" y="0"/>
                    <a:pt x="4" y="13"/>
                    <a:pt x="4" y="30"/>
                  </a:cubicBezTo>
                  <a:cubicBezTo>
                    <a:pt x="1" y="47"/>
                    <a:pt x="15" y="61"/>
                    <a:pt x="32" y="61"/>
                  </a:cubicBezTo>
                  <a:lnTo>
                    <a:pt x="7219" y="429"/>
                  </a:lnTo>
                  <a:lnTo>
                    <a:pt x="7222" y="429"/>
                  </a:lnTo>
                  <a:cubicBezTo>
                    <a:pt x="7235" y="429"/>
                    <a:pt x="7249" y="418"/>
                    <a:pt x="7252" y="402"/>
                  </a:cubicBezTo>
                  <a:cubicBezTo>
                    <a:pt x="7252" y="385"/>
                    <a:pt x="7239" y="368"/>
                    <a:pt x="7222" y="368"/>
                  </a:cubicBezTo>
                  <a:lnTo>
                    <a:pt x="35" y="0"/>
                  </a:lnTo>
                  <a:close/>
                </a:path>
              </a:pathLst>
            </a:custGeom>
            <a:solidFill>
              <a:srgbClr val="D3BF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3"/>
            <p:cNvSpPr/>
            <p:nvPr/>
          </p:nvSpPr>
          <p:spPr>
            <a:xfrm>
              <a:off x="1953625" y="1959550"/>
              <a:ext cx="62975" cy="153225"/>
            </a:xfrm>
            <a:custGeom>
              <a:rect b="b" l="l" r="r" t="t"/>
              <a:pathLst>
                <a:path extrusionOk="0" h="6129" w="2519">
                  <a:moveTo>
                    <a:pt x="779" y="0"/>
                  </a:moveTo>
                  <a:cubicBezTo>
                    <a:pt x="712" y="0"/>
                    <a:pt x="652" y="42"/>
                    <a:pt x="633" y="112"/>
                  </a:cubicBezTo>
                  <a:cubicBezTo>
                    <a:pt x="1" y="2247"/>
                    <a:pt x="32" y="3884"/>
                    <a:pt x="726" y="4981"/>
                  </a:cubicBezTo>
                  <a:cubicBezTo>
                    <a:pt x="1354" y="5966"/>
                    <a:pt x="2289" y="6118"/>
                    <a:pt x="2329" y="6125"/>
                  </a:cubicBezTo>
                  <a:cubicBezTo>
                    <a:pt x="2336" y="6128"/>
                    <a:pt x="2343" y="6128"/>
                    <a:pt x="2353" y="6128"/>
                  </a:cubicBezTo>
                  <a:cubicBezTo>
                    <a:pt x="2427" y="6128"/>
                    <a:pt x="2491" y="6074"/>
                    <a:pt x="2505" y="5996"/>
                  </a:cubicBezTo>
                  <a:cubicBezTo>
                    <a:pt x="2519" y="5912"/>
                    <a:pt x="2461" y="5834"/>
                    <a:pt x="2377" y="5821"/>
                  </a:cubicBezTo>
                  <a:cubicBezTo>
                    <a:pt x="2366" y="5817"/>
                    <a:pt x="1540" y="5683"/>
                    <a:pt x="990" y="4815"/>
                  </a:cubicBezTo>
                  <a:cubicBezTo>
                    <a:pt x="342" y="3800"/>
                    <a:pt x="322" y="2244"/>
                    <a:pt x="926" y="199"/>
                  </a:cubicBezTo>
                  <a:cubicBezTo>
                    <a:pt x="952" y="115"/>
                    <a:pt x="905" y="31"/>
                    <a:pt x="824" y="7"/>
                  </a:cubicBezTo>
                  <a:cubicBezTo>
                    <a:pt x="809" y="2"/>
                    <a:pt x="794" y="0"/>
                    <a:pt x="7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3"/>
            <p:cNvSpPr/>
            <p:nvPr/>
          </p:nvSpPr>
          <p:spPr>
            <a:xfrm>
              <a:off x="1987650" y="1956300"/>
              <a:ext cx="408150" cy="380075"/>
            </a:xfrm>
            <a:custGeom>
              <a:rect b="b" l="l" r="r" t="t"/>
              <a:pathLst>
                <a:path extrusionOk="0" h="15203" w="16326">
                  <a:moveTo>
                    <a:pt x="5102" y="1"/>
                  </a:moveTo>
                  <a:cubicBezTo>
                    <a:pt x="2326" y="1"/>
                    <a:pt x="1034" y="2589"/>
                    <a:pt x="583" y="5796"/>
                  </a:cubicBezTo>
                  <a:cubicBezTo>
                    <a:pt x="0" y="9953"/>
                    <a:pt x="2899" y="13759"/>
                    <a:pt x="4242" y="14633"/>
                  </a:cubicBezTo>
                  <a:cubicBezTo>
                    <a:pt x="4771" y="14979"/>
                    <a:pt x="5343" y="15066"/>
                    <a:pt x="5947" y="15066"/>
                  </a:cubicBezTo>
                  <a:cubicBezTo>
                    <a:pt x="6252" y="15066"/>
                    <a:pt x="6564" y="15044"/>
                    <a:pt x="6884" y="15022"/>
                  </a:cubicBezTo>
                  <a:cubicBezTo>
                    <a:pt x="7205" y="14999"/>
                    <a:pt x="7534" y="14977"/>
                    <a:pt x="7869" y="14977"/>
                  </a:cubicBezTo>
                  <a:cubicBezTo>
                    <a:pt x="8210" y="14977"/>
                    <a:pt x="8558" y="15000"/>
                    <a:pt x="8912" y="15072"/>
                  </a:cubicBezTo>
                  <a:cubicBezTo>
                    <a:pt x="9396" y="15168"/>
                    <a:pt x="9807" y="15203"/>
                    <a:pt x="10149" y="15203"/>
                  </a:cubicBezTo>
                  <a:cubicBezTo>
                    <a:pt x="11026" y="15203"/>
                    <a:pt x="11443" y="14974"/>
                    <a:pt x="11443" y="14974"/>
                  </a:cubicBezTo>
                  <a:cubicBezTo>
                    <a:pt x="14348" y="13122"/>
                    <a:pt x="16325" y="7429"/>
                    <a:pt x="15856" y="5212"/>
                  </a:cubicBezTo>
                  <a:cubicBezTo>
                    <a:pt x="15411" y="3108"/>
                    <a:pt x="14598" y="1405"/>
                    <a:pt x="12475" y="1405"/>
                  </a:cubicBezTo>
                  <a:cubicBezTo>
                    <a:pt x="12365" y="1405"/>
                    <a:pt x="12252" y="1410"/>
                    <a:pt x="12134" y="1419"/>
                  </a:cubicBezTo>
                  <a:cubicBezTo>
                    <a:pt x="11904" y="1438"/>
                    <a:pt x="11679" y="1446"/>
                    <a:pt x="11461" y="1446"/>
                  </a:cubicBezTo>
                  <a:cubicBezTo>
                    <a:pt x="9425" y="1446"/>
                    <a:pt x="7964" y="728"/>
                    <a:pt x="7964" y="728"/>
                  </a:cubicBezTo>
                  <a:cubicBezTo>
                    <a:pt x="6869" y="226"/>
                    <a:pt x="5921" y="1"/>
                    <a:pt x="5102" y="1"/>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3"/>
            <p:cNvSpPr/>
            <p:nvPr/>
          </p:nvSpPr>
          <p:spPr>
            <a:xfrm>
              <a:off x="2029225" y="1991600"/>
              <a:ext cx="366575" cy="344775"/>
            </a:xfrm>
            <a:custGeom>
              <a:rect b="b" l="l" r="r" t="t"/>
              <a:pathLst>
                <a:path extrusionOk="0" h="13791" w="14663">
                  <a:moveTo>
                    <a:pt x="11035" y="0"/>
                  </a:moveTo>
                  <a:lnTo>
                    <a:pt x="11035" y="0"/>
                  </a:lnTo>
                  <a:cubicBezTo>
                    <a:pt x="11473" y="1512"/>
                    <a:pt x="12250" y="5231"/>
                    <a:pt x="10269" y="8028"/>
                  </a:cubicBezTo>
                  <a:cubicBezTo>
                    <a:pt x="8902" y="9963"/>
                    <a:pt x="6673" y="10625"/>
                    <a:pt x="4351" y="10625"/>
                  </a:cubicBezTo>
                  <a:cubicBezTo>
                    <a:pt x="2872" y="10625"/>
                    <a:pt x="1356" y="10356"/>
                    <a:pt x="1" y="9978"/>
                  </a:cubicBezTo>
                  <a:lnTo>
                    <a:pt x="1" y="9978"/>
                  </a:lnTo>
                  <a:cubicBezTo>
                    <a:pt x="824" y="11588"/>
                    <a:pt x="1901" y="12779"/>
                    <a:pt x="2579" y="13221"/>
                  </a:cubicBezTo>
                  <a:cubicBezTo>
                    <a:pt x="3108" y="13567"/>
                    <a:pt x="3680" y="13654"/>
                    <a:pt x="4284" y="13654"/>
                  </a:cubicBezTo>
                  <a:cubicBezTo>
                    <a:pt x="4589" y="13654"/>
                    <a:pt x="4901" y="13632"/>
                    <a:pt x="5221" y="13610"/>
                  </a:cubicBezTo>
                  <a:cubicBezTo>
                    <a:pt x="5542" y="13587"/>
                    <a:pt x="5871" y="13565"/>
                    <a:pt x="6206" y="13565"/>
                  </a:cubicBezTo>
                  <a:cubicBezTo>
                    <a:pt x="6547" y="13565"/>
                    <a:pt x="6895" y="13588"/>
                    <a:pt x="7249" y="13660"/>
                  </a:cubicBezTo>
                  <a:cubicBezTo>
                    <a:pt x="7733" y="13756"/>
                    <a:pt x="8144" y="13791"/>
                    <a:pt x="8486" y="13791"/>
                  </a:cubicBezTo>
                  <a:cubicBezTo>
                    <a:pt x="9363" y="13791"/>
                    <a:pt x="9780" y="13562"/>
                    <a:pt x="9780" y="13562"/>
                  </a:cubicBezTo>
                  <a:cubicBezTo>
                    <a:pt x="12685" y="11710"/>
                    <a:pt x="14662" y="6017"/>
                    <a:pt x="14193" y="3800"/>
                  </a:cubicBezTo>
                  <a:cubicBezTo>
                    <a:pt x="13765" y="1769"/>
                    <a:pt x="12991" y="115"/>
                    <a:pt x="11035" y="0"/>
                  </a:cubicBezTo>
                  <a:close/>
                </a:path>
              </a:pathLst>
            </a:custGeom>
            <a:solidFill>
              <a:srgbClr val="B7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3"/>
            <p:cNvSpPr/>
            <p:nvPr/>
          </p:nvSpPr>
          <p:spPr>
            <a:xfrm>
              <a:off x="2038500" y="1968500"/>
              <a:ext cx="101350" cy="83200"/>
            </a:xfrm>
            <a:custGeom>
              <a:rect b="b" l="l" r="r" t="t"/>
              <a:pathLst>
                <a:path extrusionOk="0" h="3328" w="4054">
                  <a:moveTo>
                    <a:pt x="3031" y="1"/>
                  </a:moveTo>
                  <a:cubicBezTo>
                    <a:pt x="2811" y="1"/>
                    <a:pt x="2592" y="41"/>
                    <a:pt x="2421" y="101"/>
                  </a:cubicBezTo>
                  <a:cubicBezTo>
                    <a:pt x="1809" y="313"/>
                    <a:pt x="1249" y="614"/>
                    <a:pt x="807" y="1093"/>
                  </a:cubicBezTo>
                  <a:cubicBezTo>
                    <a:pt x="551" y="1370"/>
                    <a:pt x="338" y="1687"/>
                    <a:pt x="183" y="2031"/>
                  </a:cubicBezTo>
                  <a:cubicBezTo>
                    <a:pt x="82" y="2247"/>
                    <a:pt x="1" y="2480"/>
                    <a:pt x="14" y="2716"/>
                  </a:cubicBezTo>
                  <a:cubicBezTo>
                    <a:pt x="27" y="2953"/>
                    <a:pt x="156" y="3196"/>
                    <a:pt x="376" y="3286"/>
                  </a:cubicBezTo>
                  <a:cubicBezTo>
                    <a:pt x="442" y="3315"/>
                    <a:pt x="514" y="3327"/>
                    <a:pt x="587" y="3327"/>
                  </a:cubicBezTo>
                  <a:cubicBezTo>
                    <a:pt x="697" y="3327"/>
                    <a:pt x="809" y="3298"/>
                    <a:pt x="909" y="3249"/>
                  </a:cubicBezTo>
                  <a:cubicBezTo>
                    <a:pt x="1074" y="3168"/>
                    <a:pt x="1209" y="3037"/>
                    <a:pt x="1334" y="2902"/>
                  </a:cubicBezTo>
                  <a:cubicBezTo>
                    <a:pt x="1563" y="2649"/>
                    <a:pt x="1762" y="2369"/>
                    <a:pt x="1999" y="2119"/>
                  </a:cubicBezTo>
                  <a:cubicBezTo>
                    <a:pt x="2234" y="1869"/>
                    <a:pt x="2511" y="1650"/>
                    <a:pt x="2838" y="1552"/>
                  </a:cubicBezTo>
                  <a:cubicBezTo>
                    <a:pt x="3058" y="1488"/>
                    <a:pt x="3294" y="1478"/>
                    <a:pt x="3503" y="1390"/>
                  </a:cubicBezTo>
                  <a:cubicBezTo>
                    <a:pt x="3821" y="1259"/>
                    <a:pt x="4053" y="908"/>
                    <a:pt x="3975" y="577"/>
                  </a:cubicBezTo>
                  <a:cubicBezTo>
                    <a:pt x="3876" y="147"/>
                    <a:pt x="3452" y="1"/>
                    <a:pt x="3031" y="1"/>
                  </a:cubicBezTo>
                  <a:close/>
                </a:path>
              </a:pathLst>
            </a:custGeom>
            <a:solidFill>
              <a:srgbClr val="DF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3"/>
            <p:cNvSpPr/>
            <p:nvPr/>
          </p:nvSpPr>
          <p:spPr>
            <a:xfrm>
              <a:off x="2087600" y="2062675"/>
              <a:ext cx="35375" cy="33425"/>
            </a:xfrm>
            <a:custGeom>
              <a:rect b="b" l="l" r="r" t="t"/>
              <a:pathLst>
                <a:path extrusionOk="0" h="1337" w="1415">
                  <a:moveTo>
                    <a:pt x="775" y="1"/>
                  </a:moveTo>
                  <a:cubicBezTo>
                    <a:pt x="656" y="1"/>
                    <a:pt x="533" y="24"/>
                    <a:pt x="422" y="86"/>
                  </a:cubicBezTo>
                  <a:cubicBezTo>
                    <a:pt x="298" y="154"/>
                    <a:pt x="203" y="265"/>
                    <a:pt x="142" y="380"/>
                  </a:cubicBezTo>
                  <a:cubicBezTo>
                    <a:pt x="82" y="494"/>
                    <a:pt x="48" y="616"/>
                    <a:pt x="27" y="737"/>
                  </a:cubicBezTo>
                  <a:cubicBezTo>
                    <a:pt x="7" y="859"/>
                    <a:pt x="1" y="977"/>
                    <a:pt x="7" y="1105"/>
                  </a:cubicBezTo>
                  <a:cubicBezTo>
                    <a:pt x="11" y="1156"/>
                    <a:pt x="52" y="1197"/>
                    <a:pt x="105" y="1197"/>
                  </a:cubicBezTo>
                  <a:cubicBezTo>
                    <a:pt x="107" y="1197"/>
                    <a:pt x="109" y="1197"/>
                    <a:pt x="111" y="1197"/>
                  </a:cubicBezTo>
                  <a:cubicBezTo>
                    <a:pt x="163" y="1197"/>
                    <a:pt x="206" y="1154"/>
                    <a:pt x="206" y="1102"/>
                  </a:cubicBezTo>
                  <a:lnTo>
                    <a:pt x="206" y="1095"/>
                  </a:lnTo>
                  <a:cubicBezTo>
                    <a:pt x="210" y="994"/>
                    <a:pt x="223" y="882"/>
                    <a:pt x="244" y="781"/>
                  </a:cubicBezTo>
                  <a:cubicBezTo>
                    <a:pt x="267" y="677"/>
                    <a:pt x="301" y="575"/>
                    <a:pt x="348" y="491"/>
                  </a:cubicBezTo>
                  <a:cubicBezTo>
                    <a:pt x="399" y="407"/>
                    <a:pt x="460" y="340"/>
                    <a:pt x="537" y="299"/>
                  </a:cubicBezTo>
                  <a:cubicBezTo>
                    <a:pt x="602" y="262"/>
                    <a:pt x="680" y="247"/>
                    <a:pt x="759" y="247"/>
                  </a:cubicBezTo>
                  <a:cubicBezTo>
                    <a:pt x="774" y="247"/>
                    <a:pt x="789" y="247"/>
                    <a:pt x="804" y="248"/>
                  </a:cubicBezTo>
                  <a:cubicBezTo>
                    <a:pt x="851" y="248"/>
                    <a:pt x="895" y="259"/>
                    <a:pt x="935" y="272"/>
                  </a:cubicBezTo>
                  <a:cubicBezTo>
                    <a:pt x="972" y="289"/>
                    <a:pt x="1006" y="309"/>
                    <a:pt x="1036" y="340"/>
                  </a:cubicBezTo>
                  <a:cubicBezTo>
                    <a:pt x="1094" y="393"/>
                    <a:pt x="1128" y="482"/>
                    <a:pt x="1148" y="579"/>
                  </a:cubicBezTo>
                  <a:cubicBezTo>
                    <a:pt x="1168" y="677"/>
                    <a:pt x="1168" y="781"/>
                    <a:pt x="1161" y="890"/>
                  </a:cubicBezTo>
                  <a:cubicBezTo>
                    <a:pt x="1155" y="994"/>
                    <a:pt x="1138" y="1105"/>
                    <a:pt x="1114" y="1206"/>
                  </a:cubicBezTo>
                  <a:lnTo>
                    <a:pt x="1114" y="1214"/>
                  </a:lnTo>
                  <a:cubicBezTo>
                    <a:pt x="1104" y="1264"/>
                    <a:pt x="1131" y="1315"/>
                    <a:pt x="1181" y="1332"/>
                  </a:cubicBezTo>
                  <a:cubicBezTo>
                    <a:pt x="1191" y="1335"/>
                    <a:pt x="1201" y="1336"/>
                    <a:pt x="1211" y="1336"/>
                  </a:cubicBezTo>
                  <a:cubicBezTo>
                    <a:pt x="1254" y="1336"/>
                    <a:pt x="1293" y="1308"/>
                    <a:pt x="1307" y="1264"/>
                  </a:cubicBezTo>
                  <a:cubicBezTo>
                    <a:pt x="1377" y="1031"/>
                    <a:pt x="1415" y="795"/>
                    <a:pt x="1381" y="538"/>
                  </a:cubicBezTo>
                  <a:cubicBezTo>
                    <a:pt x="1360" y="410"/>
                    <a:pt x="1313" y="275"/>
                    <a:pt x="1206" y="167"/>
                  </a:cubicBezTo>
                  <a:cubicBezTo>
                    <a:pt x="1155" y="113"/>
                    <a:pt x="1091" y="73"/>
                    <a:pt x="1023" y="46"/>
                  </a:cubicBezTo>
                  <a:cubicBezTo>
                    <a:pt x="955" y="22"/>
                    <a:pt x="885" y="5"/>
                    <a:pt x="821" y="2"/>
                  </a:cubicBezTo>
                  <a:cubicBezTo>
                    <a:pt x="806" y="1"/>
                    <a:pt x="790" y="1"/>
                    <a:pt x="7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3"/>
            <p:cNvSpPr/>
            <p:nvPr/>
          </p:nvSpPr>
          <p:spPr>
            <a:xfrm>
              <a:off x="2227800" y="2079650"/>
              <a:ext cx="34800" cy="33650"/>
            </a:xfrm>
            <a:custGeom>
              <a:rect b="b" l="l" r="r" t="t"/>
              <a:pathLst>
                <a:path extrusionOk="0" h="1346" w="1392">
                  <a:moveTo>
                    <a:pt x="674" y="0"/>
                  </a:moveTo>
                  <a:cubicBezTo>
                    <a:pt x="644" y="0"/>
                    <a:pt x="614" y="2"/>
                    <a:pt x="585" y="5"/>
                  </a:cubicBezTo>
                  <a:cubicBezTo>
                    <a:pt x="513" y="15"/>
                    <a:pt x="440" y="38"/>
                    <a:pt x="376" y="79"/>
                  </a:cubicBezTo>
                  <a:cubicBezTo>
                    <a:pt x="247" y="156"/>
                    <a:pt x="166" y="278"/>
                    <a:pt x="119" y="396"/>
                  </a:cubicBezTo>
                  <a:cubicBezTo>
                    <a:pt x="21" y="636"/>
                    <a:pt x="1" y="872"/>
                    <a:pt x="14" y="1119"/>
                  </a:cubicBezTo>
                  <a:cubicBezTo>
                    <a:pt x="14" y="1169"/>
                    <a:pt x="58" y="1209"/>
                    <a:pt x="108" y="1212"/>
                  </a:cubicBezTo>
                  <a:cubicBezTo>
                    <a:pt x="166" y="1212"/>
                    <a:pt x="210" y="1172"/>
                    <a:pt x="214" y="1114"/>
                  </a:cubicBezTo>
                  <a:lnTo>
                    <a:pt x="214" y="1108"/>
                  </a:lnTo>
                  <a:cubicBezTo>
                    <a:pt x="217" y="1007"/>
                    <a:pt x="223" y="892"/>
                    <a:pt x="244" y="787"/>
                  </a:cubicBezTo>
                  <a:cubicBezTo>
                    <a:pt x="264" y="683"/>
                    <a:pt x="291" y="578"/>
                    <a:pt x="335" y="491"/>
                  </a:cubicBezTo>
                  <a:cubicBezTo>
                    <a:pt x="376" y="399"/>
                    <a:pt x="429" y="325"/>
                    <a:pt x="500" y="284"/>
                  </a:cubicBezTo>
                  <a:cubicBezTo>
                    <a:pt x="534" y="264"/>
                    <a:pt x="574" y="251"/>
                    <a:pt x="615" y="248"/>
                  </a:cubicBezTo>
                  <a:cubicBezTo>
                    <a:pt x="630" y="246"/>
                    <a:pt x="647" y="245"/>
                    <a:pt x="664" y="245"/>
                  </a:cubicBezTo>
                  <a:cubicBezTo>
                    <a:pt x="691" y="245"/>
                    <a:pt x="720" y="248"/>
                    <a:pt x="747" y="254"/>
                  </a:cubicBezTo>
                  <a:cubicBezTo>
                    <a:pt x="841" y="271"/>
                    <a:pt x="929" y="309"/>
                    <a:pt x="993" y="365"/>
                  </a:cubicBezTo>
                  <a:cubicBezTo>
                    <a:pt x="1057" y="423"/>
                    <a:pt x="1100" y="507"/>
                    <a:pt x="1128" y="602"/>
                  </a:cubicBezTo>
                  <a:cubicBezTo>
                    <a:pt x="1155" y="697"/>
                    <a:pt x="1165" y="801"/>
                    <a:pt x="1161" y="906"/>
                  </a:cubicBezTo>
                  <a:cubicBezTo>
                    <a:pt x="1158" y="1010"/>
                    <a:pt x="1141" y="1122"/>
                    <a:pt x="1121" y="1220"/>
                  </a:cubicBezTo>
                  <a:lnTo>
                    <a:pt x="1121" y="1226"/>
                  </a:lnTo>
                  <a:cubicBezTo>
                    <a:pt x="1108" y="1276"/>
                    <a:pt x="1138" y="1327"/>
                    <a:pt x="1189" y="1341"/>
                  </a:cubicBezTo>
                  <a:cubicBezTo>
                    <a:pt x="1199" y="1344"/>
                    <a:pt x="1209" y="1346"/>
                    <a:pt x="1219" y="1346"/>
                  </a:cubicBezTo>
                  <a:cubicBezTo>
                    <a:pt x="1260" y="1346"/>
                    <a:pt x="1300" y="1320"/>
                    <a:pt x="1313" y="1276"/>
                  </a:cubicBezTo>
                  <a:cubicBezTo>
                    <a:pt x="1351" y="1155"/>
                    <a:pt x="1371" y="1041"/>
                    <a:pt x="1381" y="919"/>
                  </a:cubicBezTo>
                  <a:cubicBezTo>
                    <a:pt x="1391" y="795"/>
                    <a:pt x="1388" y="669"/>
                    <a:pt x="1357" y="541"/>
                  </a:cubicBezTo>
                  <a:cubicBezTo>
                    <a:pt x="1327" y="416"/>
                    <a:pt x="1262" y="284"/>
                    <a:pt x="1158" y="190"/>
                  </a:cubicBezTo>
                  <a:cubicBezTo>
                    <a:pt x="1054" y="92"/>
                    <a:pt x="922" y="35"/>
                    <a:pt x="794" y="11"/>
                  </a:cubicBezTo>
                  <a:cubicBezTo>
                    <a:pt x="755" y="4"/>
                    <a:pt x="714" y="0"/>
                    <a:pt x="6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3"/>
            <p:cNvSpPr/>
            <p:nvPr/>
          </p:nvSpPr>
          <p:spPr>
            <a:xfrm>
              <a:off x="2127600" y="2097175"/>
              <a:ext cx="88925" cy="43250"/>
            </a:xfrm>
            <a:custGeom>
              <a:rect b="b" l="l" r="r" t="t"/>
              <a:pathLst>
                <a:path extrusionOk="0" h="1730" w="3557">
                  <a:moveTo>
                    <a:pt x="395" y="0"/>
                  </a:moveTo>
                  <a:cubicBezTo>
                    <a:pt x="387" y="0"/>
                    <a:pt x="379" y="1"/>
                    <a:pt x="371" y="2"/>
                  </a:cubicBezTo>
                  <a:cubicBezTo>
                    <a:pt x="249" y="29"/>
                    <a:pt x="135" y="107"/>
                    <a:pt x="71" y="211"/>
                  </a:cubicBezTo>
                  <a:cubicBezTo>
                    <a:pt x="58" y="235"/>
                    <a:pt x="47" y="262"/>
                    <a:pt x="37" y="286"/>
                  </a:cubicBezTo>
                  <a:cubicBezTo>
                    <a:pt x="0" y="404"/>
                    <a:pt x="27" y="505"/>
                    <a:pt x="87" y="606"/>
                  </a:cubicBezTo>
                  <a:cubicBezTo>
                    <a:pt x="145" y="711"/>
                    <a:pt x="199" y="815"/>
                    <a:pt x="277" y="910"/>
                  </a:cubicBezTo>
                  <a:cubicBezTo>
                    <a:pt x="422" y="1095"/>
                    <a:pt x="604" y="1254"/>
                    <a:pt x="813" y="1365"/>
                  </a:cubicBezTo>
                  <a:cubicBezTo>
                    <a:pt x="1039" y="1483"/>
                    <a:pt x="1293" y="1551"/>
                    <a:pt x="1539" y="1619"/>
                  </a:cubicBezTo>
                  <a:cubicBezTo>
                    <a:pt x="1752" y="1673"/>
                    <a:pt x="1970" y="1729"/>
                    <a:pt x="2188" y="1729"/>
                  </a:cubicBezTo>
                  <a:cubicBezTo>
                    <a:pt x="2216" y="1729"/>
                    <a:pt x="2243" y="1728"/>
                    <a:pt x="2271" y="1726"/>
                  </a:cubicBezTo>
                  <a:cubicBezTo>
                    <a:pt x="2548" y="1709"/>
                    <a:pt x="2942" y="1602"/>
                    <a:pt x="3162" y="1423"/>
                  </a:cubicBezTo>
                  <a:cubicBezTo>
                    <a:pt x="3341" y="1274"/>
                    <a:pt x="3546" y="1038"/>
                    <a:pt x="3550" y="798"/>
                  </a:cubicBezTo>
                  <a:cubicBezTo>
                    <a:pt x="3557" y="580"/>
                    <a:pt x="3418" y="363"/>
                    <a:pt x="3216" y="272"/>
                  </a:cubicBezTo>
                  <a:cubicBezTo>
                    <a:pt x="3132" y="235"/>
                    <a:pt x="3041" y="221"/>
                    <a:pt x="2948" y="221"/>
                  </a:cubicBezTo>
                  <a:cubicBezTo>
                    <a:pt x="2870" y="221"/>
                    <a:pt x="2790" y="231"/>
                    <a:pt x="2713" y="248"/>
                  </a:cubicBezTo>
                  <a:cubicBezTo>
                    <a:pt x="2548" y="282"/>
                    <a:pt x="2386" y="346"/>
                    <a:pt x="2221" y="387"/>
                  </a:cubicBezTo>
                  <a:cubicBezTo>
                    <a:pt x="2069" y="424"/>
                    <a:pt x="1913" y="443"/>
                    <a:pt x="1757" y="443"/>
                  </a:cubicBezTo>
                  <a:cubicBezTo>
                    <a:pt x="1383" y="443"/>
                    <a:pt x="1008" y="337"/>
                    <a:pt x="692" y="137"/>
                  </a:cubicBezTo>
                  <a:cubicBezTo>
                    <a:pt x="638" y="100"/>
                    <a:pt x="584" y="63"/>
                    <a:pt x="523" y="39"/>
                  </a:cubicBezTo>
                  <a:cubicBezTo>
                    <a:pt x="477" y="22"/>
                    <a:pt x="441" y="0"/>
                    <a:pt x="395" y="0"/>
                  </a:cubicBezTo>
                  <a:close/>
                </a:path>
              </a:pathLst>
            </a:custGeom>
            <a:solidFill>
              <a:srgbClr val="4B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3"/>
            <p:cNvSpPr/>
            <p:nvPr/>
          </p:nvSpPr>
          <p:spPr>
            <a:xfrm>
              <a:off x="2177200" y="2125975"/>
              <a:ext cx="17075" cy="10425"/>
            </a:xfrm>
            <a:custGeom>
              <a:rect b="b" l="l" r="r" t="t"/>
              <a:pathLst>
                <a:path extrusionOk="0" h="417" w="683">
                  <a:moveTo>
                    <a:pt x="367" y="1"/>
                  </a:moveTo>
                  <a:cubicBezTo>
                    <a:pt x="226" y="1"/>
                    <a:pt x="80" y="51"/>
                    <a:pt x="34" y="139"/>
                  </a:cubicBezTo>
                  <a:cubicBezTo>
                    <a:pt x="0" y="200"/>
                    <a:pt x="3" y="278"/>
                    <a:pt x="51" y="328"/>
                  </a:cubicBezTo>
                  <a:cubicBezTo>
                    <a:pt x="71" y="352"/>
                    <a:pt x="98" y="365"/>
                    <a:pt x="128" y="379"/>
                  </a:cubicBezTo>
                  <a:cubicBezTo>
                    <a:pt x="190" y="404"/>
                    <a:pt x="256" y="416"/>
                    <a:pt x="322" y="416"/>
                  </a:cubicBezTo>
                  <a:cubicBezTo>
                    <a:pt x="390" y="416"/>
                    <a:pt x="458" y="403"/>
                    <a:pt x="520" y="375"/>
                  </a:cubicBezTo>
                  <a:cubicBezTo>
                    <a:pt x="567" y="352"/>
                    <a:pt x="611" y="325"/>
                    <a:pt x="642" y="281"/>
                  </a:cubicBezTo>
                  <a:cubicBezTo>
                    <a:pt x="668" y="241"/>
                    <a:pt x="682" y="186"/>
                    <a:pt x="662" y="139"/>
                  </a:cubicBezTo>
                  <a:cubicBezTo>
                    <a:pt x="623" y="44"/>
                    <a:pt x="497" y="1"/>
                    <a:pt x="367" y="1"/>
                  </a:cubicBezTo>
                  <a:close/>
                </a:path>
              </a:pathLst>
            </a:custGeom>
            <a:solidFill>
              <a:srgbClr val="E4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3"/>
            <p:cNvSpPr/>
            <p:nvPr/>
          </p:nvSpPr>
          <p:spPr>
            <a:xfrm>
              <a:off x="2031000" y="2270600"/>
              <a:ext cx="203325" cy="59825"/>
            </a:xfrm>
            <a:custGeom>
              <a:rect b="b" l="l" r="r" t="t"/>
              <a:pathLst>
                <a:path extrusionOk="0" h="2393" w="8133">
                  <a:moveTo>
                    <a:pt x="3265" y="1"/>
                  </a:moveTo>
                  <a:cubicBezTo>
                    <a:pt x="2317" y="1"/>
                    <a:pt x="1256" y="219"/>
                    <a:pt x="105" y="796"/>
                  </a:cubicBezTo>
                  <a:cubicBezTo>
                    <a:pt x="31" y="833"/>
                    <a:pt x="0" y="924"/>
                    <a:pt x="37" y="1002"/>
                  </a:cubicBezTo>
                  <a:cubicBezTo>
                    <a:pt x="63" y="1056"/>
                    <a:pt x="118" y="1087"/>
                    <a:pt x="173" y="1087"/>
                  </a:cubicBezTo>
                  <a:cubicBezTo>
                    <a:pt x="197" y="1087"/>
                    <a:pt x="221" y="1081"/>
                    <a:pt x="243" y="1069"/>
                  </a:cubicBezTo>
                  <a:cubicBezTo>
                    <a:pt x="1271" y="555"/>
                    <a:pt x="2287" y="298"/>
                    <a:pt x="3283" y="298"/>
                  </a:cubicBezTo>
                  <a:cubicBezTo>
                    <a:pt x="4119" y="298"/>
                    <a:pt x="4941" y="480"/>
                    <a:pt x="5744" y="843"/>
                  </a:cubicBezTo>
                  <a:cubicBezTo>
                    <a:pt x="7063" y="1441"/>
                    <a:pt x="7835" y="2331"/>
                    <a:pt x="7843" y="2338"/>
                  </a:cubicBezTo>
                  <a:cubicBezTo>
                    <a:pt x="7873" y="2375"/>
                    <a:pt x="7916" y="2392"/>
                    <a:pt x="7960" y="2392"/>
                  </a:cubicBezTo>
                  <a:cubicBezTo>
                    <a:pt x="7997" y="2392"/>
                    <a:pt x="8031" y="2382"/>
                    <a:pt x="8061" y="2355"/>
                  </a:cubicBezTo>
                  <a:cubicBezTo>
                    <a:pt x="8126" y="2301"/>
                    <a:pt x="8133" y="2203"/>
                    <a:pt x="8078" y="2139"/>
                  </a:cubicBezTo>
                  <a:cubicBezTo>
                    <a:pt x="8053" y="2110"/>
                    <a:pt x="6208" y="1"/>
                    <a:pt x="32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3"/>
            <p:cNvSpPr/>
            <p:nvPr/>
          </p:nvSpPr>
          <p:spPr>
            <a:xfrm>
              <a:off x="2069975" y="2322725"/>
              <a:ext cx="62275" cy="109750"/>
            </a:xfrm>
            <a:custGeom>
              <a:rect b="b" l="l" r="r" t="t"/>
              <a:pathLst>
                <a:path extrusionOk="0" h="4390" w="2491">
                  <a:moveTo>
                    <a:pt x="2328" y="0"/>
                  </a:moveTo>
                  <a:cubicBezTo>
                    <a:pt x="2318" y="0"/>
                    <a:pt x="2309" y="1"/>
                    <a:pt x="2299" y="3"/>
                  </a:cubicBezTo>
                  <a:cubicBezTo>
                    <a:pt x="2244" y="10"/>
                    <a:pt x="949" y="239"/>
                    <a:pt x="399" y="1319"/>
                  </a:cubicBezTo>
                  <a:cubicBezTo>
                    <a:pt x="0" y="2098"/>
                    <a:pt x="101" y="3104"/>
                    <a:pt x="699" y="4305"/>
                  </a:cubicBezTo>
                  <a:cubicBezTo>
                    <a:pt x="726" y="4360"/>
                    <a:pt x="783" y="4390"/>
                    <a:pt x="838" y="4390"/>
                  </a:cubicBezTo>
                  <a:cubicBezTo>
                    <a:pt x="861" y="4390"/>
                    <a:pt x="885" y="4386"/>
                    <a:pt x="908" y="4373"/>
                  </a:cubicBezTo>
                  <a:cubicBezTo>
                    <a:pt x="983" y="4336"/>
                    <a:pt x="1016" y="4245"/>
                    <a:pt x="975" y="4167"/>
                  </a:cubicBezTo>
                  <a:cubicBezTo>
                    <a:pt x="425" y="3061"/>
                    <a:pt x="321" y="2149"/>
                    <a:pt x="672" y="1461"/>
                  </a:cubicBezTo>
                  <a:cubicBezTo>
                    <a:pt x="1151" y="519"/>
                    <a:pt x="2339" y="307"/>
                    <a:pt x="2352" y="307"/>
                  </a:cubicBezTo>
                  <a:cubicBezTo>
                    <a:pt x="2433" y="293"/>
                    <a:pt x="2490" y="212"/>
                    <a:pt x="2478" y="128"/>
                  </a:cubicBezTo>
                  <a:cubicBezTo>
                    <a:pt x="2465" y="54"/>
                    <a:pt x="2401" y="0"/>
                    <a:pt x="23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3"/>
            <p:cNvSpPr/>
            <p:nvPr/>
          </p:nvSpPr>
          <p:spPr>
            <a:xfrm>
              <a:off x="2347250" y="2032275"/>
              <a:ext cx="149775" cy="112125"/>
            </a:xfrm>
            <a:custGeom>
              <a:rect b="b" l="l" r="r" t="t"/>
              <a:pathLst>
                <a:path extrusionOk="0" h="4485" w="5991">
                  <a:moveTo>
                    <a:pt x="5824" y="0"/>
                  </a:moveTo>
                  <a:cubicBezTo>
                    <a:pt x="5754" y="0"/>
                    <a:pt x="5688" y="48"/>
                    <a:pt x="5673" y="122"/>
                  </a:cubicBezTo>
                  <a:cubicBezTo>
                    <a:pt x="5255" y="1927"/>
                    <a:pt x="4209" y="3155"/>
                    <a:pt x="2558" y="3776"/>
                  </a:cubicBezTo>
                  <a:cubicBezTo>
                    <a:pt x="1622" y="4130"/>
                    <a:pt x="743" y="4176"/>
                    <a:pt x="366" y="4176"/>
                  </a:cubicBezTo>
                  <a:cubicBezTo>
                    <a:pt x="245" y="4176"/>
                    <a:pt x="176" y="4172"/>
                    <a:pt x="173" y="4171"/>
                  </a:cubicBezTo>
                  <a:cubicBezTo>
                    <a:pt x="171" y="4171"/>
                    <a:pt x="169" y="4171"/>
                    <a:pt x="167" y="4171"/>
                  </a:cubicBezTo>
                  <a:cubicBezTo>
                    <a:pt x="85" y="4171"/>
                    <a:pt x="14" y="4234"/>
                    <a:pt x="7" y="4316"/>
                  </a:cubicBezTo>
                  <a:cubicBezTo>
                    <a:pt x="1" y="4400"/>
                    <a:pt x="65" y="4474"/>
                    <a:pt x="153" y="4481"/>
                  </a:cubicBezTo>
                  <a:cubicBezTo>
                    <a:pt x="156" y="4481"/>
                    <a:pt x="220" y="4484"/>
                    <a:pt x="331" y="4484"/>
                  </a:cubicBezTo>
                  <a:cubicBezTo>
                    <a:pt x="1206" y="4484"/>
                    <a:pt x="5039" y="4249"/>
                    <a:pt x="5973" y="189"/>
                  </a:cubicBezTo>
                  <a:cubicBezTo>
                    <a:pt x="5990" y="105"/>
                    <a:pt x="5939" y="24"/>
                    <a:pt x="5855" y="3"/>
                  </a:cubicBezTo>
                  <a:cubicBezTo>
                    <a:pt x="5845" y="1"/>
                    <a:pt x="5834" y="0"/>
                    <a:pt x="58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3"/>
            <p:cNvSpPr/>
            <p:nvPr/>
          </p:nvSpPr>
          <p:spPr>
            <a:xfrm>
              <a:off x="2002650" y="2271275"/>
              <a:ext cx="45000" cy="26475"/>
            </a:xfrm>
            <a:custGeom>
              <a:rect b="b" l="l" r="r" t="t"/>
              <a:pathLst>
                <a:path extrusionOk="0" h="1059" w="1800">
                  <a:moveTo>
                    <a:pt x="371" y="0"/>
                  </a:moveTo>
                  <a:cubicBezTo>
                    <a:pt x="292" y="0"/>
                    <a:pt x="213" y="21"/>
                    <a:pt x="149" y="67"/>
                  </a:cubicBezTo>
                  <a:cubicBezTo>
                    <a:pt x="51" y="138"/>
                    <a:pt x="0" y="276"/>
                    <a:pt x="51" y="384"/>
                  </a:cubicBezTo>
                  <a:cubicBezTo>
                    <a:pt x="89" y="462"/>
                    <a:pt x="162" y="512"/>
                    <a:pt x="237" y="556"/>
                  </a:cubicBezTo>
                  <a:cubicBezTo>
                    <a:pt x="507" y="725"/>
                    <a:pt x="780" y="897"/>
                    <a:pt x="1077" y="1012"/>
                  </a:cubicBezTo>
                  <a:cubicBezTo>
                    <a:pt x="1142" y="1039"/>
                    <a:pt x="1209" y="1059"/>
                    <a:pt x="1279" y="1059"/>
                  </a:cubicBezTo>
                  <a:cubicBezTo>
                    <a:pt x="1799" y="1049"/>
                    <a:pt x="1195" y="502"/>
                    <a:pt x="1091" y="411"/>
                  </a:cubicBezTo>
                  <a:cubicBezTo>
                    <a:pt x="1000" y="333"/>
                    <a:pt x="908" y="256"/>
                    <a:pt x="814" y="185"/>
                  </a:cubicBezTo>
                  <a:cubicBezTo>
                    <a:pt x="716" y="115"/>
                    <a:pt x="611" y="50"/>
                    <a:pt x="497" y="17"/>
                  </a:cubicBezTo>
                  <a:cubicBezTo>
                    <a:pt x="456" y="6"/>
                    <a:pt x="414" y="0"/>
                    <a:pt x="3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3"/>
            <p:cNvSpPr/>
            <p:nvPr/>
          </p:nvSpPr>
          <p:spPr>
            <a:xfrm>
              <a:off x="2056050" y="2425650"/>
              <a:ext cx="42475" cy="20425"/>
            </a:xfrm>
            <a:custGeom>
              <a:rect b="b" l="l" r="r" t="t"/>
              <a:pathLst>
                <a:path extrusionOk="0" h="817" w="1699">
                  <a:moveTo>
                    <a:pt x="1234" y="0"/>
                  </a:moveTo>
                  <a:cubicBezTo>
                    <a:pt x="1086" y="0"/>
                    <a:pt x="933" y="22"/>
                    <a:pt x="881" y="30"/>
                  </a:cubicBezTo>
                  <a:cubicBezTo>
                    <a:pt x="763" y="50"/>
                    <a:pt x="645" y="70"/>
                    <a:pt x="527" y="98"/>
                  </a:cubicBezTo>
                  <a:cubicBezTo>
                    <a:pt x="412" y="124"/>
                    <a:pt x="294" y="162"/>
                    <a:pt x="196" y="232"/>
                  </a:cubicBezTo>
                  <a:cubicBezTo>
                    <a:pt x="99" y="300"/>
                    <a:pt x="21" y="408"/>
                    <a:pt x="11" y="529"/>
                  </a:cubicBezTo>
                  <a:cubicBezTo>
                    <a:pt x="1" y="647"/>
                    <a:pt x="75" y="775"/>
                    <a:pt x="190" y="809"/>
                  </a:cubicBezTo>
                  <a:cubicBezTo>
                    <a:pt x="210" y="814"/>
                    <a:pt x="232" y="817"/>
                    <a:pt x="253" y="817"/>
                  </a:cubicBezTo>
                  <a:cubicBezTo>
                    <a:pt x="317" y="817"/>
                    <a:pt x="382" y="797"/>
                    <a:pt x="443" y="779"/>
                  </a:cubicBezTo>
                  <a:cubicBezTo>
                    <a:pt x="747" y="677"/>
                    <a:pt x="1054" y="580"/>
                    <a:pt x="1334" y="425"/>
                  </a:cubicBezTo>
                  <a:cubicBezTo>
                    <a:pt x="1395" y="394"/>
                    <a:pt x="1451" y="358"/>
                    <a:pt x="1496" y="303"/>
                  </a:cubicBezTo>
                  <a:cubicBezTo>
                    <a:pt x="1699" y="55"/>
                    <a:pt x="1471" y="0"/>
                    <a:pt x="12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3"/>
            <p:cNvSpPr/>
            <p:nvPr/>
          </p:nvSpPr>
          <p:spPr>
            <a:xfrm>
              <a:off x="1958375" y="1919925"/>
              <a:ext cx="41850" cy="46275"/>
            </a:xfrm>
            <a:custGeom>
              <a:rect b="b" l="l" r="r" t="t"/>
              <a:pathLst>
                <a:path extrusionOk="0" h="1851" w="1674">
                  <a:moveTo>
                    <a:pt x="723" y="1"/>
                  </a:moveTo>
                  <a:cubicBezTo>
                    <a:pt x="639" y="1"/>
                    <a:pt x="557" y="37"/>
                    <a:pt x="493" y="90"/>
                  </a:cubicBezTo>
                  <a:cubicBezTo>
                    <a:pt x="415" y="158"/>
                    <a:pt x="362" y="249"/>
                    <a:pt x="317" y="344"/>
                  </a:cubicBezTo>
                  <a:cubicBezTo>
                    <a:pt x="125" y="732"/>
                    <a:pt x="0" y="1551"/>
                    <a:pt x="493" y="1791"/>
                  </a:cubicBezTo>
                  <a:cubicBezTo>
                    <a:pt x="574" y="1832"/>
                    <a:pt x="682" y="1851"/>
                    <a:pt x="799" y="1851"/>
                  </a:cubicBezTo>
                  <a:cubicBezTo>
                    <a:pt x="1167" y="1851"/>
                    <a:pt x="1630" y="1658"/>
                    <a:pt x="1661" y="1336"/>
                  </a:cubicBezTo>
                  <a:cubicBezTo>
                    <a:pt x="1673" y="1180"/>
                    <a:pt x="1559" y="1009"/>
                    <a:pt x="1404" y="1004"/>
                  </a:cubicBezTo>
                  <a:cubicBezTo>
                    <a:pt x="1399" y="1004"/>
                    <a:pt x="1395" y="1004"/>
                    <a:pt x="1390" y="1004"/>
                  </a:cubicBezTo>
                  <a:cubicBezTo>
                    <a:pt x="1334" y="1004"/>
                    <a:pt x="1278" y="1022"/>
                    <a:pt x="1222" y="1029"/>
                  </a:cubicBezTo>
                  <a:cubicBezTo>
                    <a:pt x="1211" y="1030"/>
                    <a:pt x="1201" y="1030"/>
                    <a:pt x="1190" y="1030"/>
                  </a:cubicBezTo>
                  <a:cubicBezTo>
                    <a:pt x="1138" y="1030"/>
                    <a:pt x="1085" y="1016"/>
                    <a:pt x="1056" y="975"/>
                  </a:cubicBezTo>
                  <a:cubicBezTo>
                    <a:pt x="1033" y="944"/>
                    <a:pt x="1030" y="903"/>
                    <a:pt x="1030" y="867"/>
                  </a:cubicBezTo>
                  <a:cubicBezTo>
                    <a:pt x="1026" y="701"/>
                    <a:pt x="1063" y="539"/>
                    <a:pt x="1046" y="374"/>
                  </a:cubicBezTo>
                  <a:cubicBezTo>
                    <a:pt x="1030" y="212"/>
                    <a:pt x="938" y="40"/>
                    <a:pt x="776" y="6"/>
                  </a:cubicBezTo>
                  <a:cubicBezTo>
                    <a:pt x="758" y="2"/>
                    <a:pt x="740" y="1"/>
                    <a:pt x="7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3"/>
            <p:cNvSpPr/>
            <p:nvPr/>
          </p:nvSpPr>
          <p:spPr>
            <a:xfrm>
              <a:off x="2472025" y="2001375"/>
              <a:ext cx="49725" cy="38225"/>
            </a:xfrm>
            <a:custGeom>
              <a:rect b="b" l="l" r="r" t="t"/>
              <a:pathLst>
                <a:path extrusionOk="0" h="1529" w="1989">
                  <a:moveTo>
                    <a:pt x="1685" y="1"/>
                  </a:moveTo>
                  <a:cubicBezTo>
                    <a:pt x="1583" y="1"/>
                    <a:pt x="1476" y="44"/>
                    <a:pt x="1394" y="109"/>
                  </a:cubicBezTo>
                  <a:cubicBezTo>
                    <a:pt x="1266" y="210"/>
                    <a:pt x="1175" y="352"/>
                    <a:pt x="1054" y="464"/>
                  </a:cubicBezTo>
                  <a:cubicBezTo>
                    <a:pt x="1026" y="490"/>
                    <a:pt x="996" y="514"/>
                    <a:pt x="959" y="520"/>
                  </a:cubicBezTo>
                  <a:cubicBezTo>
                    <a:pt x="953" y="521"/>
                    <a:pt x="947" y="522"/>
                    <a:pt x="940" y="522"/>
                  </a:cubicBezTo>
                  <a:cubicBezTo>
                    <a:pt x="887" y="522"/>
                    <a:pt x="837" y="482"/>
                    <a:pt x="803" y="439"/>
                  </a:cubicBezTo>
                  <a:cubicBezTo>
                    <a:pt x="766" y="392"/>
                    <a:pt x="739" y="335"/>
                    <a:pt x="696" y="291"/>
                  </a:cubicBezTo>
                  <a:cubicBezTo>
                    <a:pt x="648" y="246"/>
                    <a:pt x="585" y="226"/>
                    <a:pt x="520" y="226"/>
                  </a:cubicBezTo>
                  <a:cubicBezTo>
                    <a:pt x="430" y="226"/>
                    <a:pt x="336" y="266"/>
                    <a:pt x="277" y="335"/>
                  </a:cubicBezTo>
                  <a:cubicBezTo>
                    <a:pt x="1" y="662"/>
                    <a:pt x="406" y="1367"/>
                    <a:pt x="760" y="1496"/>
                  </a:cubicBezTo>
                  <a:cubicBezTo>
                    <a:pt x="821" y="1518"/>
                    <a:pt x="882" y="1528"/>
                    <a:pt x="942" y="1528"/>
                  </a:cubicBezTo>
                  <a:cubicBezTo>
                    <a:pt x="1391" y="1528"/>
                    <a:pt x="1796" y="971"/>
                    <a:pt x="1927" y="612"/>
                  </a:cubicBezTo>
                  <a:cubicBezTo>
                    <a:pt x="1961" y="517"/>
                    <a:pt x="1988" y="416"/>
                    <a:pt x="1985" y="311"/>
                  </a:cubicBezTo>
                  <a:cubicBezTo>
                    <a:pt x="1978" y="210"/>
                    <a:pt x="1934" y="106"/>
                    <a:pt x="1850" y="48"/>
                  </a:cubicBezTo>
                  <a:cubicBezTo>
                    <a:pt x="1801" y="15"/>
                    <a:pt x="1744" y="1"/>
                    <a:pt x="16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3"/>
            <p:cNvSpPr/>
            <p:nvPr/>
          </p:nvSpPr>
          <p:spPr>
            <a:xfrm>
              <a:off x="2024600" y="2009500"/>
              <a:ext cx="132725" cy="131350"/>
            </a:xfrm>
            <a:custGeom>
              <a:rect b="b" l="l" r="r" t="t"/>
              <a:pathLst>
                <a:path extrusionOk="0" h="5254" w="5309">
                  <a:moveTo>
                    <a:pt x="3293" y="24"/>
                  </a:moveTo>
                  <a:lnTo>
                    <a:pt x="3292" y="26"/>
                  </a:lnTo>
                  <a:lnTo>
                    <a:pt x="3292" y="26"/>
                  </a:lnTo>
                  <a:cubicBezTo>
                    <a:pt x="3296" y="27"/>
                    <a:pt x="3301" y="28"/>
                    <a:pt x="3305" y="29"/>
                  </a:cubicBezTo>
                  <a:lnTo>
                    <a:pt x="3305" y="29"/>
                  </a:lnTo>
                  <a:cubicBezTo>
                    <a:pt x="3301" y="27"/>
                    <a:pt x="3297" y="25"/>
                    <a:pt x="3293" y="24"/>
                  </a:cubicBezTo>
                  <a:close/>
                  <a:moveTo>
                    <a:pt x="3305" y="29"/>
                  </a:moveTo>
                  <a:lnTo>
                    <a:pt x="3305" y="29"/>
                  </a:lnTo>
                  <a:cubicBezTo>
                    <a:pt x="3735" y="234"/>
                    <a:pt x="4496" y="709"/>
                    <a:pt x="4546" y="740"/>
                  </a:cubicBezTo>
                  <a:lnTo>
                    <a:pt x="4546" y="740"/>
                  </a:lnTo>
                  <a:cubicBezTo>
                    <a:pt x="4210" y="399"/>
                    <a:pt x="3783" y="149"/>
                    <a:pt x="3305" y="29"/>
                  </a:cubicBezTo>
                  <a:close/>
                  <a:moveTo>
                    <a:pt x="4546" y="740"/>
                  </a:moveTo>
                  <a:cubicBezTo>
                    <a:pt x="4547" y="741"/>
                    <a:pt x="4547" y="742"/>
                    <a:pt x="4548" y="742"/>
                  </a:cubicBezTo>
                  <a:lnTo>
                    <a:pt x="4548" y="742"/>
                  </a:lnTo>
                  <a:lnTo>
                    <a:pt x="4548" y="742"/>
                  </a:lnTo>
                  <a:cubicBezTo>
                    <a:pt x="4548" y="742"/>
                    <a:pt x="4548" y="741"/>
                    <a:pt x="4546" y="740"/>
                  </a:cubicBezTo>
                  <a:close/>
                  <a:moveTo>
                    <a:pt x="3175" y="0"/>
                  </a:moveTo>
                  <a:cubicBezTo>
                    <a:pt x="2942" y="114"/>
                    <a:pt x="2737" y="287"/>
                    <a:pt x="2555" y="479"/>
                  </a:cubicBezTo>
                  <a:cubicBezTo>
                    <a:pt x="2318" y="729"/>
                    <a:pt x="2119" y="1009"/>
                    <a:pt x="1890" y="1262"/>
                  </a:cubicBezTo>
                  <a:cubicBezTo>
                    <a:pt x="1765" y="1397"/>
                    <a:pt x="1630" y="1528"/>
                    <a:pt x="1465" y="1609"/>
                  </a:cubicBezTo>
                  <a:cubicBezTo>
                    <a:pt x="1363" y="1660"/>
                    <a:pt x="1252" y="1687"/>
                    <a:pt x="1141" y="1687"/>
                  </a:cubicBezTo>
                  <a:cubicBezTo>
                    <a:pt x="1069" y="1687"/>
                    <a:pt x="999" y="1677"/>
                    <a:pt x="932" y="1646"/>
                  </a:cubicBezTo>
                  <a:cubicBezTo>
                    <a:pt x="712" y="1556"/>
                    <a:pt x="583" y="1313"/>
                    <a:pt x="570" y="1076"/>
                  </a:cubicBezTo>
                  <a:cubicBezTo>
                    <a:pt x="567" y="1036"/>
                    <a:pt x="570" y="995"/>
                    <a:pt x="570" y="955"/>
                  </a:cubicBezTo>
                  <a:lnTo>
                    <a:pt x="570" y="955"/>
                  </a:lnTo>
                  <a:cubicBezTo>
                    <a:pt x="213" y="1407"/>
                    <a:pt x="0" y="1981"/>
                    <a:pt x="0" y="2601"/>
                  </a:cubicBezTo>
                  <a:cubicBezTo>
                    <a:pt x="0" y="3876"/>
                    <a:pt x="899" y="4940"/>
                    <a:pt x="2098" y="5195"/>
                  </a:cubicBezTo>
                  <a:lnTo>
                    <a:pt x="2098" y="5195"/>
                  </a:lnTo>
                  <a:cubicBezTo>
                    <a:pt x="1335" y="5001"/>
                    <a:pt x="826" y="4525"/>
                    <a:pt x="826" y="4525"/>
                  </a:cubicBezTo>
                  <a:lnTo>
                    <a:pt x="3292" y="26"/>
                  </a:lnTo>
                  <a:lnTo>
                    <a:pt x="3292" y="26"/>
                  </a:lnTo>
                  <a:cubicBezTo>
                    <a:pt x="3253" y="16"/>
                    <a:pt x="3214" y="8"/>
                    <a:pt x="3175" y="0"/>
                  </a:cubicBezTo>
                  <a:close/>
                  <a:moveTo>
                    <a:pt x="4548" y="742"/>
                  </a:moveTo>
                  <a:lnTo>
                    <a:pt x="3712" y="2281"/>
                  </a:lnTo>
                  <a:cubicBezTo>
                    <a:pt x="3718" y="2285"/>
                    <a:pt x="3722" y="2291"/>
                    <a:pt x="3726" y="2294"/>
                  </a:cubicBezTo>
                  <a:cubicBezTo>
                    <a:pt x="3833" y="2402"/>
                    <a:pt x="3880" y="2537"/>
                    <a:pt x="3901" y="2665"/>
                  </a:cubicBezTo>
                  <a:cubicBezTo>
                    <a:pt x="3935" y="2922"/>
                    <a:pt x="3897" y="3158"/>
                    <a:pt x="3827" y="3391"/>
                  </a:cubicBezTo>
                  <a:cubicBezTo>
                    <a:pt x="3813" y="3435"/>
                    <a:pt x="3776" y="3462"/>
                    <a:pt x="3732" y="3462"/>
                  </a:cubicBezTo>
                  <a:cubicBezTo>
                    <a:pt x="3722" y="3462"/>
                    <a:pt x="3712" y="3462"/>
                    <a:pt x="3701" y="3459"/>
                  </a:cubicBezTo>
                  <a:cubicBezTo>
                    <a:pt x="3651" y="3442"/>
                    <a:pt x="3624" y="3391"/>
                    <a:pt x="3634" y="3341"/>
                  </a:cubicBezTo>
                  <a:lnTo>
                    <a:pt x="3634" y="3333"/>
                  </a:lnTo>
                  <a:cubicBezTo>
                    <a:pt x="3658" y="3232"/>
                    <a:pt x="3675" y="3121"/>
                    <a:pt x="3681" y="3017"/>
                  </a:cubicBezTo>
                  <a:cubicBezTo>
                    <a:pt x="3688" y="2908"/>
                    <a:pt x="3688" y="2804"/>
                    <a:pt x="3668" y="2706"/>
                  </a:cubicBezTo>
                  <a:cubicBezTo>
                    <a:pt x="3654" y="2629"/>
                    <a:pt x="3628" y="2561"/>
                    <a:pt x="3590" y="2507"/>
                  </a:cubicBezTo>
                  <a:lnTo>
                    <a:pt x="2130" y="5202"/>
                  </a:lnTo>
                  <a:lnTo>
                    <a:pt x="2130" y="5202"/>
                  </a:lnTo>
                  <a:cubicBezTo>
                    <a:pt x="2119" y="5200"/>
                    <a:pt x="2109" y="5198"/>
                    <a:pt x="2098" y="5195"/>
                  </a:cubicBezTo>
                  <a:lnTo>
                    <a:pt x="2098" y="5195"/>
                  </a:lnTo>
                  <a:cubicBezTo>
                    <a:pt x="2108" y="5198"/>
                    <a:pt x="2119" y="5201"/>
                    <a:pt x="2129" y="5203"/>
                  </a:cubicBezTo>
                  <a:lnTo>
                    <a:pt x="2130" y="5202"/>
                  </a:lnTo>
                  <a:lnTo>
                    <a:pt x="2130" y="5202"/>
                  </a:lnTo>
                  <a:cubicBezTo>
                    <a:pt x="2299" y="5236"/>
                    <a:pt x="2474" y="5253"/>
                    <a:pt x="2653" y="5253"/>
                  </a:cubicBezTo>
                  <a:cubicBezTo>
                    <a:pt x="3364" y="5253"/>
                    <a:pt x="4009" y="4977"/>
                    <a:pt x="4484" y="4521"/>
                  </a:cubicBezTo>
                  <a:cubicBezTo>
                    <a:pt x="4454" y="4487"/>
                    <a:pt x="4424" y="4454"/>
                    <a:pt x="4397" y="4417"/>
                  </a:cubicBezTo>
                  <a:cubicBezTo>
                    <a:pt x="4319" y="4322"/>
                    <a:pt x="4265" y="4218"/>
                    <a:pt x="4207" y="4113"/>
                  </a:cubicBezTo>
                  <a:cubicBezTo>
                    <a:pt x="4147" y="4012"/>
                    <a:pt x="4120" y="3911"/>
                    <a:pt x="4157" y="3793"/>
                  </a:cubicBezTo>
                  <a:cubicBezTo>
                    <a:pt x="4167" y="3769"/>
                    <a:pt x="4178" y="3742"/>
                    <a:pt x="4191" y="3718"/>
                  </a:cubicBezTo>
                  <a:cubicBezTo>
                    <a:pt x="4255" y="3614"/>
                    <a:pt x="4369" y="3536"/>
                    <a:pt x="4491" y="3509"/>
                  </a:cubicBezTo>
                  <a:cubicBezTo>
                    <a:pt x="4501" y="3509"/>
                    <a:pt x="4511" y="3506"/>
                    <a:pt x="4518" y="3506"/>
                  </a:cubicBezTo>
                  <a:cubicBezTo>
                    <a:pt x="4562" y="3506"/>
                    <a:pt x="4599" y="3529"/>
                    <a:pt x="4643" y="3546"/>
                  </a:cubicBezTo>
                  <a:cubicBezTo>
                    <a:pt x="4704" y="3570"/>
                    <a:pt x="4758" y="3607"/>
                    <a:pt x="4812" y="3644"/>
                  </a:cubicBezTo>
                  <a:cubicBezTo>
                    <a:pt x="4886" y="3688"/>
                    <a:pt x="4961" y="3732"/>
                    <a:pt x="5038" y="3766"/>
                  </a:cubicBezTo>
                  <a:cubicBezTo>
                    <a:pt x="5210" y="3414"/>
                    <a:pt x="5308" y="3020"/>
                    <a:pt x="5308" y="2601"/>
                  </a:cubicBezTo>
                  <a:cubicBezTo>
                    <a:pt x="5308" y="1877"/>
                    <a:pt x="5018" y="1221"/>
                    <a:pt x="4548" y="742"/>
                  </a:cubicBezTo>
                  <a:close/>
                </a:path>
              </a:pathLst>
            </a:custGeom>
            <a:solidFill>
              <a:srgbClr val="E57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3"/>
            <p:cNvSpPr/>
            <p:nvPr/>
          </p:nvSpPr>
          <p:spPr>
            <a:xfrm>
              <a:off x="2038775" y="2008125"/>
              <a:ext cx="65200" cy="43550"/>
            </a:xfrm>
            <a:custGeom>
              <a:rect b="b" l="l" r="r" t="t"/>
              <a:pathLst>
                <a:path extrusionOk="0" h="1742" w="2608">
                  <a:moveTo>
                    <a:pt x="2086" y="1"/>
                  </a:moveTo>
                  <a:cubicBezTo>
                    <a:pt x="1242" y="1"/>
                    <a:pt x="489" y="396"/>
                    <a:pt x="3" y="1010"/>
                  </a:cubicBezTo>
                  <a:cubicBezTo>
                    <a:pt x="3" y="1050"/>
                    <a:pt x="0" y="1091"/>
                    <a:pt x="3" y="1131"/>
                  </a:cubicBezTo>
                  <a:cubicBezTo>
                    <a:pt x="16" y="1368"/>
                    <a:pt x="145" y="1611"/>
                    <a:pt x="365" y="1701"/>
                  </a:cubicBezTo>
                  <a:cubicBezTo>
                    <a:pt x="432" y="1732"/>
                    <a:pt x="502" y="1742"/>
                    <a:pt x="574" y="1742"/>
                  </a:cubicBezTo>
                  <a:cubicBezTo>
                    <a:pt x="685" y="1742"/>
                    <a:pt x="796" y="1715"/>
                    <a:pt x="898" y="1664"/>
                  </a:cubicBezTo>
                  <a:cubicBezTo>
                    <a:pt x="1063" y="1583"/>
                    <a:pt x="1198" y="1452"/>
                    <a:pt x="1323" y="1317"/>
                  </a:cubicBezTo>
                  <a:cubicBezTo>
                    <a:pt x="1552" y="1064"/>
                    <a:pt x="1751" y="784"/>
                    <a:pt x="1988" y="534"/>
                  </a:cubicBezTo>
                  <a:cubicBezTo>
                    <a:pt x="2170" y="342"/>
                    <a:pt x="2375" y="169"/>
                    <a:pt x="2608" y="55"/>
                  </a:cubicBezTo>
                  <a:cubicBezTo>
                    <a:pt x="2439" y="21"/>
                    <a:pt x="2264" y="1"/>
                    <a:pt x="2086" y="1"/>
                  </a:cubicBezTo>
                  <a:close/>
                </a:path>
              </a:pathLst>
            </a:custGeom>
            <a:solidFill>
              <a:srgbClr val="E59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3"/>
            <p:cNvSpPr/>
            <p:nvPr/>
          </p:nvSpPr>
          <p:spPr>
            <a:xfrm>
              <a:off x="2114350" y="2066500"/>
              <a:ext cx="8625" cy="29575"/>
            </a:xfrm>
            <a:custGeom>
              <a:rect b="b" l="l" r="r" t="t"/>
              <a:pathLst>
                <a:path extrusionOk="0" h="1183" w="345">
                  <a:moveTo>
                    <a:pt x="122" y="1"/>
                  </a:moveTo>
                  <a:lnTo>
                    <a:pt x="0" y="227"/>
                  </a:lnTo>
                  <a:cubicBezTo>
                    <a:pt x="38" y="281"/>
                    <a:pt x="64" y="349"/>
                    <a:pt x="78" y="426"/>
                  </a:cubicBezTo>
                  <a:cubicBezTo>
                    <a:pt x="98" y="524"/>
                    <a:pt x="98" y="628"/>
                    <a:pt x="91" y="737"/>
                  </a:cubicBezTo>
                  <a:cubicBezTo>
                    <a:pt x="85" y="841"/>
                    <a:pt x="68" y="952"/>
                    <a:pt x="44" y="1053"/>
                  </a:cubicBezTo>
                  <a:lnTo>
                    <a:pt x="44" y="1061"/>
                  </a:lnTo>
                  <a:cubicBezTo>
                    <a:pt x="34" y="1111"/>
                    <a:pt x="61" y="1162"/>
                    <a:pt x="111" y="1179"/>
                  </a:cubicBezTo>
                  <a:cubicBezTo>
                    <a:pt x="122" y="1182"/>
                    <a:pt x="132" y="1182"/>
                    <a:pt x="142" y="1182"/>
                  </a:cubicBezTo>
                  <a:cubicBezTo>
                    <a:pt x="186" y="1182"/>
                    <a:pt x="223" y="1155"/>
                    <a:pt x="237" y="1111"/>
                  </a:cubicBezTo>
                  <a:cubicBezTo>
                    <a:pt x="307" y="878"/>
                    <a:pt x="345" y="642"/>
                    <a:pt x="311" y="385"/>
                  </a:cubicBezTo>
                  <a:cubicBezTo>
                    <a:pt x="290" y="257"/>
                    <a:pt x="243" y="122"/>
                    <a:pt x="136" y="14"/>
                  </a:cubicBezTo>
                  <a:cubicBezTo>
                    <a:pt x="132" y="11"/>
                    <a:pt x="128" y="5"/>
                    <a:pt x="122" y="1"/>
                  </a:cubicBezTo>
                  <a:close/>
                </a:path>
              </a:pathLst>
            </a:custGeom>
            <a:solidFill>
              <a:srgbClr val="333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3"/>
            <p:cNvSpPr/>
            <p:nvPr/>
          </p:nvSpPr>
          <p:spPr>
            <a:xfrm>
              <a:off x="2127600" y="2097125"/>
              <a:ext cx="22950" cy="25425"/>
            </a:xfrm>
            <a:custGeom>
              <a:rect b="b" l="l" r="r" t="t"/>
              <a:pathLst>
                <a:path extrusionOk="0" h="1017" w="918">
                  <a:moveTo>
                    <a:pt x="398" y="1"/>
                  </a:moveTo>
                  <a:cubicBezTo>
                    <a:pt x="391" y="1"/>
                    <a:pt x="381" y="4"/>
                    <a:pt x="371" y="4"/>
                  </a:cubicBezTo>
                  <a:cubicBezTo>
                    <a:pt x="249" y="31"/>
                    <a:pt x="135" y="109"/>
                    <a:pt x="71" y="213"/>
                  </a:cubicBezTo>
                  <a:cubicBezTo>
                    <a:pt x="58" y="237"/>
                    <a:pt x="47" y="264"/>
                    <a:pt x="37" y="288"/>
                  </a:cubicBezTo>
                  <a:cubicBezTo>
                    <a:pt x="0" y="406"/>
                    <a:pt x="27" y="507"/>
                    <a:pt x="87" y="608"/>
                  </a:cubicBezTo>
                  <a:cubicBezTo>
                    <a:pt x="145" y="713"/>
                    <a:pt x="199" y="817"/>
                    <a:pt x="277" y="912"/>
                  </a:cubicBezTo>
                  <a:cubicBezTo>
                    <a:pt x="304" y="949"/>
                    <a:pt x="334" y="982"/>
                    <a:pt x="364" y="1016"/>
                  </a:cubicBezTo>
                  <a:cubicBezTo>
                    <a:pt x="590" y="800"/>
                    <a:pt x="780" y="544"/>
                    <a:pt x="918" y="261"/>
                  </a:cubicBezTo>
                  <a:cubicBezTo>
                    <a:pt x="841" y="227"/>
                    <a:pt x="766" y="183"/>
                    <a:pt x="692" y="139"/>
                  </a:cubicBezTo>
                  <a:cubicBezTo>
                    <a:pt x="638" y="102"/>
                    <a:pt x="584" y="65"/>
                    <a:pt x="523" y="41"/>
                  </a:cubicBezTo>
                  <a:cubicBezTo>
                    <a:pt x="479" y="24"/>
                    <a:pt x="442" y="1"/>
                    <a:pt x="398" y="1"/>
                  </a:cubicBezTo>
                  <a:close/>
                </a:path>
              </a:pathLst>
            </a:custGeom>
            <a:solidFill>
              <a:srgbClr val="6F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3"/>
            <p:cNvSpPr/>
            <p:nvPr/>
          </p:nvSpPr>
          <p:spPr>
            <a:xfrm>
              <a:off x="2045250" y="2010075"/>
              <a:ext cx="93075" cy="129525"/>
            </a:xfrm>
            <a:custGeom>
              <a:rect b="b" l="l" r="r" t="t"/>
              <a:pathLst>
                <a:path extrusionOk="0" h="5181" w="3723">
                  <a:moveTo>
                    <a:pt x="2467" y="1"/>
                  </a:moveTo>
                  <a:lnTo>
                    <a:pt x="0" y="4502"/>
                  </a:lnTo>
                  <a:cubicBezTo>
                    <a:pt x="0" y="4502"/>
                    <a:pt x="524" y="4991"/>
                    <a:pt x="1303" y="5180"/>
                  </a:cubicBezTo>
                  <a:lnTo>
                    <a:pt x="2764" y="2484"/>
                  </a:lnTo>
                  <a:cubicBezTo>
                    <a:pt x="2754" y="2467"/>
                    <a:pt x="2744" y="2454"/>
                    <a:pt x="2730" y="2444"/>
                  </a:cubicBezTo>
                  <a:cubicBezTo>
                    <a:pt x="2700" y="2413"/>
                    <a:pt x="2666" y="2393"/>
                    <a:pt x="2629" y="2376"/>
                  </a:cubicBezTo>
                  <a:cubicBezTo>
                    <a:pt x="2589" y="2363"/>
                    <a:pt x="2545" y="2352"/>
                    <a:pt x="2498" y="2352"/>
                  </a:cubicBezTo>
                  <a:cubicBezTo>
                    <a:pt x="2484" y="2352"/>
                    <a:pt x="2467" y="2349"/>
                    <a:pt x="2454" y="2349"/>
                  </a:cubicBezTo>
                  <a:cubicBezTo>
                    <a:pt x="2373" y="2349"/>
                    <a:pt x="2295" y="2366"/>
                    <a:pt x="2231" y="2403"/>
                  </a:cubicBezTo>
                  <a:cubicBezTo>
                    <a:pt x="2154" y="2444"/>
                    <a:pt x="2093" y="2511"/>
                    <a:pt x="2042" y="2595"/>
                  </a:cubicBezTo>
                  <a:cubicBezTo>
                    <a:pt x="1995" y="2679"/>
                    <a:pt x="1961" y="2781"/>
                    <a:pt x="1938" y="2885"/>
                  </a:cubicBezTo>
                  <a:cubicBezTo>
                    <a:pt x="1917" y="2986"/>
                    <a:pt x="1904" y="3098"/>
                    <a:pt x="1900" y="3199"/>
                  </a:cubicBezTo>
                  <a:lnTo>
                    <a:pt x="1900" y="3206"/>
                  </a:lnTo>
                  <a:cubicBezTo>
                    <a:pt x="1900" y="3260"/>
                    <a:pt x="1853" y="3301"/>
                    <a:pt x="1799" y="3301"/>
                  </a:cubicBezTo>
                  <a:cubicBezTo>
                    <a:pt x="1746" y="3301"/>
                    <a:pt x="1705" y="3260"/>
                    <a:pt x="1701" y="3209"/>
                  </a:cubicBezTo>
                  <a:cubicBezTo>
                    <a:pt x="1695" y="3081"/>
                    <a:pt x="1701" y="2963"/>
                    <a:pt x="1721" y="2841"/>
                  </a:cubicBezTo>
                  <a:cubicBezTo>
                    <a:pt x="1742" y="2720"/>
                    <a:pt x="1776" y="2598"/>
                    <a:pt x="1836" y="2484"/>
                  </a:cubicBezTo>
                  <a:cubicBezTo>
                    <a:pt x="1897" y="2369"/>
                    <a:pt x="1992" y="2258"/>
                    <a:pt x="2116" y="2190"/>
                  </a:cubicBezTo>
                  <a:cubicBezTo>
                    <a:pt x="2224" y="2130"/>
                    <a:pt x="2346" y="2106"/>
                    <a:pt x="2461" y="2106"/>
                  </a:cubicBezTo>
                  <a:lnTo>
                    <a:pt x="2515" y="2106"/>
                  </a:lnTo>
                  <a:cubicBezTo>
                    <a:pt x="2579" y="2109"/>
                    <a:pt x="2649" y="2126"/>
                    <a:pt x="2717" y="2150"/>
                  </a:cubicBezTo>
                  <a:cubicBezTo>
                    <a:pt x="2778" y="2173"/>
                    <a:pt x="2839" y="2211"/>
                    <a:pt x="2886" y="2258"/>
                  </a:cubicBezTo>
                  <a:lnTo>
                    <a:pt x="3722" y="719"/>
                  </a:lnTo>
                  <a:cubicBezTo>
                    <a:pt x="3722" y="719"/>
                    <a:pt x="2909" y="209"/>
                    <a:pt x="2467" y="1"/>
                  </a:cubicBezTo>
                  <a:close/>
                </a:path>
              </a:pathLst>
            </a:custGeom>
            <a:solidFill>
              <a:srgbClr val="EA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3"/>
            <p:cNvSpPr/>
            <p:nvPr/>
          </p:nvSpPr>
          <p:spPr>
            <a:xfrm>
              <a:off x="2087600" y="2062725"/>
              <a:ext cx="29800" cy="29875"/>
            </a:xfrm>
            <a:custGeom>
              <a:rect b="b" l="l" r="r" t="t"/>
              <a:pathLst>
                <a:path extrusionOk="0" h="1195" w="1192">
                  <a:moveTo>
                    <a:pt x="767" y="0"/>
                  </a:moveTo>
                  <a:cubicBezTo>
                    <a:pt x="652" y="0"/>
                    <a:pt x="530" y="24"/>
                    <a:pt x="422" y="84"/>
                  </a:cubicBezTo>
                  <a:cubicBezTo>
                    <a:pt x="298" y="152"/>
                    <a:pt x="203" y="263"/>
                    <a:pt x="142" y="378"/>
                  </a:cubicBezTo>
                  <a:cubicBezTo>
                    <a:pt x="82" y="492"/>
                    <a:pt x="48" y="614"/>
                    <a:pt x="27" y="735"/>
                  </a:cubicBezTo>
                  <a:cubicBezTo>
                    <a:pt x="7" y="857"/>
                    <a:pt x="1" y="975"/>
                    <a:pt x="7" y="1103"/>
                  </a:cubicBezTo>
                  <a:cubicBezTo>
                    <a:pt x="11" y="1154"/>
                    <a:pt x="52" y="1195"/>
                    <a:pt x="105" y="1195"/>
                  </a:cubicBezTo>
                  <a:cubicBezTo>
                    <a:pt x="159" y="1195"/>
                    <a:pt x="206" y="1154"/>
                    <a:pt x="206" y="1100"/>
                  </a:cubicBezTo>
                  <a:lnTo>
                    <a:pt x="206" y="1093"/>
                  </a:lnTo>
                  <a:cubicBezTo>
                    <a:pt x="210" y="992"/>
                    <a:pt x="223" y="880"/>
                    <a:pt x="244" y="779"/>
                  </a:cubicBezTo>
                  <a:cubicBezTo>
                    <a:pt x="267" y="675"/>
                    <a:pt x="301" y="573"/>
                    <a:pt x="348" y="489"/>
                  </a:cubicBezTo>
                  <a:cubicBezTo>
                    <a:pt x="399" y="405"/>
                    <a:pt x="460" y="338"/>
                    <a:pt x="537" y="297"/>
                  </a:cubicBezTo>
                  <a:cubicBezTo>
                    <a:pt x="601" y="260"/>
                    <a:pt x="679" y="243"/>
                    <a:pt x="760" y="243"/>
                  </a:cubicBezTo>
                  <a:cubicBezTo>
                    <a:pt x="773" y="243"/>
                    <a:pt x="790" y="246"/>
                    <a:pt x="804" y="246"/>
                  </a:cubicBezTo>
                  <a:cubicBezTo>
                    <a:pt x="851" y="246"/>
                    <a:pt x="895" y="257"/>
                    <a:pt x="935" y="270"/>
                  </a:cubicBezTo>
                  <a:cubicBezTo>
                    <a:pt x="972" y="287"/>
                    <a:pt x="1006" y="307"/>
                    <a:pt x="1036" y="338"/>
                  </a:cubicBezTo>
                  <a:cubicBezTo>
                    <a:pt x="1050" y="348"/>
                    <a:pt x="1060" y="361"/>
                    <a:pt x="1070" y="378"/>
                  </a:cubicBezTo>
                  <a:lnTo>
                    <a:pt x="1192" y="152"/>
                  </a:lnTo>
                  <a:cubicBezTo>
                    <a:pt x="1145" y="105"/>
                    <a:pt x="1084" y="67"/>
                    <a:pt x="1023" y="44"/>
                  </a:cubicBezTo>
                  <a:cubicBezTo>
                    <a:pt x="955" y="20"/>
                    <a:pt x="885" y="3"/>
                    <a:pt x="821" y="0"/>
                  </a:cubicBezTo>
                  <a:close/>
                </a:path>
              </a:pathLst>
            </a:custGeom>
            <a:solidFill>
              <a:srgbClr val="5C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3"/>
            <p:cNvSpPr/>
            <p:nvPr/>
          </p:nvSpPr>
          <p:spPr>
            <a:xfrm>
              <a:off x="2020700" y="2004350"/>
              <a:ext cx="140400" cy="140375"/>
            </a:xfrm>
            <a:custGeom>
              <a:rect b="b" l="l" r="r" t="t"/>
              <a:pathLst>
                <a:path extrusionOk="0" h="5615" w="5616">
                  <a:moveTo>
                    <a:pt x="2809" y="307"/>
                  </a:moveTo>
                  <a:cubicBezTo>
                    <a:pt x="4189" y="307"/>
                    <a:pt x="5309" y="1427"/>
                    <a:pt x="5309" y="2807"/>
                  </a:cubicBezTo>
                  <a:cubicBezTo>
                    <a:pt x="5309" y="4184"/>
                    <a:pt x="4189" y="5305"/>
                    <a:pt x="2809" y="5305"/>
                  </a:cubicBezTo>
                  <a:cubicBezTo>
                    <a:pt x="1432" y="5305"/>
                    <a:pt x="311" y="4184"/>
                    <a:pt x="311" y="2807"/>
                  </a:cubicBezTo>
                  <a:cubicBezTo>
                    <a:pt x="311" y="1427"/>
                    <a:pt x="1432" y="307"/>
                    <a:pt x="2809" y="307"/>
                  </a:cubicBezTo>
                  <a:close/>
                  <a:moveTo>
                    <a:pt x="2809" y="0"/>
                  </a:moveTo>
                  <a:cubicBezTo>
                    <a:pt x="1263" y="0"/>
                    <a:pt x="1" y="1259"/>
                    <a:pt x="1" y="2807"/>
                  </a:cubicBezTo>
                  <a:cubicBezTo>
                    <a:pt x="1" y="4356"/>
                    <a:pt x="1263" y="5615"/>
                    <a:pt x="2809" y="5615"/>
                  </a:cubicBezTo>
                  <a:cubicBezTo>
                    <a:pt x="4357" y="5615"/>
                    <a:pt x="5615" y="4356"/>
                    <a:pt x="5615" y="2807"/>
                  </a:cubicBezTo>
                  <a:cubicBezTo>
                    <a:pt x="5615" y="1259"/>
                    <a:pt x="4357" y="0"/>
                    <a:pt x="2809" y="0"/>
                  </a:cubicBezTo>
                  <a:close/>
                </a:path>
              </a:pathLst>
            </a:custGeom>
            <a:solidFill>
              <a:srgbClr val="4D2A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3"/>
            <p:cNvSpPr/>
            <p:nvPr/>
          </p:nvSpPr>
          <p:spPr>
            <a:xfrm>
              <a:off x="2180400" y="2030825"/>
              <a:ext cx="132725" cy="132725"/>
            </a:xfrm>
            <a:custGeom>
              <a:rect b="b" l="l" r="r" t="t"/>
              <a:pathLst>
                <a:path extrusionOk="0" h="5309" w="5309">
                  <a:moveTo>
                    <a:pt x="2656" y="1"/>
                  </a:moveTo>
                  <a:cubicBezTo>
                    <a:pt x="1188" y="1"/>
                    <a:pt x="0" y="1189"/>
                    <a:pt x="0" y="2653"/>
                  </a:cubicBezTo>
                  <a:cubicBezTo>
                    <a:pt x="0" y="2791"/>
                    <a:pt x="11" y="2926"/>
                    <a:pt x="31" y="3058"/>
                  </a:cubicBezTo>
                  <a:cubicBezTo>
                    <a:pt x="58" y="3055"/>
                    <a:pt x="85" y="3047"/>
                    <a:pt x="109" y="3041"/>
                  </a:cubicBezTo>
                  <a:cubicBezTo>
                    <a:pt x="274" y="3000"/>
                    <a:pt x="436" y="2936"/>
                    <a:pt x="601" y="2902"/>
                  </a:cubicBezTo>
                  <a:cubicBezTo>
                    <a:pt x="679" y="2885"/>
                    <a:pt x="756" y="2876"/>
                    <a:pt x="834" y="2876"/>
                  </a:cubicBezTo>
                  <a:cubicBezTo>
                    <a:pt x="928" y="2876"/>
                    <a:pt x="1020" y="2889"/>
                    <a:pt x="1104" y="2926"/>
                  </a:cubicBezTo>
                  <a:cubicBezTo>
                    <a:pt x="1306" y="3017"/>
                    <a:pt x="1445" y="3234"/>
                    <a:pt x="1438" y="3452"/>
                  </a:cubicBezTo>
                  <a:lnTo>
                    <a:pt x="1438" y="3466"/>
                  </a:lnTo>
                  <a:lnTo>
                    <a:pt x="1957" y="2514"/>
                  </a:lnTo>
                  <a:cubicBezTo>
                    <a:pt x="1974" y="2460"/>
                    <a:pt x="1991" y="2403"/>
                    <a:pt x="2015" y="2349"/>
                  </a:cubicBezTo>
                  <a:cubicBezTo>
                    <a:pt x="2052" y="2258"/>
                    <a:pt x="2110" y="2164"/>
                    <a:pt x="2191" y="2089"/>
                  </a:cubicBezTo>
                  <a:lnTo>
                    <a:pt x="3294" y="78"/>
                  </a:lnTo>
                  <a:cubicBezTo>
                    <a:pt x="3736" y="287"/>
                    <a:pt x="4549" y="797"/>
                    <a:pt x="4549" y="797"/>
                  </a:cubicBezTo>
                  <a:lnTo>
                    <a:pt x="2133" y="5254"/>
                  </a:lnTo>
                  <a:cubicBezTo>
                    <a:pt x="1353" y="5065"/>
                    <a:pt x="830" y="4579"/>
                    <a:pt x="830" y="4579"/>
                  </a:cubicBezTo>
                  <a:lnTo>
                    <a:pt x="1158" y="3975"/>
                  </a:lnTo>
                  <a:lnTo>
                    <a:pt x="1158" y="3975"/>
                  </a:lnTo>
                  <a:cubicBezTo>
                    <a:pt x="1121" y="4013"/>
                    <a:pt x="1084" y="4047"/>
                    <a:pt x="1050" y="4077"/>
                  </a:cubicBezTo>
                  <a:cubicBezTo>
                    <a:pt x="928" y="4175"/>
                    <a:pt x="756" y="4252"/>
                    <a:pt x="577" y="4303"/>
                  </a:cubicBezTo>
                  <a:cubicBezTo>
                    <a:pt x="1063" y="4917"/>
                    <a:pt x="1813" y="5308"/>
                    <a:pt x="2656" y="5308"/>
                  </a:cubicBezTo>
                  <a:cubicBezTo>
                    <a:pt x="4121" y="5308"/>
                    <a:pt x="5309" y="4120"/>
                    <a:pt x="5309" y="2653"/>
                  </a:cubicBezTo>
                  <a:cubicBezTo>
                    <a:pt x="5309" y="1189"/>
                    <a:pt x="4121" y="1"/>
                    <a:pt x="2656" y="1"/>
                  </a:cubicBezTo>
                  <a:close/>
                </a:path>
              </a:pathLst>
            </a:custGeom>
            <a:solidFill>
              <a:srgbClr val="E57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3"/>
            <p:cNvSpPr/>
            <p:nvPr/>
          </p:nvSpPr>
          <p:spPr>
            <a:xfrm>
              <a:off x="2229325" y="2083050"/>
              <a:ext cx="5850" cy="10650"/>
            </a:xfrm>
            <a:custGeom>
              <a:rect b="b" l="l" r="r" t="t"/>
              <a:pathLst>
                <a:path extrusionOk="0" h="426" w="234">
                  <a:moveTo>
                    <a:pt x="234" y="0"/>
                  </a:moveTo>
                  <a:lnTo>
                    <a:pt x="234" y="0"/>
                  </a:lnTo>
                  <a:cubicBezTo>
                    <a:pt x="153" y="75"/>
                    <a:pt x="95" y="169"/>
                    <a:pt x="58" y="260"/>
                  </a:cubicBezTo>
                  <a:cubicBezTo>
                    <a:pt x="34" y="314"/>
                    <a:pt x="17" y="371"/>
                    <a:pt x="0" y="425"/>
                  </a:cubicBezTo>
                  <a:lnTo>
                    <a:pt x="234" y="0"/>
                  </a:lnTo>
                  <a:close/>
                </a:path>
              </a:pathLst>
            </a:custGeom>
            <a:solidFill>
              <a:srgbClr val="333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3"/>
            <p:cNvSpPr/>
            <p:nvPr/>
          </p:nvSpPr>
          <p:spPr>
            <a:xfrm>
              <a:off x="2181150" y="2102700"/>
              <a:ext cx="35375" cy="35700"/>
            </a:xfrm>
            <a:custGeom>
              <a:rect b="b" l="l" r="r" t="t"/>
              <a:pathLst>
                <a:path extrusionOk="0" h="1428" w="1415">
                  <a:moveTo>
                    <a:pt x="804" y="1"/>
                  </a:moveTo>
                  <a:cubicBezTo>
                    <a:pt x="726" y="1"/>
                    <a:pt x="649" y="10"/>
                    <a:pt x="571" y="27"/>
                  </a:cubicBezTo>
                  <a:cubicBezTo>
                    <a:pt x="406" y="61"/>
                    <a:pt x="244" y="125"/>
                    <a:pt x="79" y="166"/>
                  </a:cubicBezTo>
                  <a:cubicBezTo>
                    <a:pt x="55" y="172"/>
                    <a:pt x="28" y="180"/>
                    <a:pt x="1" y="183"/>
                  </a:cubicBezTo>
                  <a:cubicBezTo>
                    <a:pt x="41" y="449"/>
                    <a:pt x="122" y="699"/>
                    <a:pt x="233" y="932"/>
                  </a:cubicBezTo>
                  <a:cubicBezTo>
                    <a:pt x="355" y="938"/>
                    <a:pt x="467" y="979"/>
                    <a:pt x="504" y="1070"/>
                  </a:cubicBezTo>
                  <a:cubicBezTo>
                    <a:pt x="524" y="1117"/>
                    <a:pt x="510" y="1172"/>
                    <a:pt x="484" y="1212"/>
                  </a:cubicBezTo>
                  <a:cubicBezTo>
                    <a:pt x="467" y="1236"/>
                    <a:pt x="450" y="1253"/>
                    <a:pt x="429" y="1270"/>
                  </a:cubicBezTo>
                  <a:cubicBezTo>
                    <a:pt x="467" y="1323"/>
                    <a:pt x="504" y="1377"/>
                    <a:pt x="547" y="1428"/>
                  </a:cubicBezTo>
                  <a:cubicBezTo>
                    <a:pt x="726" y="1377"/>
                    <a:pt x="898" y="1300"/>
                    <a:pt x="1020" y="1202"/>
                  </a:cubicBezTo>
                  <a:cubicBezTo>
                    <a:pt x="1054" y="1172"/>
                    <a:pt x="1091" y="1138"/>
                    <a:pt x="1128" y="1100"/>
                  </a:cubicBezTo>
                  <a:lnTo>
                    <a:pt x="1408" y="591"/>
                  </a:lnTo>
                  <a:lnTo>
                    <a:pt x="1408" y="577"/>
                  </a:lnTo>
                  <a:cubicBezTo>
                    <a:pt x="1415" y="359"/>
                    <a:pt x="1276" y="142"/>
                    <a:pt x="1074" y="51"/>
                  </a:cubicBezTo>
                  <a:cubicBezTo>
                    <a:pt x="990" y="14"/>
                    <a:pt x="898" y="1"/>
                    <a:pt x="804" y="1"/>
                  </a:cubicBezTo>
                  <a:close/>
                </a:path>
              </a:pathLst>
            </a:custGeom>
            <a:solidFill>
              <a:srgbClr val="6F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3"/>
            <p:cNvSpPr/>
            <p:nvPr/>
          </p:nvSpPr>
          <p:spPr>
            <a:xfrm>
              <a:off x="2186975" y="2125975"/>
              <a:ext cx="7300" cy="8475"/>
            </a:xfrm>
            <a:custGeom>
              <a:rect b="b" l="l" r="r" t="t"/>
              <a:pathLst>
                <a:path extrusionOk="0" h="339" w="292">
                  <a:moveTo>
                    <a:pt x="0" y="1"/>
                  </a:moveTo>
                  <a:lnTo>
                    <a:pt x="0" y="1"/>
                  </a:lnTo>
                  <a:cubicBezTo>
                    <a:pt x="58" y="119"/>
                    <a:pt x="122" y="230"/>
                    <a:pt x="196" y="339"/>
                  </a:cubicBezTo>
                  <a:cubicBezTo>
                    <a:pt x="217" y="322"/>
                    <a:pt x="234" y="305"/>
                    <a:pt x="251" y="281"/>
                  </a:cubicBezTo>
                  <a:cubicBezTo>
                    <a:pt x="277" y="241"/>
                    <a:pt x="291" y="186"/>
                    <a:pt x="271" y="139"/>
                  </a:cubicBezTo>
                  <a:cubicBezTo>
                    <a:pt x="234" y="48"/>
                    <a:pt x="122" y="7"/>
                    <a:pt x="0" y="1"/>
                  </a:cubicBezTo>
                  <a:close/>
                </a:path>
              </a:pathLst>
            </a:custGeom>
            <a:solidFill>
              <a:srgbClr val="E99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3"/>
            <p:cNvSpPr/>
            <p:nvPr/>
          </p:nvSpPr>
          <p:spPr>
            <a:xfrm>
              <a:off x="2201150" y="2032775"/>
              <a:ext cx="92975" cy="129425"/>
            </a:xfrm>
            <a:custGeom>
              <a:rect b="b" l="l" r="r" t="t"/>
              <a:pathLst>
                <a:path extrusionOk="0" h="5177" w="3719">
                  <a:moveTo>
                    <a:pt x="2464" y="0"/>
                  </a:moveTo>
                  <a:lnTo>
                    <a:pt x="1361" y="2011"/>
                  </a:lnTo>
                  <a:cubicBezTo>
                    <a:pt x="1387" y="1991"/>
                    <a:pt x="1414" y="1971"/>
                    <a:pt x="1442" y="1954"/>
                  </a:cubicBezTo>
                  <a:cubicBezTo>
                    <a:pt x="1506" y="1913"/>
                    <a:pt x="1579" y="1890"/>
                    <a:pt x="1651" y="1880"/>
                  </a:cubicBezTo>
                  <a:cubicBezTo>
                    <a:pt x="1677" y="1876"/>
                    <a:pt x="1705" y="1876"/>
                    <a:pt x="1732" y="1876"/>
                  </a:cubicBezTo>
                  <a:cubicBezTo>
                    <a:pt x="1775" y="1876"/>
                    <a:pt x="1816" y="1880"/>
                    <a:pt x="1860" y="1886"/>
                  </a:cubicBezTo>
                  <a:cubicBezTo>
                    <a:pt x="1988" y="1910"/>
                    <a:pt x="2120" y="1967"/>
                    <a:pt x="2224" y="2065"/>
                  </a:cubicBezTo>
                  <a:cubicBezTo>
                    <a:pt x="2328" y="2159"/>
                    <a:pt x="2393" y="2291"/>
                    <a:pt x="2423" y="2416"/>
                  </a:cubicBezTo>
                  <a:cubicBezTo>
                    <a:pt x="2454" y="2544"/>
                    <a:pt x="2457" y="2670"/>
                    <a:pt x="2447" y="2794"/>
                  </a:cubicBezTo>
                  <a:cubicBezTo>
                    <a:pt x="2437" y="2916"/>
                    <a:pt x="2417" y="3030"/>
                    <a:pt x="2379" y="3151"/>
                  </a:cubicBezTo>
                  <a:cubicBezTo>
                    <a:pt x="2366" y="3196"/>
                    <a:pt x="2325" y="3223"/>
                    <a:pt x="2285" y="3223"/>
                  </a:cubicBezTo>
                  <a:cubicBezTo>
                    <a:pt x="2275" y="3223"/>
                    <a:pt x="2264" y="3219"/>
                    <a:pt x="2255" y="3216"/>
                  </a:cubicBezTo>
                  <a:cubicBezTo>
                    <a:pt x="2204" y="3202"/>
                    <a:pt x="2174" y="3151"/>
                    <a:pt x="2187" y="3101"/>
                  </a:cubicBezTo>
                  <a:lnTo>
                    <a:pt x="2187" y="3095"/>
                  </a:lnTo>
                  <a:cubicBezTo>
                    <a:pt x="2207" y="2997"/>
                    <a:pt x="2224" y="2885"/>
                    <a:pt x="2227" y="2781"/>
                  </a:cubicBezTo>
                  <a:cubicBezTo>
                    <a:pt x="2231" y="2676"/>
                    <a:pt x="2221" y="2572"/>
                    <a:pt x="2194" y="2477"/>
                  </a:cubicBezTo>
                  <a:cubicBezTo>
                    <a:pt x="2166" y="2382"/>
                    <a:pt x="2123" y="2298"/>
                    <a:pt x="2059" y="2240"/>
                  </a:cubicBezTo>
                  <a:cubicBezTo>
                    <a:pt x="1995" y="2184"/>
                    <a:pt x="1907" y="2146"/>
                    <a:pt x="1813" y="2129"/>
                  </a:cubicBezTo>
                  <a:cubicBezTo>
                    <a:pt x="1782" y="2123"/>
                    <a:pt x="1752" y="2119"/>
                    <a:pt x="1725" y="2119"/>
                  </a:cubicBezTo>
                  <a:cubicBezTo>
                    <a:pt x="1708" y="2119"/>
                    <a:pt x="1694" y="2119"/>
                    <a:pt x="1681" y="2123"/>
                  </a:cubicBezTo>
                  <a:cubicBezTo>
                    <a:pt x="1640" y="2126"/>
                    <a:pt x="1600" y="2139"/>
                    <a:pt x="1566" y="2159"/>
                  </a:cubicBezTo>
                  <a:cubicBezTo>
                    <a:pt x="1495" y="2200"/>
                    <a:pt x="1442" y="2274"/>
                    <a:pt x="1401" y="2366"/>
                  </a:cubicBezTo>
                  <a:cubicBezTo>
                    <a:pt x="1357" y="2453"/>
                    <a:pt x="1330" y="2558"/>
                    <a:pt x="1310" y="2662"/>
                  </a:cubicBezTo>
                  <a:cubicBezTo>
                    <a:pt x="1289" y="2767"/>
                    <a:pt x="1283" y="2882"/>
                    <a:pt x="1280" y="2983"/>
                  </a:cubicBezTo>
                  <a:lnTo>
                    <a:pt x="1280" y="2989"/>
                  </a:lnTo>
                  <a:cubicBezTo>
                    <a:pt x="1276" y="3044"/>
                    <a:pt x="1232" y="3087"/>
                    <a:pt x="1178" y="3087"/>
                  </a:cubicBezTo>
                  <a:lnTo>
                    <a:pt x="1174" y="3087"/>
                  </a:lnTo>
                  <a:cubicBezTo>
                    <a:pt x="1124" y="3084"/>
                    <a:pt x="1080" y="3044"/>
                    <a:pt x="1080" y="2994"/>
                  </a:cubicBezTo>
                  <a:cubicBezTo>
                    <a:pt x="1070" y="2804"/>
                    <a:pt x="1080" y="2622"/>
                    <a:pt x="1127" y="2436"/>
                  </a:cubicBezTo>
                  <a:lnTo>
                    <a:pt x="1127" y="2436"/>
                  </a:lnTo>
                  <a:lnTo>
                    <a:pt x="608" y="3388"/>
                  </a:lnTo>
                  <a:cubicBezTo>
                    <a:pt x="598" y="3573"/>
                    <a:pt x="470" y="3759"/>
                    <a:pt x="328" y="3897"/>
                  </a:cubicBezTo>
                  <a:lnTo>
                    <a:pt x="0" y="4501"/>
                  </a:lnTo>
                  <a:cubicBezTo>
                    <a:pt x="0" y="4501"/>
                    <a:pt x="523" y="4987"/>
                    <a:pt x="1303" y="5176"/>
                  </a:cubicBezTo>
                  <a:lnTo>
                    <a:pt x="3719" y="719"/>
                  </a:lnTo>
                  <a:cubicBezTo>
                    <a:pt x="3719" y="719"/>
                    <a:pt x="2906" y="209"/>
                    <a:pt x="2464" y="0"/>
                  </a:cubicBezTo>
                  <a:close/>
                </a:path>
              </a:pathLst>
            </a:custGeom>
            <a:solidFill>
              <a:srgbClr val="EA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3"/>
            <p:cNvSpPr/>
            <p:nvPr/>
          </p:nvSpPr>
          <p:spPr>
            <a:xfrm>
              <a:off x="2227875" y="2079650"/>
              <a:ext cx="34725" cy="33700"/>
            </a:xfrm>
            <a:custGeom>
              <a:rect b="b" l="l" r="r" t="t"/>
              <a:pathLst>
                <a:path extrusionOk="0" h="1348" w="1389">
                  <a:moveTo>
                    <a:pt x="663" y="1"/>
                  </a:moveTo>
                  <a:cubicBezTo>
                    <a:pt x="636" y="1"/>
                    <a:pt x="608" y="1"/>
                    <a:pt x="582" y="5"/>
                  </a:cubicBezTo>
                  <a:cubicBezTo>
                    <a:pt x="510" y="15"/>
                    <a:pt x="437" y="38"/>
                    <a:pt x="373" y="79"/>
                  </a:cubicBezTo>
                  <a:cubicBezTo>
                    <a:pt x="345" y="96"/>
                    <a:pt x="318" y="116"/>
                    <a:pt x="292" y="136"/>
                  </a:cubicBezTo>
                  <a:lnTo>
                    <a:pt x="58" y="561"/>
                  </a:lnTo>
                  <a:cubicBezTo>
                    <a:pt x="11" y="747"/>
                    <a:pt x="1" y="929"/>
                    <a:pt x="11" y="1119"/>
                  </a:cubicBezTo>
                  <a:cubicBezTo>
                    <a:pt x="11" y="1169"/>
                    <a:pt x="55" y="1209"/>
                    <a:pt x="105" y="1212"/>
                  </a:cubicBezTo>
                  <a:lnTo>
                    <a:pt x="109" y="1212"/>
                  </a:lnTo>
                  <a:cubicBezTo>
                    <a:pt x="163" y="1212"/>
                    <a:pt x="207" y="1169"/>
                    <a:pt x="211" y="1114"/>
                  </a:cubicBezTo>
                  <a:lnTo>
                    <a:pt x="211" y="1108"/>
                  </a:lnTo>
                  <a:cubicBezTo>
                    <a:pt x="214" y="1007"/>
                    <a:pt x="220" y="892"/>
                    <a:pt x="241" y="787"/>
                  </a:cubicBezTo>
                  <a:cubicBezTo>
                    <a:pt x="261" y="683"/>
                    <a:pt x="288" y="578"/>
                    <a:pt x="332" y="491"/>
                  </a:cubicBezTo>
                  <a:cubicBezTo>
                    <a:pt x="373" y="399"/>
                    <a:pt x="426" y="325"/>
                    <a:pt x="497" y="284"/>
                  </a:cubicBezTo>
                  <a:cubicBezTo>
                    <a:pt x="531" y="264"/>
                    <a:pt x="571" y="251"/>
                    <a:pt x="612" y="248"/>
                  </a:cubicBezTo>
                  <a:cubicBezTo>
                    <a:pt x="625" y="244"/>
                    <a:pt x="639" y="244"/>
                    <a:pt x="656" y="244"/>
                  </a:cubicBezTo>
                  <a:cubicBezTo>
                    <a:pt x="683" y="244"/>
                    <a:pt x="713" y="248"/>
                    <a:pt x="744" y="254"/>
                  </a:cubicBezTo>
                  <a:cubicBezTo>
                    <a:pt x="838" y="271"/>
                    <a:pt x="926" y="309"/>
                    <a:pt x="990" y="365"/>
                  </a:cubicBezTo>
                  <a:cubicBezTo>
                    <a:pt x="1054" y="423"/>
                    <a:pt x="1097" y="507"/>
                    <a:pt x="1125" y="602"/>
                  </a:cubicBezTo>
                  <a:cubicBezTo>
                    <a:pt x="1152" y="697"/>
                    <a:pt x="1162" y="801"/>
                    <a:pt x="1158" y="906"/>
                  </a:cubicBezTo>
                  <a:cubicBezTo>
                    <a:pt x="1155" y="1010"/>
                    <a:pt x="1138" y="1122"/>
                    <a:pt x="1118" y="1220"/>
                  </a:cubicBezTo>
                  <a:lnTo>
                    <a:pt x="1118" y="1226"/>
                  </a:lnTo>
                  <a:cubicBezTo>
                    <a:pt x="1105" y="1276"/>
                    <a:pt x="1135" y="1327"/>
                    <a:pt x="1186" y="1341"/>
                  </a:cubicBezTo>
                  <a:cubicBezTo>
                    <a:pt x="1195" y="1344"/>
                    <a:pt x="1206" y="1348"/>
                    <a:pt x="1216" y="1348"/>
                  </a:cubicBezTo>
                  <a:cubicBezTo>
                    <a:pt x="1256" y="1348"/>
                    <a:pt x="1297" y="1321"/>
                    <a:pt x="1310" y="1276"/>
                  </a:cubicBezTo>
                  <a:cubicBezTo>
                    <a:pt x="1348" y="1155"/>
                    <a:pt x="1368" y="1041"/>
                    <a:pt x="1378" y="919"/>
                  </a:cubicBezTo>
                  <a:cubicBezTo>
                    <a:pt x="1388" y="795"/>
                    <a:pt x="1385" y="669"/>
                    <a:pt x="1354" y="541"/>
                  </a:cubicBezTo>
                  <a:cubicBezTo>
                    <a:pt x="1324" y="416"/>
                    <a:pt x="1259" y="284"/>
                    <a:pt x="1155" y="190"/>
                  </a:cubicBezTo>
                  <a:cubicBezTo>
                    <a:pt x="1051" y="92"/>
                    <a:pt x="919" y="35"/>
                    <a:pt x="791" y="11"/>
                  </a:cubicBezTo>
                  <a:cubicBezTo>
                    <a:pt x="747" y="5"/>
                    <a:pt x="706" y="1"/>
                    <a:pt x="663" y="1"/>
                  </a:cubicBezTo>
                  <a:close/>
                </a:path>
              </a:pathLst>
            </a:custGeom>
            <a:solidFill>
              <a:srgbClr val="5C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3"/>
            <p:cNvSpPr/>
            <p:nvPr/>
          </p:nvSpPr>
          <p:spPr>
            <a:xfrm>
              <a:off x="2209350" y="2117450"/>
              <a:ext cx="7000" cy="12775"/>
            </a:xfrm>
            <a:custGeom>
              <a:rect b="b" l="l" r="r" t="t"/>
              <a:pathLst>
                <a:path extrusionOk="0" h="511" w="280">
                  <a:moveTo>
                    <a:pt x="280" y="1"/>
                  </a:moveTo>
                  <a:lnTo>
                    <a:pt x="0" y="510"/>
                  </a:lnTo>
                  <a:cubicBezTo>
                    <a:pt x="142" y="372"/>
                    <a:pt x="270" y="186"/>
                    <a:pt x="280" y="1"/>
                  </a:cubicBezTo>
                  <a:close/>
                </a:path>
              </a:pathLst>
            </a:custGeom>
            <a:solidFill>
              <a:srgbClr val="8C76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3"/>
            <p:cNvSpPr/>
            <p:nvPr/>
          </p:nvSpPr>
          <p:spPr>
            <a:xfrm>
              <a:off x="2176600" y="2026950"/>
              <a:ext cx="140400" cy="140400"/>
            </a:xfrm>
            <a:custGeom>
              <a:rect b="b" l="l" r="r" t="t"/>
              <a:pathLst>
                <a:path extrusionOk="0" h="5616" w="5616">
                  <a:moveTo>
                    <a:pt x="2808" y="311"/>
                  </a:moveTo>
                  <a:cubicBezTo>
                    <a:pt x="4185" y="311"/>
                    <a:pt x="5305" y="1431"/>
                    <a:pt x="5305" y="2808"/>
                  </a:cubicBezTo>
                  <a:cubicBezTo>
                    <a:pt x="5305" y="4188"/>
                    <a:pt x="4185" y="5308"/>
                    <a:pt x="2808" y="5308"/>
                  </a:cubicBezTo>
                  <a:cubicBezTo>
                    <a:pt x="1428" y="5308"/>
                    <a:pt x="308" y="4188"/>
                    <a:pt x="308" y="2808"/>
                  </a:cubicBezTo>
                  <a:cubicBezTo>
                    <a:pt x="308" y="1431"/>
                    <a:pt x="1428" y="311"/>
                    <a:pt x="2808" y="311"/>
                  </a:cubicBezTo>
                  <a:close/>
                  <a:moveTo>
                    <a:pt x="2808" y="0"/>
                  </a:moveTo>
                  <a:cubicBezTo>
                    <a:pt x="1259" y="0"/>
                    <a:pt x="1" y="1259"/>
                    <a:pt x="1" y="2808"/>
                  </a:cubicBezTo>
                  <a:cubicBezTo>
                    <a:pt x="1" y="4356"/>
                    <a:pt x="1259" y="5616"/>
                    <a:pt x="2808" y="5616"/>
                  </a:cubicBezTo>
                  <a:cubicBezTo>
                    <a:pt x="4354" y="5616"/>
                    <a:pt x="5615" y="4356"/>
                    <a:pt x="5615" y="2808"/>
                  </a:cubicBezTo>
                  <a:cubicBezTo>
                    <a:pt x="5615" y="1259"/>
                    <a:pt x="4354" y="0"/>
                    <a:pt x="2808" y="0"/>
                  </a:cubicBezTo>
                  <a:close/>
                </a:path>
              </a:pathLst>
            </a:custGeom>
            <a:solidFill>
              <a:srgbClr val="4D2A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3"/>
            <p:cNvSpPr/>
            <p:nvPr/>
          </p:nvSpPr>
          <p:spPr>
            <a:xfrm>
              <a:off x="2152550" y="2078375"/>
              <a:ext cx="32850" cy="13800"/>
            </a:xfrm>
            <a:custGeom>
              <a:rect b="b" l="l" r="r" t="t"/>
              <a:pathLst>
                <a:path extrusionOk="0" h="552" w="1314">
                  <a:moveTo>
                    <a:pt x="347" y="0"/>
                  </a:moveTo>
                  <a:cubicBezTo>
                    <a:pt x="226" y="0"/>
                    <a:pt x="147" y="14"/>
                    <a:pt x="139" y="16"/>
                  </a:cubicBezTo>
                  <a:cubicBezTo>
                    <a:pt x="58" y="32"/>
                    <a:pt x="1" y="113"/>
                    <a:pt x="18" y="194"/>
                  </a:cubicBezTo>
                  <a:cubicBezTo>
                    <a:pt x="30" y="269"/>
                    <a:pt x="95" y="322"/>
                    <a:pt x="168" y="322"/>
                  </a:cubicBezTo>
                  <a:cubicBezTo>
                    <a:pt x="177" y="322"/>
                    <a:pt x="187" y="321"/>
                    <a:pt x="197" y="319"/>
                  </a:cubicBezTo>
                  <a:cubicBezTo>
                    <a:pt x="198" y="319"/>
                    <a:pt x="256" y="309"/>
                    <a:pt x="348" y="309"/>
                  </a:cubicBezTo>
                  <a:cubicBezTo>
                    <a:pt x="515" y="309"/>
                    <a:pt x="795" y="342"/>
                    <a:pt x="1050" y="525"/>
                  </a:cubicBezTo>
                  <a:cubicBezTo>
                    <a:pt x="1078" y="545"/>
                    <a:pt x="1108" y="552"/>
                    <a:pt x="1138" y="552"/>
                  </a:cubicBezTo>
                  <a:cubicBezTo>
                    <a:pt x="1189" y="552"/>
                    <a:pt x="1236" y="531"/>
                    <a:pt x="1263" y="488"/>
                  </a:cubicBezTo>
                  <a:cubicBezTo>
                    <a:pt x="1313" y="420"/>
                    <a:pt x="1296" y="322"/>
                    <a:pt x="1229" y="271"/>
                  </a:cubicBezTo>
                  <a:cubicBezTo>
                    <a:pt x="908" y="43"/>
                    <a:pt x="561" y="0"/>
                    <a:pt x="347" y="0"/>
                  </a:cubicBezTo>
                  <a:close/>
                </a:path>
              </a:pathLst>
            </a:custGeom>
            <a:solidFill>
              <a:srgbClr val="4D2A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3"/>
            <p:cNvSpPr/>
            <p:nvPr/>
          </p:nvSpPr>
          <p:spPr>
            <a:xfrm>
              <a:off x="2239275" y="2187625"/>
              <a:ext cx="28800" cy="27300"/>
            </a:xfrm>
            <a:custGeom>
              <a:rect b="b" l="l" r="r" t="t"/>
              <a:pathLst>
                <a:path extrusionOk="0" h="1092" w="1152">
                  <a:moveTo>
                    <a:pt x="852" y="1"/>
                  </a:moveTo>
                  <a:cubicBezTo>
                    <a:pt x="590" y="1"/>
                    <a:pt x="374" y="140"/>
                    <a:pt x="186" y="349"/>
                  </a:cubicBezTo>
                  <a:cubicBezTo>
                    <a:pt x="95" y="460"/>
                    <a:pt x="38" y="595"/>
                    <a:pt x="18" y="737"/>
                  </a:cubicBezTo>
                  <a:cubicBezTo>
                    <a:pt x="1" y="838"/>
                    <a:pt x="11" y="956"/>
                    <a:pt x="88" y="1024"/>
                  </a:cubicBezTo>
                  <a:cubicBezTo>
                    <a:pt x="122" y="1054"/>
                    <a:pt x="166" y="1075"/>
                    <a:pt x="210" y="1084"/>
                  </a:cubicBezTo>
                  <a:cubicBezTo>
                    <a:pt x="233" y="1089"/>
                    <a:pt x="257" y="1091"/>
                    <a:pt x="281" y="1091"/>
                  </a:cubicBezTo>
                  <a:cubicBezTo>
                    <a:pt x="380" y="1091"/>
                    <a:pt x="480" y="1054"/>
                    <a:pt x="565" y="1000"/>
                  </a:cubicBezTo>
                  <a:cubicBezTo>
                    <a:pt x="666" y="930"/>
                    <a:pt x="747" y="835"/>
                    <a:pt x="824" y="737"/>
                  </a:cubicBezTo>
                  <a:cubicBezTo>
                    <a:pt x="929" y="609"/>
                    <a:pt x="1026" y="474"/>
                    <a:pt x="1094" y="318"/>
                  </a:cubicBezTo>
                  <a:cubicBezTo>
                    <a:pt x="1135" y="224"/>
                    <a:pt x="1152" y="96"/>
                    <a:pt x="1067" y="39"/>
                  </a:cubicBezTo>
                  <a:cubicBezTo>
                    <a:pt x="1037" y="19"/>
                    <a:pt x="996" y="15"/>
                    <a:pt x="959" y="8"/>
                  </a:cubicBezTo>
                  <a:cubicBezTo>
                    <a:pt x="922" y="3"/>
                    <a:pt x="887" y="1"/>
                    <a:pt x="852" y="1"/>
                  </a:cubicBezTo>
                  <a:close/>
                </a:path>
              </a:pathLst>
            </a:custGeom>
            <a:solidFill>
              <a:srgbClr val="B7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3"/>
            <p:cNvSpPr/>
            <p:nvPr/>
          </p:nvSpPr>
          <p:spPr>
            <a:xfrm>
              <a:off x="2144200" y="1974050"/>
              <a:ext cx="27800" cy="25625"/>
            </a:xfrm>
            <a:custGeom>
              <a:rect b="b" l="l" r="r" t="t"/>
              <a:pathLst>
                <a:path extrusionOk="0" h="1025" w="1112">
                  <a:moveTo>
                    <a:pt x="411" y="0"/>
                  </a:moveTo>
                  <a:cubicBezTo>
                    <a:pt x="303" y="0"/>
                    <a:pt x="200" y="38"/>
                    <a:pt x="119" y="132"/>
                  </a:cubicBezTo>
                  <a:cubicBezTo>
                    <a:pt x="51" y="210"/>
                    <a:pt x="21" y="311"/>
                    <a:pt x="11" y="412"/>
                  </a:cubicBezTo>
                  <a:cubicBezTo>
                    <a:pt x="1" y="554"/>
                    <a:pt x="31" y="702"/>
                    <a:pt x="126" y="803"/>
                  </a:cubicBezTo>
                  <a:cubicBezTo>
                    <a:pt x="169" y="848"/>
                    <a:pt x="224" y="881"/>
                    <a:pt x="278" y="912"/>
                  </a:cubicBezTo>
                  <a:cubicBezTo>
                    <a:pt x="392" y="973"/>
                    <a:pt x="514" y="1024"/>
                    <a:pt x="641" y="1024"/>
                  </a:cubicBezTo>
                  <a:cubicBezTo>
                    <a:pt x="652" y="1024"/>
                    <a:pt x="664" y="1024"/>
                    <a:pt x="675" y="1023"/>
                  </a:cubicBezTo>
                  <a:cubicBezTo>
                    <a:pt x="831" y="1010"/>
                    <a:pt x="979" y="909"/>
                    <a:pt x="1043" y="763"/>
                  </a:cubicBezTo>
                  <a:cubicBezTo>
                    <a:pt x="1111" y="618"/>
                    <a:pt x="1091" y="439"/>
                    <a:pt x="993" y="314"/>
                  </a:cubicBezTo>
                  <a:cubicBezTo>
                    <a:pt x="956" y="261"/>
                    <a:pt x="901" y="216"/>
                    <a:pt x="851" y="176"/>
                  </a:cubicBezTo>
                  <a:cubicBezTo>
                    <a:pt x="733" y="80"/>
                    <a:pt x="567" y="0"/>
                    <a:pt x="411" y="0"/>
                  </a:cubicBezTo>
                  <a:close/>
                </a:path>
              </a:pathLst>
            </a:custGeom>
            <a:solidFill>
              <a:srgbClr val="DF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3"/>
            <p:cNvSpPr/>
            <p:nvPr/>
          </p:nvSpPr>
          <p:spPr>
            <a:xfrm>
              <a:off x="2182100" y="1983050"/>
              <a:ext cx="66150" cy="19125"/>
            </a:xfrm>
            <a:custGeom>
              <a:rect b="b" l="l" r="r" t="t"/>
              <a:pathLst>
                <a:path extrusionOk="0" h="765" w="2646">
                  <a:moveTo>
                    <a:pt x="238" y="0"/>
                  </a:moveTo>
                  <a:cubicBezTo>
                    <a:pt x="206" y="0"/>
                    <a:pt x="176" y="6"/>
                    <a:pt x="148" y="18"/>
                  </a:cubicBezTo>
                  <a:cubicBezTo>
                    <a:pt x="0" y="86"/>
                    <a:pt x="84" y="281"/>
                    <a:pt x="179" y="362"/>
                  </a:cubicBezTo>
                  <a:cubicBezTo>
                    <a:pt x="348" y="498"/>
                    <a:pt x="645" y="555"/>
                    <a:pt x="850" y="609"/>
                  </a:cubicBezTo>
                  <a:cubicBezTo>
                    <a:pt x="1100" y="677"/>
                    <a:pt x="1357" y="724"/>
                    <a:pt x="1617" y="747"/>
                  </a:cubicBezTo>
                  <a:cubicBezTo>
                    <a:pt x="1751" y="758"/>
                    <a:pt x="1885" y="764"/>
                    <a:pt x="2020" y="764"/>
                  </a:cubicBezTo>
                  <a:cubicBezTo>
                    <a:pt x="2179" y="764"/>
                    <a:pt x="2338" y="756"/>
                    <a:pt x="2497" y="737"/>
                  </a:cubicBezTo>
                  <a:cubicBezTo>
                    <a:pt x="2544" y="731"/>
                    <a:pt x="2601" y="720"/>
                    <a:pt x="2622" y="677"/>
                  </a:cubicBezTo>
                  <a:cubicBezTo>
                    <a:pt x="2645" y="630"/>
                    <a:pt x="2605" y="569"/>
                    <a:pt x="2554" y="552"/>
                  </a:cubicBezTo>
                  <a:cubicBezTo>
                    <a:pt x="2533" y="543"/>
                    <a:pt x="2510" y="540"/>
                    <a:pt x="2488" y="540"/>
                  </a:cubicBezTo>
                  <a:cubicBezTo>
                    <a:pt x="2458" y="540"/>
                    <a:pt x="2427" y="546"/>
                    <a:pt x="2396" y="552"/>
                  </a:cubicBezTo>
                  <a:cubicBezTo>
                    <a:pt x="2270" y="571"/>
                    <a:pt x="2144" y="581"/>
                    <a:pt x="2017" y="581"/>
                  </a:cubicBezTo>
                  <a:cubicBezTo>
                    <a:pt x="1594" y="581"/>
                    <a:pt x="1172" y="474"/>
                    <a:pt x="803" y="272"/>
                  </a:cubicBezTo>
                  <a:cubicBezTo>
                    <a:pt x="670" y="197"/>
                    <a:pt x="426" y="0"/>
                    <a:pt x="238" y="0"/>
                  </a:cubicBezTo>
                  <a:close/>
                </a:path>
              </a:pathLst>
            </a:custGeom>
            <a:solidFill>
              <a:srgbClr val="B7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3"/>
            <p:cNvSpPr/>
            <p:nvPr/>
          </p:nvSpPr>
          <p:spPr>
            <a:xfrm>
              <a:off x="2229900" y="1882225"/>
              <a:ext cx="147400" cy="74150"/>
            </a:xfrm>
            <a:custGeom>
              <a:rect b="b" l="l" r="r" t="t"/>
              <a:pathLst>
                <a:path extrusionOk="0" h="2966" w="5896">
                  <a:moveTo>
                    <a:pt x="3608" y="0"/>
                  </a:moveTo>
                  <a:cubicBezTo>
                    <a:pt x="1073" y="0"/>
                    <a:pt x="1" y="2533"/>
                    <a:pt x="1" y="2533"/>
                  </a:cubicBezTo>
                  <a:cubicBezTo>
                    <a:pt x="774" y="2840"/>
                    <a:pt x="1464" y="2965"/>
                    <a:pt x="2075" y="2965"/>
                  </a:cubicBezTo>
                  <a:cubicBezTo>
                    <a:pt x="4730" y="2965"/>
                    <a:pt x="5896" y="606"/>
                    <a:pt x="5896" y="606"/>
                  </a:cubicBezTo>
                  <a:cubicBezTo>
                    <a:pt x="5029" y="172"/>
                    <a:pt x="4269" y="0"/>
                    <a:pt x="3608" y="0"/>
                  </a:cubicBezTo>
                  <a:close/>
                </a:path>
              </a:pathLst>
            </a:custGeom>
            <a:solidFill>
              <a:srgbClr val="9EC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3"/>
            <p:cNvSpPr/>
            <p:nvPr/>
          </p:nvSpPr>
          <p:spPr>
            <a:xfrm>
              <a:off x="2229900" y="1896100"/>
              <a:ext cx="113750" cy="60275"/>
            </a:xfrm>
            <a:custGeom>
              <a:rect b="b" l="l" r="r" t="t"/>
              <a:pathLst>
                <a:path extrusionOk="0" h="2411" w="4550">
                  <a:moveTo>
                    <a:pt x="1698" y="1"/>
                  </a:moveTo>
                  <a:cubicBezTo>
                    <a:pt x="521" y="743"/>
                    <a:pt x="1" y="1978"/>
                    <a:pt x="1" y="1978"/>
                  </a:cubicBezTo>
                  <a:cubicBezTo>
                    <a:pt x="773" y="2285"/>
                    <a:pt x="1463" y="2410"/>
                    <a:pt x="2074" y="2410"/>
                  </a:cubicBezTo>
                  <a:cubicBezTo>
                    <a:pt x="3127" y="2410"/>
                    <a:pt x="3946" y="2039"/>
                    <a:pt x="4550" y="1593"/>
                  </a:cubicBezTo>
                  <a:lnTo>
                    <a:pt x="4550" y="1593"/>
                  </a:lnTo>
                  <a:cubicBezTo>
                    <a:pt x="4220" y="1712"/>
                    <a:pt x="3855" y="1769"/>
                    <a:pt x="3492" y="1769"/>
                  </a:cubicBezTo>
                  <a:cubicBezTo>
                    <a:pt x="3134" y="1769"/>
                    <a:pt x="2779" y="1714"/>
                    <a:pt x="2461" y="1610"/>
                  </a:cubicBezTo>
                  <a:cubicBezTo>
                    <a:pt x="2309" y="1560"/>
                    <a:pt x="2158" y="1496"/>
                    <a:pt x="2043" y="1384"/>
                  </a:cubicBezTo>
                  <a:cubicBezTo>
                    <a:pt x="1928" y="1273"/>
                    <a:pt x="1857" y="1107"/>
                    <a:pt x="1887" y="952"/>
                  </a:cubicBezTo>
                  <a:cubicBezTo>
                    <a:pt x="1776" y="844"/>
                    <a:pt x="1800" y="625"/>
                    <a:pt x="1938" y="548"/>
                  </a:cubicBezTo>
                  <a:cubicBezTo>
                    <a:pt x="1779" y="412"/>
                    <a:pt x="1698" y="203"/>
                    <a:pt x="1698" y="1"/>
                  </a:cubicBezTo>
                  <a:close/>
                </a:path>
              </a:pathLst>
            </a:custGeom>
            <a:solidFill>
              <a:srgbClr val="93B4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3"/>
            <p:cNvSpPr/>
            <p:nvPr/>
          </p:nvSpPr>
          <p:spPr>
            <a:xfrm>
              <a:off x="2229750" y="1896775"/>
              <a:ext cx="148175" cy="48850"/>
            </a:xfrm>
            <a:custGeom>
              <a:rect b="b" l="l" r="r" t="t"/>
              <a:pathLst>
                <a:path extrusionOk="0" h="1954" w="5927">
                  <a:moveTo>
                    <a:pt x="5902" y="1"/>
                  </a:moveTo>
                  <a:cubicBezTo>
                    <a:pt x="5386" y="35"/>
                    <a:pt x="4869" y="78"/>
                    <a:pt x="4360" y="176"/>
                  </a:cubicBezTo>
                  <a:cubicBezTo>
                    <a:pt x="4104" y="217"/>
                    <a:pt x="3854" y="284"/>
                    <a:pt x="3601" y="338"/>
                  </a:cubicBezTo>
                  <a:cubicBezTo>
                    <a:pt x="3476" y="372"/>
                    <a:pt x="3351" y="409"/>
                    <a:pt x="3226" y="443"/>
                  </a:cubicBezTo>
                  <a:lnTo>
                    <a:pt x="3037" y="493"/>
                  </a:lnTo>
                  <a:lnTo>
                    <a:pt x="2852" y="554"/>
                  </a:lnTo>
                  <a:cubicBezTo>
                    <a:pt x="2359" y="709"/>
                    <a:pt x="1873" y="895"/>
                    <a:pt x="1404" y="1111"/>
                  </a:cubicBezTo>
                  <a:cubicBezTo>
                    <a:pt x="932" y="1327"/>
                    <a:pt x="473" y="1566"/>
                    <a:pt x="34" y="1854"/>
                  </a:cubicBezTo>
                  <a:cubicBezTo>
                    <a:pt x="7" y="1870"/>
                    <a:pt x="0" y="1904"/>
                    <a:pt x="17" y="1930"/>
                  </a:cubicBezTo>
                  <a:cubicBezTo>
                    <a:pt x="28" y="1946"/>
                    <a:pt x="45" y="1954"/>
                    <a:pt x="63" y="1954"/>
                  </a:cubicBezTo>
                  <a:cubicBezTo>
                    <a:pt x="74" y="1954"/>
                    <a:pt x="85" y="1951"/>
                    <a:pt x="95" y="1944"/>
                  </a:cubicBezTo>
                  <a:cubicBezTo>
                    <a:pt x="520" y="1661"/>
                    <a:pt x="976" y="1415"/>
                    <a:pt x="1441" y="1195"/>
                  </a:cubicBezTo>
                  <a:cubicBezTo>
                    <a:pt x="1907" y="976"/>
                    <a:pt x="2386" y="784"/>
                    <a:pt x="2875" y="625"/>
                  </a:cubicBezTo>
                  <a:lnTo>
                    <a:pt x="3061" y="564"/>
                  </a:lnTo>
                  <a:lnTo>
                    <a:pt x="3246" y="510"/>
                  </a:lnTo>
                  <a:cubicBezTo>
                    <a:pt x="3368" y="477"/>
                    <a:pt x="3493" y="440"/>
                    <a:pt x="3618" y="406"/>
                  </a:cubicBezTo>
                  <a:cubicBezTo>
                    <a:pt x="3867" y="348"/>
                    <a:pt x="4117" y="281"/>
                    <a:pt x="4370" y="237"/>
                  </a:cubicBezTo>
                  <a:cubicBezTo>
                    <a:pt x="4877" y="133"/>
                    <a:pt x="5389" y="82"/>
                    <a:pt x="5906" y="44"/>
                  </a:cubicBezTo>
                  <a:cubicBezTo>
                    <a:pt x="5919" y="44"/>
                    <a:pt x="5926" y="35"/>
                    <a:pt x="5926" y="24"/>
                  </a:cubicBezTo>
                  <a:cubicBezTo>
                    <a:pt x="5926" y="11"/>
                    <a:pt x="5916" y="1"/>
                    <a:pt x="5902" y="1"/>
                  </a:cubicBezTo>
                  <a:close/>
                </a:path>
              </a:pathLst>
            </a:custGeom>
            <a:solidFill>
              <a:srgbClr val="617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3"/>
            <p:cNvSpPr/>
            <p:nvPr/>
          </p:nvSpPr>
          <p:spPr>
            <a:xfrm>
              <a:off x="2263150" y="1890250"/>
              <a:ext cx="41450" cy="36850"/>
            </a:xfrm>
            <a:custGeom>
              <a:rect b="b" l="l" r="r" t="t"/>
              <a:pathLst>
                <a:path extrusionOk="0" h="1474" w="1658">
                  <a:moveTo>
                    <a:pt x="1649" y="0"/>
                  </a:moveTo>
                  <a:cubicBezTo>
                    <a:pt x="1647" y="0"/>
                    <a:pt x="1646" y="1"/>
                    <a:pt x="1644" y="2"/>
                  </a:cubicBezTo>
                  <a:cubicBezTo>
                    <a:pt x="1472" y="62"/>
                    <a:pt x="1313" y="154"/>
                    <a:pt x="1164" y="255"/>
                  </a:cubicBezTo>
                  <a:cubicBezTo>
                    <a:pt x="1013" y="356"/>
                    <a:pt x="875" y="478"/>
                    <a:pt x="743" y="599"/>
                  </a:cubicBezTo>
                  <a:cubicBezTo>
                    <a:pt x="608" y="721"/>
                    <a:pt x="483" y="852"/>
                    <a:pt x="362" y="987"/>
                  </a:cubicBezTo>
                  <a:cubicBezTo>
                    <a:pt x="240" y="1126"/>
                    <a:pt x="122" y="1264"/>
                    <a:pt x="14" y="1409"/>
                  </a:cubicBezTo>
                  <a:cubicBezTo>
                    <a:pt x="1" y="1429"/>
                    <a:pt x="4" y="1453"/>
                    <a:pt x="24" y="1467"/>
                  </a:cubicBezTo>
                  <a:cubicBezTo>
                    <a:pt x="30" y="1471"/>
                    <a:pt x="37" y="1474"/>
                    <a:pt x="45" y="1474"/>
                  </a:cubicBezTo>
                  <a:cubicBezTo>
                    <a:pt x="57" y="1474"/>
                    <a:pt x="70" y="1467"/>
                    <a:pt x="78" y="1456"/>
                  </a:cubicBezTo>
                  <a:cubicBezTo>
                    <a:pt x="183" y="1311"/>
                    <a:pt x="294" y="1169"/>
                    <a:pt x="409" y="1031"/>
                  </a:cubicBezTo>
                  <a:cubicBezTo>
                    <a:pt x="527" y="892"/>
                    <a:pt x="649" y="761"/>
                    <a:pt x="777" y="637"/>
                  </a:cubicBezTo>
                  <a:cubicBezTo>
                    <a:pt x="905" y="511"/>
                    <a:pt x="1037" y="386"/>
                    <a:pt x="1185" y="282"/>
                  </a:cubicBezTo>
                  <a:cubicBezTo>
                    <a:pt x="1330" y="177"/>
                    <a:pt x="1482" y="83"/>
                    <a:pt x="1650" y="19"/>
                  </a:cubicBezTo>
                  <a:cubicBezTo>
                    <a:pt x="1658" y="19"/>
                    <a:pt x="1658" y="12"/>
                    <a:pt x="1658" y="5"/>
                  </a:cubicBezTo>
                  <a:cubicBezTo>
                    <a:pt x="1655" y="3"/>
                    <a:pt x="1653" y="0"/>
                    <a:pt x="1649" y="0"/>
                  </a:cubicBezTo>
                  <a:close/>
                </a:path>
              </a:pathLst>
            </a:custGeom>
            <a:solidFill>
              <a:srgbClr val="617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3"/>
            <p:cNvSpPr/>
            <p:nvPr/>
          </p:nvSpPr>
          <p:spPr>
            <a:xfrm>
              <a:off x="2252950" y="1930125"/>
              <a:ext cx="42625" cy="15750"/>
            </a:xfrm>
            <a:custGeom>
              <a:rect b="b" l="l" r="r" t="t"/>
              <a:pathLst>
                <a:path extrusionOk="0" h="630" w="1705">
                  <a:moveTo>
                    <a:pt x="44" y="0"/>
                  </a:moveTo>
                  <a:cubicBezTo>
                    <a:pt x="34" y="0"/>
                    <a:pt x="25" y="3"/>
                    <a:pt x="18" y="9"/>
                  </a:cubicBezTo>
                  <a:cubicBezTo>
                    <a:pt x="4" y="23"/>
                    <a:pt x="1" y="47"/>
                    <a:pt x="14" y="60"/>
                  </a:cubicBezTo>
                  <a:cubicBezTo>
                    <a:pt x="122" y="182"/>
                    <a:pt x="244" y="273"/>
                    <a:pt x="375" y="354"/>
                  </a:cubicBezTo>
                  <a:cubicBezTo>
                    <a:pt x="507" y="431"/>
                    <a:pt x="648" y="495"/>
                    <a:pt x="793" y="540"/>
                  </a:cubicBezTo>
                  <a:cubicBezTo>
                    <a:pt x="942" y="584"/>
                    <a:pt x="1091" y="617"/>
                    <a:pt x="1242" y="624"/>
                  </a:cubicBezTo>
                  <a:cubicBezTo>
                    <a:pt x="1275" y="628"/>
                    <a:pt x="1308" y="629"/>
                    <a:pt x="1341" y="629"/>
                  </a:cubicBezTo>
                  <a:cubicBezTo>
                    <a:pt x="1384" y="629"/>
                    <a:pt x="1427" y="627"/>
                    <a:pt x="1471" y="627"/>
                  </a:cubicBezTo>
                  <a:cubicBezTo>
                    <a:pt x="1546" y="627"/>
                    <a:pt x="1623" y="617"/>
                    <a:pt x="1698" y="610"/>
                  </a:cubicBezTo>
                  <a:cubicBezTo>
                    <a:pt x="1701" y="610"/>
                    <a:pt x="1704" y="607"/>
                    <a:pt x="1704" y="604"/>
                  </a:cubicBezTo>
                  <a:cubicBezTo>
                    <a:pt x="1704" y="601"/>
                    <a:pt x="1701" y="596"/>
                    <a:pt x="1698" y="596"/>
                  </a:cubicBezTo>
                  <a:cubicBezTo>
                    <a:pt x="1620" y="601"/>
                    <a:pt x="1546" y="607"/>
                    <a:pt x="1471" y="607"/>
                  </a:cubicBezTo>
                  <a:cubicBezTo>
                    <a:pt x="1398" y="601"/>
                    <a:pt x="1320" y="604"/>
                    <a:pt x="1245" y="593"/>
                  </a:cubicBezTo>
                  <a:cubicBezTo>
                    <a:pt x="1097" y="584"/>
                    <a:pt x="949" y="543"/>
                    <a:pt x="807" y="499"/>
                  </a:cubicBezTo>
                  <a:cubicBezTo>
                    <a:pt x="665" y="452"/>
                    <a:pt x="530" y="384"/>
                    <a:pt x="405" y="303"/>
                  </a:cubicBezTo>
                  <a:cubicBezTo>
                    <a:pt x="284" y="222"/>
                    <a:pt x="166" y="124"/>
                    <a:pt x="71" y="17"/>
                  </a:cubicBezTo>
                  <a:lnTo>
                    <a:pt x="71" y="13"/>
                  </a:lnTo>
                  <a:cubicBezTo>
                    <a:pt x="64" y="4"/>
                    <a:pt x="54" y="0"/>
                    <a:pt x="44" y="0"/>
                  </a:cubicBezTo>
                  <a:close/>
                </a:path>
              </a:pathLst>
            </a:custGeom>
            <a:solidFill>
              <a:srgbClr val="617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3"/>
            <p:cNvSpPr/>
            <p:nvPr/>
          </p:nvSpPr>
          <p:spPr>
            <a:xfrm>
              <a:off x="2300600" y="1891125"/>
              <a:ext cx="31000" cy="21100"/>
            </a:xfrm>
            <a:custGeom>
              <a:rect b="b" l="l" r="r" t="t"/>
              <a:pathLst>
                <a:path extrusionOk="0" h="844" w="1240">
                  <a:moveTo>
                    <a:pt x="1222" y="1"/>
                  </a:moveTo>
                  <a:cubicBezTo>
                    <a:pt x="1104" y="35"/>
                    <a:pt x="987" y="71"/>
                    <a:pt x="878" y="125"/>
                  </a:cubicBezTo>
                  <a:cubicBezTo>
                    <a:pt x="767" y="176"/>
                    <a:pt x="659" y="237"/>
                    <a:pt x="557" y="308"/>
                  </a:cubicBezTo>
                  <a:cubicBezTo>
                    <a:pt x="355" y="443"/>
                    <a:pt x="169" y="605"/>
                    <a:pt x="11" y="794"/>
                  </a:cubicBezTo>
                  <a:cubicBezTo>
                    <a:pt x="1" y="807"/>
                    <a:pt x="1" y="828"/>
                    <a:pt x="15" y="837"/>
                  </a:cubicBezTo>
                  <a:cubicBezTo>
                    <a:pt x="20" y="841"/>
                    <a:pt x="26" y="843"/>
                    <a:pt x="33" y="843"/>
                  </a:cubicBezTo>
                  <a:cubicBezTo>
                    <a:pt x="42" y="843"/>
                    <a:pt x="52" y="839"/>
                    <a:pt x="58" y="831"/>
                  </a:cubicBezTo>
                  <a:cubicBezTo>
                    <a:pt x="207" y="645"/>
                    <a:pt x="389" y="480"/>
                    <a:pt x="585" y="342"/>
                  </a:cubicBezTo>
                  <a:cubicBezTo>
                    <a:pt x="683" y="274"/>
                    <a:pt x="784" y="210"/>
                    <a:pt x="892" y="159"/>
                  </a:cubicBezTo>
                  <a:cubicBezTo>
                    <a:pt x="999" y="102"/>
                    <a:pt x="1114" y="61"/>
                    <a:pt x="1229" y="24"/>
                  </a:cubicBezTo>
                  <a:cubicBezTo>
                    <a:pt x="1236" y="24"/>
                    <a:pt x="1239" y="18"/>
                    <a:pt x="1236" y="10"/>
                  </a:cubicBezTo>
                  <a:cubicBezTo>
                    <a:pt x="1236" y="4"/>
                    <a:pt x="1229" y="1"/>
                    <a:pt x="1222" y="1"/>
                  </a:cubicBezTo>
                  <a:close/>
                </a:path>
              </a:pathLst>
            </a:custGeom>
            <a:solidFill>
              <a:srgbClr val="617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3"/>
            <p:cNvSpPr/>
            <p:nvPr/>
          </p:nvSpPr>
          <p:spPr>
            <a:xfrm>
              <a:off x="2293175" y="1913075"/>
              <a:ext cx="34025" cy="15700"/>
            </a:xfrm>
            <a:custGeom>
              <a:rect b="b" l="l" r="r" t="t"/>
              <a:pathLst>
                <a:path extrusionOk="0" h="628" w="1361">
                  <a:moveTo>
                    <a:pt x="38" y="1"/>
                  </a:moveTo>
                  <a:cubicBezTo>
                    <a:pt x="33" y="1"/>
                    <a:pt x="26" y="3"/>
                    <a:pt x="21" y="7"/>
                  </a:cubicBezTo>
                  <a:cubicBezTo>
                    <a:pt x="8" y="13"/>
                    <a:pt x="1" y="34"/>
                    <a:pt x="11" y="48"/>
                  </a:cubicBezTo>
                  <a:cubicBezTo>
                    <a:pt x="82" y="162"/>
                    <a:pt x="180" y="243"/>
                    <a:pt x="281" y="317"/>
                  </a:cubicBezTo>
                  <a:cubicBezTo>
                    <a:pt x="385" y="388"/>
                    <a:pt x="500" y="442"/>
                    <a:pt x="619" y="486"/>
                  </a:cubicBezTo>
                  <a:cubicBezTo>
                    <a:pt x="733" y="533"/>
                    <a:pt x="858" y="560"/>
                    <a:pt x="980" y="584"/>
                  </a:cubicBezTo>
                  <a:cubicBezTo>
                    <a:pt x="1041" y="594"/>
                    <a:pt x="1101" y="604"/>
                    <a:pt x="1162" y="610"/>
                  </a:cubicBezTo>
                  <a:lnTo>
                    <a:pt x="1347" y="627"/>
                  </a:lnTo>
                  <a:cubicBezTo>
                    <a:pt x="1354" y="627"/>
                    <a:pt x="1360" y="624"/>
                    <a:pt x="1360" y="618"/>
                  </a:cubicBezTo>
                  <a:cubicBezTo>
                    <a:pt x="1360" y="610"/>
                    <a:pt x="1357" y="607"/>
                    <a:pt x="1351" y="607"/>
                  </a:cubicBezTo>
                  <a:lnTo>
                    <a:pt x="1165" y="587"/>
                  </a:lnTo>
                  <a:cubicBezTo>
                    <a:pt x="1105" y="577"/>
                    <a:pt x="1044" y="567"/>
                    <a:pt x="983" y="554"/>
                  </a:cubicBezTo>
                  <a:cubicBezTo>
                    <a:pt x="865" y="526"/>
                    <a:pt x="747" y="496"/>
                    <a:pt x="632" y="448"/>
                  </a:cubicBezTo>
                  <a:cubicBezTo>
                    <a:pt x="521" y="401"/>
                    <a:pt x="409" y="344"/>
                    <a:pt x="312" y="273"/>
                  </a:cubicBezTo>
                  <a:cubicBezTo>
                    <a:pt x="214" y="202"/>
                    <a:pt x="122" y="118"/>
                    <a:pt x="65" y="20"/>
                  </a:cubicBezTo>
                  <a:lnTo>
                    <a:pt x="61" y="17"/>
                  </a:lnTo>
                  <a:lnTo>
                    <a:pt x="61" y="13"/>
                  </a:lnTo>
                  <a:cubicBezTo>
                    <a:pt x="56" y="5"/>
                    <a:pt x="47" y="1"/>
                    <a:pt x="38" y="1"/>
                  </a:cubicBezTo>
                  <a:close/>
                </a:path>
              </a:pathLst>
            </a:custGeom>
            <a:solidFill>
              <a:srgbClr val="617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3"/>
            <p:cNvSpPr/>
            <p:nvPr/>
          </p:nvSpPr>
          <p:spPr>
            <a:xfrm>
              <a:off x="2330550" y="1902775"/>
              <a:ext cx="22575" cy="8975"/>
            </a:xfrm>
            <a:custGeom>
              <a:rect b="b" l="l" r="r" t="t"/>
              <a:pathLst>
                <a:path extrusionOk="0" h="359" w="903">
                  <a:moveTo>
                    <a:pt x="26" y="0"/>
                  </a:moveTo>
                  <a:cubicBezTo>
                    <a:pt x="22" y="0"/>
                    <a:pt x="18" y="1"/>
                    <a:pt x="14" y="4"/>
                  </a:cubicBezTo>
                  <a:cubicBezTo>
                    <a:pt x="4" y="10"/>
                    <a:pt x="1" y="24"/>
                    <a:pt x="7" y="38"/>
                  </a:cubicBezTo>
                  <a:cubicBezTo>
                    <a:pt x="55" y="111"/>
                    <a:pt x="119" y="159"/>
                    <a:pt x="189" y="200"/>
                  </a:cubicBezTo>
                  <a:cubicBezTo>
                    <a:pt x="261" y="243"/>
                    <a:pt x="335" y="273"/>
                    <a:pt x="412" y="293"/>
                  </a:cubicBezTo>
                  <a:cubicBezTo>
                    <a:pt x="490" y="318"/>
                    <a:pt x="568" y="331"/>
                    <a:pt x="649" y="345"/>
                  </a:cubicBezTo>
                  <a:cubicBezTo>
                    <a:pt x="726" y="351"/>
                    <a:pt x="807" y="358"/>
                    <a:pt x="885" y="358"/>
                  </a:cubicBezTo>
                  <a:cubicBezTo>
                    <a:pt x="895" y="358"/>
                    <a:pt x="898" y="354"/>
                    <a:pt x="898" y="345"/>
                  </a:cubicBezTo>
                  <a:cubicBezTo>
                    <a:pt x="902" y="338"/>
                    <a:pt x="895" y="331"/>
                    <a:pt x="888" y="331"/>
                  </a:cubicBezTo>
                  <a:cubicBezTo>
                    <a:pt x="807" y="328"/>
                    <a:pt x="730" y="324"/>
                    <a:pt x="652" y="310"/>
                  </a:cubicBezTo>
                  <a:cubicBezTo>
                    <a:pt x="574" y="301"/>
                    <a:pt x="497" y="284"/>
                    <a:pt x="423" y="260"/>
                  </a:cubicBezTo>
                  <a:cubicBezTo>
                    <a:pt x="348" y="237"/>
                    <a:pt x="278" y="206"/>
                    <a:pt x="210" y="166"/>
                  </a:cubicBezTo>
                  <a:cubicBezTo>
                    <a:pt x="146" y="125"/>
                    <a:pt x="85" y="75"/>
                    <a:pt x="48" y="14"/>
                  </a:cubicBezTo>
                  <a:lnTo>
                    <a:pt x="44" y="10"/>
                  </a:lnTo>
                  <a:cubicBezTo>
                    <a:pt x="40" y="4"/>
                    <a:pt x="33" y="0"/>
                    <a:pt x="26" y="0"/>
                  </a:cubicBezTo>
                  <a:close/>
                </a:path>
              </a:pathLst>
            </a:custGeom>
            <a:solidFill>
              <a:srgbClr val="617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3"/>
            <p:cNvSpPr/>
            <p:nvPr/>
          </p:nvSpPr>
          <p:spPr>
            <a:xfrm>
              <a:off x="2208225" y="1859875"/>
              <a:ext cx="80100" cy="140625"/>
            </a:xfrm>
            <a:custGeom>
              <a:rect b="b" l="l" r="r" t="t"/>
              <a:pathLst>
                <a:path extrusionOk="0" h="5625" w="3204">
                  <a:moveTo>
                    <a:pt x="2697" y="1"/>
                  </a:moveTo>
                  <a:cubicBezTo>
                    <a:pt x="2335" y="1"/>
                    <a:pt x="1751" y="941"/>
                    <a:pt x="1017" y="2277"/>
                  </a:cubicBezTo>
                  <a:cubicBezTo>
                    <a:pt x="142" y="3862"/>
                    <a:pt x="1" y="5573"/>
                    <a:pt x="1" y="5573"/>
                  </a:cubicBezTo>
                  <a:cubicBezTo>
                    <a:pt x="98" y="5612"/>
                    <a:pt x="178" y="5624"/>
                    <a:pt x="241" y="5624"/>
                  </a:cubicBezTo>
                  <a:cubicBezTo>
                    <a:pt x="359" y="5624"/>
                    <a:pt x="416" y="5580"/>
                    <a:pt x="416" y="5580"/>
                  </a:cubicBezTo>
                  <a:cubicBezTo>
                    <a:pt x="220" y="4641"/>
                    <a:pt x="1580" y="2151"/>
                    <a:pt x="2106" y="1335"/>
                  </a:cubicBezTo>
                  <a:cubicBezTo>
                    <a:pt x="2629" y="515"/>
                    <a:pt x="3204" y="552"/>
                    <a:pt x="2880" y="106"/>
                  </a:cubicBezTo>
                  <a:cubicBezTo>
                    <a:pt x="2827" y="35"/>
                    <a:pt x="2766" y="1"/>
                    <a:pt x="2697" y="1"/>
                  </a:cubicBezTo>
                  <a:close/>
                </a:path>
              </a:pathLst>
            </a:custGeom>
            <a:solidFill>
              <a:srgbClr val="5B3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3"/>
            <p:cNvSpPr/>
            <p:nvPr/>
          </p:nvSpPr>
          <p:spPr>
            <a:xfrm>
              <a:off x="2208225" y="1859875"/>
              <a:ext cx="80100" cy="140625"/>
            </a:xfrm>
            <a:custGeom>
              <a:rect b="b" l="l" r="r" t="t"/>
              <a:pathLst>
                <a:path extrusionOk="0" h="5625" w="3204">
                  <a:moveTo>
                    <a:pt x="2699" y="1"/>
                  </a:moveTo>
                  <a:cubicBezTo>
                    <a:pt x="2670" y="1"/>
                    <a:pt x="2640" y="7"/>
                    <a:pt x="2609" y="19"/>
                  </a:cubicBezTo>
                  <a:cubicBezTo>
                    <a:pt x="2727" y="127"/>
                    <a:pt x="2896" y="360"/>
                    <a:pt x="2606" y="603"/>
                  </a:cubicBezTo>
                  <a:cubicBezTo>
                    <a:pt x="2198" y="940"/>
                    <a:pt x="939" y="2540"/>
                    <a:pt x="622" y="4004"/>
                  </a:cubicBezTo>
                  <a:cubicBezTo>
                    <a:pt x="402" y="5023"/>
                    <a:pt x="234" y="5306"/>
                    <a:pt x="28" y="5354"/>
                  </a:cubicBezTo>
                  <a:cubicBezTo>
                    <a:pt x="8" y="5492"/>
                    <a:pt x="1" y="5573"/>
                    <a:pt x="1" y="5573"/>
                  </a:cubicBezTo>
                  <a:cubicBezTo>
                    <a:pt x="98" y="5612"/>
                    <a:pt x="178" y="5624"/>
                    <a:pt x="241" y="5624"/>
                  </a:cubicBezTo>
                  <a:cubicBezTo>
                    <a:pt x="359" y="5624"/>
                    <a:pt x="416" y="5580"/>
                    <a:pt x="416" y="5580"/>
                  </a:cubicBezTo>
                  <a:cubicBezTo>
                    <a:pt x="220" y="4641"/>
                    <a:pt x="1580" y="2151"/>
                    <a:pt x="2106" y="1335"/>
                  </a:cubicBezTo>
                  <a:cubicBezTo>
                    <a:pt x="2629" y="515"/>
                    <a:pt x="3204" y="552"/>
                    <a:pt x="2880" y="106"/>
                  </a:cubicBezTo>
                  <a:cubicBezTo>
                    <a:pt x="2827" y="35"/>
                    <a:pt x="2766" y="1"/>
                    <a:pt x="2699" y="1"/>
                  </a:cubicBezTo>
                  <a:close/>
                </a:path>
              </a:pathLst>
            </a:custGeom>
            <a:solidFill>
              <a:srgbClr val="4C2A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86" name="Shape 686"/>
        <p:cNvGrpSpPr/>
        <p:nvPr/>
      </p:nvGrpSpPr>
      <p:grpSpPr>
        <a:xfrm>
          <a:off x="0" y="0"/>
          <a:ext cx="0" cy="0"/>
          <a:chOff x="0" y="0"/>
          <a:chExt cx="0" cy="0"/>
        </a:xfrm>
      </p:grpSpPr>
      <p:sp>
        <p:nvSpPr>
          <p:cNvPr id="687" name="Google Shape;687;p34"/>
          <p:cNvSpPr txBox="1"/>
          <p:nvPr>
            <p:ph idx="1" type="subTitle"/>
          </p:nvPr>
        </p:nvSpPr>
        <p:spPr>
          <a:xfrm>
            <a:off x="4167534" y="1905025"/>
            <a:ext cx="1686600" cy="3303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US"/>
              <a:t>Here you could describe the topic of the section</a:t>
            </a:r>
            <a:br>
              <a:rPr lang="en-US"/>
            </a:br>
            <a:endParaRPr/>
          </a:p>
        </p:txBody>
      </p:sp>
      <p:sp>
        <p:nvSpPr>
          <p:cNvPr id="688" name="Google Shape;688;p34"/>
          <p:cNvSpPr txBox="1"/>
          <p:nvPr>
            <p:ph idx="3" type="subTitle"/>
          </p:nvPr>
        </p:nvSpPr>
        <p:spPr>
          <a:xfrm>
            <a:off x="6278819" y="1905025"/>
            <a:ext cx="1686600" cy="330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US"/>
              <a:t>Here you could describe the topic of the section</a:t>
            </a:r>
            <a:br>
              <a:rPr lang="en-US"/>
            </a:br>
            <a:endParaRPr/>
          </a:p>
        </p:txBody>
      </p:sp>
      <p:sp>
        <p:nvSpPr>
          <p:cNvPr id="689" name="Google Shape;689;p34"/>
          <p:cNvSpPr txBox="1"/>
          <p:nvPr>
            <p:ph type="title"/>
          </p:nvPr>
        </p:nvSpPr>
        <p:spPr>
          <a:xfrm>
            <a:off x="3876675" y="1483525"/>
            <a:ext cx="1977600" cy="4215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US"/>
              <a:t>INTRODUCTION</a:t>
            </a:r>
            <a:endParaRPr/>
          </a:p>
        </p:txBody>
      </p:sp>
      <p:sp>
        <p:nvSpPr>
          <p:cNvPr id="690" name="Google Shape;690;p34"/>
          <p:cNvSpPr txBox="1"/>
          <p:nvPr>
            <p:ph idx="2" type="title"/>
          </p:nvPr>
        </p:nvSpPr>
        <p:spPr>
          <a:xfrm>
            <a:off x="6278819" y="1483517"/>
            <a:ext cx="1977600" cy="4215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US"/>
              <a:t>PRESENTATION</a:t>
            </a:r>
            <a:endParaRPr/>
          </a:p>
        </p:txBody>
      </p:sp>
      <p:sp>
        <p:nvSpPr>
          <p:cNvPr id="691" name="Google Shape;691;p34"/>
          <p:cNvSpPr txBox="1"/>
          <p:nvPr>
            <p:ph idx="6" type="title"/>
          </p:nvPr>
        </p:nvSpPr>
        <p:spPr>
          <a:xfrm>
            <a:off x="3876675" y="861950"/>
            <a:ext cx="1977600" cy="6978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US"/>
              <a:t>01</a:t>
            </a:r>
            <a:endParaRPr/>
          </a:p>
        </p:txBody>
      </p:sp>
      <p:sp>
        <p:nvSpPr>
          <p:cNvPr id="692" name="Google Shape;692;p34"/>
          <p:cNvSpPr txBox="1"/>
          <p:nvPr>
            <p:ph idx="5" type="subTitle"/>
          </p:nvPr>
        </p:nvSpPr>
        <p:spPr>
          <a:xfrm>
            <a:off x="6278819" y="4027075"/>
            <a:ext cx="1686600" cy="330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US"/>
              <a:t>Here you could describe the topic of the section</a:t>
            </a:r>
            <a:br>
              <a:rPr lang="en-US"/>
            </a:br>
            <a:endParaRPr/>
          </a:p>
        </p:txBody>
      </p:sp>
      <p:sp>
        <p:nvSpPr>
          <p:cNvPr id="693" name="Google Shape;693;p34"/>
          <p:cNvSpPr txBox="1"/>
          <p:nvPr>
            <p:ph idx="4" type="title"/>
          </p:nvPr>
        </p:nvSpPr>
        <p:spPr>
          <a:xfrm>
            <a:off x="6278819" y="3605575"/>
            <a:ext cx="1977600" cy="4215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US"/>
              <a:t>CONCLUSION</a:t>
            </a:r>
            <a:endParaRPr/>
          </a:p>
        </p:txBody>
      </p:sp>
      <p:sp>
        <p:nvSpPr>
          <p:cNvPr id="694" name="Google Shape;694;p34"/>
          <p:cNvSpPr txBox="1"/>
          <p:nvPr>
            <p:ph idx="8" type="title"/>
          </p:nvPr>
        </p:nvSpPr>
        <p:spPr>
          <a:xfrm>
            <a:off x="6278828" y="2984003"/>
            <a:ext cx="1553400" cy="6978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US" sz="7200">
                <a:solidFill>
                  <a:schemeClr val="lt1"/>
                </a:solidFill>
              </a:rPr>
              <a:t>0</a:t>
            </a:r>
            <a:r>
              <a:rPr lang="en-US">
                <a:solidFill>
                  <a:schemeClr val="lt1"/>
                </a:solidFill>
              </a:rPr>
              <a:t>4</a:t>
            </a:r>
            <a:endParaRPr sz="7200">
              <a:solidFill>
                <a:schemeClr val="lt1"/>
              </a:solidFill>
            </a:endParaRPr>
          </a:p>
        </p:txBody>
      </p:sp>
      <p:sp>
        <p:nvSpPr>
          <p:cNvPr id="695" name="Google Shape;695;p34"/>
          <p:cNvSpPr txBox="1"/>
          <p:nvPr>
            <p:ph idx="9" type="title"/>
          </p:nvPr>
        </p:nvSpPr>
        <p:spPr>
          <a:xfrm>
            <a:off x="3876675" y="3605575"/>
            <a:ext cx="1977600" cy="4215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US"/>
              <a:t>ANALYSIS</a:t>
            </a:r>
            <a:endParaRPr/>
          </a:p>
        </p:txBody>
      </p:sp>
      <p:sp>
        <p:nvSpPr>
          <p:cNvPr id="696" name="Google Shape;696;p34"/>
          <p:cNvSpPr txBox="1"/>
          <p:nvPr>
            <p:ph idx="13" type="subTitle"/>
          </p:nvPr>
        </p:nvSpPr>
        <p:spPr>
          <a:xfrm>
            <a:off x="4167534" y="4027075"/>
            <a:ext cx="1686600" cy="3303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US"/>
              <a:t>Here you could describe the topic of the section</a:t>
            </a:r>
            <a:endParaRPr/>
          </a:p>
        </p:txBody>
      </p:sp>
      <p:sp>
        <p:nvSpPr>
          <p:cNvPr id="697" name="Google Shape;697;p34"/>
          <p:cNvSpPr txBox="1"/>
          <p:nvPr>
            <p:ph idx="14" type="title"/>
          </p:nvPr>
        </p:nvSpPr>
        <p:spPr>
          <a:xfrm>
            <a:off x="3876675" y="2984000"/>
            <a:ext cx="1977600" cy="6978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US"/>
              <a:t>03</a:t>
            </a:r>
            <a:endParaRPr/>
          </a:p>
        </p:txBody>
      </p:sp>
      <p:sp>
        <p:nvSpPr>
          <p:cNvPr id="698" name="Google Shape;698;p34"/>
          <p:cNvSpPr txBox="1"/>
          <p:nvPr>
            <p:ph idx="7" type="title"/>
          </p:nvPr>
        </p:nvSpPr>
        <p:spPr>
          <a:xfrm>
            <a:off x="6278819" y="861950"/>
            <a:ext cx="1977600" cy="6978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US"/>
              <a:t>02</a:t>
            </a:r>
            <a:endParaRPr/>
          </a:p>
        </p:txBody>
      </p:sp>
      <p:sp>
        <p:nvSpPr>
          <p:cNvPr id="699" name="Google Shape;699;p34"/>
          <p:cNvSpPr/>
          <p:nvPr/>
        </p:nvSpPr>
        <p:spPr>
          <a:xfrm>
            <a:off x="6573789" y="2269706"/>
            <a:ext cx="5109" cy="75246"/>
          </a:xfrm>
          <a:custGeom>
            <a:rect b="b" l="l" r="r" t="t"/>
            <a:pathLst>
              <a:path extrusionOk="0" h="707" w="48">
                <a:moveTo>
                  <a:pt x="1" y="1"/>
                </a:moveTo>
                <a:lnTo>
                  <a:pt x="1" y="1"/>
                </a:lnTo>
                <a:cubicBezTo>
                  <a:pt x="7" y="240"/>
                  <a:pt x="11" y="473"/>
                  <a:pt x="11" y="706"/>
                </a:cubicBezTo>
                <a:lnTo>
                  <a:pt x="48" y="702"/>
                </a:lnTo>
                <a:lnTo>
                  <a:pt x="1" y="1"/>
                </a:lnTo>
                <a:close/>
              </a:path>
            </a:pathLst>
          </a:custGeom>
          <a:solidFill>
            <a:srgbClr val="D1D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4"/>
          <p:cNvSpPr/>
          <p:nvPr/>
        </p:nvSpPr>
        <p:spPr>
          <a:xfrm>
            <a:off x="8764689" y="169435"/>
            <a:ext cx="253085" cy="225099"/>
          </a:xfrm>
          <a:custGeom>
            <a:rect b="b" l="l" r="r" t="t"/>
            <a:pathLst>
              <a:path extrusionOk="0" h="2115" w="2378">
                <a:moveTo>
                  <a:pt x="1269" y="912"/>
                </a:moveTo>
                <a:lnTo>
                  <a:pt x="1269" y="912"/>
                </a:lnTo>
                <a:cubicBezTo>
                  <a:pt x="1259" y="919"/>
                  <a:pt x="1249" y="926"/>
                  <a:pt x="1239" y="929"/>
                </a:cubicBezTo>
                <a:cubicBezTo>
                  <a:pt x="1147" y="981"/>
                  <a:pt x="1204" y="1108"/>
                  <a:pt x="1289" y="1108"/>
                </a:cubicBezTo>
                <a:cubicBezTo>
                  <a:pt x="1304" y="1108"/>
                  <a:pt x="1319" y="1104"/>
                  <a:pt x="1334" y="1096"/>
                </a:cubicBezTo>
                <a:lnTo>
                  <a:pt x="1334" y="1096"/>
                </a:lnTo>
                <a:cubicBezTo>
                  <a:pt x="1292" y="1119"/>
                  <a:pt x="1262" y="1149"/>
                  <a:pt x="1236" y="1186"/>
                </a:cubicBezTo>
                <a:cubicBezTo>
                  <a:pt x="1138" y="1155"/>
                  <a:pt x="1053" y="1132"/>
                  <a:pt x="962" y="1088"/>
                </a:cubicBezTo>
                <a:cubicBezTo>
                  <a:pt x="1057" y="1004"/>
                  <a:pt x="1161" y="946"/>
                  <a:pt x="1269" y="912"/>
                </a:cubicBezTo>
                <a:close/>
                <a:moveTo>
                  <a:pt x="1377" y="1"/>
                </a:moveTo>
                <a:cubicBezTo>
                  <a:pt x="1023" y="1"/>
                  <a:pt x="682" y="174"/>
                  <a:pt x="439" y="504"/>
                </a:cubicBezTo>
                <a:cubicBezTo>
                  <a:pt x="1" y="1101"/>
                  <a:pt x="456" y="1925"/>
                  <a:pt x="1111" y="2093"/>
                </a:cubicBezTo>
                <a:cubicBezTo>
                  <a:pt x="1168" y="2108"/>
                  <a:pt x="1229" y="2115"/>
                  <a:pt x="1290" y="2115"/>
                </a:cubicBezTo>
                <a:cubicBezTo>
                  <a:pt x="1789" y="2115"/>
                  <a:pt x="2378" y="1654"/>
                  <a:pt x="2119" y="1132"/>
                </a:cubicBezTo>
                <a:cubicBezTo>
                  <a:pt x="1970" y="834"/>
                  <a:pt x="1711" y="698"/>
                  <a:pt x="1443" y="698"/>
                </a:cubicBezTo>
                <a:cubicBezTo>
                  <a:pt x="1188" y="698"/>
                  <a:pt x="925" y="820"/>
                  <a:pt x="739" y="1040"/>
                </a:cubicBezTo>
                <a:cubicBezTo>
                  <a:pt x="699" y="1091"/>
                  <a:pt x="702" y="1155"/>
                  <a:pt x="759" y="1192"/>
                </a:cubicBezTo>
                <a:cubicBezTo>
                  <a:pt x="932" y="1303"/>
                  <a:pt x="1070" y="1334"/>
                  <a:pt x="1262" y="1395"/>
                </a:cubicBezTo>
                <a:cubicBezTo>
                  <a:pt x="1271" y="1398"/>
                  <a:pt x="1279" y="1399"/>
                  <a:pt x="1288" y="1399"/>
                </a:cubicBezTo>
                <a:cubicBezTo>
                  <a:pt x="1321" y="1399"/>
                  <a:pt x="1351" y="1378"/>
                  <a:pt x="1370" y="1351"/>
                </a:cubicBezTo>
                <a:cubicBezTo>
                  <a:pt x="1458" y="1226"/>
                  <a:pt x="1512" y="1017"/>
                  <a:pt x="1370" y="909"/>
                </a:cubicBezTo>
                <a:cubicBezTo>
                  <a:pt x="1360" y="903"/>
                  <a:pt x="1347" y="898"/>
                  <a:pt x="1334" y="898"/>
                </a:cubicBezTo>
                <a:cubicBezTo>
                  <a:pt x="1370" y="892"/>
                  <a:pt x="1406" y="888"/>
                  <a:pt x="1443" y="888"/>
                </a:cubicBezTo>
                <a:cubicBezTo>
                  <a:pt x="1625" y="888"/>
                  <a:pt x="1804" y="976"/>
                  <a:pt x="1927" y="1179"/>
                </a:cubicBezTo>
                <a:cubicBezTo>
                  <a:pt x="2042" y="1361"/>
                  <a:pt x="1964" y="1567"/>
                  <a:pt x="1826" y="1712"/>
                </a:cubicBezTo>
                <a:cubicBezTo>
                  <a:pt x="1693" y="1853"/>
                  <a:pt x="1509" y="1918"/>
                  <a:pt x="1322" y="1918"/>
                </a:cubicBezTo>
                <a:cubicBezTo>
                  <a:pt x="1201" y="1918"/>
                  <a:pt x="1079" y="1891"/>
                  <a:pt x="969" y="1840"/>
                </a:cubicBezTo>
                <a:cubicBezTo>
                  <a:pt x="419" y="1594"/>
                  <a:pt x="334" y="909"/>
                  <a:pt x="702" y="481"/>
                </a:cubicBezTo>
                <a:cubicBezTo>
                  <a:pt x="877" y="278"/>
                  <a:pt x="1106" y="190"/>
                  <a:pt x="1341" y="190"/>
                </a:cubicBezTo>
                <a:cubicBezTo>
                  <a:pt x="1575" y="190"/>
                  <a:pt x="1813" y="277"/>
                  <a:pt x="2008" y="423"/>
                </a:cubicBezTo>
                <a:cubicBezTo>
                  <a:pt x="2026" y="436"/>
                  <a:pt x="2043" y="442"/>
                  <a:pt x="2060" y="442"/>
                </a:cubicBezTo>
                <a:cubicBezTo>
                  <a:pt x="2137" y="442"/>
                  <a:pt x="2187" y="316"/>
                  <a:pt x="2106" y="258"/>
                </a:cubicBezTo>
                <a:cubicBezTo>
                  <a:pt x="1876" y="85"/>
                  <a:pt x="1623"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 name="Google Shape;701;p34"/>
          <p:cNvGrpSpPr/>
          <p:nvPr/>
        </p:nvGrpSpPr>
        <p:grpSpPr>
          <a:xfrm rot="-5400000">
            <a:off x="7091808" y="714025"/>
            <a:ext cx="1810038" cy="720980"/>
            <a:chOff x="5085720" y="658171"/>
            <a:chExt cx="2249891" cy="976673"/>
          </a:xfrm>
        </p:grpSpPr>
        <p:sp>
          <p:nvSpPr>
            <p:cNvPr id="702" name="Google Shape;702;p34"/>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4"/>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4"/>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4"/>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4"/>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4"/>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4"/>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4"/>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4"/>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34"/>
          <p:cNvGrpSpPr/>
          <p:nvPr/>
        </p:nvGrpSpPr>
        <p:grpSpPr>
          <a:xfrm flipH="1" rot="2959420">
            <a:off x="8132281" y="3226083"/>
            <a:ext cx="310528" cy="361687"/>
            <a:chOff x="8496700" y="273925"/>
            <a:chExt cx="426100" cy="496300"/>
          </a:xfrm>
        </p:grpSpPr>
        <p:sp>
          <p:nvSpPr>
            <p:cNvPr id="712" name="Google Shape;712;p34"/>
            <p:cNvSpPr/>
            <p:nvPr/>
          </p:nvSpPr>
          <p:spPr>
            <a:xfrm>
              <a:off x="8676975" y="7210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4"/>
            <p:cNvSpPr/>
            <p:nvPr/>
          </p:nvSpPr>
          <p:spPr>
            <a:xfrm>
              <a:off x="8496700" y="540775"/>
              <a:ext cx="49200" cy="492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4"/>
            <p:cNvSpPr/>
            <p:nvPr/>
          </p:nvSpPr>
          <p:spPr>
            <a:xfrm>
              <a:off x="8873600" y="2739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 name="Google Shape;715;p34"/>
          <p:cNvSpPr/>
          <p:nvPr/>
        </p:nvSpPr>
        <p:spPr>
          <a:xfrm>
            <a:off x="7940849" y="3526313"/>
            <a:ext cx="934859" cy="1617204"/>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4"/>
          <p:cNvSpPr/>
          <p:nvPr/>
        </p:nvSpPr>
        <p:spPr>
          <a:xfrm>
            <a:off x="7788631" y="321522"/>
            <a:ext cx="997758" cy="814722"/>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 name="Google Shape;717;p34"/>
          <p:cNvGrpSpPr/>
          <p:nvPr/>
        </p:nvGrpSpPr>
        <p:grpSpPr>
          <a:xfrm>
            <a:off x="8358451" y="0"/>
            <a:ext cx="785541" cy="3095815"/>
            <a:chOff x="8358451" y="0"/>
            <a:chExt cx="785541" cy="3095815"/>
          </a:xfrm>
        </p:grpSpPr>
        <p:sp>
          <p:nvSpPr>
            <p:cNvPr id="718" name="Google Shape;718;p34"/>
            <p:cNvSpPr/>
            <p:nvPr/>
          </p:nvSpPr>
          <p:spPr>
            <a:xfrm>
              <a:off x="8564284" y="2269706"/>
              <a:ext cx="446144" cy="826110"/>
            </a:xfrm>
            <a:custGeom>
              <a:rect b="b" l="l" r="r" t="t"/>
              <a:pathLst>
                <a:path extrusionOk="0" h="7762" w="4192">
                  <a:moveTo>
                    <a:pt x="4050" y="1"/>
                  </a:moveTo>
                  <a:cubicBezTo>
                    <a:pt x="2960" y="65"/>
                    <a:pt x="672" y="233"/>
                    <a:pt x="672" y="233"/>
                  </a:cubicBezTo>
                  <a:cubicBezTo>
                    <a:pt x="672" y="233"/>
                    <a:pt x="929" y="4654"/>
                    <a:pt x="1" y="7276"/>
                  </a:cubicBezTo>
                  <a:cubicBezTo>
                    <a:pt x="1357" y="5977"/>
                    <a:pt x="2170" y="5146"/>
                    <a:pt x="2170" y="5146"/>
                  </a:cubicBezTo>
                  <a:lnTo>
                    <a:pt x="2737" y="7761"/>
                  </a:lnTo>
                  <a:cubicBezTo>
                    <a:pt x="2737" y="7761"/>
                    <a:pt x="4192" y="4863"/>
                    <a:pt x="4050" y="1"/>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4"/>
            <p:cNvSpPr/>
            <p:nvPr/>
          </p:nvSpPr>
          <p:spPr>
            <a:xfrm>
              <a:off x="8635804" y="2269706"/>
              <a:ext cx="360576" cy="99618"/>
            </a:xfrm>
            <a:custGeom>
              <a:rect b="b" l="l" r="r" t="t"/>
              <a:pathLst>
                <a:path extrusionOk="0" h="936" w="3388">
                  <a:moveTo>
                    <a:pt x="3378" y="1"/>
                  </a:moveTo>
                  <a:lnTo>
                    <a:pt x="0" y="233"/>
                  </a:lnTo>
                  <a:lnTo>
                    <a:pt x="47" y="935"/>
                  </a:lnTo>
                  <a:lnTo>
                    <a:pt x="3388" y="706"/>
                  </a:lnTo>
                  <a:cubicBezTo>
                    <a:pt x="3388" y="473"/>
                    <a:pt x="3384" y="240"/>
                    <a:pt x="3378" y="1"/>
                  </a:cubicBezTo>
                  <a:close/>
                </a:path>
              </a:pathLst>
            </a:custGeom>
            <a:solidFill>
              <a:srgbClr val="4A88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4"/>
            <p:cNvSpPr/>
            <p:nvPr/>
          </p:nvSpPr>
          <p:spPr>
            <a:xfrm>
              <a:off x="8358451" y="0"/>
              <a:ext cx="785541" cy="2307828"/>
            </a:xfrm>
            <a:custGeom>
              <a:rect b="b" l="l" r="r" t="t"/>
              <a:pathLst>
                <a:path extrusionOk="0" h="21684" w="7381">
                  <a:moveTo>
                    <a:pt x="1" y="0"/>
                  </a:moveTo>
                  <a:lnTo>
                    <a:pt x="1563" y="21684"/>
                  </a:lnTo>
                  <a:lnTo>
                    <a:pt x="7381" y="21259"/>
                  </a:lnTo>
                  <a:lnTo>
                    <a:pt x="73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4"/>
            <p:cNvSpPr/>
            <p:nvPr/>
          </p:nvSpPr>
          <p:spPr>
            <a:xfrm>
              <a:off x="8485952" y="0"/>
              <a:ext cx="236482" cy="2298569"/>
            </a:xfrm>
            <a:custGeom>
              <a:rect b="b" l="l" r="r" t="t"/>
              <a:pathLst>
                <a:path extrusionOk="0" h="21597" w="2222">
                  <a:moveTo>
                    <a:pt x="642" y="0"/>
                  </a:moveTo>
                  <a:lnTo>
                    <a:pt x="1" y="4"/>
                  </a:lnTo>
                  <a:lnTo>
                    <a:pt x="1580" y="21596"/>
                  </a:lnTo>
                  <a:lnTo>
                    <a:pt x="2221" y="21549"/>
                  </a:lnTo>
                  <a:lnTo>
                    <a:pt x="6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 name="Google Shape;722;p34"/>
          <p:cNvSpPr/>
          <p:nvPr/>
        </p:nvSpPr>
        <p:spPr>
          <a:xfrm>
            <a:off x="1225026" y="1136245"/>
            <a:ext cx="1017128" cy="738731"/>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 name="Google Shape;723;p34"/>
          <p:cNvGrpSpPr/>
          <p:nvPr/>
        </p:nvGrpSpPr>
        <p:grpSpPr>
          <a:xfrm>
            <a:off x="2847904" y="3407502"/>
            <a:ext cx="1228519" cy="1389512"/>
            <a:chOff x="6724579" y="2203277"/>
            <a:chExt cx="1228519" cy="1389512"/>
          </a:xfrm>
        </p:grpSpPr>
        <p:grpSp>
          <p:nvGrpSpPr>
            <p:cNvPr id="724" name="Google Shape;724;p34"/>
            <p:cNvGrpSpPr/>
            <p:nvPr/>
          </p:nvGrpSpPr>
          <p:grpSpPr>
            <a:xfrm>
              <a:off x="6743537" y="2209636"/>
              <a:ext cx="1209561" cy="1383152"/>
              <a:chOff x="6755443" y="2223924"/>
              <a:chExt cx="1209561" cy="1383152"/>
            </a:xfrm>
          </p:grpSpPr>
          <p:sp>
            <p:nvSpPr>
              <p:cNvPr id="725" name="Google Shape;725;p34"/>
              <p:cNvSpPr/>
              <p:nvPr/>
            </p:nvSpPr>
            <p:spPr>
              <a:xfrm>
                <a:off x="7309512" y="2224562"/>
                <a:ext cx="651549" cy="950739"/>
              </a:xfrm>
              <a:custGeom>
                <a:rect b="b" l="l" r="r" t="t"/>
                <a:pathLst>
                  <a:path extrusionOk="0" h="8933" w="6122">
                    <a:moveTo>
                      <a:pt x="4269" y="1"/>
                    </a:moveTo>
                    <a:cubicBezTo>
                      <a:pt x="4269" y="1"/>
                      <a:pt x="4064" y="221"/>
                      <a:pt x="3747" y="565"/>
                    </a:cubicBezTo>
                    <a:lnTo>
                      <a:pt x="3747" y="565"/>
                    </a:lnTo>
                    <a:lnTo>
                      <a:pt x="3746" y="564"/>
                    </a:lnTo>
                    <a:lnTo>
                      <a:pt x="3676" y="642"/>
                    </a:lnTo>
                    <a:cubicBezTo>
                      <a:pt x="3700" y="616"/>
                      <a:pt x="3724" y="590"/>
                      <a:pt x="3747" y="565"/>
                    </a:cubicBezTo>
                    <a:lnTo>
                      <a:pt x="3747" y="565"/>
                    </a:lnTo>
                    <a:lnTo>
                      <a:pt x="5652" y="2194"/>
                    </a:lnTo>
                    <a:lnTo>
                      <a:pt x="5652" y="2194"/>
                    </a:lnTo>
                    <a:cubicBezTo>
                      <a:pt x="5939" y="1823"/>
                      <a:pt x="6122" y="1587"/>
                      <a:pt x="6122" y="1587"/>
                    </a:cubicBezTo>
                    <a:lnTo>
                      <a:pt x="4269" y="1"/>
                    </a:lnTo>
                    <a:close/>
                    <a:moveTo>
                      <a:pt x="3473" y="858"/>
                    </a:moveTo>
                    <a:cubicBezTo>
                      <a:pt x="2913" y="1466"/>
                      <a:pt x="2144" y="2302"/>
                      <a:pt x="1462" y="3055"/>
                    </a:cubicBezTo>
                    <a:lnTo>
                      <a:pt x="1776" y="5423"/>
                    </a:lnTo>
                    <a:lnTo>
                      <a:pt x="679" y="5568"/>
                    </a:lnTo>
                    <a:lnTo>
                      <a:pt x="315" y="6389"/>
                    </a:lnTo>
                    <a:lnTo>
                      <a:pt x="1" y="8933"/>
                    </a:lnTo>
                    <a:cubicBezTo>
                      <a:pt x="885" y="7981"/>
                      <a:pt x="1874" y="6905"/>
                      <a:pt x="2353" y="6345"/>
                    </a:cubicBezTo>
                    <a:cubicBezTo>
                      <a:pt x="3022" y="5561"/>
                      <a:pt x="4512" y="3658"/>
                      <a:pt x="5405" y="2510"/>
                    </a:cubicBezTo>
                    <a:lnTo>
                      <a:pt x="5405" y="2510"/>
                    </a:lnTo>
                    <a:lnTo>
                      <a:pt x="5406" y="2511"/>
                    </a:lnTo>
                    <a:lnTo>
                      <a:pt x="5653" y="2195"/>
                    </a:lnTo>
                    <a:lnTo>
                      <a:pt x="5652" y="2194"/>
                    </a:lnTo>
                    <a:lnTo>
                      <a:pt x="5652" y="2194"/>
                    </a:lnTo>
                    <a:cubicBezTo>
                      <a:pt x="5576" y="2291"/>
                      <a:pt x="5494" y="2397"/>
                      <a:pt x="5405" y="2510"/>
                    </a:cubicBezTo>
                    <a:lnTo>
                      <a:pt x="5405" y="2510"/>
                    </a:lnTo>
                    <a:lnTo>
                      <a:pt x="3473" y="858"/>
                    </a:lnTo>
                    <a:close/>
                  </a:path>
                </a:pathLst>
              </a:custGeom>
              <a:solidFill>
                <a:srgbClr val="A3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4"/>
              <p:cNvSpPr/>
              <p:nvPr/>
            </p:nvSpPr>
            <p:spPr>
              <a:xfrm>
                <a:off x="7679139" y="2284588"/>
                <a:ext cx="232012" cy="207326"/>
              </a:xfrm>
              <a:custGeom>
                <a:rect b="b" l="l" r="r" t="t"/>
                <a:pathLst>
                  <a:path extrusionOk="0" h="1948" w="2180">
                    <a:moveTo>
                      <a:pt x="273" y="0"/>
                    </a:moveTo>
                    <a:lnTo>
                      <a:pt x="203" y="78"/>
                    </a:lnTo>
                    <a:lnTo>
                      <a:pt x="68" y="223"/>
                    </a:lnTo>
                    <a:lnTo>
                      <a:pt x="57" y="237"/>
                    </a:lnTo>
                    <a:lnTo>
                      <a:pt x="0" y="294"/>
                    </a:lnTo>
                    <a:lnTo>
                      <a:pt x="1933" y="1947"/>
                    </a:lnTo>
                    <a:lnTo>
                      <a:pt x="2180" y="1631"/>
                    </a:lnTo>
                    <a:lnTo>
                      <a:pt x="273" y="0"/>
                    </a:lnTo>
                    <a:close/>
                  </a:path>
                </a:pathLst>
              </a:custGeom>
              <a:solidFill>
                <a:srgbClr val="A3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4"/>
              <p:cNvSpPr/>
              <p:nvPr/>
            </p:nvSpPr>
            <p:spPr>
              <a:xfrm>
                <a:off x="6810786" y="3401455"/>
                <a:ext cx="229883" cy="126226"/>
              </a:xfrm>
              <a:custGeom>
                <a:rect b="b" l="l" r="r" t="t"/>
                <a:pathLst>
                  <a:path extrusionOk="0" h="1186" w="2160">
                    <a:moveTo>
                      <a:pt x="216" y="0"/>
                    </a:moveTo>
                    <a:lnTo>
                      <a:pt x="0" y="413"/>
                    </a:lnTo>
                    <a:lnTo>
                      <a:pt x="118" y="514"/>
                    </a:lnTo>
                    <a:lnTo>
                      <a:pt x="786" y="1084"/>
                    </a:lnTo>
                    <a:lnTo>
                      <a:pt x="904" y="1185"/>
                    </a:lnTo>
                    <a:lnTo>
                      <a:pt x="2159" y="240"/>
                    </a:lnTo>
                    <a:lnTo>
                      <a:pt x="216" y="0"/>
                    </a:lnTo>
                    <a:close/>
                  </a:path>
                </a:pathLst>
              </a:custGeom>
              <a:solidFill>
                <a:srgbClr val="A3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4"/>
              <p:cNvSpPr/>
              <p:nvPr/>
            </p:nvSpPr>
            <p:spPr>
              <a:xfrm>
                <a:off x="6833669" y="3268631"/>
                <a:ext cx="232863" cy="158474"/>
              </a:xfrm>
              <a:custGeom>
                <a:rect b="b" l="l" r="r" t="t"/>
                <a:pathLst>
                  <a:path extrusionOk="0" h="1489" w="2188">
                    <a:moveTo>
                      <a:pt x="656" y="0"/>
                    </a:moveTo>
                    <a:lnTo>
                      <a:pt x="1" y="1248"/>
                    </a:lnTo>
                    <a:lnTo>
                      <a:pt x="1944" y="1488"/>
                    </a:lnTo>
                    <a:lnTo>
                      <a:pt x="2187" y="1309"/>
                    </a:lnTo>
                    <a:lnTo>
                      <a:pt x="656" y="0"/>
                    </a:lnTo>
                    <a:close/>
                  </a:path>
                </a:pathLst>
              </a:custGeom>
              <a:solidFill>
                <a:srgbClr val="A3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4"/>
              <p:cNvSpPr/>
              <p:nvPr/>
            </p:nvSpPr>
            <p:spPr>
              <a:xfrm>
                <a:off x="6768747" y="3456053"/>
                <a:ext cx="125691" cy="129100"/>
              </a:xfrm>
              <a:custGeom>
                <a:rect b="b" l="l" r="r" t="t"/>
                <a:pathLst>
                  <a:path extrusionOk="0" h="1213" w="1181">
                    <a:moveTo>
                      <a:pt x="513" y="1"/>
                    </a:moveTo>
                    <a:lnTo>
                      <a:pt x="0" y="858"/>
                    </a:lnTo>
                    <a:lnTo>
                      <a:pt x="58" y="909"/>
                    </a:lnTo>
                    <a:lnTo>
                      <a:pt x="179" y="1013"/>
                    </a:lnTo>
                    <a:lnTo>
                      <a:pt x="411" y="1212"/>
                    </a:lnTo>
                    <a:lnTo>
                      <a:pt x="1181" y="571"/>
                    </a:lnTo>
                    <a:lnTo>
                      <a:pt x="513" y="1"/>
                    </a:lnTo>
                    <a:close/>
                  </a:path>
                </a:pathLst>
              </a:custGeom>
              <a:solidFill>
                <a:srgbClr val="A3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4"/>
              <p:cNvSpPr/>
              <p:nvPr/>
            </p:nvSpPr>
            <p:spPr>
              <a:xfrm>
                <a:off x="6755443" y="3552690"/>
                <a:ext cx="51404" cy="54386"/>
              </a:xfrm>
              <a:custGeom>
                <a:rect b="b" l="l" r="r" t="t"/>
                <a:pathLst>
                  <a:path extrusionOk="0" h="511" w="483">
                    <a:moveTo>
                      <a:pt x="183" y="1"/>
                    </a:moveTo>
                    <a:lnTo>
                      <a:pt x="10" y="439"/>
                    </a:lnTo>
                    <a:cubicBezTo>
                      <a:pt x="10" y="439"/>
                      <a:pt x="0" y="479"/>
                      <a:pt x="21" y="493"/>
                    </a:cubicBezTo>
                    <a:cubicBezTo>
                      <a:pt x="34" y="507"/>
                      <a:pt x="47" y="510"/>
                      <a:pt x="58" y="510"/>
                    </a:cubicBezTo>
                    <a:cubicBezTo>
                      <a:pt x="68" y="510"/>
                      <a:pt x="75" y="507"/>
                      <a:pt x="75" y="507"/>
                    </a:cubicBezTo>
                    <a:lnTo>
                      <a:pt x="483" y="257"/>
                    </a:lnTo>
                    <a:lnTo>
                      <a:pt x="304" y="105"/>
                    </a:lnTo>
                    <a:lnTo>
                      <a:pt x="183" y="1"/>
                    </a:lnTo>
                    <a:close/>
                  </a:path>
                </a:pathLst>
              </a:custGeom>
              <a:solidFill>
                <a:srgbClr val="A3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4"/>
              <p:cNvSpPr/>
              <p:nvPr/>
            </p:nvSpPr>
            <p:spPr>
              <a:xfrm>
                <a:off x="7781737" y="2223924"/>
                <a:ext cx="183268" cy="154536"/>
              </a:xfrm>
              <a:custGeom>
                <a:rect b="b" l="l" r="r" t="t"/>
                <a:pathLst>
                  <a:path extrusionOk="0" h="1452" w="1722">
                    <a:moveTo>
                      <a:pt x="301" y="0"/>
                    </a:moveTo>
                    <a:cubicBezTo>
                      <a:pt x="160" y="0"/>
                      <a:pt x="1" y="156"/>
                      <a:pt x="1" y="156"/>
                    </a:cubicBezTo>
                    <a:lnTo>
                      <a:pt x="1519" y="1452"/>
                    </a:lnTo>
                    <a:cubicBezTo>
                      <a:pt x="1519" y="1452"/>
                      <a:pt x="1722" y="1164"/>
                      <a:pt x="1577" y="1039"/>
                    </a:cubicBezTo>
                    <a:cubicBezTo>
                      <a:pt x="1429" y="915"/>
                      <a:pt x="544" y="159"/>
                      <a:pt x="399" y="34"/>
                    </a:cubicBezTo>
                    <a:cubicBezTo>
                      <a:pt x="369" y="10"/>
                      <a:pt x="335" y="0"/>
                      <a:pt x="301" y="0"/>
                    </a:cubicBezTo>
                    <a:close/>
                  </a:path>
                </a:pathLst>
              </a:custGeom>
              <a:solidFill>
                <a:srgbClr val="A3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4"/>
              <p:cNvSpPr/>
              <p:nvPr/>
            </p:nvSpPr>
            <p:spPr>
              <a:xfrm>
                <a:off x="6880895" y="3209077"/>
                <a:ext cx="221688" cy="201578"/>
              </a:xfrm>
              <a:custGeom>
                <a:rect b="b" l="l" r="r" t="t"/>
                <a:pathLst>
                  <a:path extrusionOk="0" h="1894" w="2083">
                    <a:moveTo>
                      <a:pt x="349" y="0"/>
                    </a:moveTo>
                    <a:lnTo>
                      <a:pt x="0" y="462"/>
                    </a:lnTo>
                    <a:lnTo>
                      <a:pt x="1678" y="1893"/>
                    </a:lnTo>
                    <a:lnTo>
                      <a:pt x="2082" y="1481"/>
                    </a:lnTo>
                    <a:lnTo>
                      <a:pt x="349" y="0"/>
                    </a:lnTo>
                    <a:close/>
                  </a:path>
                </a:pathLst>
              </a:custGeom>
              <a:solidFill>
                <a:srgbClr val="A3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4"/>
              <p:cNvSpPr/>
              <p:nvPr/>
            </p:nvSpPr>
            <p:spPr>
              <a:xfrm>
                <a:off x="6929216" y="2895281"/>
                <a:ext cx="417728" cy="470527"/>
              </a:xfrm>
              <a:custGeom>
                <a:rect b="b" l="l" r="r" t="t"/>
                <a:pathLst>
                  <a:path extrusionOk="0" h="4421" w="3925">
                    <a:moveTo>
                      <a:pt x="3925" y="1"/>
                    </a:moveTo>
                    <a:lnTo>
                      <a:pt x="3770" y="348"/>
                    </a:lnTo>
                    <a:lnTo>
                      <a:pt x="2659" y="267"/>
                    </a:lnTo>
                    <a:lnTo>
                      <a:pt x="2086" y="1242"/>
                    </a:lnTo>
                    <a:lnTo>
                      <a:pt x="1100" y="1438"/>
                    </a:lnTo>
                    <a:cubicBezTo>
                      <a:pt x="473" y="2231"/>
                      <a:pt x="0" y="2839"/>
                      <a:pt x="0" y="2839"/>
                    </a:cubicBezTo>
                    <a:lnTo>
                      <a:pt x="64" y="2893"/>
                    </a:lnTo>
                    <a:lnTo>
                      <a:pt x="1799" y="4374"/>
                    </a:lnTo>
                    <a:lnTo>
                      <a:pt x="1853" y="4421"/>
                    </a:lnTo>
                    <a:cubicBezTo>
                      <a:pt x="1853" y="4421"/>
                      <a:pt x="2676" y="3550"/>
                      <a:pt x="3611" y="2545"/>
                    </a:cubicBezTo>
                    <a:lnTo>
                      <a:pt x="3925" y="1"/>
                    </a:lnTo>
                    <a:close/>
                  </a:path>
                </a:pathLst>
              </a:custGeom>
              <a:solidFill>
                <a:srgbClr val="A3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4"/>
              <p:cNvSpPr/>
              <p:nvPr/>
            </p:nvSpPr>
            <p:spPr>
              <a:xfrm>
                <a:off x="6870618" y="3203338"/>
                <a:ext cx="236473" cy="207323"/>
              </a:xfrm>
              <a:custGeom>
                <a:rect b="b" l="l" r="r" t="t"/>
                <a:pathLst>
                  <a:path extrusionOk="0" h="1897" w="2083">
                    <a:moveTo>
                      <a:pt x="347" y="1"/>
                    </a:moveTo>
                    <a:lnTo>
                      <a:pt x="0" y="462"/>
                    </a:lnTo>
                    <a:lnTo>
                      <a:pt x="78" y="530"/>
                    </a:lnTo>
                    <a:lnTo>
                      <a:pt x="1609" y="1839"/>
                    </a:lnTo>
                    <a:lnTo>
                      <a:pt x="1677" y="1897"/>
                    </a:lnTo>
                    <a:lnTo>
                      <a:pt x="2082" y="1482"/>
                    </a:lnTo>
                    <a:lnTo>
                      <a:pt x="3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 name="Google Shape;735;p34"/>
            <p:cNvSpPr/>
            <p:nvPr/>
          </p:nvSpPr>
          <p:spPr>
            <a:xfrm>
              <a:off x="7342931" y="2549597"/>
              <a:ext cx="155597" cy="354944"/>
            </a:xfrm>
            <a:custGeom>
              <a:rect b="b" l="l" r="r" t="t"/>
              <a:pathLst>
                <a:path extrusionOk="0" h="3335" w="1462">
                  <a:moveTo>
                    <a:pt x="1148" y="1"/>
                  </a:moveTo>
                  <a:cubicBezTo>
                    <a:pt x="1074" y="82"/>
                    <a:pt x="1000" y="163"/>
                    <a:pt x="928" y="240"/>
                  </a:cubicBezTo>
                  <a:lnTo>
                    <a:pt x="1171" y="2080"/>
                  </a:lnTo>
                  <a:lnTo>
                    <a:pt x="139" y="2214"/>
                  </a:lnTo>
                  <a:lnTo>
                    <a:pt x="1" y="3335"/>
                  </a:lnTo>
                  <a:lnTo>
                    <a:pt x="365" y="2514"/>
                  </a:lnTo>
                  <a:lnTo>
                    <a:pt x="1462" y="2369"/>
                  </a:lnTo>
                  <a:lnTo>
                    <a:pt x="1148" y="1"/>
                  </a:lnTo>
                  <a:close/>
                </a:path>
              </a:pathLst>
            </a:custGeom>
            <a:solidFill>
              <a:srgbClr val="8584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4"/>
            <p:cNvSpPr/>
            <p:nvPr/>
          </p:nvSpPr>
          <p:spPr>
            <a:xfrm>
              <a:off x="7042376" y="2785124"/>
              <a:ext cx="315345" cy="272461"/>
            </a:xfrm>
            <a:custGeom>
              <a:rect b="b" l="l" r="r" t="t"/>
              <a:pathLst>
                <a:path extrusionOk="0" h="2560" w="2963">
                  <a:moveTo>
                    <a:pt x="2963" y="1"/>
                  </a:moveTo>
                  <a:lnTo>
                    <a:pt x="2899" y="12"/>
                  </a:lnTo>
                  <a:lnTo>
                    <a:pt x="2380" y="1183"/>
                  </a:lnTo>
                  <a:lnTo>
                    <a:pt x="1273" y="1102"/>
                  </a:lnTo>
                  <a:lnTo>
                    <a:pt x="695" y="2077"/>
                  </a:lnTo>
                  <a:lnTo>
                    <a:pt x="327" y="2151"/>
                  </a:lnTo>
                  <a:cubicBezTo>
                    <a:pt x="213" y="2289"/>
                    <a:pt x="105" y="2427"/>
                    <a:pt x="0" y="2559"/>
                  </a:cubicBezTo>
                  <a:lnTo>
                    <a:pt x="986" y="2363"/>
                  </a:lnTo>
                  <a:lnTo>
                    <a:pt x="1559" y="1388"/>
                  </a:lnTo>
                  <a:lnTo>
                    <a:pt x="2670" y="1469"/>
                  </a:lnTo>
                  <a:lnTo>
                    <a:pt x="2825" y="1122"/>
                  </a:lnTo>
                  <a:lnTo>
                    <a:pt x="2963" y="1"/>
                  </a:lnTo>
                  <a:close/>
                </a:path>
              </a:pathLst>
            </a:custGeom>
            <a:solidFill>
              <a:srgbClr val="764F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4"/>
            <p:cNvSpPr/>
            <p:nvPr/>
          </p:nvSpPr>
          <p:spPr>
            <a:xfrm>
              <a:off x="7077178" y="2575140"/>
              <a:ext cx="390482" cy="439024"/>
            </a:xfrm>
            <a:custGeom>
              <a:rect b="b" l="l" r="r" t="t"/>
              <a:pathLst>
                <a:path extrusionOk="0" h="4125" w="3669">
                  <a:moveTo>
                    <a:pt x="3425" y="0"/>
                  </a:moveTo>
                  <a:cubicBezTo>
                    <a:pt x="2994" y="480"/>
                    <a:pt x="2612" y="905"/>
                    <a:pt x="2366" y="1195"/>
                  </a:cubicBezTo>
                  <a:cubicBezTo>
                    <a:pt x="1853" y="1796"/>
                    <a:pt x="848" y="3054"/>
                    <a:pt x="0" y="4124"/>
                  </a:cubicBezTo>
                  <a:lnTo>
                    <a:pt x="368" y="4050"/>
                  </a:lnTo>
                  <a:lnTo>
                    <a:pt x="946" y="3075"/>
                  </a:lnTo>
                  <a:lnTo>
                    <a:pt x="2053" y="3156"/>
                  </a:lnTo>
                  <a:lnTo>
                    <a:pt x="2572" y="1985"/>
                  </a:lnTo>
                  <a:lnTo>
                    <a:pt x="2636" y="1974"/>
                  </a:lnTo>
                  <a:lnTo>
                    <a:pt x="3668" y="1840"/>
                  </a:lnTo>
                  <a:lnTo>
                    <a:pt x="3425" y="0"/>
                  </a:lnTo>
                  <a:close/>
                </a:path>
              </a:pathLst>
            </a:custGeom>
            <a:solidFill>
              <a:srgbClr val="8C67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4"/>
            <p:cNvSpPr/>
            <p:nvPr/>
          </p:nvSpPr>
          <p:spPr>
            <a:xfrm>
              <a:off x="7685206" y="2308322"/>
              <a:ext cx="1171" cy="1490"/>
            </a:xfrm>
            <a:custGeom>
              <a:rect b="b" l="l" r="r" t="t"/>
              <a:pathLst>
                <a:path extrusionOk="0" h="14" w="11">
                  <a:moveTo>
                    <a:pt x="11" y="0"/>
                  </a:moveTo>
                  <a:lnTo>
                    <a:pt x="0" y="14"/>
                  </a:lnTo>
                  <a:cubicBezTo>
                    <a:pt x="4" y="11"/>
                    <a:pt x="7" y="7"/>
                    <a:pt x="11" y="0"/>
                  </a:cubicBezTo>
                  <a:close/>
                </a:path>
              </a:pathLst>
            </a:custGeom>
            <a:solidFill>
              <a:srgbClr val="A3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4"/>
            <p:cNvSpPr/>
            <p:nvPr/>
          </p:nvSpPr>
          <p:spPr>
            <a:xfrm>
              <a:off x="6894333" y="2204128"/>
              <a:ext cx="1036178" cy="1150402"/>
            </a:xfrm>
            <a:custGeom>
              <a:rect b="b" l="l" r="r" t="t"/>
              <a:pathLst>
                <a:path extrusionOk="0" h="10809" w="9736">
                  <a:moveTo>
                    <a:pt x="7881" y="1"/>
                  </a:moveTo>
                  <a:cubicBezTo>
                    <a:pt x="7881" y="1"/>
                    <a:pt x="4783" y="3334"/>
                    <a:pt x="3794" y="4488"/>
                  </a:cubicBezTo>
                  <a:cubicBezTo>
                    <a:pt x="2808" y="5642"/>
                    <a:pt x="1" y="9226"/>
                    <a:pt x="1" y="9226"/>
                  </a:cubicBezTo>
                  <a:lnTo>
                    <a:pt x="1857" y="10809"/>
                  </a:lnTo>
                  <a:cubicBezTo>
                    <a:pt x="1857" y="10809"/>
                    <a:pt x="4978" y="7498"/>
                    <a:pt x="5967" y="6344"/>
                  </a:cubicBezTo>
                  <a:cubicBezTo>
                    <a:pt x="6952" y="5187"/>
                    <a:pt x="9736" y="1586"/>
                    <a:pt x="9736" y="1586"/>
                  </a:cubicBezTo>
                  <a:lnTo>
                    <a:pt x="78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4"/>
            <p:cNvSpPr/>
            <p:nvPr/>
          </p:nvSpPr>
          <p:spPr>
            <a:xfrm>
              <a:off x="6993950" y="2230416"/>
              <a:ext cx="697100" cy="747139"/>
            </a:xfrm>
            <a:custGeom>
              <a:rect b="b" l="l" r="r" t="t"/>
              <a:pathLst>
                <a:path extrusionOk="0" h="7020" w="6550">
                  <a:moveTo>
                    <a:pt x="5892" y="0"/>
                  </a:moveTo>
                  <a:cubicBezTo>
                    <a:pt x="570" y="5834"/>
                    <a:pt x="583" y="5807"/>
                    <a:pt x="77" y="6803"/>
                  </a:cubicBezTo>
                  <a:cubicBezTo>
                    <a:pt x="0" y="6938"/>
                    <a:pt x="47" y="7019"/>
                    <a:pt x="167" y="7019"/>
                  </a:cubicBezTo>
                  <a:cubicBezTo>
                    <a:pt x="450" y="7019"/>
                    <a:pt x="1135" y="6565"/>
                    <a:pt x="1532" y="5301"/>
                  </a:cubicBezTo>
                  <a:cubicBezTo>
                    <a:pt x="2588" y="3968"/>
                    <a:pt x="6046" y="398"/>
                    <a:pt x="6046" y="398"/>
                  </a:cubicBezTo>
                  <a:lnTo>
                    <a:pt x="6418" y="715"/>
                  </a:lnTo>
                  <a:lnTo>
                    <a:pt x="6549" y="564"/>
                  </a:lnTo>
                  <a:lnTo>
                    <a:pt x="5892" y="0"/>
                  </a:lnTo>
                  <a:close/>
                </a:path>
              </a:pathLst>
            </a:custGeom>
            <a:solidFill>
              <a:srgbClr val="C434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4"/>
            <p:cNvSpPr/>
            <p:nvPr/>
          </p:nvSpPr>
          <p:spPr>
            <a:xfrm>
              <a:off x="7648488" y="2264154"/>
              <a:ext cx="231799" cy="207326"/>
            </a:xfrm>
            <a:custGeom>
              <a:rect b="b" l="l" r="r" t="t"/>
              <a:pathLst>
                <a:path extrusionOk="0" h="1948" w="2178">
                  <a:moveTo>
                    <a:pt x="271" y="0"/>
                  </a:moveTo>
                  <a:lnTo>
                    <a:pt x="1" y="294"/>
                  </a:lnTo>
                  <a:lnTo>
                    <a:pt x="1932" y="1947"/>
                  </a:lnTo>
                  <a:lnTo>
                    <a:pt x="2178" y="1630"/>
                  </a:lnTo>
                  <a:lnTo>
                    <a:pt x="271" y="0"/>
                  </a:lnTo>
                  <a:close/>
                </a:path>
              </a:pathLst>
            </a:custGeom>
            <a:solidFill>
              <a:srgbClr val="F15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4"/>
            <p:cNvSpPr/>
            <p:nvPr/>
          </p:nvSpPr>
          <p:spPr>
            <a:xfrm>
              <a:off x="6780135" y="3248091"/>
              <a:ext cx="255852" cy="259051"/>
            </a:xfrm>
            <a:custGeom>
              <a:rect b="b" l="l" r="r" t="t"/>
              <a:pathLst>
                <a:path extrusionOk="0" h="2434" w="2404">
                  <a:moveTo>
                    <a:pt x="871" y="1"/>
                  </a:moveTo>
                  <a:lnTo>
                    <a:pt x="1" y="1661"/>
                  </a:lnTo>
                  <a:lnTo>
                    <a:pt x="902" y="2433"/>
                  </a:lnTo>
                  <a:lnTo>
                    <a:pt x="2404" y="1307"/>
                  </a:lnTo>
                  <a:lnTo>
                    <a:pt x="8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4"/>
            <p:cNvSpPr/>
            <p:nvPr/>
          </p:nvSpPr>
          <p:spPr>
            <a:xfrm>
              <a:off x="6737883" y="3435618"/>
              <a:ext cx="125691" cy="128993"/>
            </a:xfrm>
            <a:custGeom>
              <a:rect b="b" l="l" r="r" t="t"/>
              <a:pathLst>
                <a:path extrusionOk="0" h="1212" w="1181">
                  <a:moveTo>
                    <a:pt x="513" y="0"/>
                  </a:moveTo>
                  <a:lnTo>
                    <a:pt x="0" y="858"/>
                  </a:lnTo>
                  <a:lnTo>
                    <a:pt x="411" y="1212"/>
                  </a:lnTo>
                  <a:lnTo>
                    <a:pt x="1181" y="570"/>
                  </a:lnTo>
                  <a:lnTo>
                    <a:pt x="513" y="0"/>
                  </a:lnTo>
                  <a:close/>
                </a:path>
              </a:pathLst>
            </a:custGeom>
            <a:solidFill>
              <a:srgbClr val="F15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4"/>
            <p:cNvSpPr/>
            <p:nvPr/>
          </p:nvSpPr>
          <p:spPr>
            <a:xfrm>
              <a:off x="6724579" y="3532150"/>
              <a:ext cx="51404" cy="54386"/>
            </a:xfrm>
            <a:custGeom>
              <a:rect b="b" l="l" r="r" t="t"/>
              <a:pathLst>
                <a:path extrusionOk="0" h="511" w="483">
                  <a:moveTo>
                    <a:pt x="183" y="1"/>
                  </a:moveTo>
                  <a:lnTo>
                    <a:pt x="10" y="440"/>
                  </a:lnTo>
                  <a:cubicBezTo>
                    <a:pt x="10" y="440"/>
                    <a:pt x="0" y="480"/>
                    <a:pt x="21" y="493"/>
                  </a:cubicBezTo>
                  <a:cubicBezTo>
                    <a:pt x="36" y="507"/>
                    <a:pt x="49" y="511"/>
                    <a:pt x="59" y="511"/>
                  </a:cubicBezTo>
                  <a:cubicBezTo>
                    <a:pt x="68" y="511"/>
                    <a:pt x="74" y="507"/>
                    <a:pt x="74" y="507"/>
                  </a:cubicBezTo>
                  <a:lnTo>
                    <a:pt x="482" y="258"/>
                  </a:lnTo>
                  <a:lnTo>
                    <a:pt x="1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4"/>
            <p:cNvSpPr/>
            <p:nvPr/>
          </p:nvSpPr>
          <p:spPr>
            <a:xfrm>
              <a:off x="7751298" y="2203277"/>
              <a:ext cx="183268" cy="154643"/>
            </a:xfrm>
            <a:custGeom>
              <a:rect b="b" l="l" r="r" t="t"/>
              <a:pathLst>
                <a:path extrusionOk="0" h="1453" w="1722">
                  <a:moveTo>
                    <a:pt x="297" y="0"/>
                  </a:moveTo>
                  <a:cubicBezTo>
                    <a:pt x="159" y="0"/>
                    <a:pt x="0" y="157"/>
                    <a:pt x="0" y="157"/>
                  </a:cubicBezTo>
                  <a:lnTo>
                    <a:pt x="1519" y="1453"/>
                  </a:lnTo>
                  <a:cubicBezTo>
                    <a:pt x="1519" y="1453"/>
                    <a:pt x="1721" y="1166"/>
                    <a:pt x="1573" y="1041"/>
                  </a:cubicBezTo>
                  <a:cubicBezTo>
                    <a:pt x="1428" y="917"/>
                    <a:pt x="544" y="160"/>
                    <a:pt x="395" y="36"/>
                  </a:cubicBezTo>
                  <a:cubicBezTo>
                    <a:pt x="366" y="10"/>
                    <a:pt x="332" y="0"/>
                    <a:pt x="297" y="0"/>
                  </a:cubicBezTo>
                  <a:close/>
                </a:path>
              </a:pathLst>
            </a:custGeom>
            <a:solidFill>
              <a:srgbClr val="F9B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 name="Google Shape;746;p34"/>
          <p:cNvGrpSpPr/>
          <p:nvPr/>
        </p:nvGrpSpPr>
        <p:grpSpPr>
          <a:xfrm>
            <a:off x="395900" y="1148126"/>
            <a:ext cx="2241608" cy="2668317"/>
            <a:chOff x="243500" y="2225176"/>
            <a:chExt cx="2241608" cy="2668317"/>
          </a:xfrm>
        </p:grpSpPr>
        <p:sp>
          <p:nvSpPr>
            <p:cNvPr id="747" name="Google Shape;747;p34"/>
            <p:cNvSpPr/>
            <p:nvPr/>
          </p:nvSpPr>
          <p:spPr>
            <a:xfrm>
              <a:off x="243500" y="2225176"/>
              <a:ext cx="2241608" cy="2668317"/>
            </a:xfrm>
            <a:custGeom>
              <a:rect b="b" l="l" r="r" t="t"/>
              <a:pathLst>
                <a:path extrusionOk="0" h="35631" w="29934">
                  <a:moveTo>
                    <a:pt x="5238" y="1"/>
                  </a:moveTo>
                  <a:lnTo>
                    <a:pt x="0" y="4101"/>
                  </a:lnTo>
                  <a:lnTo>
                    <a:pt x="24697" y="35631"/>
                  </a:lnTo>
                  <a:lnTo>
                    <a:pt x="29934" y="31527"/>
                  </a:lnTo>
                  <a:lnTo>
                    <a:pt x="52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4"/>
            <p:cNvSpPr/>
            <p:nvPr/>
          </p:nvSpPr>
          <p:spPr>
            <a:xfrm>
              <a:off x="284388" y="2507420"/>
              <a:ext cx="113301" cy="96680"/>
            </a:xfrm>
            <a:custGeom>
              <a:rect b="b" l="l" r="r" t="t"/>
              <a:pathLst>
                <a:path extrusionOk="0" h="1291" w="1513">
                  <a:moveTo>
                    <a:pt x="1306" y="1"/>
                  </a:moveTo>
                  <a:lnTo>
                    <a:pt x="1" y="1027"/>
                  </a:lnTo>
                  <a:lnTo>
                    <a:pt x="203" y="1290"/>
                  </a:lnTo>
                  <a:lnTo>
                    <a:pt x="1513" y="264"/>
                  </a:lnTo>
                  <a:lnTo>
                    <a:pt x="1306"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4"/>
            <p:cNvSpPr/>
            <p:nvPr/>
          </p:nvSpPr>
          <p:spPr>
            <a:xfrm>
              <a:off x="331641" y="2528463"/>
              <a:ext cx="164073" cy="135996"/>
            </a:xfrm>
            <a:custGeom>
              <a:rect b="b" l="l" r="r" t="t"/>
              <a:pathLst>
                <a:path extrusionOk="0" h="1816" w="2191">
                  <a:moveTo>
                    <a:pt x="1985" y="0"/>
                  </a:moveTo>
                  <a:lnTo>
                    <a:pt x="1" y="1552"/>
                  </a:lnTo>
                  <a:lnTo>
                    <a:pt x="207" y="1816"/>
                  </a:lnTo>
                  <a:lnTo>
                    <a:pt x="2191" y="260"/>
                  </a:lnTo>
                  <a:lnTo>
                    <a:pt x="1985"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4"/>
            <p:cNvSpPr/>
            <p:nvPr/>
          </p:nvSpPr>
          <p:spPr>
            <a:xfrm>
              <a:off x="380166" y="2630008"/>
              <a:ext cx="113526" cy="96605"/>
            </a:xfrm>
            <a:custGeom>
              <a:rect b="b" l="l" r="r" t="t"/>
              <a:pathLst>
                <a:path extrusionOk="0" h="1290" w="1516">
                  <a:moveTo>
                    <a:pt x="1310" y="1"/>
                  </a:moveTo>
                  <a:lnTo>
                    <a:pt x="1" y="1027"/>
                  </a:lnTo>
                  <a:lnTo>
                    <a:pt x="206" y="1290"/>
                  </a:lnTo>
                  <a:lnTo>
                    <a:pt x="1516" y="264"/>
                  </a:lnTo>
                  <a:lnTo>
                    <a:pt x="1310"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4"/>
            <p:cNvSpPr/>
            <p:nvPr/>
          </p:nvSpPr>
          <p:spPr>
            <a:xfrm>
              <a:off x="427644" y="2650976"/>
              <a:ext cx="164148" cy="136071"/>
            </a:xfrm>
            <a:custGeom>
              <a:rect b="b" l="l" r="r" t="t"/>
              <a:pathLst>
                <a:path extrusionOk="0" h="1817" w="2192">
                  <a:moveTo>
                    <a:pt x="1985" y="1"/>
                  </a:moveTo>
                  <a:lnTo>
                    <a:pt x="1" y="1553"/>
                  </a:lnTo>
                  <a:lnTo>
                    <a:pt x="207" y="1816"/>
                  </a:lnTo>
                  <a:lnTo>
                    <a:pt x="2191" y="261"/>
                  </a:lnTo>
                  <a:lnTo>
                    <a:pt x="1985"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4"/>
            <p:cNvSpPr/>
            <p:nvPr/>
          </p:nvSpPr>
          <p:spPr>
            <a:xfrm>
              <a:off x="476170" y="2752596"/>
              <a:ext cx="113526" cy="96605"/>
            </a:xfrm>
            <a:custGeom>
              <a:rect b="b" l="l" r="r" t="t"/>
              <a:pathLst>
                <a:path extrusionOk="0" h="1290" w="1516">
                  <a:moveTo>
                    <a:pt x="1310" y="0"/>
                  </a:moveTo>
                  <a:lnTo>
                    <a:pt x="1" y="1026"/>
                  </a:lnTo>
                  <a:lnTo>
                    <a:pt x="207" y="1289"/>
                  </a:lnTo>
                  <a:lnTo>
                    <a:pt x="1516" y="263"/>
                  </a:lnTo>
                  <a:lnTo>
                    <a:pt x="1310"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4"/>
            <p:cNvSpPr/>
            <p:nvPr/>
          </p:nvSpPr>
          <p:spPr>
            <a:xfrm>
              <a:off x="523722" y="2773339"/>
              <a:ext cx="164073" cy="136220"/>
            </a:xfrm>
            <a:custGeom>
              <a:rect b="b" l="l" r="r" t="t"/>
              <a:pathLst>
                <a:path extrusionOk="0" h="1819" w="2191">
                  <a:moveTo>
                    <a:pt x="1985" y="0"/>
                  </a:moveTo>
                  <a:lnTo>
                    <a:pt x="1" y="1555"/>
                  </a:lnTo>
                  <a:lnTo>
                    <a:pt x="203" y="1818"/>
                  </a:lnTo>
                  <a:lnTo>
                    <a:pt x="2190" y="263"/>
                  </a:lnTo>
                  <a:lnTo>
                    <a:pt x="1985"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4"/>
            <p:cNvSpPr/>
            <p:nvPr/>
          </p:nvSpPr>
          <p:spPr>
            <a:xfrm>
              <a:off x="572248" y="2875109"/>
              <a:ext cx="113526" cy="96605"/>
            </a:xfrm>
            <a:custGeom>
              <a:rect b="b" l="l" r="r" t="t"/>
              <a:pathLst>
                <a:path extrusionOk="0" h="1290" w="1516">
                  <a:moveTo>
                    <a:pt x="1309" y="1"/>
                  </a:moveTo>
                  <a:lnTo>
                    <a:pt x="1" y="1026"/>
                  </a:lnTo>
                  <a:lnTo>
                    <a:pt x="206" y="1289"/>
                  </a:lnTo>
                  <a:lnTo>
                    <a:pt x="1516" y="264"/>
                  </a:lnTo>
                  <a:lnTo>
                    <a:pt x="1309"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4"/>
            <p:cNvSpPr/>
            <p:nvPr/>
          </p:nvSpPr>
          <p:spPr>
            <a:xfrm>
              <a:off x="619726" y="2895852"/>
              <a:ext cx="164073" cy="136220"/>
            </a:xfrm>
            <a:custGeom>
              <a:rect b="b" l="l" r="r" t="t"/>
              <a:pathLst>
                <a:path extrusionOk="0" h="1819" w="2191">
                  <a:moveTo>
                    <a:pt x="1985" y="0"/>
                  </a:moveTo>
                  <a:lnTo>
                    <a:pt x="1" y="1556"/>
                  </a:lnTo>
                  <a:lnTo>
                    <a:pt x="203" y="1819"/>
                  </a:lnTo>
                  <a:lnTo>
                    <a:pt x="2190" y="263"/>
                  </a:lnTo>
                  <a:lnTo>
                    <a:pt x="1985"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4"/>
            <p:cNvSpPr/>
            <p:nvPr/>
          </p:nvSpPr>
          <p:spPr>
            <a:xfrm>
              <a:off x="672820" y="3003463"/>
              <a:ext cx="113526" cy="96380"/>
            </a:xfrm>
            <a:custGeom>
              <a:rect b="b" l="l" r="r" t="t"/>
              <a:pathLst>
                <a:path extrusionOk="0" h="1287" w="1516">
                  <a:moveTo>
                    <a:pt x="1310" y="1"/>
                  </a:moveTo>
                  <a:lnTo>
                    <a:pt x="0" y="1027"/>
                  </a:lnTo>
                  <a:lnTo>
                    <a:pt x="206" y="1287"/>
                  </a:lnTo>
                  <a:lnTo>
                    <a:pt x="1515" y="260"/>
                  </a:lnTo>
                  <a:lnTo>
                    <a:pt x="1310"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4"/>
            <p:cNvSpPr/>
            <p:nvPr/>
          </p:nvSpPr>
          <p:spPr>
            <a:xfrm>
              <a:off x="720073" y="3024206"/>
              <a:ext cx="163998" cy="136295"/>
            </a:xfrm>
            <a:custGeom>
              <a:rect b="b" l="l" r="r" t="t"/>
              <a:pathLst>
                <a:path extrusionOk="0" h="1820" w="2190">
                  <a:moveTo>
                    <a:pt x="1987" y="1"/>
                  </a:moveTo>
                  <a:lnTo>
                    <a:pt x="0" y="1556"/>
                  </a:lnTo>
                  <a:lnTo>
                    <a:pt x="206" y="1819"/>
                  </a:lnTo>
                  <a:lnTo>
                    <a:pt x="2190" y="264"/>
                  </a:lnTo>
                  <a:lnTo>
                    <a:pt x="1987"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4"/>
            <p:cNvSpPr/>
            <p:nvPr/>
          </p:nvSpPr>
          <p:spPr>
            <a:xfrm>
              <a:off x="768823" y="3126051"/>
              <a:ext cx="113301" cy="96380"/>
            </a:xfrm>
            <a:custGeom>
              <a:rect b="b" l="l" r="r" t="t"/>
              <a:pathLst>
                <a:path extrusionOk="0" h="1287" w="1513">
                  <a:moveTo>
                    <a:pt x="1310" y="0"/>
                  </a:moveTo>
                  <a:lnTo>
                    <a:pt x="0" y="1026"/>
                  </a:lnTo>
                  <a:lnTo>
                    <a:pt x="207" y="1286"/>
                  </a:lnTo>
                  <a:lnTo>
                    <a:pt x="1512" y="260"/>
                  </a:lnTo>
                  <a:lnTo>
                    <a:pt x="1310"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4"/>
            <p:cNvSpPr/>
            <p:nvPr/>
          </p:nvSpPr>
          <p:spPr>
            <a:xfrm>
              <a:off x="816076" y="3146794"/>
              <a:ext cx="164073" cy="136295"/>
            </a:xfrm>
            <a:custGeom>
              <a:rect b="b" l="l" r="r" t="t"/>
              <a:pathLst>
                <a:path extrusionOk="0" h="1820" w="2191">
                  <a:moveTo>
                    <a:pt x="1988" y="0"/>
                  </a:moveTo>
                  <a:lnTo>
                    <a:pt x="1" y="1556"/>
                  </a:lnTo>
                  <a:lnTo>
                    <a:pt x="207" y="1819"/>
                  </a:lnTo>
                  <a:lnTo>
                    <a:pt x="2191" y="263"/>
                  </a:lnTo>
                  <a:lnTo>
                    <a:pt x="1988"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4"/>
            <p:cNvSpPr/>
            <p:nvPr/>
          </p:nvSpPr>
          <p:spPr>
            <a:xfrm>
              <a:off x="864901" y="3248564"/>
              <a:ext cx="113226" cy="96380"/>
            </a:xfrm>
            <a:custGeom>
              <a:rect b="b" l="l" r="r" t="t"/>
              <a:pathLst>
                <a:path extrusionOk="0" h="1287" w="1512">
                  <a:moveTo>
                    <a:pt x="1309" y="1"/>
                  </a:moveTo>
                  <a:lnTo>
                    <a:pt x="0" y="1027"/>
                  </a:lnTo>
                  <a:lnTo>
                    <a:pt x="202" y="1287"/>
                  </a:lnTo>
                  <a:lnTo>
                    <a:pt x="1511" y="261"/>
                  </a:lnTo>
                  <a:lnTo>
                    <a:pt x="1309"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4"/>
            <p:cNvSpPr/>
            <p:nvPr/>
          </p:nvSpPr>
          <p:spPr>
            <a:xfrm>
              <a:off x="912079" y="3269307"/>
              <a:ext cx="164073" cy="135996"/>
            </a:xfrm>
            <a:custGeom>
              <a:rect b="b" l="l" r="r" t="t"/>
              <a:pathLst>
                <a:path extrusionOk="0" h="1816" w="2191">
                  <a:moveTo>
                    <a:pt x="1985" y="1"/>
                  </a:moveTo>
                  <a:lnTo>
                    <a:pt x="1" y="1557"/>
                  </a:lnTo>
                  <a:lnTo>
                    <a:pt x="207" y="1816"/>
                  </a:lnTo>
                  <a:lnTo>
                    <a:pt x="2191" y="264"/>
                  </a:lnTo>
                  <a:lnTo>
                    <a:pt x="1985"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4"/>
            <p:cNvSpPr/>
            <p:nvPr/>
          </p:nvSpPr>
          <p:spPr>
            <a:xfrm>
              <a:off x="960605" y="3371152"/>
              <a:ext cx="113526" cy="96305"/>
            </a:xfrm>
            <a:custGeom>
              <a:rect b="b" l="l" r="r" t="t"/>
              <a:pathLst>
                <a:path extrusionOk="0" h="1286" w="1516">
                  <a:moveTo>
                    <a:pt x="1310" y="1"/>
                  </a:moveTo>
                  <a:lnTo>
                    <a:pt x="1" y="1027"/>
                  </a:lnTo>
                  <a:lnTo>
                    <a:pt x="206" y="1286"/>
                  </a:lnTo>
                  <a:lnTo>
                    <a:pt x="1516" y="261"/>
                  </a:lnTo>
                  <a:lnTo>
                    <a:pt x="1310"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4"/>
            <p:cNvSpPr/>
            <p:nvPr/>
          </p:nvSpPr>
          <p:spPr>
            <a:xfrm>
              <a:off x="1008083" y="3391895"/>
              <a:ext cx="164073" cy="135996"/>
            </a:xfrm>
            <a:custGeom>
              <a:rect b="b" l="l" r="r" t="t"/>
              <a:pathLst>
                <a:path extrusionOk="0" h="1816" w="2191">
                  <a:moveTo>
                    <a:pt x="1985" y="1"/>
                  </a:moveTo>
                  <a:lnTo>
                    <a:pt x="1" y="1556"/>
                  </a:lnTo>
                  <a:lnTo>
                    <a:pt x="207" y="1815"/>
                  </a:lnTo>
                  <a:lnTo>
                    <a:pt x="2191" y="264"/>
                  </a:lnTo>
                  <a:lnTo>
                    <a:pt x="1985"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4"/>
            <p:cNvSpPr/>
            <p:nvPr/>
          </p:nvSpPr>
          <p:spPr>
            <a:xfrm>
              <a:off x="1062001" y="3500030"/>
              <a:ext cx="113226" cy="96605"/>
            </a:xfrm>
            <a:custGeom>
              <a:rect b="b" l="l" r="r" t="t"/>
              <a:pathLst>
                <a:path extrusionOk="0" h="1290" w="1512">
                  <a:moveTo>
                    <a:pt x="1305" y="1"/>
                  </a:moveTo>
                  <a:lnTo>
                    <a:pt x="0" y="1027"/>
                  </a:lnTo>
                  <a:lnTo>
                    <a:pt x="202" y="1290"/>
                  </a:lnTo>
                  <a:lnTo>
                    <a:pt x="1511" y="264"/>
                  </a:lnTo>
                  <a:lnTo>
                    <a:pt x="1305"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4"/>
            <p:cNvSpPr/>
            <p:nvPr/>
          </p:nvSpPr>
          <p:spPr>
            <a:xfrm>
              <a:off x="1109179" y="3520998"/>
              <a:ext cx="164073" cy="135996"/>
            </a:xfrm>
            <a:custGeom>
              <a:rect b="b" l="l" r="r" t="t"/>
              <a:pathLst>
                <a:path extrusionOk="0" h="1816" w="2191">
                  <a:moveTo>
                    <a:pt x="1985" y="1"/>
                  </a:moveTo>
                  <a:lnTo>
                    <a:pt x="1" y="1556"/>
                  </a:lnTo>
                  <a:lnTo>
                    <a:pt x="207" y="1816"/>
                  </a:lnTo>
                  <a:lnTo>
                    <a:pt x="2191" y="261"/>
                  </a:lnTo>
                  <a:lnTo>
                    <a:pt x="1985"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4"/>
            <p:cNvSpPr/>
            <p:nvPr/>
          </p:nvSpPr>
          <p:spPr>
            <a:xfrm>
              <a:off x="1157704" y="3622618"/>
              <a:ext cx="113526" cy="96530"/>
            </a:xfrm>
            <a:custGeom>
              <a:rect b="b" l="l" r="r" t="t"/>
              <a:pathLst>
                <a:path extrusionOk="0" h="1289" w="1516">
                  <a:moveTo>
                    <a:pt x="1310" y="0"/>
                  </a:moveTo>
                  <a:lnTo>
                    <a:pt x="1" y="1026"/>
                  </a:lnTo>
                  <a:lnTo>
                    <a:pt x="206" y="1289"/>
                  </a:lnTo>
                  <a:lnTo>
                    <a:pt x="1516" y="263"/>
                  </a:lnTo>
                  <a:lnTo>
                    <a:pt x="1310"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4"/>
            <p:cNvSpPr/>
            <p:nvPr/>
          </p:nvSpPr>
          <p:spPr>
            <a:xfrm>
              <a:off x="1205182" y="3643586"/>
              <a:ext cx="164073" cy="135996"/>
            </a:xfrm>
            <a:custGeom>
              <a:rect b="b" l="l" r="r" t="t"/>
              <a:pathLst>
                <a:path extrusionOk="0" h="1816" w="2191">
                  <a:moveTo>
                    <a:pt x="1985" y="0"/>
                  </a:moveTo>
                  <a:lnTo>
                    <a:pt x="1" y="1552"/>
                  </a:lnTo>
                  <a:lnTo>
                    <a:pt x="207" y="1815"/>
                  </a:lnTo>
                  <a:lnTo>
                    <a:pt x="2191" y="260"/>
                  </a:lnTo>
                  <a:lnTo>
                    <a:pt x="1985"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4"/>
            <p:cNvSpPr/>
            <p:nvPr/>
          </p:nvSpPr>
          <p:spPr>
            <a:xfrm>
              <a:off x="1253708" y="3745131"/>
              <a:ext cx="113526" cy="96605"/>
            </a:xfrm>
            <a:custGeom>
              <a:rect b="b" l="l" r="r" t="t"/>
              <a:pathLst>
                <a:path extrusionOk="0" h="1290" w="1516">
                  <a:moveTo>
                    <a:pt x="1310" y="1"/>
                  </a:moveTo>
                  <a:lnTo>
                    <a:pt x="1" y="1026"/>
                  </a:lnTo>
                  <a:lnTo>
                    <a:pt x="206" y="1289"/>
                  </a:lnTo>
                  <a:lnTo>
                    <a:pt x="1516" y="264"/>
                  </a:lnTo>
                  <a:lnTo>
                    <a:pt x="1310"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4"/>
            <p:cNvSpPr/>
            <p:nvPr/>
          </p:nvSpPr>
          <p:spPr>
            <a:xfrm>
              <a:off x="1301260" y="3766099"/>
              <a:ext cx="164073" cy="136071"/>
            </a:xfrm>
            <a:custGeom>
              <a:rect b="b" l="l" r="r" t="t"/>
              <a:pathLst>
                <a:path extrusionOk="0" h="1817" w="2191">
                  <a:moveTo>
                    <a:pt x="1985" y="0"/>
                  </a:moveTo>
                  <a:lnTo>
                    <a:pt x="1" y="1553"/>
                  </a:lnTo>
                  <a:lnTo>
                    <a:pt x="203" y="1816"/>
                  </a:lnTo>
                  <a:lnTo>
                    <a:pt x="2190" y="260"/>
                  </a:lnTo>
                  <a:lnTo>
                    <a:pt x="1985"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4"/>
            <p:cNvSpPr/>
            <p:nvPr/>
          </p:nvSpPr>
          <p:spPr>
            <a:xfrm>
              <a:off x="1349786" y="3867644"/>
              <a:ext cx="113451" cy="96680"/>
            </a:xfrm>
            <a:custGeom>
              <a:rect b="b" l="l" r="r" t="t"/>
              <a:pathLst>
                <a:path extrusionOk="0" h="1291" w="1515">
                  <a:moveTo>
                    <a:pt x="1309" y="1"/>
                  </a:moveTo>
                  <a:lnTo>
                    <a:pt x="1" y="1027"/>
                  </a:lnTo>
                  <a:lnTo>
                    <a:pt x="206" y="1290"/>
                  </a:lnTo>
                  <a:lnTo>
                    <a:pt x="1515" y="264"/>
                  </a:lnTo>
                  <a:lnTo>
                    <a:pt x="1309"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4"/>
            <p:cNvSpPr/>
            <p:nvPr/>
          </p:nvSpPr>
          <p:spPr>
            <a:xfrm>
              <a:off x="1397264" y="3888687"/>
              <a:ext cx="164073" cy="135996"/>
            </a:xfrm>
            <a:custGeom>
              <a:rect b="b" l="l" r="r" t="t"/>
              <a:pathLst>
                <a:path extrusionOk="0" h="1816" w="2191">
                  <a:moveTo>
                    <a:pt x="1985" y="0"/>
                  </a:moveTo>
                  <a:lnTo>
                    <a:pt x="1" y="1553"/>
                  </a:lnTo>
                  <a:lnTo>
                    <a:pt x="203" y="1816"/>
                  </a:lnTo>
                  <a:lnTo>
                    <a:pt x="2190" y="260"/>
                  </a:lnTo>
                  <a:lnTo>
                    <a:pt x="1985"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4"/>
            <p:cNvSpPr/>
            <p:nvPr/>
          </p:nvSpPr>
          <p:spPr>
            <a:xfrm>
              <a:off x="1450358" y="3996073"/>
              <a:ext cx="113526" cy="96380"/>
            </a:xfrm>
            <a:custGeom>
              <a:rect b="b" l="l" r="r" t="t"/>
              <a:pathLst>
                <a:path extrusionOk="0" h="1287" w="1516">
                  <a:moveTo>
                    <a:pt x="1310" y="0"/>
                  </a:moveTo>
                  <a:lnTo>
                    <a:pt x="0" y="1026"/>
                  </a:lnTo>
                  <a:lnTo>
                    <a:pt x="206" y="1286"/>
                  </a:lnTo>
                  <a:lnTo>
                    <a:pt x="1515" y="263"/>
                  </a:lnTo>
                  <a:lnTo>
                    <a:pt x="1310"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4"/>
            <p:cNvSpPr/>
            <p:nvPr/>
          </p:nvSpPr>
          <p:spPr>
            <a:xfrm>
              <a:off x="1497611" y="4016816"/>
              <a:ext cx="163998" cy="136295"/>
            </a:xfrm>
            <a:custGeom>
              <a:rect b="b" l="l" r="r" t="t"/>
              <a:pathLst>
                <a:path extrusionOk="0" h="1820" w="2190">
                  <a:moveTo>
                    <a:pt x="1987" y="0"/>
                  </a:moveTo>
                  <a:lnTo>
                    <a:pt x="0" y="1556"/>
                  </a:lnTo>
                  <a:lnTo>
                    <a:pt x="206" y="1819"/>
                  </a:lnTo>
                  <a:lnTo>
                    <a:pt x="2190" y="263"/>
                  </a:lnTo>
                  <a:lnTo>
                    <a:pt x="1987"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4"/>
            <p:cNvSpPr/>
            <p:nvPr/>
          </p:nvSpPr>
          <p:spPr>
            <a:xfrm>
              <a:off x="1546361" y="4118586"/>
              <a:ext cx="113301" cy="96380"/>
            </a:xfrm>
            <a:custGeom>
              <a:rect b="b" l="l" r="r" t="t"/>
              <a:pathLst>
                <a:path extrusionOk="0" h="1287" w="1513">
                  <a:moveTo>
                    <a:pt x="1310" y="1"/>
                  </a:moveTo>
                  <a:lnTo>
                    <a:pt x="0" y="1027"/>
                  </a:lnTo>
                  <a:lnTo>
                    <a:pt x="206" y="1286"/>
                  </a:lnTo>
                  <a:lnTo>
                    <a:pt x="1512" y="264"/>
                  </a:lnTo>
                  <a:lnTo>
                    <a:pt x="1310"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4"/>
            <p:cNvSpPr/>
            <p:nvPr/>
          </p:nvSpPr>
          <p:spPr>
            <a:xfrm>
              <a:off x="1593614" y="4139329"/>
              <a:ext cx="164073" cy="136295"/>
            </a:xfrm>
            <a:custGeom>
              <a:rect b="b" l="l" r="r" t="t"/>
              <a:pathLst>
                <a:path extrusionOk="0" h="1820" w="2191">
                  <a:moveTo>
                    <a:pt x="1988" y="1"/>
                  </a:moveTo>
                  <a:lnTo>
                    <a:pt x="0" y="1556"/>
                  </a:lnTo>
                  <a:lnTo>
                    <a:pt x="207" y="1819"/>
                  </a:lnTo>
                  <a:lnTo>
                    <a:pt x="2191" y="264"/>
                  </a:lnTo>
                  <a:lnTo>
                    <a:pt x="1988"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4"/>
            <p:cNvSpPr/>
            <p:nvPr/>
          </p:nvSpPr>
          <p:spPr>
            <a:xfrm>
              <a:off x="1642439" y="4241174"/>
              <a:ext cx="113226" cy="96305"/>
            </a:xfrm>
            <a:custGeom>
              <a:rect b="b" l="l" r="r" t="t"/>
              <a:pathLst>
                <a:path extrusionOk="0" h="1286" w="1512">
                  <a:moveTo>
                    <a:pt x="1309" y="1"/>
                  </a:moveTo>
                  <a:lnTo>
                    <a:pt x="0" y="1026"/>
                  </a:lnTo>
                  <a:lnTo>
                    <a:pt x="202" y="1286"/>
                  </a:lnTo>
                  <a:lnTo>
                    <a:pt x="1511" y="261"/>
                  </a:lnTo>
                  <a:lnTo>
                    <a:pt x="1309"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4"/>
            <p:cNvSpPr/>
            <p:nvPr/>
          </p:nvSpPr>
          <p:spPr>
            <a:xfrm>
              <a:off x="1689617" y="4261842"/>
              <a:ext cx="164073" cy="136295"/>
            </a:xfrm>
            <a:custGeom>
              <a:rect b="b" l="l" r="r" t="t"/>
              <a:pathLst>
                <a:path extrusionOk="0" h="1820" w="2191">
                  <a:moveTo>
                    <a:pt x="1985" y="1"/>
                  </a:moveTo>
                  <a:lnTo>
                    <a:pt x="1" y="1557"/>
                  </a:lnTo>
                  <a:lnTo>
                    <a:pt x="207" y="1820"/>
                  </a:lnTo>
                  <a:lnTo>
                    <a:pt x="2191" y="264"/>
                  </a:lnTo>
                  <a:lnTo>
                    <a:pt x="1985"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4"/>
            <p:cNvSpPr/>
            <p:nvPr/>
          </p:nvSpPr>
          <p:spPr>
            <a:xfrm>
              <a:off x="1738443" y="4363761"/>
              <a:ext cx="113226" cy="96305"/>
            </a:xfrm>
            <a:custGeom>
              <a:rect b="b" l="l" r="r" t="t"/>
              <a:pathLst>
                <a:path extrusionOk="0" h="1286" w="1512">
                  <a:moveTo>
                    <a:pt x="1305" y="0"/>
                  </a:moveTo>
                  <a:lnTo>
                    <a:pt x="0" y="1026"/>
                  </a:lnTo>
                  <a:lnTo>
                    <a:pt x="202" y="1286"/>
                  </a:lnTo>
                  <a:lnTo>
                    <a:pt x="1512" y="260"/>
                  </a:lnTo>
                  <a:lnTo>
                    <a:pt x="1305"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4"/>
            <p:cNvSpPr/>
            <p:nvPr/>
          </p:nvSpPr>
          <p:spPr>
            <a:xfrm>
              <a:off x="1785621" y="4384430"/>
              <a:ext cx="164073" cy="136295"/>
            </a:xfrm>
            <a:custGeom>
              <a:rect b="b" l="l" r="r" t="t"/>
              <a:pathLst>
                <a:path extrusionOk="0" h="1820" w="2191">
                  <a:moveTo>
                    <a:pt x="1985" y="1"/>
                  </a:moveTo>
                  <a:lnTo>
                    <a:pt x="1" y="1556"/>
                  </a:lnTo>
                  <a:lnTo>
                    <a:pt x="207" y="1819"/>
                  </a:lnTo>
                  <a:lnTo>
                    <a:pt x="2191" y="264"/>
                  </a:lnTo>
                  <a:lnTo>
                    <a:pt x="1985"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4"/>
            <p:cNvSpPr/>
            <p:nvPr/>
          </p:nvSpPr>
          <p:spPr>
            <a:xfrm>
              <a:off x="1838266" y="4491367"/>
              <a:ext cx="113526" cy="96305"/>
            </a:xfrm>
            <a:custGeom>
              <a:rect b="b" l="l" r="r" t="t"/>
              <a:pathLst>
                <a:path extrusionOk="0" h="1286" w="1516">
                  <a:moveTo>
                    <a:pt x="1309" y="0"/>
                  </a:moveTo>
                  <a:lnTo>
                    <a:pt x="0" y="1026"/>
                  </a:lnTo>
                  <a:lnTo>
                    <a:pt x="206" y="1286"/>
                  </a:lnTo>
                  <a:lnTo>
                    <a:pt x="1515" y="263"/>
                  </a:lnTo>
                  <a:lnTo>
                    <a:pt x="1309"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4"/>
            <p:cNvSpPr/>
            <p:nvPr/>
          </p:nvSpPr>
          <p:spPr>
            <a:xfrm>
              <a:off x="1885743" y="4512035"/>
              <a:ext cx="163998" cy="136295"/>
            </a:xfrm>
            <a:custGeom>
              <a:rect b="b" l="l" r="r" t="t"/>
              <a:pathLst>
                <a:path extrusionOk="0" h="1820" w="2190">
                  <a:moveTo>
                    <a:pt x="1984" y="0"/>
                  </a:moveTo>
                  <a:lnTo>
                    <a:pt x="0" y="1556"/>
                  </a:lnTo>
                  <a:lnTo>
                    <a:pt x="203" y="1819"/>
                  </a:lnTo>
                  <a:lnTo>
                    <a:pt x="2190" y="264"/>
                  </a:lnTo>
                  <a:lnTo>
                    <a:pt x="1984"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4"/>
            <p:cNvSpPr/>
            <p:nvPr/>
          </p:nvSpPr>
          <p:spPr>
            <a:xfrm>
              <a:off x="1934194" y="4613880"/>
              <a:ext cx="113601" cy="96380"/>
            </a:xfrm>
            <a:custGeom>
              <a:rect b="b" l="l" r="r" t="t"/>
              <a:pathLst>
                <a:path extrusionOk="0" h="1287" w="1517">
                  <a:moveTo>
                    <a:pt x="1311" y="1"/>
                  </a:moveTo>
                  <a:lnTo>
                    <a:pt x="1" y="1026"/>
                  </a:lnTo>
                  <a:lnTo>
                    <a:pt x="207" y="1286"/>
                  </a:lnTo>
                  <a:lnTo>
                    <a:pt x="1516" y="260"/>
                  </a:lnTo>
                  <a:lnTo>
                    <a:pt x="1311"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4"/>
            <p:cNvSpPr/>
            <p:nvPr/>
          </p:nvSpPr>
          <p:spPr>
            <a:xfrm>
              <a:off x="1981447" y="4634623"/>
              <a:ext cx="164373" cy="136295"/>
            </a:xfrm>
            <a:custGeom>
              <a:rect b="b" l="l" r="r" t="t"/>
              <a:pathLst>
                <a:path extrusionOk="0" h="1820" w="2195">
                  <a:moveTo>
                    <a:pt x="1988" y="0"/>
                  </a:moveTo>
                  <a:lnTo>
                    <a:pt x="1" y="1556"/>
                  </a:lnTo>
                  <a:lnTo>
                    <a:pt x="207" y="1819"/>
                  </a:lnTo>
                  <a:lnTo>
                    <a:pt x="2195" y="263"/>
                  </a:lnTo>
                  <a:lnTo>
                    <a:pt x="1988" y="0"/>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4"/>
            <p:cNvSpPr/>
            <p:nvPr/>
          </p:nvSpPr>
          <p:spPr>
            <a:xfrm>
              <a:off x="2030198" y="4736393"/>
              <a:ext cx="113601" cy="96380"/>
            </a:xfrm>
            <a:custGeom>
              <a:rect b="b" l="l" r="r" t="t"/>
              <a:pathLst>
                <a:path extrusionOk="0" h="1287" w="1517">
                  <a:moveTo>
                    <a:pt x="1310" y="1"/>
                  </a:moveTo>
                  <a:lnTo>
                    <a:pt x="1" y="1027"/>
                  </a:lnTo>
                  <a:lnTo>
                    <a:pt x="207" y="1287"/>
                  </a:lnTo>
                  <a:lnTo>
                    <a:pt x="1516" y="261"/>
                  </a:lnTo>
                  <a:lnTo>
                    <a:pt x="1310" y="1"/>
                  </a:lnTo>
                  <a:close/>
                </a:path>
              </a:pathLst>
            </a:custGeom>
            <a:solidFill>
              <a:srgbClr val="2C2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4"/>
            <p:cNvSpPr/>
            <p:nvPr/>
          </p:nvSpPr>
          <p:spPr>
            <a:xfrm>
              <a:off x="621748" y="2272653"/>
              <a:ext cx="1816411" cy="2314323"/>
            </a:xfrm>
            <a:custGeom>
              <a:rect b="b" l="l" r="r" t="t"/>
              <a:pathLst>
                <a:path extrusionOk="0" h="30904" w="24256">
                  <a:moveTo>
                    <a:pt x="132" y="1"/>
                  </a:moveTo>
                  <a:lnTo>
                    <a:pt x="0" y="106"/>
                  </a:lnTo>
                  <a:lnTo>
                    <a:pt x="24124" y="30904"/>
                  </a:lnTo>
                  <a:lnTo>
                    <a:pt x="24255" y="30799"/>
                  </a:lnTo>
                  <a:lnTo>
                    <a:pt x="1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34"/>
          <p:cNvGrpSpPr/>
          <p:nvPr/>
        </p:nvGrpSpPr>
        <p:grpSpPr>
          <a:xfrm flipH="1" rot="-8807118">
            <a:off x="2180835" y="1105130"/>
            <a:ext cx="310526" cy="361685"/>
            <a:chOff x="8496700" y="273925"/>
            <a:chExt cx="426100" cy="496300"/>
          </a:xfrm>
        </p:grpSpPr>
        <p:sp>
          <p:nvSpPr>
            <p:cNvPr id="787" name="Google Shape;787;p34"/>
            <p:cNvSpPr/>
            <p:nvPr/>
          </p:nvSpPr>
          <p:spPr>
            <a:xfrm>
              <a:off x="8676975" y="7210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4"/>
            <p:cNvSpPr/>
            <p:nvPr/>
          </p:nvSpPr>
          <p:spPr>
            <a:xfrm>
              <a:off x="8496700" y="540775"/>
              <a:ext cx="49200" cy="49200"/>
            </a:xfrm>
            <a:prstGeom prst="ellipse">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4"/>
            <p:cNvSpPr/>
            <p:nvPr/>
          </p:nvSpPr>
          <p:spPr>
            <a:xfrm>
              <a:off x="8873600" y="273925"/>
              <a:ext cx="49200" cy="492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 name="Google Shape;790;p34"/>
          <p:cNvSpPr/>
          <p:nvPr/>
        </p:nvSpPr>
        <p:spPr>
          <a:xfrm>
            <a:off x="1365421" y="3526329"/>
            <a:ext cx="131599" cy="117049"/>
          </a:xfrm>
          <a:custGeom>
            <a:rect b="b" l="l" r="r" t="t"/>
            <a:pathLst>
              <a:path extrusionOk="0" h="2115" w="2378">
                <a:moveTo>
                  <a:pt x="1269" y="912"/>
                </a:moveTo>
                <a:lnTo>
                  <a:pt x="1269" y="912"/>
                </a:lnTo>
                <a:cubicBezTo>
                  <a:pt x="1259" y="919"/>
                  <a:pt x="1249" y="926"/>
                  <a:pt x="1239" y="929"/>
                </a:cubicBezTo>
                <a:cubicBezTo>
                  <a:pt x="1147" y="981"/>
                  <a:pt x="1204" y="1108"/>
                  <a:pt x="1289" y="1108"/>
                </a:cubicBezTo>
                <a:cubicBezTo>
                  <a:pt x="1304" y="1108"/>
                  <a:pt x="1319" y="1104"/>
                  <a:pt x="1334" y="1096"/>
                </a:cubicBezTo>
                <a:lnTo>
                  <a:pt x="1334" y="1096"/>
                </a:lnTo>
                <a:cubicBezTo>
                  <a:pt x="1292" y="1119"/>
                  <a:pt x="1262" y="1149"/>
                  <a:pt x="1236" y="1186"/>
                </a:cubicBezTo>
                <a:cubicBezTo>
                  <a:pt x="1138" y="1155"/>
                  <a:pt x="1053" y="1132"/>
                  <a:pt x="962" y="1088"/>
                </a:cubicBezTo>
                <a:cubicBezTo>
                  <a:pt x="1057" y="1004"/>
                  <a:pt x="1161" y="946"/>
                  <a:pt x="1269" y="912"/>
                </a:cubicBezTo>
                <a:close/>
                <a:moveTo>
                  <a:pt x="1377" y="1"/>
                </a:moveTo>
                <a:cubicBezTo>
                  <a:pt x="1023" y="1"/>
                  <a:pt x="682" y="174"/>
                  <a:pt x="439" y="504"/>
                </a:cubicBezTo>
                <a:cubicBezTo>
                  <a:pt x="1" y="1101"/>
                  <a:pt x="456" y="1925"/>
                  <a:pt x="1111" y="2093"/>
                </a:cubicBezTo>
                <a:cubicBezTo>
                  <a:pt x="1168" y="2108"/>
                  <a:pt x="1229" y="2115"/>
                  <a:pt x="1290" y="2115"/>
                </a:cubicBezTo>
                <a:cubicBezTo>
                  <a:pt x="1789" y="2115"/>
                  <a:pt x="2378" y="1654"/>
                  <a:pt x="2119" y="1132"/>
                </a:cubicBezTo>
                <a:cubicBezTo>
                  <a:pt x="1970" y="834"/>
                  <a:pt x="1711" y="698"/>
                  <a:pt x="1443" y="698"/>
                </a:cubicBezTo>
                <a:cubicBezTo>
                  <a:pt x="1188" y="698"/>
                  <a:pt x="925" y="820"/>
                  <a:pt x="739" y="1040"/>
                </a:cubicBezTo>
                <a:cubicBezTo>
                  <a:pt x="699" y="1091"/>
                  <a:pt x="702" y="1155"/>
                  <a:pt x="759" y="1192"/>
                </a:cubicBezTo>
                <a:cubicBezTo>
                  <a:pt x="932" y="1303"/>
                  <a:pt x="1070" y="1334"/>
                  <a:pt x="1262" y="1395"/>
                </a:cubicBezTo>
                <a:cubicBezTo>
                  <a:pt x="1271" y="1398"/>
                  <a:pt x="1279" y="1399"/>
                  <a:pt x="1288" y="1399"/>
                </a:cubicBezTo>
                <a:cubicBezTo>
                  <a:pt x="1321" y="1399"/>
                  <a:pt x="1351" y="1378"/>
                  <a:pt x="1370" y="1351"/>
                </a:cubicBezTo>
                <a:cubicBezTo>
                  <a:pt x="1458" y="1226"/>
                  <a:pt x="1512" y="1017"/>
                  <a:pt x="1370" y="909"/>
                </a:cubicBezTo>
                <a:cubicBezTo>
                  <a:pt x="1360" y="903"/>
                  <a:pt x="1347" y="898"/>
                  <a:pt x="1334" y="898"/>
                </a:cubicBezTo>
                <a:cubicBezTo>
                  <a:pt x="1370" y="892"/>
                  <a:pt x="1406" y="888"/>
                  <a:pt x="1443" y="888"/>
                </a:cubicBezTo>
                <a:cubicBezTo>
                  <a:pt x="1625" y="888"/>
                  <a:pt x="1804" y="976"/>
                  <a:pt x="1927" y="1179"/>
                </a:cubicBezTo>
                <a:cubicBezTo>
                  <a:pt x="2042" y="1361"/>
                  <a:pt x="1964" y="1567"/>
                  <a:pt x="1826" y="1712"/>
                </a:cubicBezTo>
                <a:cubicBezTo>
                  <a:pt x="1693" y="1853"/>
                  <a:pt x="1509" y="1918"/>
                  <a:pt x="1322" y="1918"/>
                </a:cubicBezTo>
                <a:cubicBezTo>
                  <a:pt x="1201" y="1918"/>
                  <a:pt x="1079" y="1891"/>
                  <a:pt x="969" y="1840"/>
                </a:cubicBezTo>
                <a:cubicBezTo>
                  <a:pt x="419" y="1594"/>
                  <a:pt x="334" y="909"/>
                  <a:pt x="702" y="481"/>
                </a:cubicBezTo>
                <a:cubicBezTo>
                  <a:pt x="877" y="278"/>
                  <a:pt x="1106" y="190"/>
                  <a:pt x="1341" y="190"/>
                </a:cubicBezTo>
                <a:cubicBezTo>
                  <a:pt x="1575" y="190"/>
                  <a:pt x="1813" y="277"/>
                  <a:pt x="2008" y="423"/>
                </a:cubicBezTo>
                <a:cubicBezTo>
                  <a:pt x="2026" y="436"/>
                  <a:pt x="2043" y="442"/>
                  <a:pt x="2060" y="442"/>
                </a:cubicBezTo>
                <a:cubicBezTo>
                  <a:pt x="2137" y="442"/>
                  <a:pt x="2187" y="316"/>
                  <a:pt x="2106" y="258"/>
                </a:cubicBezTo>
                <a:cubicBezTo>
                  <a:pt x="1876" y="85"/>
                  <a:pt x="1623"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794" name="Shape 794"/>
        <p:cNvGrpSpPr/>
        <p:nvPr/>
      </p:nvGrpSpPr>
      <p:grpSpPr>
        <a:xfrm>
          <a:off x="0" y="0"/>
          <a:ext cx="0" cy="0"/>
          <a:chOff x="0" y="0"/>
          <a:chExt cx="0" cy="0"/>
        </a:xfrm>
      </p:grpSpPr>
      <p:sp>
        <p:nvSpPr>
          <p:cNvPr id="795" name="Google Shape;795;p35"/>
          <p:cNvSpPr txBox="1"/>
          <p:nvPr>
            <p:ph type="title"/>
          </p:nvPr>
        </p:nvSpPr>
        <p:spPr>
          <a:xfrm>
            <a:off x="4911450" y="1799000"/>
            <a:ext cx="3369900" cy="22428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US"/>
              <a:t>01. </a:t>
            </a:r>
            <a:r>
              <a:rPr lang="en-US"/>
              <a:t>T</a:t>
            </a:r>
            <a:r>
              <a:rPr lang="en-US"/>
              <a:t>his is a great headline</a:t>
            </a:r>
            <a:endParaRPr/>
          </a:p>
        </p:txBody>
      </p:sp>
      <p:sp>
        <p:nvSpPr>
          <p:cNvPr id="796" name="Google Shape;796;p35"/>
          <p:cNvSpPr txBox="1"/>
          <p:nvPr>
            <p:ph idx="1" type="subTitle"/>
          </p:nvPr>
        </p:nvSpPr>
        <p:spPr>
          <a:xfrm>
            <a:off x="4097626" y="4089726"/>
            <a:ext cx="4183800" cy="3552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US"/>
              <a:t>You could enter a subtitle here if you need it</a:t>
            </a:r>
            <a:endParaRPr/>
          </a:p>
        </p:txBody>
      </p:sp>
      <p:grpSp>
        <p:nvGrpSpPr>
          <p:cNvPr id="797" name="Google Shape;797;p35"/>
          <p:cNvGrpSpPr/>
          <p:nvPr/>
        </p:nvGrpSpPr>
        <p:grpSpPr>
          <a:xfrm rot="-1702476">
            <a:off x="4941214" y="1585991"/>
            <a:ext cx="718695" cy="613027"/>
            <a:chOff x="5794823" y="394529"/>
            <a:chExt cx="1647605" cy="1405361"/>
          </a:xfrm>
        </p:grpSpPr>
        <p:sp>
          <p:nvSpPr>
            <p:cNvPr id="798" name="Google Shape;798;p35"/>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5"/>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35"/>
          <p:cNvGrpSpPr/>
          <p:nvPr/>
        </p:nvGrpSpPr>
        <p:grpSpPr>
          <a:xfrm>
            <a:off x="914400" y="1356675"/>
            <a:ext cx="3136399" cy="2891625"/>
            <a:chOff x="914400" y="1356675"/>
            <a:chExt cx="3136399" cy="2891625"/>
          </a:xfrm>
        </p:grpSpPr>
        <p:grpSp>
          <p:nvGrpSpPr>
            <p:cNvPr id="801" name="Google Shape;801;p35"/>
            <p:cNvGrpSpPr/>
            <p:nvPr/>
          </p:nvGrpSpPr>
          <p:grpSpPr>
            <a:xfrm flipH="1">
              <a:off x="914400" y="1356675"/>
              <a:ext cx="3136399" cy="2891625"/>
              <a:chOff x="5160525" y="1032825"/>
              <a:chExt cx="3136399" cy="2891625"/>
            </a:xfrm>
          </p:grpSpPr>
          <p:sp>
            <p:nvSpPr>
              <p:cNvPr id="802" name="Google Shape;802;p35"/>
              <p:cNvSpPr/>
              <p:nvPr/>
            </p:nvSpPr>
            <p:spPr>
              <a:xfrm>
                <a:off x="7678458" y="1103757"/>
                <a:ext cx="33236" cy="209491"/>
              </a:xfrm>
              <a:custGeom>
                <a:rect b="b" l="l" r="r" t="t"/>
                <a:pathLst>
                  <a:path extrusionOk="0" h="3618" w="574">
                    <a:moveTo>
                      <a:pt x="122" y="1"/>
                    </a:moveTo>
                    <a:cubicBezTo>
                      <a:pt x="95" y="1"/>
                      <a:pt x="69" y="22"/>
                      <a:pt x="61" y="51"/>
                    </a:cubicBezTo>
                    <a:cubicBezTo>
                      <a:pt x="1" y="280"/>
                      <a:pt x="78" y="506"/>
                      <a:pt x="155" y="722"/>
                    </a:cubicBezTo>
                    <a:lnTo>
                      <a:pt x="176" y="779"/>
                    </a:lnTo>
                    <a:cubicBezTo>
                      <a:pt x="281" y="1090"/>
                      <a:pt x="351" y="1413"/>
                      <a:pt x="389" y="1737"/>
                    </a:cubicBezTo>
                    <a:cubicBezTo>
                      <a:pt x="449" y="2264"/>
                      <a:pt x="415" y="2801"/>
                      <a:pt x="375" y="3256"/>
                    </a:cubicBezTo>
                    <a:cubicBezTo>
                      <a:pt x="368" y="3354"/>
                      <a:pt x="355" y="3483"/>
                      <a:pt x="426" y="3587"/>
                    </a:cubicBezTo>
                    <a:cubicBezTo>
                      <a:pt x="436" y="3607"/>
                      <a:pt x="456" y="3617"/>
                      <a:pt x="476" y="3617"/>
                    </a:cubicBezTo>
                    <a:cubicBezTo>
                      <a:pt x="490" y="3617"/>
                      <a:pt x="504" y="3614"/>
                      <a:pt x="513" y="3604"/>
                    </a:cubicBezTo>
                    <a:cubicBezTo>
                      <a:pt x="544" y="3587"/>
                      <a:pt x="551" y="3547"/>
                      <a:pt x="530" y="3516"/>
                    </a:cubicBezTo>
                    <a:cubicBezTo>
                      <a:pt x="490" y="3455"/>
                      <a:pt x="493" y="3368"/>
                      <a:pt x="504" y="3270"/>
                    </a:cubicBezTo>
                    <a:cubicBezTo>
                      <a:pt x="544" y="2804"/>
                      <a:pt x="574" y="2261"/>
                      <a:pt x="513" y="1724"/>
                    </a:cubicBezTo>
                    <a:cubicBezTo>
                      <a:pt x="476" y="1390"/>
                      <a:pt x="402" y="1060"/>
                      <a:pt x="294" y="739"/>
                    </a:cubicBezTo>
                    <a:lnTo>
                      <a:pt x="274" y="681"/>
                    </a:lnTo>
                    <a:cubicBezTo>
                      <a:pt x="206" y="482"/>
                      <a:pt x="135" y="273"/>
                      <a:pt x="186" y="81"/>
                    </a:cubicBezTo>
                    <a:cubicBezTo>
                      <a:pt x="193" y="47"/>
                      <a:pt x="172" y="13"/>
                      <a:pt x="139" y="4"/>
                    </a:cubicBezTo>
                    <a:cubicBezTo>
                      <a:pt x="134" y="2"/>
                      <a:pt x="128" y="1"/>
                      <a:pt x="122" y="1"/>
                    </a:cubicBezTo>
                    <a:close/>
                  </a:path>
                </a:pathLst>
              </a:custGeom>
              <a:solidFill>
                <a:srgbClr val="E8A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5"/>
              <p:cNvSpPr/>
              <p:nvPr/>
            </p:nvSpPr>
            <p:spPr>
              <a:xfrm>
                <a:off x="7688823" y="1302423"/>
                <a:ext cx="50259" cy="56918"/>
              </a:xfrm>
              <a:custGeom>
                <a:rect b="b" l="l" r="r" t="t"/>
                <a:pathLst>
                  <a:path extrusionOk="0" h="983" w="868">
                    <a:moveTo>
                      <a:pt x="382" y="1"/>
                    </a:moveTo>
                    <a:cubicBezTo>
                      <a:pt x="274" y="1"/>
                      <a:pt x="162" y="58"/>
                      <a:pt x="95" y="156"/>
                    </a:cubicBezTo>
                    <a:cubicBezTo>
                      <a:pt x="24" y="264"/>
                      <a:pt x="1" y="412"/>
                      <a:pt x="34" y="571"/>
                    </a:cubicBezTo>
                    <a:cubicBezTo>
                      <a:pt x="54" y="669"/>
                      <a:pt x="91" y="760"/>
                      <a:pt x="125" y="848"/>
                    </a:cubicBezTo>
                    <a:cubicBezTo>
                      <a:pt x="138" y="878"/>
                      <a:pt x="149" y="908"/>
                      <a:pt x="163" y="942"/>
                    </a:cubicBezTo>
                    <a:cubicBezTo>
                      <a:pt x="172" y="966"/>
                      <a:pt x="196" y="983"/>
                      <a:pt x="219" y="983"/>
                    </a:cubicBezTo>
                    <a:cubicBezTo>
                      <a:pt x="230" y="983"/>
                      <a:pt x="236" y="979"/>
                      <a:pt x="244" y="979"/>
                    </a:cubicBezTo>
                    <a:cubicBezTo>
                      <a:pt x="277" y="966"/>
                      <a:pt x="294" y="929"/>
                      <a:pt x="280" y="898"/>
                    </a:cubicBezTo>
                    <a:cubicBezTo>
                      <a:pt x="267" y="865"/>
                      <a:pt x="257" y="831"/>
                      <a:pt x="244" y="801"/>
                    </a:cubicBezTo>
                    <a:cubicBezTo>
                      <a:pt x="210" y="712"/>
                      <a:pt x="176" y="631"/>
                      <a:pt x="159" y="547"/>
                    </a:cubicBezTo>
                    <a:cubicBezTo>
                      <a:pt x="142" y="473"/>
                      <a:pt x="129" y="335"/>
                      <a:pt x="199" y="227"/>
                    </a:cubicBezTo>
                    <a:cubicBezTo>
                      <a:pt x="239" y="169"/>
                      <a:pt x="312" y="126"/>
                      <a:pt x="382" y="126"/>
                    </a:cubicBezTo>
                    <a:cubicBezTo>
                      <a:pt x="406" y="126"/>
                      <a:pt x="430" y="131"/>
                      <a:pt x="452" y="142"/>
                    </a:cubicBezTo>
                    <a:cubicBezTo>
                      <a:pt x="527" y="180"/>
                      <a:pt x="563" y="274"/>
                      <a:pt x="597" y="372"/>
                    </a:cubicBezTo>
                    <a:lnTo>
                      <a:pt x="736" y="770"/>
                    </a:lnTo>
                    <a:cubicBezTo>
                      <a:pt x="744" y="797"/>
                      <a:pt x="769" y="814"/>
                      <a:pt x="797" y="814"/>
                    </a:cubicBezTo>
                    <a:cubicBezTo>
                      <a:pt x="803" y="814"/>
                      <a:pt x="810" y="813"/>
                      <a:pt x="817" y="810"/>
                    </a:cubicBezTo>
                    <a:cubicBezTo>
                      <a:pt x="851" y="801"/>
                      <a:pt x="867" y="763"/>
                      <a:pt x="854" y="729"/>
                    </a:cubicBezTo>
                    <a:lnTo>
                      <a:pt x="716" y="331"/>
                    </a:lnTo>
                    <a:cubicBezTo>
                      <a:pt x="675" y="210"/>
                      <a:pt x="624" y="88"/>
                      <a:pt x="510" y="31"/>
                    </a:cubicBezTo>
                    <a:cubicBezTo>
                      <a:pt x="470" y="11"/>
                      <a:pt x="427" y="1"/>
                      <a:pt x="382" y="1"/>
                    </a:cubicBezTo>
                    <a:close/>
                  </a:path>
                </a:pathLst>
              </a:custGeom>
              <a:solidFill>
                <a:srgbClr val="E8A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5"/>
              <p:cNvSpPr/>
              <p:nvPr/>
            </p:nvSpPr>
            <p:spPr>
              <a:xfrm>
                <a:off x="7697624" y="1303929"/>
                <a:ext cx="16618" cy="50723"/>
              </a:xfrm>
              <a:custGeom>
                <a:rect b="b" l="l" r="r" t="t"/>
                <a:pathLst>
                  <a:path extrusionOk="0" h="876" w="287">
                    <a:moveTo>
                      <a:pt x="154" y="0"/>
                    </a:moveTo>
                    <a:cubicBezTo>
                      <a:pt x="134" y="0"/>
                      <a:pt x="114" y="10"/>
                      <a:pt x="101" y="29"/>
                    </a:cubicBezTo>
                    <a:cubicBezTo>
                      <a:pt x="78" y="56"/>
                      <a:pt x="64" y="93"/>
                      <a:pt x="51" y="140"/>
                    </a:cubicBezTo>
                    <a:cubicBezTo>
                      <a:pt x="0" y="336"/>
                      <a:pt x="51" y="542"/>
                      <a:pt x="105" y="697"/>
                    </a:cubicBezTo>
                    <a:cubicBezTo>
                      <a:pt x="118" y="744"/>
                      <a:pt x="135" y="791"/>
                      <a:pt x="159" y="839"/>
                    </a:cubicBezTo>
                    <a:cubicBezTo>
                      <a:pt x="168" y="862"/>
                      <a:pt x="193" y="876"/>
                      <a:pt x="216" y="876"/>
                    </a:cubicBezTo>
                    <a:cubicBezTo>
                      <a:pt x="223" y="876"/>
                      <a:pt x="233" y="872"/>
                      <a:pt x="240" y="869"/>
                    </a:cubicBezTo>
                    <a:cubicBezTo>
                      <a:pt x="274" y="856"/>
                      <a:pt x="287" y="815"/>
                      <a:pt x="274" y="784"/>
                    </a:cubicBezTo>
                    <a:cubicBezTo>
                      <a:pt x="254" y="744"/>
                      <a:pt x="240" y="700"/>
                      <a:pt x="223" y="657"/>
                    </a:cubicBezTo>
                    <a:cubicBezTo>
                      <a:pt x="179" y="518"/>
                      <a:pt x="128" y="336"/>
                      <a:pt x="173" y="174"/>
                    </a:cubicBezTo>
                    <a:cubicBezTo>
                      <a:pt x="182" y="140"/>
                      <a:pt x="193" y="120"/>
                      <a:pt x="203" y="103"/>
                    </a:cubicBezTo>
                    <a:cubicBezTo>
                      <a:pt x="223" y="73"/>
                      <a:pt x="216" y="32"/>
                      <a:pt x="189" y="12"/>
                    </a:cubicBezTo>
                    <a:cubicBezTo>
                      <a:pt x="178" y="4"/>
                      <a:pt x="166" y="0"/>
                      <a:pt x="154" y="0"/>
                    </a:cubicBezTo>
                    <a:close/>
                  </a:path>
                </a:pathLst>
              </a:custGeom>
              <a:solidFill>
                <a:srgbClr val="E8A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5"/>
              <p:cNvSpPr/>
              <p:nvPr/>
            </p:nvSpPr>
            <p:spPr>
              <a:xfrm>
                <a:off x="7705267" y="1304681"/>
                <a:ext cx="24840" cy="52691"/>
              </a:xfrm>
              <a:custGeom>
                <a:rect b="b" l="l" r="r" t="t"/>
                <a:pathLst>
                  <a:path extrusionOk="0" h="910" w="429">
                    <a:moveTo>
                      <a:pt x="72" y="1"/>
                    </a:moveTo>
                    <a:cubicBezTo>
                      <a:pt x="61" y="1"/>
                      <a:pt x="50" y="3"/>
                      <a:pt x="41" y="9"/>
                    </a:cubicBezTo>
                    <a:cubicBezTo>
                      <a:pt x="10" y="26"/>
                      <a:pt x="0" y="63"/>
                      <a:pt x="16" y="94"/>
                    </a:cubicBezTo>
                    <a:cubicBezTo>
                      <a:pt x="151" y="333"/>
                      <a:pt x="246" y="589"/>
                      <a:pt x="296" y="859"/>
                    </a:cubicBezTo>
                    <a:cubicBezTo>
                      <a:pt x="304" y="890"/>
                      <a:pt x="330" y="910"/>
                      <a:pt x="357" y="910"/>
                    </a:cubicBezTo>
                    <a:lnTo>
                      <a:pt x="371" y="910"/>
                    </a:lnTo>
                    <a:cubicBezTo>
                      <a:pt x="405" y="903"/>
                      <a:pt x="428" y="869"/>
                      <a:pt x="421" y="835"/>
                    </a:cubicBezTo>
                    <a:cubicBezTo>
                      <a:pt x="368" y="552"/>
                      <a:pt x="270" y="282"/>
                      <a:pt x="128" y="33"/>
                    </a:cubicBezTo>
                    <a:cubicBezTo>
                      <a:pt x="116" y="12"/>
                      <a:pt x="94" y="1"/>
                      <a:pt x="72" y="1"/>
                    </a:cubicBezTo>
                    <a:close/>
                  </a:path>
                </a:pathLst>
              </a:custGeom>
              <a:solidFill>
                <a:srgbClr val="E8A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5"/>
              <p:cNvSpPr/>
              <p:nvPr/>
            </p:nvSpPr>
            <p:spPr>
              <a:xfrm>
                <a:off x="5595438" y="1854995"/>
                <a:ext cx="2227799" cy="1718894"/>
              </a:xfrm>
              <a:custGeom>
                <a:rect b="b" l="l" r="r" t="t"/>
                <a:pathLst>
                  <a:path extrusionOk="0" h="29686" w="38475">
                    <a:moveTo>
                      <a:pt x="8874" y="0"/>
                    </a:moveTo>
                    <a:cubicBezTo>
                      <a:pt x="8355" y="0"/>
                      <a:pt x="7836" y="31"/>
                      <a:pt x="7326" y="135"/>
                    </a:cubicBezTo>
                    <a:cubicBezTo>
                      <a:pt x="5282" y="557"/>
                      <a:pt x="3645" y="2106"/>
                      <a:pt x="2420" y="3800"/>
                    </a:cubicBezTo>
                    <a:cubicBezTo>
                      <a:pt x="1799" y="4661"/>
                      <a:pt x="1249" y="5581"/>
                      <a:pt x="895" y="6580"/>
                    </a:cubicBezTo>
                    <a:cubicBezTo>
                      <a:pt x="541" y="7583"/>
                      <a:pt x="388" y="8645"/>
                      <a:pt x="298" y="9702"/>
                    </a:cubicBezTo>
                    <a:cubicBezTo>
                      <a:pt x="1" y="13120"/>
                      <a:pt x="314" y="16626"/>
                      <a:pt x="1529" y="19832"/>
                    </a:cubicBezTo>
                    <a:cubicBezTo>
                      <a:pt x="2748" y="23037"/>
                      <a:pt x="4907" y="25932"/>
                      <a:pt x="7819" y="27748"/>
                    </a:cubicBezTo>
                    <a:cubicBezTo>
                      <a:pt x="9809" y="28986"/>
                      <a:pt x="12157" y="29685"/>
                      <a:pt x="14493" y="29685"/>
                    </a:cubicBezTo>
                    <a:cubicBezTo>
                      <a:pt x="15574" y="29685"/>
                      <a:pt x="16653" y="29535"/>
                      <a:pt x="17692" y="29219"/>
                    </a:cubicBezTo>
                    <a:cubicBezTo>
                      <a:pt x="18185" y="29067"/>
                      <a:pt x="18722" y="28888"/>
                      <a:pt x="19238" y="28814"/>
                    </a:cubicBezTo>
                    <a:cubicBezTo>
                      <a:pt x="19754" y="28888"/>
                      <a:pt x="20290" y="29067"/>
                      <a:pt x="20783" y="29219"/>
                    </a:cubicBezTo>
                    <a:cubicBezTo>
                      <a:pt x="21822" y="29535"/>
                      <a:pt x="22901" y="29685"/>
                      <a:pt x="23983" y="29685"/>
                    </a:cubicBezTo>
                    <a:cubicBezTo>
                      <a:pt x="26318" y="29685"/>
                      <a:pt x="28666" y="28986"/>
                      <a:pt x="30656" y="27748"/>
                    </a:cubicBezTo>
                    <a:cubicBezTo>
                      <a:pt x="33569" y="25932"/>
                      <a:pt x="35728" y="23037"/>
                      <a:pt x="36946" y="19832"/>
                    </a:cubicBezTo>
                    <a:cubicBezTo>
                      <a:pt x="38161" y="16626"/>
                      <a:pt x="38475" y="13120"/>
                      <a:pt x="38178" y="9702"/>
                    </a:cubicBezTo>
                    <a:cubicBezTo>
                      <a:pt x="38087" y="8645"/>
                      <a:pt x="37935" y="7583"/>
                      <a:pt x="37581" y="6580"/>
                    </a:cubicBezTo>
                    <a:cubicBezTo>
                      <a:pt x="37227" y="5581"/>
                      <a:pt x="36676" y="4661"/>
                      <a:pt x="36056" y="3800"/>
                    </a:cubicBezTo>
                    <a:cubicBezTo>
                      <a:pt x="34830" y="2106"/>
                      <a:pt x="33198" y="557"/>
                      <a:pt x="31149" y="135"/>
                    </a:cubicBezTo>
                    <a:cubicBezTo>
                      <a:pt x="30640" y="31"/>
                      <a:pt x="30121" y="0"/>
                      <a:pt x="29602" y="0"/>
                    </a:cubicBezTo>
                    <a:cubicBezTo>
                      <a:pt x="29382" y="0"/>
                      <a:pt x="29161" y="6"/>
                      <a:pt x="28942" y="14"/>
                    </a:cubicBezTo>
                    <a:cubicBezTo>
                      <a:pt x="27666" y="65"/>
                      <a:pt x="26381" y="207"/>
                      <a:pt x="25173" y="618"/>
                    </a:cubicBezTo>
                    <a:cubicBezTo>
                      <a:pt x="23446" y="1208"/>
                      <a:pt x="21792" y="1948"/>
                      <a:pt x="19973" y="2123"/>
                    </a:cubicBezTo>
                    <a:cubicBezTo>
                      <a:pt x="19697" y="2150"/>
                      <a:pt x="19454" y="2170"/>
                      <a:pt x="19238" y="2180"/>
                    </a:cubicBezTo>
                    <a:cubicBezTo>
                      <a:pt x="19021" y="2170"/>
                      <a:pt x="18778" y="2150"/>
                      <a:pt x="18502" y="2123"/>
                    </a:cubicBezTo>
                    <a:cubicBezTo>
                      <a:pt x="16683" y="1948"/>
                      <a:pt x="15030" y="1208"/>
                      <a:pt x="13302" y="618"/>
                    </a:cubicBezTo>
                    <a:cubicBezTo>
                      <a:pt x="12094" y="207"/>
                      <a:pt x="10809" y="65"/>
                      <a:pt x="9536" y="14"/>
                    </a:cubicBezTo>
                    <a:cubicBezTo>
                      <a:pt x="9316" y="6"/>
                      <a:pt x="9095" y="0"/>
                      <a:pt x="88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5"/>
              <p:cNvSpPr/>
              <p:nvPr/>
            </p:nvSpPr>
            <p:spPr>
              <a:xfrm>
                <a:off x="6503017" y="1964895"/>
                <a:ext cx="468142" cy="100171"/>
              </a:xfrm>
              <a:custGeom>
                <a:rect b="b" l="l" r="r" t="t"/>
                <a:pathLst>
                  <a:path extrusionOk="0" h="1730" w="8085">
                    <a:moveTo>
                      <a:pt x="7824" y="0"/>
                    </a:moveTo>
                    <a:cubicBezTo>
                      <a:pt x="7507" y="0"/>
                      <a:pt x="7185" y="153"/>
                      <a:pt x="6884" y="282"/>
                    </a:cubicBezTo>
                    <a:cubicBezTo>
                      <a:pt x="6006" y="658"/>
                      <a:pt x="5056" y="832"/>
                      <a:pt x="4101" y="832"/>
                    </a:cubicBezTo>
                    <a:cubicBezTo>
                      <a:pt x="3085" y="832"/>
                      <a:pt x="2063" y="635"/>
                      <a:pt x="1114" y="276"/>
                    </a:cubicBezTo>
                    <a:cubicBezTo>
                      <a:pt x="943" y="210"/>
                      <a:pt x="682" y="125"/>
                      <a:pt x="456" y="125"/>
                    </a:cubicBezTo>
                    <a:cubicBezTo>
                      <a:pt x="213" y="125"/>
                      <a:pt x="11" y="223"/>
                      <a:pt x="4" y="552"/>
                    </a:cubicBezTo>
                    <a:cubicBezTo>
                      <a:pt x="0" y="630"/>
                      <a:pt x="21" y="698"/>
                      <a:pt x="61" y="758"/>
                    </a:cubicBezTo>
                    <a:cubicBezTo>
                      <a:pt x="199" y="984"/>
                      <a:pt x="564" y="1112"/>
                      <a:pt x="773" y="1207"/>
                    </a:cubicBezTo>
                    <a:cubicBezTo>
                      <a:pt x="1566" y="1572"/>
                      <a:pt x="2404" y="1729"/>
                      <a:pt x="3249" y="1729"/>
                    </a:cubicBezTo>
                    <a:cubicBezTo>
                      <a:pt x="4760" y="1729"/>
                      <a:pt x="6290" y="1228"/>
                      <a:pt x="7613" y="525"/>
                    </a:cubicBezTo>
                    <a:cubicBezTo>
                      <a:pt x="7815" y="417"/>
                      <a:pt x="8044" y="265"/>
                      <a:pt x="8085" y="39"/>
                    </a:cubicBezTo>
                    <a:cubicBezTo>
                      <a:pt x="7999" y="12"/>
                      <a:pt x="7912" y="0"/>
                      <a:pt x="7824" y="0"/>
                    </a:cubicBezTo>
                    <a:close/>
                  </a:path>
                </a:pathLst>
              </a:custGeom>
              <a:solidFill>
                <a:srgbClr val="9E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5"/>
              <p:cNvSpPr/>
              <p:nvPr/>
            </p:nvSpPr>
            <p:spPr>
              <a:xfrm>
                <a:off x="6049112" y="1902476"/>
                <a:ext cx="1774133" cy="1671414"/>
              </a:xfrm>
              <a:custGeom>
                <a:rect b="b" l="l" r="r" t="t"/>
                <a:pathLst>
                  <a:path extrusionOk="0" h="28866" w="30640">
                    <a:moveTo>
                      <a:pt x="25092" y="0"/>
                    </a:moveTo>
                    <a:lnTo>
                      <a:pt x="25092" y="0"/>
                    </a:lnTo>
                    <a:cubicBezTo>
                      <a:pt x="25977" y="1877"/>
                      <a:pt x="26654" y="3850"/>
                      <a:pt x="27067" y="5881"/>
                    </a:cubicBezTo>
                    <a:cubicBezTo>
                      <a:pt x="27302" y="7060"/>
                      <a:pt x="27451" y="8254"/>
                      <a:pt x="27498" y="9452"/>
                    </a:cubicBezTo>
                    <a:cubicBezTo>
                      <a:pt x="27650" y="13450"/>
                      <a:pt x="26651" y="17523"/>
                      <a:pt x="24424" y="20843"/>
                    </a:cubicBezTo>
                    <a:cubicBezTo>
                      <a:pt x="23257" y="22581"/>
                      <a:pt x="21708" y="24140"/>
                      <a:pt x="19758" y="24889"/>
                    </a:cubicBezTo>
                    <a:cubicBezTo>
                      <a:pt x="18610" y="25331"/>
                      <a:pt x="17415" y="25469"/>
                      <a:pt x="16196" y="25469"/>
                    </a:cubicBezTo>
                    <a:cubicBezTo>
                      <a:pt x="15178" y="25469"/>
                      <a:pt x="14144" y="25373"/>
                      <a:pt x="13106" y="25277"/>
                    </a:cubicBezTo>
                    <a:cubicBezTo>
                      <a:pt x="12068" y="25181"/>
                      <a:pt x="11027" y="25085"/>
                      <a:pt x="9996" y="25085"/>
                    </a:cubicBezTo>
                    <a:cubicBezTo>
                      <a:pt x="9259" y="25085"/>
                      <a:pt x="8527" y="25134"/>
                      <a:pt x="7805" y="25268"/>
                    </a:cubicBezTo>
                    <a:cubicBezTo>
                      <a:pt x="5973" y="25609"/>
                      <a:pt x="4276" y="26479"/>
                      <a:pt x="2444" y="26810"/>
                    </a:cubicBezTo>
                    <a:cubicBezTo>
                      <a:pt x="1871" y="26913"/>
                      <a:pt x="1290" y="26961"/>
                      <a:pt x="709" y="26961"/>
                    </a:cubicBezTo>
                    <a:cubicBezTo>
                      <a:pt x="473" y="26961"/>
                      <a:pt x="237" y="26953"/>
                      <a:pt x="1" y="26937"/>
                    </a:cubicBezTo>
                    <a:lnTo>
                      <a:pt x="1" y="26937"/>
                    </a:lnTo>
                    <a:cubicBezTo>
                      <a:pt x="1987" y="28170"/>
                      <a:pt x="4328" y="28865"/>
                      <a:pt x="6656" y="28865"/>
                    </a:cubicBezTo>
                    <a:cubicBezTo>
                      <a:pt x="7738" y="28865"/>
                      <a:pt x="8818" y="28715"/>
                      <a:pt x="9857" y="28399"/>
                    </a:cubicBezTo>
                    <a:cubicBezTo>
                      <a:pt x="10350" y="28247"/>
                      <a:pt x="10887" y="28068"/>
                      <a:pt x="11403" y="27994"/>
                    </a:cubicBezTo>
                    <a:cubicBezTo>
                      <a:pt x="11919" y="28068"/>
                      <a:pt x="12455" y="28247"/>
                      <a:pt x="12948" y="28399"/>
                    </a:cubicBezTo>
                    <a:cubicBezTo>
                      <a:pt x="13987" y="28715"/>
                      <a:pt x="15066" y="28865"/>
                      <a:pt x="16148" y="28865"/>
                    </a:cubicBezTo>
                    <a:cubicBezTo>
                      <a:pt x="18483" y="28865"/>
                      <a:pt x="20831" y="28166"/>
                      <a:pt x="22821" y="26928"/>
                    </a:cubicBezTo>
                    <a:cubicBezTo>
                      <a:pt x="25734" y="25112"/>
                      <a:pt x="27893" y="22217"/>
                      <a:pt x="29111" y="19012"/>
                    </a:cubicBezTo>
                    <a:cubicBezTo>
                      <a:pt x="30326" y="15806"/>
                      <a:pt x="30640" y="12300"/>
                      <a:pt x="30343" y="8882"/>
                    </a:cubicBezTo>
                    <a:cubicBezTo>
                      <a:pt x="30252" y="7825"/>
                      <a:pt x="30100" y="6763"/>
                      <a:pt x="29746" y="5760"/>
                    </a:cubicBezTo>
                    <a:cubicBezTo>
                      <a:pt x="29392" y="4761"/>
                      <a:pt x="28841" y="3841"/>
                      <a:pt x="28221" y="2980"/>
                    </a:cubicBezTo>
                    <a:cubicBezTo>
                      <a:pt x="27374" y="1809"/>
                      <a:pt x="26330" y="709"/>
                      <a:pt x="250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5"/>
              <p:cNvSpPr/>
              <p:nvPr/>
            </p:nvSpPr>
            <p:spPr>
              <a:xfrm>
                <a:off x="7423451" y="2013245"/>
                <a:ext cx="163459" cy="190962"/>
              </a:xfrm>
              <a:custGeom>
                <a:rect b="b" l="l" r="r" t="t"/>
                <a:pathLst>
                  <a:path extrusionOk="0" h="3298" w="2823">
                    <a:moveTo>
                      <a:pt x="1078" y="1"/>
                    </a:moveTo>
                    <a:cubicBezTo>
                      <a:pt x="978" y="1"/>
                      <a:pt x="881" y="18"/>
                      <a:pt x="787" y="55"/>
                    </a:cubicBezTo>
                    <a:cubicBezTo>
                      <a:pt x="200" y="284"/>
                      <a:pt x="1" y="1185"/>
                      <a:pt x="345" y="2065"/>
                    </a:cubicBezTo>
                    <a:cubicBezTo>
                      <a:pt x="635" y="2807"/>
                      <a:pt x="1216" y="3297"/>
                      <a:pt x="1743" y="3297"/>
                    </a:cubicBezTo>
                    <a:cubicBezTo>
                      <a:pt x="1842" y="3297"/>
                      <a:pt x="1940" y="3280"/>
                      <a:pt x="2033" y="3244"/>
                    </a:cubicBezTo>
                    <a:cubicBezTo>
                      <a:pt x="2623" y="3014"/>
                      <a:pt x="2822" y="2113"/>
                      <a:pt x="2478" y="1232"/>
                    </a:cubicBezTo>
                    <a:cubicBezTo>
                      <a:pt x="2188" y="491"/>
                      <a:pt x="1607" y="1"/>
                      <a:pt x="1078" y="1"/>
                    </a:cubicBezTo>
                    <a:close/>
                  </a:path>
                </a:pathLst>
              </a:custGeom>
              <a:solidFill>
                <a:srgbClr val="A5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5"/>
              <p:cNvSpPr/>
              <p:nvPr/>
            </p:nvSpPr>
            <p:spPr>
              <a:xfrm>
                <a:off x="6447893" y="3372758"/>
                <a:ext cx="19629" cy="5559"/>
              </a:xfrm>
              <a:custGeom>
                <a:rect b="b" l="l" r="r" t="t"/>
                <a:pathLst>
                  <a:path extrusionOk="0" h="96" w="339">
                    <a:moveTo>
                      <a:pt x="338" y="0"/>
                    </a:moveTo>
                    <a:cubicBezTo>
                      <a:pt x="227" y="27"/>
                      <a:pt x="112" y="58"/>
                      <a:pt x="1" y="88"/>
                    </a:cubicBezTo>
                    <a:cubicBezTo>
                      <a:pt x="116" y="92"/>
                      <a:pt x="200" y="92"/>
                      <a:pt x="338" y="95"/>
                    </a:cubicBezTo>
                    <a:lnTo>
                      <a:pt x="338" y="0"/>
                    </a:lnTo>
                    <a:close/>
                  </a:path>
                </a:pathLst>
              </a:custGeom>
              <a:solidFill>
                <a:srgbClr val="80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5"/>
              <p:cNvSpPr/>
              <p:nvPr/>
            </p:nvSpPr>
            <p:spPr>
              <a:xfrm>
                <a:off x="6726351" y="1694371"/>
                <a:ext cx="811" cy="1216"/>
              </a:xfrm>
              <a:custGeom>
                <a:rect b="b" l="l" r="r" t="t"/>
                <a:pathLst>
                  <a:path extrusionOk="0" h="21" w="14">
                    <a:moveTo>
                      <a:pt x="1" y="0"/>
                    </a:moveTo>
                    <a:cubicBezTo>
                      <a:pt x="1" y="0"/>
                      <a:pt x="1" y="21"/>
                      <a:pt x="14" y="21"/>
                    </a:cubicBezTo>
                    <a:lnTo>
                      <a:pt x="1" y="0"/>
                    </a:ln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5"/>
              <p:cNvSpPr/>
              <p:nvPr/>
            </p:nvSpPr>
            <p:spPr>
              <a:xfrm>
                <a:off x="6737816" y="1478623"/>
                <a:ext cx="713648" cy="328076"/>
              </a:xfrm>
              <a:custGeom>
                <a:rect b="b" l="l" r="r" t="t"/>
                <a:pathLst>
                  <a:path extrusionOk="0" h="5666" w="12325">
                    <a:moveTo>
                      <a:pt x="8821" y="1"/>
                    </a:moveTo>
                    <a:cubicBezTo>
                      <a:pt x="7504" y="1"/>
                      <a:pt x="6198" y="288"/>
                      <a:pt x="5039" y="909"/>
                    </a:cubicBezTo>
                    <a:cubicBezTo>
                      <a:pt x="4344" y="1284"/>
                      <a:pt x="3713" y="1770"/>
                      <a:pt x="3086" y="2252"/>
                    </a:cubicBezTo>
                    <a:cubicBezTo>
                      <a:pt x="2592" y="2630"/>
                      <a:pt x="2100" y="3008"/>
                      <a:pt x="1608" y="3386"/>
                    </a:cubicBezTo>
                    <a:cubicBezTo>
                      <a:pt x="946" y="3892"/>
                      <a:pt x="1" y="4651"/>
                      <a:pt x="1236" y="5100"/>
                    </a:cubicBezTo>
                    <a:cubicBezTo>
                      <a:pt x="2228" y="5461"/>
                      <a:pt x="3291" y="5603"/>
                      <a:pt x="4344" y="5650"/>
                    </a:cubicBezTo>
                    <a:cubicBezTo>
                      <a:pt x="4547" y="5659"/>
                      <a:pt x="4751" y="5665"/>
                      <a:pt x="4955" y="5665"/>
                    </a:cubicBezTo>
                    <a:cubicBezTo>
                      <a:pt x="5269" y="5665"/>
                      <a:pt x="5582" y="5651"/>
                      <a:pt x="5893" y="5616"/>
                    </a:cubicBezTo>
                    <a:cubicBezTo>
                      <a:pt x="8329" y="5353"/>
                      <a:pt x="10522" y="3821"/>
                      <a:pt x="11930" y="1813"/>
                    </a:cubicBezTo>
                    <a:cubicBezTo>
                      <a:pt x="12128" y="1536"/>
                      <a:pt x="12318" y="1226"/>
                      <a:pt x="12324" y="885"/>
                    </a:cubicBezTo>
                    <a:cubicBezTo>
                      <a:pt x="12324" y="828"/>
                      <a:pt x="12321" y="770"/>
                      <a:pt x="12294" y="720"/>
                    </a:cubicBezTo>
                    <a:cubicBezTo>
                      <a:pt x="12250" y="646"/>
                      <a:pt x="12162" y="612"/>
                      <a:pt x="12081" y="582"/>
                    </a:cubicBezTo>
                    <a:cubicBezTo>
                      <a:pt x="11042" y="204"/>
                      <a:pt x="9928" y="1"/>
                      <a:pt x="8821" y="1"/>
                    </a:cubicBezTo>
                    <a:close/>
                  </a:path>
                </a:pathLst>
              </a:custGeom>
              <a:solidFill>
                <a:srgbClr val="94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5"/>
              <p:cNvSpPr/>
              <p:nvPr/>
            </p:nvSpPr>
            <p:spPr>
              <a:xfrm>
                <a:off x="6761267" y="1478623"/>
                <a:ext cx="690198" cy="275790"/>
              </a:xfrm>
              <a:custGeom>
                <a:rect b="b" l="l" r="r" t="t"/>
                <a:pathLst>
                  <a:path extrusionOk="0" h="4763" w="11920">
                    <a:moveTo>
                      <a:pt x="8416" y="1"/>
                    </a:moveTo>
                    <a:cubicBezTo>
                      <a:pt x="7099" y="1"/>
                      <a:pt x="5793" y="288"/>
                      <a:pt x="4634" y="909"/>
                    </a:cubicBezTo>
                    <a:cubicBezTo>
                      <a:pt x="3939" y="1284"/>
                      <a:pt x="3308" y="1770"/>
                      <a:pt x="2681" y="2252"/>
                    </a:cubicBezTo>
                    <a:cubicBezTo>
                      <a:pt x="2187" y="2630"/>
                      <a:pt x="1695" y="3008"/>
                      <a:pt x="1203" y="3386"/>
                    </a:cubicBezTo>
                    <a:cubicBezTo>
                      <a:pt x="689" y="3781"/>
                      <a:pt x="1" y="4327"/>
                      <a:pt x="305" y="4763"/>
                    </a:cubicBezTo>
                    <a:cubicBezTo>
                      <a:pt x="714" y="4364"/>
                      <a:pt x="1817" y="3430"/>
                      <a:pt x="4040" y="2427"/>
                    </a:cubicBezTo>
                    <a:cubicBezTo>
                      <a:pt x="6344" y="1386"/>
                      <a:pt x="8947" y="925"/>
                      <a:pt x="10756" y="925"/>
                    </a:cubicBezTo>
                    <a:cubicBezTo>
                      <a:pt x="11192" y="925"/>
                      <a:pt x="11581" y="952"/>
                      <a:pt x="11910" y="1004"/>
                    </a:cubicBezTo>
                    <a:cubicBezTo>
                      <a:pt x="11916" y="963"/>
                      <a:pt x="11919" y="926"/>
                      <a:pt x="11919" y="885"/>
                    </a:cubicBezTo>
                    <a:cubicBezTo>
                      <a:pt x="11919" y="828"/>
                      <a:pt x="11916" y="770"/>
                      <a:pt x="11889" y="720"/>
                    </a:cubicBezTo>
                    <a:cubicBezTo>
                      <a:pt x="11845" y="646"/>
                      <a:pt x="11757" y="612"/>
                      <a:pt x="11676" y="582"/>
                    </a:cubicBezTo>
                    <a:cubicBezTo>
                      <a:pt x="10637" y="204"/>
                      <a:pt x="9523" y="1"/>
                      <a:pt x="8416" y="1"/>
                    </a:cubicBezTo>
                    <a:close/>
                  </a:path>
                </a:pathLst>
              </a:custGeom>
              <a:solidFill>
                <a:srgbClr val="78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5"/>
              <p:cNvSpPr/>
              <p:nvPr/>
            </p:nvSpPr>
            <p:spPr>
              <a:xfrm>
                <a:off x="6778290" y="1528999"/>
                <a:ext cx="662810" cy="223446"/>
              </a:xfrm>
              <a:custGeom>
                <a:rect b="b" l="l" r="r" t="t"/>
                <a:pathLst>
                  <a:path extrusionOk="0" h="3859" w="11447">
                    <a:moveTo>
                      <a:pt x="10426" y="1"/>
                    </a:moveTo>
                    <a:cubicBezTo>
                      <a:pt x="4410" y="1"/>
                      <a:pt x="43" y="3719"/>
                      <a:pt x="18" y="3761"/>
                    </a:cubicBezTo>
                    <a:cubicBezTo>
                      <a:pt x="1" y="3788"/>
                      <a:pt x="7" y="3832"/>
                      <a:pt x="38" y="3848"/>
                    </a:cubicBezTo>
                    <a:cubicBezTo>
                      <a:pt x="48" y="3856"/>
                      <a:pt x="58" y="3859"/>
                      <a:pt x="71" y="3859"/>
                    </a:cubicBezTo>
                    <a:cubicBezTo>
                      <a:pt x="92" y="3859"/>
                      <a:pt x="109" y="3852"/>
                      <a:pt x="122" y="3832"/>
                    </a:cubicBezTo>
                    <a:cubicBezTo>
                      <a:pt x="158" y="3794"/>
                      <a:pt x="4416" y="125"/>
                      <a:pt x="10414" y="125"/>
                    </a:cubicBezTo>
                    <a:cubicBezTo>
                      <a:pt x="10730" y="125"/>
                      <a:pt x="11051" y="136"/>
                      <a:pt x="11376" y="157"/>
                    </a:cubicBezTo>
                    <a:cubicBezTo>
                      <a:pt x="11378" y="157"/>
                      <a:pt x="11380" y="157"/>
                      <a:pt x="11382" y="157"/>
                    </a:cubicBezTo>
                    <a:cubicBezTo>
                      <a:pt x="11416" y="157"/>
                      <a:pt x="11443" y="132"/>
                      <a:pt x="11443" y="100"/>
                    </a:cubicBezTo>
                    <a:cubicBezTo>
                      <a:pt x="11446" y="62"/>
                      <a:pt x="11420" y="32"/>
                      <a:pt x="11386" y="32"/>
                    </a:cubicBezTo>
                    <a:cubicBezTo>
                      <a:pt x="11062" y="11"/>
                      <a:pt x="10742" y="1"/>
                      <a:pt x="10426"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5"/>
              <p:cNvSpPr/>
              <p:nvPr/>
            </p:nvSpPr>
            <p:spPr>
              <a:xfrm>
                <a:off x="6945747" y="1566752"/>
                <a:ext cx="63403" cy="77821"/>
              </a:xfrm>
              <a:custGeom>
                <a:rect b="b" l="l" r="r" t="t"/>
                <a:pathLst>
                  <a:path extrusionOk="0" h="1344" w="1095">
                    <a:moveTo>
                      <a:pt x="1073" y="1"/>
                    </a:moveTo>
                    <a:cubicBezTo>
                      <a:pt x="1070" y="1"/>
                      <a:pt x="1066" y="2"/>
                      <a:pt x="1063" y="5"/>
                    </a:cubicBezTo>
                    <a:cubicBezTo>
                      <a:pt x="949" y="78"/>
                      <a:pt x="834" y="156"/>
                      <a:pt x="733" y="248"/>
                    </a:cubicBezTo>
                    <a:cubicBezTo>
                      <a:pt x="628" y="338"/>
                      <a:pt x="530" y="436"/>
                      <a:pt x="443" y="544"/>
                    </a:cubicBezTo>
                    <a:cubicBezTo>
                      <a:pt x="355" y="649"/>
                      <a:pt x="274" y="764"/>
                      <a:pt x="203" y="882"/>
                    </a:cubicBezTo>
                    <a:cubicBezTo>
                      <a:pt x="129" y="1000"/>
                      <a:pt x="65" y="1122"/>
                      <a:pt x="14" y="1257"/>
                    </a:cubicBezTo>
                    <a:lnTo>
                      <a:pt x="11" y="1260"/>
                    </a:lnTo>
                    <a:cubicBezTo>
                      <a:pt x="1" y="1293"/>
                      <a:pt x="18" y="1327"/>
                      <a:pt x="51" y="1341"/>
                    </a:cubicBezTo>
                    <a:cubicBezTo>
                      <a:pt x="57" y="1343"/>
                      <a:pt x="64" y="1344"/>
                      <a:pt x="70" y="1344"/>
                    </a:cubicBezTo>
                    <a:cubicBezTo>
                      <a:pt x="98" y="1344"/>
                      <a:pt x="124" y="1327"/>
                      <a:pt x="132" y="1301"/>
                    </a:cubicBezTo>
                    <a:lnTo>
                      <a:pt x="132" y="1297"/>
                    </a:lnTo>
                    <a:cubicBezTo>
                      <a:pt x="173" y="1176"/>
                      <a:pt x="230" y="1050"/>
                      <a:pt x="291" y="933"/>
                    </a:cubicBezTo>
                    <a:cubicBezTo>
                      <a:pt x="355" y="815"/>
                      <a:pt x="426" y="700"/>
                      <a:pt x="507" y="595"/>
                    </a:cubicBezTo>
                    <a:cubicBezTo>
                      <a:pt x="585" y="487"/>
                      <a:pt x="675" y="382"/>
                      <a:pt x="770" y="291"/>
                    </a:cubicBezTo>
                    <a:cubicBezTo>
                      <a:pt x="864" y="193"/>
                      <a:pt x="973" y="112"/>
                      <a:pt x="1084" y="35"/>
                    </a:cubicBezTo>
                    <a:lnTo>
                      <a:pt x="1084" y="31"/>
                    </a:lnTo>
                    <a:cubicBezTo>
                      <a:pt x="1091" y="28"/>
                      <a:pt x="1094" y="18"/>
                      <a:pt x="1087" y="8"/>
                    </a:cubicBezTo>
                    <a:cubicBezTo>
                      <a:pt x="1085" y="4"/>
                      <a:pt x="1079" y="1"/>
                      <a:pt x="1073"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5"/>
              <p:cNvSpPr/>
              <p:nvPr/>
            </p:nvSpPr>
            <p:spPr>
              <a:xfrm>
                <a:off x="5188500" y="3638550"/>
                <a:ext cx="3076500" cy="285900"/>
              </a:xfrm>
              <a:prstGeom prst="ellipse">
                <a:avLst/>
              </a:prstGeom>
              <a:solidFill>
                <a:srgbClr val="434343">
                  <a:alpha val="45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5"/>
              <p:cNvSpPr/>
              <p:nvPr/>
            </p:nvSpPr>
            <p:spPr>
              <a:xfrm>
                <a:off x="6878174" y="1673815"/>
                <a:ext cx="143077" cy="58134"/>
              </a:xfrm>
              <a:custGeom>
                <a:rect b="b" l="l" r="r" t="t"/>
                <a:pathLst>
                  <a:path extrusionOk="0" h="1004" w="2471">
                    <a:moveTo>
                      <a:pt x="74" y="0"/>
                    </a:moveTo>
                    <a:cubicBezTo>
                      <a:pt x="60" y="0"/>
                      <a:pt x="47" y="5"/>
                      <a:pt x="34" y="15"/>
                    </a:cubicBezTo>
                    <a:cubicBezTo>
                      <a:pt x="7" y="35"/>
                      <a:pt x="0" y="72"/>
                      <a:pt x="24" y="103"/>
                    </a:cubicBezTo>
                    <a:cubicBezTo>
                      <a:pt x="165" y="291"/>
                      <a:pt x="341" y="433"/>
                      <a:pt x="530" y="555"/>
                    </a:cubicBezTo>
                    <a:cubicBezTo>
                      <a:pt x="719" y="676"/>
                      <a:pt x="925" y="771"/>
                      <a:pt x="1134" y="841"/>
                    </a:cubicBezTo>
                    <a:cubicBezTo>
                      <a:pt x="1347" y="909"/>
                      <a:pt x="1565" y="956"/>
                      <a:pt x="1785" y="980"/>
                    </a:cubicBezTo>
                    <a:cubicBezTo>
                      <a:pt x="1897" y="997"/>
                      <a:pt x="2008" y="997"/>
                      <a:pt x="2116" y="1003"/>
                    </a:cubicBezTo>
                    <a:cubicBezTo>
                      <a:pt x="2227" y="1003"/>
                      <a:pt x="2339" y="1003"/>
                      <a:pt x="2450" y="1000"/>
                    </a:cubicBezTo>
                    <a:cubicBezTo>
                      <a:pt x="2460" y="1000"/>
                      <a:pt x="2470" y="990"/>
                      <a:pt x="2470" y="980"/>
                    </a:cubicBezTo>
                    <a:cubicBezTo>
                      <a:pt x="2470" y="967"/>
                      <a:pt x="2460" y="956"/>
                      <a:pt x="2450" y="956"/>
                    </a:cubicBezTo>
                    <a:lnTo>
                      <a:pt x="2447" y="956"/>
                    </a:lnTo>
                    <a:lnTo>
                      <a:pt x="2119" y="950"/>
                    </a:lnTo>
                    <a:cubicBezTo>
                      <a:pt x="2011" y="939"/>
                      <a:pt x="1900" y="936"/>
                      <a:pt x="1795" y="916"/>
                    </a:cubicBezTo>
                    <a:cubicBezTo>
                      <a:pt x="1579" y="886"/>
                      <a:pt x="1367" y="835"/>
                      <a:pt x="1161" y="760"/>
                    </a:cubicBezTo>
                    <a:cubicBezTo>
                      <a:pt x="958" y="687"/>
                      <a:pt x="766" y="589"/>
                      <a:pt x="587" y="467"/>
                    </a:cubicBezTo>
                    <a:cubicBezTo>
                      <a:pt x="411" y="346"/>
                      <a:pt x="246" y="197"/>
                      <a:pt x="128" y="31"/>
                    </a:cubicBezTo>
                    <a:lnTo>
                      <a:pt x="125" y="28"/>
                    </a:lnTo>
                    <a:lnTo>
                      <a:pt x="125" y="25"/>
                    </a:lnTo>
                    <a:cubicBezTo>
                      <a:pt x="111" y="9"/>
                      <a:pt x="93" y="0"/>
                      <a:pt x="74"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5"/>
              <p:cNvSpPr/>
              <p:nvPr/>
            </p:nvSpPr>
            <p:spPr>
              <a:xfrm>
                <a:off x="7057327" y="1511512"/>
                <a:ext cx="72552" cy="84306"/>
              </a:xfrm>
              <a:custGeom>
                <a:rect b="b" l="l" r="r" t="t"/>
                <a:pathLst>
                  <a:path extrusionOk="0" h="1456" w="1253">
                    <a:moveTo>
                      <a:pt x="1245" y="1"/>
                    </a:moveTo>
                    <a:cubicBezTo>
                      <a:pt x="1243" y="1"/>
                      <a:pt x="1240" y="2"/>
                      <a:pt x="1239" y="4"/>
                    </a:cubicBezTo>
                    <a:cubicBezTo>
                      <a:pt x="996" y="186"/>
                      <a:pt x="784" y="409"/>
                      <a:pt x="584" y="635"/>
                    </a:cubicBezTo>
                    <a:cubicBezTo>
                      <a:pt x="385" y="867"/>
                      <a:pt x="196" y="1104"/>
                      <a:pt x="21" y="1353"/>
                    </a:cubicBezTo>
                    <a:lnTo>
                      <a:pt x="17" y="1356"/>
                    </a:lnTo>
                    <a:cubicBezTo>
                      <a:pt x="0" y="1387"/>
                      <a:pt x="7" y="1428"/>
                      <a:pt x="38" y="1445"/>
                    </a:cubicBezTo>
                    <a:cubicBezTo>
                      <a:pt x="48" y="1452"/>
                      <a:pt x="60" y="1455"/>
                      <a:pt x="72" y="1455"/>
                    </a:cubicBezTo>
                    <a:cubicBezTo>
                      <a:pt x="93" y="1455"/>
                      <a:pt x="114" y="1444"/>
                      <a:pt x="125" y="1424"/>
                    </a:cubicBezTo>
                    <a:cubicBezTo>
                      <a:pt x="284" y="1171"/>
                      <a:pt x="456" y="922"/>
                      <a:pt x="638" y="682"/>
                    </a:cubicBezTo>
                    <a:cubicBezTo>
                      <a:pt x="824" y="442"/>
                      <a:pt x="1019" y="213"/>
                      <a:pt x="1249" y="14"/>
                    </a:cubicBezTo>
                    <a:cubicBezTo>
                      <a:pt x="1252" y="14"/>
                      <a:pt x="1252" y="7"/>
                      <a:pt x="1249" y="4"/>
                    </a:cubicBezTo>
                    <a:cubicBezTo>
                      <a:pt x="1249" y="2"/>
                      <a:pt x="1247" y="1"/>
                      <a:pt x="1245"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5"/>
              <p:cNvSpPr/>
              <p:nvPr/>
            </p:nvSpPr>
            <p:spPr>
              <a:xfrm>
                <a:off x="7091143" y="1576306"/>
                <a:ext cx="117484" cy="86101"/>
              </a:xfrm>
              <a:custGeom>
                <a:rect b="b" l="l" r="r" t="t"/>
                <a:pathLst>
                  <a:path extrusionOk="0" h="1487" w="2029">
                    <a:moveTo>
                      <a:pt x="72" y="0"/>
                    </a:moveTo>
                    <a:cubicBezTo>
                      <a:pt x="61" y="0"/>
                      <a:pt x="51" y="3"/>
                      <a:pt x="41" y="8"/>
                    </a:cubicBezTo>
                    <a:cubicBezTo>
                      <a:pt x="10" y="25"/>
                      <a:pt x="0" y="66"/>
                      <a:pt x="17" y="96"/>
                    </a:cubicBezTo>
                    <a:cubicBezTo>
                      <a:pt x="128" y="278"/>
                      <a:pt x="253" y="444"/>
                      <a:pt x="395" y="595"/>
                    </a:cubicBezTo>
                    <a:cubicBezTo>
                      <a:pt x="536" y="748"/>
                      <a:pt x="695" y="885"/>
                      <a:pt x="864" y="1007"/>
                    </a:cubicBezTo>
                    <a:cubicBezTo>
                      <a:pt x="945" y="1072"/>
                      <a:pt x="1036" y="1122"/>
                      <a:pt x="1124" y="1176"/>
                    </a:cubicBezTo>
                    <a:cubicBezTo>
                      <a:pt x="1218" y="1220"/>
                      <a:pt x="1306" y="1274"/>
                      <a:pt x="1404" y="1310"/>
                    </a:cubicBezTo>
                    <a:cubicBezTo>
                      <a:pt x="1592" y="1395"/>
                      <a:pt x="1795" y="1442"/>
                      <a:pt x="1997" y="1486"/>
                    </a:cubicBezTo>
                    <a:cubicBezTo>
                      <a:pt x="2008" y="1486"/>
                      <a:pt x="2022" y="1480"/>
                      <a:pt x="2025" y="1466"/>
                    </a:cubicBezTo>
                    <a:cubicBezTo>
                      <a:pt x="2028" y="1456"/>
                      <a:pt x="2022" y="1442"/>
                      <a:pt x="2008" y="1439"/>
                    </a:cubicBezTo>
                    <a:lnTo>
                      <a:pt x="2005" y="1439"/>
                    </a:lnTo>
                    <a:cubicBezTo>
                      <a:pt x="1809" y="1391"/>
                      <a:pt x="1613" y="1338"/>
                      <a:pt x="1431" y="1250"/>
                    </a:cubicBezTo>
                    <a:cubicBezTo>
                      <a:pt x="1337" y="1213"/>
                      <a:pt x="1252" y="1156"/>
                      <a:pt x="1164" y="1108"/>
                    </a:cubicBezTo>
                    <a:cubicBezTo>
                      <a:pt x="1080" y="1055"/>
                      <a:pt x="992" y="1000"/>
                      <a:pt x="915" y="936"/>
                    </a:cubicBezTo>
                    <a:cubicBezTo>
                      <a:pt x="756" y="815"/>
                      <a:pt x="608" y="676"/>
                      <a:pt x="476" y="525"/>
                    </a:cubicBezTo>
                    <a:cubicBezTo>
                      <a:pt x="345" y="373"/>
                      <a:pt x="223" y="207"/>
                      <a:pt x="132" y="35"/>
                    </a:cubicBezTo>
                    <a:lnTo>
                      <a:pt x="128" y="32"/>
                    </a:lnTo>
                    <a:cubicBezTo>
                      <a:pt x="117" y="11"/>
                      <a:pt x="95" y="0"/>
                      <a:pt x="72"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5"/>
              <p:cNvSpPr/>
              <p:nvPr/>
            </p:nvSpPr>
            <p:spPr>
              <a:xfrm>
                <a:off x="7241924" y="1540695"/>
                <a:ext cx="129238" cy="49796"/>
              </a:xfrm>
              <a:custGeom>
                <a:rect b="b" l="l" r="r" t="t"/>
                <a:pathLst>
                  <a:path extrusionOk="0" h="860" w="2232">
                    <a:moveTo>
                      <a:pt x="71" y="0"/>
                    </a:moveTo>
                    <a:cubicBezTo>
                      <a:pt x="53" y="0"/>
                      <a:pt x="34" y="8"/>
                      <a:pt x="21" y="22"/>
                    </a:cubicBezTo>
                    <a:cubicBezTo>
                      <a:pt x="1" y="50"/>
                      <a:pt x="5" y="90"/>
                      <a:pt x="32" y="111"/>
                    </a:cubicBezTo>
                    <a:cubicBezTo>
                      <a:pt x="187" y="242"/>
                      <a:pt x="349" y="346"/>
                      <a:pt x="524" y="444"/>
                    </a:cubicBezTo>
                    <a:cubicBezTo>
                      <a:pt x="696" y="539"/>
                      <a:pt x="875" y="620"/>
                      <a:pt x="1061" y="684"/>
                    </a:cubicBezTo>
                    <a:cubicBezTo>
                      <a:pt x="1246" y="751"/>
                      <a:pt x="1435" y="799"/>
                      <a:pt x="1631" y="826"/>
                    </a:cubicBezTo>
                    <a:cubicBezTo>
                      <a:pt x="1773" y="851"/>
                      <a:pt x="1917" y="859"/>
                      <a:pt x="2062" y="859"/>
                    </a:cubicBezTo>
                    <a:cubicBezTo>
                      <a:pt x="2113" y="859"/>
                      <a:pt x="2164" y="858"/>
                      <a:pt x="2215" y="856"/>
                    </a:cubicBezTo>
                    <a:cubicBezTo>
                      <a:pt x="2225" y="856"/>
                      <a:pt x="2232" y="849"/>
                      <a:pt x="2232" y="839"/>
                    </a:cubicBezTo>
                    <a:cubicBezTo>
                      <a:pt x="2232" y="829"/>
                      <a:pt x="2225" y="822"/>
                      <a:pt x="2215" y="822"/>
                    </a:cubicBezTo>
                    <a:cubicBezTo>
                      <a:pt x="2022" y="819"/>
                      <a:pt x="1827" y="809"/>
                      <a:pt x="1641" y="768"/>
                    </a:cubicBezTo>
                    <a:cubicBezTo>
                      <a:pt x="1452" y="735"/>
                      <a:pt x="1267" y="681"/>
                      <a:pt x="1088" y="606"/>
                    </a:cubicBezTo>
                    <a:cubicBezTo>
                      <a:pt x="912" y="536"/>
                      <a:pt x="737" y="452"/>
                      <a:pt x="575" y="354"/>
                    </a:cubicBezTo>
                    <a:cubicBezTo>
                      <a:pt x="413" y="256"/>
                      <a:pt x="254" y="141"/>
                      <a:pt x="116" y="19"/>
                    </a:cubicBezTo>
                    <a:lnTo>
                      <a:pt x="113" y="16"/>
                    </a:lnTo>
                    <a:cubicBezTo>
                      <a:pt x="100" y="5"/>
                      <a:pt x="86" y="0"/>
                      <a:pt x="71"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5"/>
              <p:cNvSpPr/>
              <p:nvPr/>
            </p:nvSpPr>
            <p:spPr>
              <a:xfrm>
                <a:off x="7260337" y="1506359"/>
                <a:ext cx="51649" cy="38158"/>
              </a:xfrm>
              <a:custGeom>
                <a:rect b="b" l="l" r="r" t="t"/>
                <a:pathLst>
                  <a:path extrusionOk="0" h="659" w="892">
                    <a:moveTo>
                      <a:pt x="873" y="0"/>
                    </a:moveTo>
                    <a:cubicBezTo>
                      <a:pt x="871" y="0"/>
                      <a:pt x="869" y="1"/>
                      <a:pt x="868" y="1"/>
                    </a:cubicBezTo>
                    <a:cubicBezTo>
                      <a:pt x="712" y="65"/>
                      <a:pt x="564" y="143"/>
                      <a:pt x="425" y="238"/>
                    </a:cubicBezTo>
                    <a:cubicBezTo>
                      <a:pt x="284" y="329"/>
                      <a:pt x="153" y="430"/>
                      <a:pt x="24" y="551"/>
                    </a:cubicBezTo>
                    <a:cubicBezTo>
                      <a:pt x="24" y="551"/>
                      <a:pt x="24" y="555"/>
                      <a:pt x="20" y="555"/>
                    </a:cubicBezTo>
                    <a:cubicBezTo>
                      <a:pt x="0" y="582"/>
                      <a:pt x="0" y="623"/>
                      <a:pt x="27" y="643"/>
                    </a:cubicBezTo>
                    <a:cubicBezTo>
                      <a:pt x="39" y="653"/>
                      <a:pt x="54" y="659"/>
                      <a:pt x="69" y="659"/>
                    </a:cubicBezTo>
                    <a:cubicBezTo>
                      <a:pt x="87" y="659"/>
                      <a:pt x="106" y="651"/>
                      <a:pt x="118" y="636"/>
                    </a:cubicBezTo>
                    <a:cubicBezTo>
                      <a:pt x="223" y="514"/>
                      <a:pt x="344" y="403"/>
                      <a:pt x="469" y="302"/>
                    </a:cubicBezTo>
                    <a:cubicBezTo>
                      <a:pt x="598" y="201"/>
                      <a:pt x="736" y="109"/>
                      <a:pt x="881" y="32"/>
                    </a:cubicBezTo>
                    <a:cubicBezTo>
                      <a:pt x="888" y="28"/>
                      <a:pt x="891" y="18"/>
                      <a:pt x="888" y="12"/>
                    </a:cubicBezTo>
                    <a:cubicBezTo>
                      <a:pt x="885" y="4"/>
                      <a:pt x="879" y="0"/>
                      <a:pt x="873"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5"/>
              <p:cNvSpPr/>
              <p:nvPr/>
            </p:nvSpPr>
            <p:spPr>
              <a:xfrm>
                <a:off x="6653277" y="1407228"/>
                <a:ext cx="273589" cy="657367"/>
              </a:xfrm>
              <a:custGeom>
                <a:rect b="b" l="l" r="r" t="t"/>
                <a:pathLst>
                  <a:path extrusionOk="0" h="11353" w="4725">
                    <a:moveTo>
                      <a:pt x="2662" y="1"/>
                    </a:moveTo>
                    <a:cubicBezTo>
                      <a:pt x="2376" y="1"/>
                      <a:pt x="2185" y="78"/>
                      <a:pt x="2230" y="273"/>
                    </a:cubicBezTo>
                    <a:cubicBezTo>
                      <a:pt x="2230" y="273"/>
                      <a:pt x="104" y="7180"/>
                      <a:pt x="0" y="11165"/>
                    </a:cubicBezTo>
                    <a:cubicBezTo>
                      <a:pt x="0" y="11165"/>
                      <a:pt x="329" y="11353"/>
                      <a:pt x="799" y="11353"/>
                    </a:cubicBezTo>
                    <a:cubicBezTo>
                      <a:pt x="1034" y="11353"/>
                      <a:pt x="1304" y="11306"/>
                      <a:pt x="1586" y="11165"/>
                    </a:cubicBezTo>
                    <a:cubicBezTo>
                      <a:pt x="1586" y="11165"/>
                      <a:pt x="2291" y="3587"/>
                      <a:pt x="4090" y="1258"/>
                    </a:cubicBezTo>
                    <a:cubicBezTo>
                      <a:pt x="4090" y="1258"/>
                      <a:pt x="4725" y="978"/>
                      <a:pt x="4336" y="553"/>
                    </a:cubicBezTo>
                    <a:cubicBezTo>
                      <a:pt x="4082" y="277"/>
                      <a:pt x="3203" y="1"/>
                      <a:pt x="2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5"/>
              <p:cNvSpPr/>
              <p:nvPr/>
            </p:nvSpPr>
            <p:spPr>
              <a:xfrm>
                <a:off x="6678291" y="1435253"/>
                <a:ext cx="248575" cy="629284"/>
              </a:xfrm>
              <a:custGeom>
                <a:rect b="b" l="l" r="r" t="t"/>
                <a:pathLst>
                  <a:path extrusionOk="0" h="10868" w="4293">
                    <a:moveTo>
                      <a:pt x="3827" y="1"/>
                    </a:moveTo>
                    <a:cubicBezTo>
                      <a:pt x="3816" y="79"/>
                      <a:pt x="3790" y="153"/>
                      <a:pt x="3746" y="217"/>
                    </a:cubicBezTo>
                    <a:cubicBezTo>
                      <a:pt x="3628" y="388"/>
                      <a:pt x="3420" y="474"/>
                      <a:pt x="3211" y="474"/>
                    </a:cubicBezTo>
                    <a:cubicBezTo>
                      <a:pt x="3099" y="474"/>
                      <a:pt x="2985" y="449"/>
                      <a:pt x="2885" y="399"/>
                    </a:cubicBezTo>
                    <a:lnTo>
                      <a:pt x="2885" y="399"/>
                    </a:lnTo>
                    <a:cubicBezTo>
                      <a:pt x="3074" y="899"/>
                      <a:pt x="2936" y="1459"/>
                      <a:pt x="2764" y="1965"/>
                    </a:cubicBezTo>
                    <a:cubicBezTo>
                      <a:pt x="2342" y="3207"/>
                      <a:pt x="1721" y="4394"/>
                      <a:pt x="1522" y="5694"/>
                    </a:cubicBezTo>
                    <a:cubicBezTo>
                      <a:pt x="1454" y="6123"/>
                      <a:pt x="1438" y="6557"/>
                      <a:pt x="1401" y="6990"/>
                    </a:cubicBezTo>
                    <a:cubicBezTo>
                      <a:pt x="1320" y="7907"/>
                      <a:pt x="1147" y="8819"/>
                      <a:pt x="887" y="9703"/>
                    </a:cubicBezTo>
                    <a:cubicBezTo>
                      <a:pt x="814" y="9952"/>
                      <a:pt x="733" y="10205"/>
                      <a:pt x="577" y="10415"/>
                    </a:cubicBezTo>
                    <a:cubicBezTo>
                      <a:pt x="435" y="10610"/>
                      <a:pt x="230" y="10756"/>
                      <a:pt x="0" y="10829"/>
                    </a:cubicBezTo>
                    <a:cubicBezTo>
                      <a:pt x="109" y="10852"/>
                      <a:pt x="234" y="10868"/>
                      <a:pt x="372" y="10868"/>
                    </a:cubicBezTo>
                    <a:cubicBezTo>
                      <a:pt x="605" y="10868"/>
                      <a:pt x="874" y="10821"/>
                      <a:pt x="1154" y="10681"/>
                    </a:cubicBezTo>
                    <a:cubicBezTo>
                      <a:pt x="1154" y="10681"/>
                      <a:pt x="1859" y="3103"/>
                      <a:pt x="3658" y="774"/>
                    </a:cubicBezTo>
                    <a:cubicBezTo>
                      <a:pt x="3658" y="774"/>
                      <a:pt x="4293" y="494"/>
                      <a:pt x="3904" y="69"/>
                    </a:cubicBezTo>
                    <a:cubicBezTo>
                      <a:pt x="3884" y="49"/>
                      <a:pt x="3857" y="25"/>
                      <a:pt x="3827" y="1"/>
                    </a:cubicBez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5"/>
              <p:cNvSpPr/>
              <p:nvPr/>
            </p:nvSpPr>
            <p:spPr>
              <a:xfrm>
                <a:off x="7401216" y="1091713"/>
                <a:ext cx="652272" cy="1106980"/>
              </a:xfrm>
              <a:custGeom>
                <a:rect b="b" l="l" r="r" t="t"/>
                <a:pathLst>
                  <a:path extrusionOk="0" h="19118" w="11265">
                    <a:moveTo>
                      <a:pt x="8508" y="1"/>
                    </a:moveTo>
                    <a:cubicBezTo>
                      <a:pt x="8268" y="1"/>
                      <a:pt x="8024" y="51"/>
                      <a:pt x="7792" y="157"/>
                    </a:cubicBezTo>
                    <a:cubicBezTo>
                      <a:pt x="6918" y="552"/>
                      <a:pt x="6530" y="1581"/>
                      <a:pt x="6927" y="2456"/>
                    </a:cubicBezTo>
                    <a:cubicBezTo>
                      <a:pt x="7519" y="3758"/>
                      <a:pt x="7751" y="5270"/>
                      <a:pt x="7592" y="6825"/>
                    </a:cubicBezTo>
                    <a:cubicBezTo>
                      <a:pt x="7444" y="8307"/>
                      <a:pt x="6961" y="9794"/>
                      <a:pt x="6155" y="11246"/>
                    </a:cubicBezTo>
                    <a:cubicBezTo>
                      <a:pt x="4974" y="13372"/>
                      <a:pt x="3280" y="15011"/>
                      <a:pt x="1384" y="15862"/>
                    </a:cubicBezTo>
                    <a:cubicBezTo>
                      <a:pt x="1384" y="15862"/>
                      <a:pt x="0" y="16259"/>
                      <a:pt x="1104" y="18190"/>
                    </a:cubicBezTo>
                    <a:cubicBezTo>
                      <a:pt x="1544" y="18960"/>
                      <a:pt x="2025" y="19117"/>
                      <a:pt x="2358" y="19117"/>
                    </a:cubicBezTo>
                    <a:cubicBezTo>
                      <a:pt x="2554" y="19117"/>
                      <a:pt x="2700" y="19063"/>
                      <a:pt x="2757" y="19047"/>
                    </a:cubicBezTo>
                    <a:cubicBezTo>
                      <a:pt x="2774" y="19040"/>
                      <a:pt x="2791" y="19037"/>
                      <a:pt x="2805" y="19030"/>
                    </a:cubicBezTo>
                    <a:cubicBezTo>
                      <a:pt x="5379" y="17876"/>
                      <a:pt x="7647" y="15710"/>
                      <a:pt x="9189" y="12933"/>
                    </a:cubicBezTo>
                    <a:cubicBezTo>
                      <a:pt x="10228" y="11063"/>
                      <a:pt x="10852" y="9126"/>
                      <a:pt x="11048" y="7173"/>
                    </a:cubicBezTo>
                    <a:cubicBezTo>
                      <a:pt x="11264" y="5007"/>
                      <a:pt x="10933" y="2881"/>
                      <a:pt x="10090" y="1018"/>
                    </a:cubicBezTo>
                    <a:cubicBezTo>
                      <a:pt x="9798" y="380"/>
                      <a:pt x="9167" y="1"/>
                      <a:pt x="8508" y="1"/>
                    </a:cubicBezTo>
                    <a:close/>
                  </a:path>
                </a:pathLst>
              </a:custGeom>
              <a:solidFill>
                <a:srgbClr val="E6B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5"/>
              <p:cNvSpPr/>
              <p:nvPr/>
            </p:nvSpPr>
            <p:spPr>
              <a:xfrm>
                <a:off x="7526461" y="1107810"/>
                <a:ext cx="342725" cy="890251"/>
              </a:xfrm>
              <a:custGeom>
                <a:rect b="b" l="l" r="r" t="t"/>
                <a:pathLst>
                  <a:path extrusionOk="0" h="15375" w="5919">
                    <a:moveTo>
                      <a:pt x="5409" y="1"/>
                    </a:moveTo>
                    <a:lnTo>
                      <a:pt x="5409" y="1"/>
                    </a:lnTo>
                    <a:cubicBezTo>
                      <a:pt x="4694" y="457"/>
                      <a:pt x="4404" y="1381"/>
                      <a:pt x="4764" y="2178"/>
                    </a:cubicBezTo>
                    <a:cubicBezTo>
                      <a:pt x="5356" y="3480"/>
                      <a:pt x="5588" y="4992"/>
                      <a:pt x="5429" y="6547"/>
                    </a:cubicBezTo>
                    <a:cubicBezTo>
                      <a:pt x="5281" y="8029"/>
                      <a:pt x="4798" y="9516"/>
                      <a:pt x="3992" y="10968"/>
                    </a:cubicBezTo>
                    <a:cubicBezTo>
                      <a:pt x="2973" y="12800"/>
                      <a:pt x="1576" y="14268"/>
                      <a:pt x="0" y="15182"/>
                    </a:cubicBezTo>
                    <a:cubicBezTo>
                      <a:pt x="537" y="14933"/>
                      <a:pt x="1046" y="14632"/>
                      <a:pt x="1519" y="14281"/>
                    </a:cubicBezTo>
                    <a:lnTo>
                      <a:pt x="1519" y="14281"/>
                    </a:lnTo>
                    <a:cubicBezTo>
                      <a:pt x="1515" y="14690"/>
                      <a:pt x="1687" y="15095"/>
                      <a:pt x="1984" y="15374"/>
                    </a:cubicBezTo>
                    <a:cubicBezTo>
                      <a:pt x="1981" y="15023"/>
                      <a:pt x="1779" y="14673"/>
                      <a:pt x="1883" y="14338"/>
                    </a:cubicBezTo>
                    <a:cubicBezTo>
                      <a:pt x="1927" y="14193"/>
                      <a:pt x="2025" y="14072"/>
                      <a:pt x="2123" y="13954"/>
                    </a:cubicBezTo>
                    <a:cubicBezTo>
                      <a:pt x="2487" y="13508"/>
                      <a:pt x="2852" y="13063"/>
                      <a:pt x="3216" y="12621"/>
                    </a:cubicBezTo>
                    <a:cubicBezTo>
                      <a:pt x="3314" y="12698"/>
                      <a:pt x="3351" y="12834"/>
                      <a:pt x="3422" y="12941"/>
                    </a:cubicBezTo>
                    <a:cubicBezTo>
                      <a:pt x="3471" y="13022"/>
                      <a:pt x="3564" y="13090"/>
                      <a:pt x="3652" y="13090"/>
                    </a:cubicBezTo>
                    <a:cubicBezTo>
                      <a:pt x="3682" y="13090"/>
                      <a:pt x="3712" y="13082"/>
                      <a:pt x="3739" y="13063"/>
                    </a:cubicBezTo>
                    <a:cubicBezTo>
                      <a:pt x="3820" y="13009"/>
                      <a:pt x="3827" y="12894"/>
                      <a:pt x="3827" y="12796"/>
                    </a:cubicBezTo>
                    <a:cubicBezTo>
                      <a:pt x="3837" y="12088"/>
                      <a:pt x="4043" y="11379"/>
                      <a:pt x="4411" y="10772"/>
                    </a:cubicBezTo>
                    <a:cubicBezTo>
                      <a:pt x="4461" y="10866"/>
                      <a:pt x="4512" y="10964"/>
                      <a:pt x="4596" y="11032"/>
                    </a:cubicBezTo>
                    <a:cubicBezTo>
                      <a:pt x="4646" y="11070"/>
                      <a:pt x="4712" y="11094"/>
                      <a:pt x="4776" y="11094"/>
                    </a:cubicBezTo>
                    <a:cubicBezTo>
                      <a:pt x="4818" y="11094"/>
                      <a:pt x="4859" y="11083"/>
                      <a:pt x="4893" y="11058"/>
                    </a:cubicBezTo>
                    <a:cubicBezTo>
                      <a:pt x="4987" y="10988"/>
                      <a:pt x="4998" y="10853"/>
                      <a:pt x="4998" y="10734"/>
                    </a:cubicBezTo>
                    <a:cubicBezTo>
                      <a:pt x="5004" y="10175"/>
                      <a:pt x="5045" y="9614"/>
                      <a:pt x="5119" y="9057"/>
                    </a:cubicBezTo>
                    <a:cubicBezTo>
                      <a:pt x="5133" y="8963"/>
                      <a:pt x="5146" y="8862"/>
                      <a:pt x="5197" y="8781"/>
                    </a:cubicBezTo>
                    <a:cubicBezTo>
                      <a:pt x="5262" y="8676"/>
                      <a:pt x="5385" y="8618"/>
                      <a:pt x="5506" y="8618"/>
                    </a:cubicBezTo>
                    <a:cubicBezTo>
                      <a:pt x="5579" y="8618"/>
                      <a:pt x="5651" y="8639"/>
                      <a:pt x="5710" y="8683"/>
                    </a:cubicBezTo>
                    <a:cubicBezTo>
                      <a:pt x="5898" y="7799"/>
                      <a:pt x="5524" y="6867"/>
                      <a:pt x="5710" y="5984"/>
                    </a:cubicBezTo>
                    <a:cubicBezTo>
                      <a:pt x="5918" y="4964"/>
                      <a:pt x="5605" y="3911"/>
                      <a:pt x="5224" y="2943"/>
                    </a:cubicBezTo>
                    <a:cubicBezTo>
                      <a:pt x="5105" y="2639"/>
                      <a:pt x="4984" y="2332"/>
                      <a:pt x="4917" y="2012"/>
                    </a:cubicBezTo>
                    <a:cubicBezTo>
                      <a:pt x="4775" y="1310"/>
                      <a:pt x="4957" y="538"/>
                      <a:pt x="5409" y="1"/>
                    </a:cubicBezTo>
                    <a:close/>
                  </a:path>
                </a:pathLst>
              </a:custGeom>
              <a:solidFill>
                <a:srgbClr val="EEC7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5"/>
              <p:cNvSpPr/>
              <p:nvPr/>
            </p:nvSpPr>
            <p:spPr>
              <a:xfrm>
                <a:off x="7468210" y="1252047"/>
                <a:ext cx="581515" cy="946648"/>
              </a:xfrm>
              <a:custGeom>
                <a:rect b="b" l="l" r="r" t="t"/>
                <a:pathLst>
                  <a:path extrusionOk="0" h="16349" w="10043">
                    <a:moveTo>
                      <a:pt x="9553" y="0"/>
                    </a:moveTo>
                    <a:cubicBezTo>
                      <a:pt x="9611" y="1340"/>
                      <a:pt x="9492" y="3051"/>
                      <a:pt x="9014" y="6202"/>
                    </a:cubicBezTo>
                    <a:cubicBezTo>
                      <a:pt x="8315" y="10815"/>
                      <a:pt x="3186" y="14594"/>
                      <a:pt x="1951" y="15424"/>
                    </a:cubicBezTo>
                    <a:cubicBezTo>
                      <a:pt x="1637" y="15636"/>
                      <a:pt x="1302" y="15715"/>
                      <a:pt x="977" y="15715"/>
                    </a:cubicBezTo>
                    <a:cubicBezTo>
                      <a:pt x="627" y="15715"/>
                      <a:pt x="289" y="15624"/>
                      <a:pt x="0" y="15509"/>
                    </a:cubicBezTo>
                    <a:lnTo>
                      <a:pt x="0" y="15509"/>
                    </a:lnTo>
                    <a:cubicBezTo>
                      <a:pt x="426" y="16203"/>
                      <a:pt x="882" y="16348"/>
                      <a:pt x="1203" y="16348"/>
                    </a:cubicBezTo>
                    <a:cubicBezTo>
                      <a:pt x="1398" y="16348"/>
                      <a:pt x="1542" y="16294"/>
                      <a:pt x="1600" y="16278"/>
                    </a:cubicBezTo>
                    <a:cubicBezTo>
                      <a:pt x="1617" y="16271"/>
                      <a:pt x="1634" y="16268"/>
                      <a:pt x="1648" y="16261"/>
                    </a:cubicBezTo>
                    <a:cubicBezTo>
                      <a:pt x="4222" y="15107"/>
                      <a:pt x="6490" y="12941"/>
                      <a:pt x="8032" y="10164"/>
                    </a:cubicBezTo>
                    <a:cubicBezTo>
                      <a:pt x="9071" y="8294"/>
                      <a:pt x="9695" y="6357"/>
                      <a:pt x="9891" y="4404"/>
                    </a:cubicBezTo>
                    <a:cubicBezTo>
                      <a:pt x="10042" y="2892"/>
                      <a:pt x="9925" y="1397"/>
                      <a:pt x="9553" y="0"/>
                    </a:cubicBezTo>
                    <a:close/>
                  </a:path>
                </a:pathLst>
              </a:custGeom>
              <a:solidFill>
                <a:srgbClr val="D69F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5"/>
              <p:cNvSpPr/>
              <p:nvPr/>
            </p:nvSpPr>
            <p:spPr>
              <a:xfrm>
                <a:off x="5750561" y="1914056"/>
                <a:ext cx="422109" cy="301614"/>
              </a:xfrm>
              <a:custGeom>
                <a:rect b="b" l="l" r="r" t="t"/>
                <a:pathLst>
                  <a:path extrusionOk="0" h="5209" w="7290">
                    <a:moveTo>
                      <a:pt x="5365" y="1"/>
                    </a:moveTo>
                    <a:cubicBezTo>
                      <a:pt x="5080" y="1"/>
                      <a:pt x="4794" y="35"/>
                      <a:pt x="4515" y="98"/>
                    </a:cubicBezTo>
                    <a:cubicBezTo>
                      <a:pt x="3962" y="222"/>
                      <a:pt x="3425" y="445"/>
                      <a:pt x="2930" y="738"/>
                    </a:cubicBezTo>
                    <a:cubicBezTo>
                      <a:pt x="2086" y="1231"/>
                      <a:pt x="1344" y="1923"/>
                      <a:pt x="770" y="2679"/>
                    </a:cubicBezTo>
                    <a:cubicBezTo>
                      <a:pt x="413" y="3151"/>
                      <a:pt x="99" y="3684"/>
                      <a:pt x="24" y="4275"/>
                    </a:cubicBezTo>
                    <a:cubicBezTo>
                      <a:pt x="1" y="4487"/>
                      <a:pt x="8" y="4717"/>
                      <a:pt x="125" y="4896"/>
                    </a:cubicBezTo>
                    <a:cubicBezTo>
                      <a:pt x="259" y="5106"/>
                      <a:pt x="516" y="5209"/>
                      <a:pt x="766" y="5209"/>
                    </a:cubicBezTo>
                    <a:cubicBezTo>
                      <a:pt x="789" y="5209"/>
                      <a:pt x="811" y="5208"/>
                      <a:pt x="834" y="5206"/>
                    </a:cubicBezTo>
                    <a:cubicBezTo>
                      <a:pt x="1101" y="5186"/>
                      <a:pt x="1354" y="5061"/>
                      <a:pt x="1583" y="4916"/>
                    </a:cubicBezTo>
                    <a:cubicBezTo>
                      <a:pt x="2539" y="4315"/>
                      <a:pt x="3254" y="3333"/>
                      <a:pt x="4306" y="2918"/>
                    </a:cubicBezTo>
                    <a:cubicBezTo>
                      <a:pt x="4725" y="2756"/>
                      <a:pt x="5174" y="2692"/>
                      <a:pt x="5609" y="2591"/>
                    </a:cubicBezTo>
                    <a:cubicBezTo>
                      <a:pt x="6048" y="2490"/>
                      <a:pt x="6490" y="2341"/>
                      <a:pt x="6827" y="2048"/>
                    </a:cubicBezTo>
                    <a:cubicBezTo>
                      <a:pt x="7036" y="1862"/>
                      <a:pt x="7205" y="1616"/>
                      <a:pt x="7236" y="1339"/>
                    </a:cubicBezTo>
                    <a:cubicBezTo>
                      <a:pt x="7289" y="843"/>
                      <a:pt x="6915" y="344"/>
                      <a:pt x="6462" y="185"/>
                    </a:cubicBezTo>
                    <a:cubicBezTo>
                      <a:pt x="6110" y="59"/>
                      <a:pt x="5739" y="1"/>
                      <a:pt x="5365" y="1"/>
                    </a:cubicBezTo>
                    <a:close/>
                  </a:path>
                </a:pathLst>
              </a:custGeom>
              <a:solidFill>
                <a:srgbClr val="E27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5"/>
              <p:cNvSpPr/>
              <p:nvPr/>
            </p:nvSpPr>
            <p:spPr>
              <a:xfrm>
                <a:off x="7934044" y="1178741"/>
                <a:ext cx="42269" cy="45396"/>
              </a:xfrm>
              <a:custGeom>
                <a:rect b="b" l="l" r="r" t="t"/>
                <a:pathLst>
                  <a:path extrusionOk="0" h="784" w="730">
                    <a:moveTo>
                      <a:pt x="314" y="1"/>
                    </a:moveTo>
                    <a:cubicBezTo>
                      <a:pt x="309" y="1"/>
                      <a:pt x="305" y="1"/>
                      <a:pt x="301" y="1"/>
                    </a:cubicBezTo>
                    <a:cubicBezTo>
                      <a:pt x="212" y="1"/>
                      <a:pt x="125" y="45"/>
                      <a:pt x="74" y="115"/>
                    </a:cubicBezTo>
                    <a:cubicBezTo>
                      <a:pt x="24" y="183"/>
                      <a:pt x="4" y="267"/>
                      <a:pt x="4" y="341"/>
                    </a:cubicBezTo>
                    <a:cubicBezTo>
                      <a:pt x="0" y="503"/>
                      <a:pt x="67" y="635"/>
                      <a:pt x="105" y="766"/>
                    </a:cubicBezTo>
                    <a:cubicBezTo>
                      <a:pt x="108" y="777"/>
                      <a:pt x="119" y="783"/>
                      <a:pt x="128" y="783"/>
                    </a:cubicBezTo>
                    <a:cubicBezTo>
                      <a:pt x="139" y="780"/>
                      <a:pt x="148" y="770"/>
                      <a:pt x="148" y="760"/>
                    </a:cubicBezTo>
                    <a:cubicBezTo>
                      <a:pt x="135" y="615"/>
                      <a:pt x="85" y="476"/>
                      <a:pt x="98" y="348"/>
                    </a:cubicBezTo>
                    <a:cubicBezTo>
                      <a:pt x="105" y="220"/>
                      <a:pt x="186" y="109"/>
                      <a:pt x="304" y="106"/>
                    </a:cubicBezTo>
                    <a:cubicBezTo>
                      <a:pt x="361" y="106"/>
                      <a:pt x="415" y="126"/>
                      <a:pt x="455" y="166"/>
                    </a:cubicBezTo>
                    <a:cubicBezTo>
                      <a:pt x="499" y="210"/>
                      <a:pt x="530" y="271"/>
                      <a:pt x="560" y="331"/>
                    </a:cubicBezTo>
                    <a:cubicBezTo>
                      <a:pt x="621" y="453"/>
                      <a:pt x="655" y="591"/>
                      <a:pt x="695" y="726"/>
                    </a:cubicBezTo>
                    <a:cubicBezTo>
                      <a:pt x="698" y="736"/>
                      <a:pt x="706" y="740"/>
                      <a:pt x="715" y="740"/>
                    </a:cubicBezTo>
                    <a:cubicBezTo>
                      <a:pt x="722" y="740"/>
                      <a:pt x="729" y="730"/>
                      <a:pt x="729" y="719"/>
                    </a:cubicBezTo>
                    <a:cubicBezTo>
                      <a:pt x="715" y="578"/>
                      <a:pt x="695" y="436"/>
                      <a:pt x="641" y="297"/>
                    </a:cubicBezTo>
                    <a:cubicBezTo>
                      <a:pt x="614" y="227"/>
                      <a:pt x="584" y="159"/>
                      <a:pt x="530" y="95"/>
                    </a:cubicBezTo>
                    <a:cubicBezTo>
                      <a:pt x="479" y="34"/>
                      <a:pt x="392" y="1"/>
                      <a:pt x="314" y="1"/>
                    </a:cubicBezTo>
                    <a:close/>
                  </a:path>
                </a:pathLst>
              </a:custGeom>
              <a:solidFill>
                <a:srgbClr val="5F4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5"/>
              <p:cNvSpPr/>
              <p:nvPr/>
            </p:nvSpPr>
            <p:spPr>
              <a:xfrm>
                <a:off x="7840414" y="1204682"/>
                <a:ext cx="39721" cy="50086"/>
              </a:xfrm>
              <a:custGeom>
                <a:rect b="b" l="l" r="r" t="t"/>
                <a:pathLst>
                  <a:path extrusionOk="0" h="865" w="686">
                    <a:moveTo>
                      <a:pt x="310" y="0"/>
                    </a:moveTo>
                    <a:cubicBezTo>
                      <a:pt x="273" y="0"/>
                      <a:pt x="236" y="7"/>
                      <a:pt x="203" y="22"/>
                    </a:cubicBezTo>
                    <a:cubicBezTo>
                      <a:pt x="126" y="49"/>
                      <a:pt x="55" y="120"/>
                      <a:pt x="31" y="201"/>
                    </a:cubicBezTo>
                    <a:cubicBezTo>
                      <a:pt x="4" y="278"/>
                      <a:pt x="1" y="352"/>
                      <a:pt x="4" y="427"/>
                    </a:cubicBezTo>
                    <a:cubicBezTo>
                      <a:pt x="11" y="578"/>
                      <a:pt x="48" y="717"/>
                      <a:pt x="92" y="852"/>
                    </a:cubicBezTo>
                    <a:cubicBezTo>
                      <a:pt x="96" y="862"/>
                      <a:pt x="102" y="865"/>
                      <a:pt x="112" y="865"/>
                    </a:cubicBezTo>
                    <a:cubicBezTo>
                      <a:pt x="119" y="862"/>
                      <a:pt x="126" y="855"/>
                      <a:pt x="126" y="845"/>
                    </a:cubicBezTo>
                    <a:cubicBezTo>
                      <a:pt x="109" y="703"/>
                      <a:pt x="88" y="565"/>
                      <a:pt x="92" y="427"/>
                    </a:cubicBezTo>
                    <a:cubicBezTo>
                      <a:pt x="96" y="359"/>
                      <a:pt x="102" y="292"/>
                      <a:pt x="126" y="234"/>
                    </a:cubicBezTo>
                    <a:cubicBezTo>
                      <a:pt x="146" y="181"/>
                      <a:pt x="186" y="140"/>
                      <a:pt x="241" y="120"/>
                    </a:cubicBezTo>
                    <a:cubicBezTo>
                      <a:pt x="263" y="111"/>
                      <a:pt x="286" y="107"/>
                      <a:pt x="309" y="107"/>
                    </a:cubicBezTo>
                    <a:cubicBezTo>
                      <a:pt x="396" y="107"/>
                      <a:pt x="479" y="170"/>
                      <a:pt x="527" y="262"/>
                    </a:cubicBezTo>
                    <a:cubicBezTo>
                      <a:pt x="588" y="373"/>
                      <a:pt x="598" y="521"/>
                      <a:pt x="642" y="659"/>
                    </a:cubicBezTo>
                    <a:cubicBezTo>
                      <a:pt x="645" y="667"/>
                      <a:pt x="655" y="673"/>
                      <a:pt x="666" y="673"/>
                    </a:cubicBezTo>
                    <a:cubicBezTo>
                      <a:pt x="675" y="670"/>
                      <a:pt x="686" y="659"/>
                      <a:pt x="683" y="650"/>
                    </a:cubicBezTo>
                    <a:cubicBezTo>
                      <a:pt x="666" y="511"/>
                      <a:pt x="675" y="366"/>
                      <a:pt x="611" y="217"/>
                    </a:cubicBezTo>
                    <a:cubicBezTo>
                      <a:pt x="577" y="147"/>
                      <a:pt x="527" y="79"/>
                      <a:pt x="453" y="39"/>
                    </a:cubicBezTo>
                    <a:cubicBezTo>
                      <a:pt x="410" y="13"/>
                      <a:pt x="360" y="0"/>
                      <a:pt x="310" y="0"/>
                    </a:cubicBezTo>
                    <a:close/>
                  </a:path>
                </a:pathLst>
              </a:custGeom>
              <a:solidFill>
                <a:srgbClr val="5F4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5"/>
              <p:cNvSpPr/>
              <p:nvPr/>
            </p:nvSpPr>
            <p:spPr>
              <a:xfrm>
                <a:off x="7874403" y="1231491"/>
                <a:ext cx="92528" cy="57323"/>
              </a:xfrm>
              <a:custGeom>
                <a:rect b="b" l="l" r="r" t="t"/>
                <a:pathLst>
                  <a:path extrusionOk="0" h="990" w="1598">
                    <a:moveTo>
                      <a:pt x="1300" y="1"/>
                    </a:moveTo>
                    <a:cubicBezTo>
                      <a:pt x="1133" y="1"/>
                      <a:pt x="996" y="125"/>
                      <a:pt x="855" y="207"/>
                    </a:cubicBezTo>
                    <a:cubicBezTo>
                      <a:pt x="740" y="271"/>
                      <a:pt x="612" y="315"/>
                      <a:pt x="480" y="335"/>
                    </a:cubicBezTo>
                    <a:cubicBezTo>
                      <a:pt x="395" y="349"/>
                      <a:pt x="291" y="332"/>
                      <a:pt x="210" y="366"/>
                    </a:cubicBezTo>
                    <a:cubicBezTo>
                      <a:pt x="1" y="447"/>
                      <a:pt x="38" y="770"/>
                      <a:pt x="197" y="885"/>
                    </a:cubicBezTo>
                    <a:cubicBezTo>
                      <a:pt x="244" y="919"/>
                      <a:pt x="301" y="939"/>
                      <a:pt x="359" y="953"/>
                    </a:cubicBezTo>
                    <a:cubicBezTo>
                      <a:pt x="454" y="977"/>
                      <a:pt x="552" y="990"/>
                      <a:pt x="650" y="990"/>
                    </a:cubicBezTo>
                    <a:cubicBezTo>
                      <a:pt x="781" y="990"/>
                      <a:pt x="912" y="967"/>
                      <a:pt x="1034" y="919"/>
                    </a:cubicBezTo>
                    <a:cubicBezTo>
                      <a:pt x="1242" y="834"/>
                      <a:pt x="1428" y="672"/>
                      <a:pt x="1529" y="467"/>
                    </a:cubicBezTo>
                    <a:cubicBezTo>
                      <a:pt x="1570" y="382"/>
                      <a:pt x="1597" y="281"/>
                      <a:pt x="1570" y="190"/>
                    </a:cubicBezTo>
                    <a:cubicBezTo>
                      <a:pt x="1536" y="82"/>
                      <a:pt x="1425" y="8"/>
                      <a:pt x="1314" y="1"/>
                    </a:cubicBezTo>
                    <a:cubicBezTo>
                      <a:pt x="1309" y="1"/>
                      <a:pt x="1304" y="1"/>
                      <a:pt x="1300" y="1"/>
                    </a:cubicBezTo>
                    <a:close/>
                  </a:path>
                </a:pathLst>
              </a:custGeom>
              <a:solidFill>
                <a:srgbClr val="AB63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5"/>
              <p:cNvSpPr/>
              <p:nvPr/>
            </p:nvSpPr>
            <p:spPr>
              <a:xfrm>
                <a:off x="7848636" y="1457199"/>
                <a:ext cx="185114" cy="32715"/>
              </a:xfrm>
              <a:custGeom>
                <a:rect b="b" l="l" r="r" t="t"/>
                <a:pathLst>
                  <a:path extrusionOk="0" h="565" w="3197">
                    <a:moveTo>
                      <a:pt x="1" y="0"/>
                    </a:moveTo>
                    <a:lnTo>
                      <a:pt x="1" y="0"/>
                    </a:lnTo>
                    <a:cubicBezTo>
                      <a:pt x="581" y="432"/>
                      <a:pt x="1187" y="565"/>
                      <a:pt x="1713" y="565"/>
                    </a:cubicBezTo>
                    <a:cubicBezTo>
                      <a:pt x="2557" y="565"/>
                      <a:pt x="3196" y="223"/>
                      <a:pt x="3196" y="223"/>
                    </a:cubicBezTo>
                    <a:lnTo>
                      <a:pt x="3196" y="223"/>
                    </a:lnTo>
                    <a:cubicBezTo>
                      <a:pt x="2740" y="389"/>
                      <a:pt x="2298" y="450"/>
                      <a:pt x="1896" y="450"/>
                    </a:cubicBezTo>
                    <a:cubicBezTo>
                      <a:pt x="802" y="450"/>
                      <a:pt x="1" y="0"/>
                      <a:pt x="1" y="0"/>
                    </a:cubicBezTo>
                    <a:close/>
                  </a:path>
                </a:pathLst>
              </a:custGeom>
              <a:solidFill>
                <a:srgbClr val="AB63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5"/>
              <p:cNvSpPr/>
              <p:nvPr/>
            </p:nvSpPr>
            <p:spPr>
              <a:xfrm>
                <a:off x="7822638" y="1616607"/>
                <a:ext cx="174923" cy="50549"/>
              </a:xfrm>
              <a:custGeom>
                <a:rect b="b" l="l" r="r" t="t"/>
                <a:pathLst>
                  <a:path extrusionOk="0" h="873" w="3021">
                    <a:moveTo>
                      <a:pt x="1" y="1"/>
                    </a:moveTo>
                    <a:lnTo>
                      <a:pt x="1" y="1"/>
                    </a:lnTo>
                    <a:cubicBezTo>
                      <a:pt x="726" y="703"/>
                      <a:pt x="1511" y="873"/>
                      <a:pt x="2098" y="873"/>
                    </a:cubicBezTo>
                    <a:cubicBezTo>
                      <a:pt x="2645" y="873"/>
                      <a:pt x="3021" y="726"/>
                      <a:pt x="3021" y="726"/>
                    </a:cubicBezTo>
                    <a:lnTo>
                      <a:pt x="3021" y="726"/>
                    </a:lnTo>
                    <a:cubicBezTo>
                      <a:pt x="2823" y="760"/>
                      <a:pt x="2628" y="775"/>
                      <a:pt x="2439" y="775"/>
                    </a:cubicBezTo>
                    <a:cubicBezTo>
                      <a:pt x="1080" y="775"/>
                      <a:pt x="1" y="1"/>
                      <a:pt x="1" y="1"/>
                    </a:cubicBezTo>
                    <a:close/>
                  </a:path>
                </a:pathLst>
              </a:custGeom>
              <a:solidFill>
                <a:srgbClr val="AB63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5"/>
              <p:cNvSpPr/>
              <p:nvPr/>
            </p:nvSpPr>
            <p:spPr>
              <a:xfrm>
                <a:off x="7773593" y="1733050"/>
                <a:ext cx="159695" cy="79905"/>
              </a:xfrm>
              <a:custGeom>
                <a:rect b="b" l="l" r="r" t="t"/>
                <a:pathLst>
                  <a:path extrusionOk="0" h="1380" w="2758">
                    <a:moveTo>
                      <a:pt x="1" y="0"/>
                    </a:moveTo>
                    <a:cubicBezTo>
                      <a:pt x="587" y="1215"/>
                      <a:pt x="1787" y="1379"/>
                      <a:pt x="2391" y="1379"/>
                    </a:cubicBezTo>
                    <a:cubicBezTo>
                      <a:pt x="2615" y="1379"/>
                      <a:pt x="2758" y="1357"/>
                      <a:pt x="2758" y="1357"/>
                    </a:cubicBezTo>
                    <a:cubicBezTo>
                      <a:pt x="774" y="1240"/>
                      <a:pt x="1" y="1"/>
                      <a:pt x="1" y="0"/>
                    </a:cubicBezTo>
                    <a:close/>
                  </a:path>
                </a:pathLst>
              </a:custGeom>
              <a:solidFill>
                <a:srgbClr val="AB63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5"/>
              <p:cNvSpPr/>
              <p:nvPr/>
            </p:nvSpPr>
            <p:spPr>
              <a:xfrm>
                <a:off x="7702662" y="1844630"/>
                <a:ext cx="129412" cy="119105"/>
              </a:xfrm>
              <a:custGeom>
                <a:rect b="b" l="l" r="r" t="t"/>
                <a:pathLst>
                  <a:path extrusionOk="0" h="2057" w="2235">
                    <a:moveTo>
                      <a:pt x="1" y="1"/>
                    </a:moveTo>
                    <a:cubicBezTo>
                      <a:pt x="416" y="1952"/>
                      <a:pt x="1869" y="2057"/>
                      <a:pt x="2177" y="2057"/>
                    </a:cubicBezTo>
                    <a:cubicBezTo>
                      <a:pt x="2214" y="2057"/>
                      <a:pt x="2235" y="2055"/>
                      <a:pt x="2235" y="2055"/>
                    </a:cubicBezTo>
                    <a:cubicBezTo>
                      <a:pt x="484" y="1691"/>
                      <a:pt x="1" y="2"/>
                      <a:pt x="1" y="1"/>
                    </a:cubicBezTo>
                    <a:close/>
                  </a:path>
                </a:pathLst>
              </a:custGeom>
              <a:solidFill>
                <a:srgbClr val="AB63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5"/>
              <p:cNvSpPr/>
              <p:nvPr/>
            </p:nvSpPr>
            <p:spPr>
              <a:xfrm>
                <a:off x="7593629" y="1943529"/>
                <a:ext cx="109088" cy="151241"/>
              </a:xfrm>
              <a:custGeom>
                <a:rect b="b" l="l" r="r" t="t"/>
                <a:pathLst>
                  <a:path extrusionOk="0" h="2612" w="1884">
                    <a:moveTo>
                      <a:pt x="251" y="0"/>
                    </a:moveTo>
                    <a:cubicBezTo>
                      <a:pt x="1" y="2244"/>
                      <a:pt x="1884" y="2612"/>
                      <a:pt x="1884" y="2612"/>
                    </a:cubicBezTo>
                    <a:cubicBezTo>
                      <a:pt x="163" y="1836"/>
                      <a:pt x="251" y="1"/>
                      <a:pt x="251" y="0"/>
                    </a:cubicBezTo>
                    <a:close/>
                  </a:path>
                </a:pathLst>
              </a:custGeom>
              <a:solidFill>
                <a:srgbClr val="AB63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5"/>
              <p:cNvSpPr/>
              <p:nvPr/>
            </p:nvSpPr>
            <p:spPr>
              <a:xfrm>
                <a:off x="7782395" y="1071504"/>
                <a:ext cx="194263" cy="104919"/>
              </a:xfrm>
              <a:custGeom>
                <a:rect b="b" l="l" r="r" t="t"/>
                <a:pathLst>
                  <a:path extrusionOk="0" h="1812" w="3355">
                    <a:moveTo>
                      <a:pt x="3001" y="0"/>
                    </a:moveTo>
                    <a:lnTo>
                      <a:pt x="0" y="760"/>
                    </a:lnTo>
                    <a:lnTo>
                      <a:pt x="223" y="1741"/>
                    </a:lnTo>
                    <a:cubicBezTo>
                      <a:pt x="223" y="1741"/>
                      <a:pt x="495" y="1812"/>
                      <a:pt x="936" y="1812"/>
                    </a:cubicBezTo>
                    <a:cubicBezTo>
                      <a:pt x="1524" y="1812"/>
                      <a:pt x="2412" y="1686"/>
                      <a:pt x="3355" y="1100"/>
                    </a:cubicBezTo>
                    <a:lnTo>
                      <a:pt x="3001" y="0"/>
                    </a:lnTo>
                    <a:close/>
                  </a:path>
                </a:pathLst>
              </a:custGeom>
              <a:solidFill>
                <a:srgbClr val="56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5"/>
              <p:cNvSpPr/>
              <p:nvPr/>
            </p:nvSpPr>
            <p:spPr>
              <a:xfrm>
                <a:off x="7673189" y="1032825"/>
                <a:ext cx="409950" cy="117889"/>
              </a:xfrm>
              <a:custGeom>
                <a:rect b="b" l="l" r="r" t="t"/>
                <a:pathLst>
                  <a:path extrusionOk="0" h="2036" w="7080">
                    <a:moveTo>
                      <a:pt x="3186" y="0"/>
                    </a:moveTo>
                    <a:lnTo>
                      <a:pt x="0" y="1313"/>
                    </a:lnTo>
                    <a:lnTo>
                      <a:pt x="3199" y="2035"/>
                    </a:lnTo>
                    <a:lnTo>
                      <a:pt x="7080" y="783"/>
                    </a:lnTo>
                    <a:lnTo>
                      <a:pt x="31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5"/>
              <p:cNvSpPr/>
              <p:nvPr/>
            </p:nvSpPr>
            <p:spPr>
              <a:xfrm>
                <a:off x="7118821" y="2968650"/>
                <a:ext cx="1853" cy="1274"/>
              </a:xfrm>
              <a:custGeom>
                <a:rect b="b" l="l" r="r" t="t"/>
                <a:pathLst>
                  <a:path extrusionOk="0" h="22" w="32">
                    <a:moveTo>
                      <a:pt x="11" y="1"/>
                    </a:moveTo>
                    <a:cubicBezTo>
                      <a:pt x="8" y="8"/>
                      <a:pt x="5" y="15"/>
                      <a:pt x="1" y="21"/>
                    </a:cubicBezTo>
                    <a:lnTo>
                      <a:pt x="32" y="21"/>
                    </a:lnTo>
                    <a:cubicBezTo>
                      <a:pt x="25" y="15"/>
                      <a:pt x="18" y="8"/>
                      <a:pt x="11" y="1"/>
                    </a:cubicBezTo>
                    <a:close/>
                  </a:path>
                </a:pathLst>
              </a:custGeom>
              <a:solidFill>
                <a:srgbClr val="7A0A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5"/>
              <p:cNvSpPr/>
              <p:nvPr/>
            </p:nvSpPr>
            <p:spPr>
              <a:xfrm>
                <a:off x="5851024" y="3158399"/>
                <a:ext cx="169828" cy="192294"/>
              </a:xfrm>
              <a:custGeom>
                <a:rect b="b" l="l" r="r" t="t"/>
                <a:pathLst>
                  <a:path extrusionOk="0" h="3321" w="2933">
                    <a:moveTo>
                      <a:pt x="689" y="0"/>
                    </a:moveTo>
                    <a:cubicBezTo>
                      <a:pt x="189" y="0"/>
                      <a:pt x="0" y="254"/>
                      <a:pt x="0" y="254"/>
                    </a:cubicBezTo>
                    <a:cubicBezTo>
                      <a:pt x="0" y="254"/>
                      <a:pt x="678" y="3321"/>
                      <a:pt x="1748" y="3321"/>
                    </a:cubicBezTo>
                    <a:lnTo>
                      <a:pt x="1792" y="3321"/>
                    </a:lnTo>
                    <a:cubicBezTo>
                      <a:pt x="2889" y="3237"/>
                      <a:pt x="2933" y="831"/>
                      <a:pt x="1681" y="254"/>
                    </a:cubicBezTo>
                    <a:cubicBezTo>
                      <a:pt x="1262" y="61"/>
                      <a:pt x="938" y="0"/>
                      <a:pt x="689" y="0"/>
                    </a:cubicBezTo>
                    <a:close/>
                  </a:path>
                </a:pathLst>
              </a:custGeom>
              <a:solidFill>
                <a:srgbClr val="A5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5"/>
              <p:cNvSpPr/>
              <p:nvPr/>
            </p:nvSpPr>
            <p:spPr>
              <a:xfrm>
                <a:off x="5160525" y="2954406"/>
                <a:ext cx="855625" cy="466289"/>
              </a:xfrm>
              <a:custGeom>
                <a:rect b="b" l="l" r="r" t="t"/>
                <a:pathLst>
                  <a:path extrusionOk="0" h="8053" w="14777">
                    <a:moveTo>
                      <a:pt x="1938" y="0"/>
                    </a:moveTo>
                    <a:cubicBezTo>
                      <a:pt x="1772" y="0"/>
                      <a:pt x="1602" y="25"/>
                      <a:pt x="1434" y="75"/>
                    </a:cubicBezTo>
                    <a:cubicBezTo>
                      <a:pt x="516" y="355"/>
                      <a:pt x="0" y="1324"/>
                      <a:pt x="280" y="2242"/>
                    </a:cubicBezTo>
                    <a:cubicBezTo>
                      <a:pt x="1047" y="4766"/>
                      <a:pt x="2494" y="6500"/>
                      <a:pt x="4579" y="7398"/>
                    </a:cubicBezTo>
                    <a:cubicBezTo>
                      <a:pt x="5686" y="7873"/>
                      <a:pt x="6857" y="8052"/>
                      <a:pt x="7994" y="8052"/>
                    </a:cubicBezTo>
                    <a:cubicBezTo>
                      <a:pt x="10393" y="8052"/>
                      <a:pt x="12620" y="7259"/>
                      <a:pt x="13663" y="6824"/>
                    </a:cubicBezTo>
                    <a:cubicBezTo>
                      <a:pt x="14179" y="6618"/>
                      <a:pt x="14777" y="5920"/>
                      <a:pt x="14149" y="4624"/>
                    </a:cubicBezTo>
                    <a:cubicBezTo>
                      <a:pt x="13729" y="3754"/>
                      <a:pt x="13024" y="3610"/>
                      <a:pt x="12604" y="3610"/>
                    </a:cubicBezTo>
                    <a:cubicBezTo>
                      <a:pt x="12397" y="3610"/>
                      <a:pt x="12259" y="3645"/>
                      <a:pt x="12259" y="3645"/>
                    </a:cubicBezTo>
                    <a:cubicBezTo>
                      <a:pt x="11448" y="3976"/>
                      <a:pt x="9721" y="4589"/>
                      <a:pt x="8009" y="4589"/>
                    </a:cubicBezTo>
                    <a:cubicBezTo>
                      <a:pt x="7298" y="4589"/>
                      <a:pt x="6591" y="4484"/>
                      <a:pt x="5953" y="4209"/>
                    </a:cubicBezTo>
                    <a:cubicBezTo>
                      <a:pt x="4833" y="3726"/>
                      <a:pt x="4063" y="2754"/>
                      <a:pt x="3601" y="1232"/>
                    </a:cubicBezTo>
                    <a:cubicBezTo>
                      <a:pt x="3372" y="483"/>
                      <a:pt x="2683" y="0"/>
                      <a:pt x="1938" y="0"/>
                    </a:cubicBezTo>
                    <a:close/>
                  </a:path>
                </a:pathLst>
              </a:custGeom>
              <a:solidFill>
                <a:srgbClr val="E6B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5"/>
              <p:cNvSpPr/>
              <p:nvPr/>
            </p:nvSpPr>
            <p:spPr>
              <a:xfrm>
                <a:off x="5334814" y="2975946"/>
                <a:ext cx="613535" cy="295998"/>
              </a:xfrm>
              <a:custGeom>
                <a:rect b="b" l="l" r="r" t="t"/>
                <a:pathLst>
                  <a:path extrusionOk="0" h="5112" w="10596">
                    <a:moveTo>
                      <a:pt x="0" y="0"/>
                    </a:moveTo>
                    <a:cubicBezTo>
                      <a:pt x="401" y="779"/>
                      <a:pt x="604" y="1664"/>
                      <a:pt x="571" y="2541"/>
                    </a:cubicBezTo>
                    <a:cubicBezTo>
                      <a:pt x="563" y="2717"/>
                      <a:pt x="580" y="2939"/>
                      <a:pt x="745" y="2997"/>
                    </a:cubicBezTo>
                    <a:cubicBezTo>
                      <a:pt x="770" y="3004"/>
                      <a:pt x="794" y="3007"/>
                      <a:pt x="819" y="3007"/>
                    </a:cubicBezTo>
                    <a:cubicBezTo>
                      <a:pt x="885" y="3007"/>
                      <a:pt x="954" y="2988"/>
                      <a:pt x="1022" y="2983"/>
                    </a:cubicBezTo>
                    <a:cubicBezTo>
                      <a:pt x="1029" y="2983"/>
                      <a:pt x="1035" y="2983"/>
                      <a:pt x="1042" y="2983"/>
                    </a:cubicBezTo>
                    <a:cubicBezTo>
                      <a:pt x="1263" y="2983"/>
                      <a:pt x="1452" y="3157"/>
                      <a:pt x="1589" y="3337"/>
                    </a:cubicBezTo>
                    <a:cubicBezTo>
                      <a:pt x="1904" y="3739"/>
                      <a:pt x="2119" y="4215"/>
                      <a:pt x="2217" y="4714"/>
                    </a:cubicBezTo>
                    <a:cubicBezTo>
                      <a:pt x="2453" y="4704"/>
                      <a:pt x="2517" y="4323"/>
                      <a:pt x="2750" y="4272"/>
                    </a:cubicBezTo>
                    <a:cubicBezTo>
                      <a:pt x="2767" y="4268"/>
                      <a:pt x="2785" y="4267"/>
                      <a:pt x="2803" y="4267"/>
                    </a:cubicBezTo>
                    <a:cubicBezTo>
                      <a:pt x="2861" y="4267"/>
                      <a:pt x="2920" y="4285"/>
                      <a:pt x="2977" y="4306"/>
                    </a:cubicBezTo>
                    <a:cubicBezTo>
                      <a:pt x="3290" y="4424"/>
                      <a:pt x="3577" y="4609"/>
                      <a:pt x="3813" y="4849"/>
                    </a:cubicBezTo>
                    <a:cubicBezTo>
                      <a:pt x="3914" y="4950"/>
                      <a:pt x="4012" y="5068"/>
                      <a:pt x="4154" y="5106"/>
                    </a:cubicBezTo>
                    <a:cubicBezTo>
                      <a:pt x="4172" y="5110"/>
                      <a:pt x="4190" y="5112"/>
                      <a:pt x="4208" y="5112"/>
                    </a:cubicBezTo>
                    <a:cubicBezTo>
                      <a:pt x="4335" y="5112"/>
                      <a:pt x="4471" y="5016"/>
                      <a:pt x="4447" y="4893"/>
                    </a:cubicBezTo>
                    <a:cubicBezTo>
                      <a:pt x="4438" y="4832"/>
                      <a:pt x="4387" y="4778"/>
                      <a:pt x="4387" y="4714"/>
                    </a:cubicBezTo>
                    <a:cubicBezTo>
                      <a:pt x="4389" y="4605"/>
                      <a:pt x="4514" y="4566"/>
                      <a:pt x="4633" y="4566"/>
                    </a:cubicBezTo>
                    <a:cubicBezTo>
                      <a:pt x="4661" y="4566"/>
                      <a:pt x="4688" y="4568"/>
                      <a:pt x="4714" y="4572"/>
                    </a:cubicBezTo>
                    <a:cubicBezTo>
                      <a:pt x="5554" y="4687"/>
                      <a:pt x="6394" y="4805"/>
                      <a:pt x="7235" y="4920"/>
                    </a:cubicBezTo>
                    <a:cubicBezTo>
                      <a:pt x="7260" y="4924"/>
                      <a:pt x="7285" y="4928"/>
                      <a:pt x="7311" y="4928"/>
                    </a:cubicBezTo>
                    <a:cubicBezTo>
                      <a:pt x="7329" y="4928"/>
                      <a:pt x="7347" y="4926"/>
                      <a:pt x="7366" y="4920"/>
                    </a:cubicBezTo>
                    <a:cubicBezTo>
                      <a:pt x="7474" y="4886"/>
                      <a:pt x="7508" y="4741"/>
                      <a:pt x="7461" y="4637"/>
                    </a:cubicBezTo>
                    <a:cubicBezTo>
                      <a:pt x="7417" y="4536"/>
                      <a:pt x="7319" y="4467"/>
                      <a:pt x="7228" y="4404"/>
                    </a:cubicBezTo>
                    <a:cubicBezTo>
                      <a:pt x="7333" y="4228"/>
                      <a:pt x="7562" y="4187"/>
                      <a:pt x="7764" y="4161"/>
                    </a:cubicBezTo>
                    <a:cubicBezTo>
                      <a:pt x="8426" y="4070"/>
                      <a:pt x="9087" y="3944"/>
                      <a:pt x="9739" y="3790"/>
                    </a:cubicBezTo>
                    <a:cubicBezTo>
                      <a:pt x="10022" y="3722"/>
                      <a:pt x="10315" y="3658"/>
                      <a:pt x="10596" y="3564"/>
                    </a:cubicBezTo>
                    <a:cubicBezTo>
                      <a:pt x="10243" y="3297"/>
                      <a:pt x="9859" y="3238"/>
                      <a:pt x="9592" y="3238"/>
                    </a:cubicBezTo>
                    <a:cubicBezTo>
                      <a:pt x="9386" y="3238"/>
                      <a:pt x="9249" y="3273"/>
                      <a:pt x="9249" y="3273"/>
                    </a:cubicBezTo>
                    <a:cubicBezTo>
                      <a:pt x="8438" y="3604"/>
                      <a:pt x="6711" y="4217"/>
                      <a:pt x="4999" y="4217"/>
                    </a:cubicBezTo>
                    <a:cubicBezTo>
                      <a:pt x="4288" y="4217"/>
                      <a:pt x="3581" y="4112"/>
                      <a:pt x="2943" y="3837"/>
                    </a:cubicBezTo>
                    <a:cubicBezTo>
                      <a:pt x="1823" y="3354"/>
                      <a:pt x="1053" y="2382"/>
                      <a:pt x="591" y="860"/>
                    </a:cubicBezTo>
                    <a:cubicBezTo>
                      <a:pt x="482" y="507"/>
                      <a:pt x="270" y="213"/>
                      <a:pt x="0" y="0"/>
                    </a:cubicBezTo>
                    <a:close/>
                  </a:path>
                </a:pathLst>
              </a:custGeom>
              <a:solidFill>
                <a:srgbClr val="EEC7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5"/>
              <p:cNvSpPr/>
              <p:nvPr/>
            </p:nvSpPr>
            <p:spPr>
              <a:xfrm>
                <a:off x="5219702" y="3189494"/>
                <a:ext cx="775546" cy="231205"/>
              </a:xfrm>
              <a:custGeom>
                <a:rect b="b" l="l" r="r" t="t"/>
                <a:pathLst>
                  <a:path extrusionOk="0" h="3993" w="13394">
                    <a:moveTo>
                      <a:pt x="0" y="0"/>
                    </a:moveTo>
                    <a:lnTo>
                      <a:pt x="0" y="0"/>
                    </a:lnTo>
                    <a:cubicBezTo>
                      <a:pt x="827" y="1556"/>
                      <a:pt x="2018" y="2676"/>
                      <a:pt x="3557" y="3338"/>
                    </a:cubicBezTo>
                    <a:cubicBezTo>
                      <a:pt x="4664" y="3813"/>
                      <a:pt x="5835" y="3992"/>
                      <a:pt x="6972" y="3992"/>
                    </a:cubicBezTo>
                    <a:cubicBezTo>
                      <a:pt x="9371" y="3992"/>
                      <a:pt x="11598" y="3199"/>
                      <a:pt x="12641" y="2764"/>
                    </a:cubicBezTo>
                    <a:cubicBezTo>
                      <a:pt x="12982" y="2629"/>
                      <a:pt x="13353" y="2278"/>
                      <a:pt x="13393" y="1687"/>
                    </a:cubicBezTo>
                    <a:lnTo>
                      <a:pt x="13393" y="1687"/>
                    </a:lnTo>
                    <a:cubicBezTo>
                      <a:pt x="13347" y="1721"/>
                      <a:pt x="13299" y="1751"/>
                      <a:pt x="13252" y="1785"/>
                    </a:cubicBezTo>
                    <a:cubicBezTo>
                      <a:pt x="12604" y="2251"/>
                      <a:pt x="11885" y="2619"/>
                      <a:pt x="11129" y="2875"/>
                    </a:cubicBezTo>
                    <a:cubicBezTo>
                      <a:pt x="10704" y="3017"/>
                      <a:pt x="10265" y="3125"/>
                      <a:pt x="9824" y="3196"/>
                    </a:cubicBezTo>
                    <a:cubicBezTo>
                      <a:pt x="9914" y="3108"/>
                      <a:pt x="9840" y="2939"/>
                      <a:pt x="9722" y="2899"/>
                    </a:cubicBezTo>
                    <a:cubicBezTo>
                      <a:pt x="9686" y="2885"/>
                      <a:pt x="9649" y="2880"/>
                      <a:pt x="9611" y="2880"/>
                    </a:cubicBezTo>
                    <a:cubicBezTo>
                      <a:pt x="9526" y="2880"/>
                      <a:pt x="9438" y="2908"/>
                      <a:pt x="9354" y="2936"/>
                    </a:cubicBezTo>
                    <a:cubicBezTo>
                      <a:pt x="8530" y="3201"/>
                      <a:pt x="7663" y="3334"/>
                      <a:pt x="6799" y="3334"/>
                    </a:cubicBezTo>
                    <a:cubicBezTo>
                      <a:pt x="6683" y="3334"/>
                      <a:pt x="6568" y="3332"/>
                      <a:pt x="6452" y="3327"/>
                    </a:cubicBezTo>
                    <a:cubicBezTo>
                      <a:pt x="6402" y="3220"/>
                      <a:pt x="6392" y="3095"/>
                      <a:pt x="6429" y="2983"/>
                    </a:cubicBezTo>
                    <a:lnTo>
                      <a:pt x="6429" y="2983"/>
                    </a:lnTo>
                    <a:cubicBezTo>
                      <a:pt x="6062" y="3018"/>
                      <a:pt x="5693" y="3036"/>
                      <a:pt x="5324" y="3036"/>
                    </a:cubicBezTo>
                    <a:cubicBezTo>
                      <a:pt x="4947" y="3036"/>
                      <a:pt x="4570" y="3018"/>
                      <a:pt x="4195" y="2980"/>
                    </a:cubicBezTo>
                    <a:cubicBezTo>
                      <a:pt x="3811" y="2943"/>
                      <a:pt x="3351" y="2821"/>
                      <a:pt x="3240" y="2450"/>
                    </a:cubicBezTo>
                    <a:cubicBezTo>
                      <a:pt x="3213" y="2355"/>
                      <a:pt x="3210" y="2248"/>
                      <a:pt x="3149" y="2170"/>
                    </a:cubicBezTo>
                    <a:cubicBezTo>
                      <a:pt x="3074" y="2080"/>
                      <a:pt x="2954" y="2066"/>
                      <a:pt x="2832" y="2066"/>
                    </a:cubicBezTo>
                    <a:cubicBezTo>
                      <a:pt x="2789" y="2066"/>
                      <a:pt x="2745" y="2068"/>
                      <a:pt x="2704" y="2069"/>
                    </a:cubicBezTo>
                    <a:cubicBezTo>
                      <a:pt x="2698" y="2069"/>
                      <a:pt x="2693" y="2069"/>
                      <a:pt x="2688" y="2069"/>
                    </a:cubicBezTo>
                    <a:cubicBezTo>
                      <a:pt x="1952" y="2069"/>
                      <a:pt x="1293" y="1365"/>
                      <a:pt x="1341" y="628"/>
                    </a:cubicBezTo>
                    <a:cubicBezTo>
                      <a:pt x="1347" y="507"/>
                      <a:pt x="1364" y="354"/>
                      <a:pt x="1263" y="281"/>
                    </a:cubicBezTo>
                    <a:cubicBezTo>
                      <a:pt x="1209" y="243"/>
                      <a:pt x="1138" y="240"/>
                      <a:pt x="1070" y="240"/>
                    </a:cubicBezTo>
                    <a:cubicBezTo>
                      <a:pt x="702" y="226"/>
                      <a:pt x="341" y="142"/>
                      <a:pt x="0" y="0"/>
                    </a:cubicBezTo>
                    <a:close/>
                  </a:path>
                </a:pathLst>
              </a:custGeom>
              <a:solidFill>
                <a:srgbClr val="D69F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5"/>
              <p:cNvSpPr/>
              <p:nvPr/>
            </p:nvSpPr>
            <p:spPr>
              <a:xfrm>
                <a:off x="5577662" y="3240275"/>
                <a:ext cx="71567" cy="147420"/>
              </a:xfrm>
              <a:custGeom>
                <a:rect b="b" l="l" r="r" t="t"/>
                <a:pathLst>
                  <a:path extrusionOk="0" h="2546" w="1236">
                    <a:moveTo>
                      <a:pt x="108" y="0"/>
                    </a:moveTo>
                    <a:cubicBezTo>
                      <a:pt x="109" y="1"/>
                      <a:pt x="912" y="1455"/>
                      <a:pt x="1" y="2545"/>
                    </a:cubicBezTo>
                    <a:cubicBezTo>
                      <a:pt x="1" y="2545"/>
                      <a:pt x="1236" y="1667"/>
                      <a:pt x="108" y="0"/>
                    </a:cubicBezTo>
                    <a:close/>
                  </a:path>
                </a:pathLst>
              </a:custGeom>
              <a:solidFill>
                <a:srgbClr val="AB63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5"/>
              <p:cNvSpPr/>
              <p:nvPr/>
            </p:nvSpPr>
            <p:spPr>
              <a:xfrm>
                <a:off x="5735507" y="3218793"/>
                <a:ext cx="126112" cy="171391"/>
              </a:xfrm>
              <a:custGeom>
                <a:rect b="b" l="l" r="r" t="t"/>
                <a:pathLst>
                  <a:path extrusionOk="0" h="2960" w="2178">
                    <a:moveTo>
                      <a:pt x="1" y="1"/>
                    </a:moveTo>
                    <a:lnTo>
                      <a:pt x="1" y="1"/>
                    </a:lnTo>
                    <a:cubicBezTo>
                      <a:pt x="2" y="1"/>
                      <a:pt x="1705" y="966"/>
                      <a:pt x="720" y="2960"/>
                    </a:cubicBezTo>
                    <a:cubicBezTo>
                      <a:pt x="720" y="2960"/>
                      <a:pt x="2177" y="1202"/>
                      <a:pt x="1" y="1"/>
                    </a:cubicBezTo>
                    <a:close/>
                  </a:path>
                </a:pathLst>
              </a:custGeom>
              <a:solidFill>
                <a:srgbClr val="AB63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5"/>
              <p:cNvSpPr/>
              <p:nvPr/>
            </p:nvSpPr>
            <p:spPr>
              <a:xfrm>
                <a:off x="8055352" y="3441084"/>
                <a:ext cx="203354" cy="283606"/>
              </a:xfrm>
              <a:custGeom>
                <a:rect b="b" l="l" r="r" t="t"/>
                <a:pathLst>
                  <a:path extrusionOk="0" h="4898" w="3512">
                    <a:moveTo>
                      <a:pt x="734" y="1"/>
                    </a:moveTo>
                    <a:cubicBezTo>
                      <a:pt x="666" y="1"/>
                      <a:pt x="596" y="2"/>
                      <a:pt x="524" y="5"/>
                    </a:cubicBezTo>
                    <a:cubicBezTo>
                      <a:pt x="524" y="5"/>
                      <a:pt x="0" y="3511"/>
                      <a:pt x="723" y="4897"/>
                    </a:cubicBezTo>
                    <a:cubicBezTo>
                      <a:pt x="723" y="4897"/>
                      <a:pt x="723" y="4897"/>
                      <a:pt x="725" y="4897"/>
                    </a:cubicBezTo>
                    <a:cubicBezTo>
                      <a:pt x="808" y="4897"/>
                      <a:pt x="3512" y="4878"/>
                      <a:pt x="3409" y="2337"/>
                    </a:cubicBezTo>
                    <a:cubicBezTo>
                      <a:pt x="3409" y="2337"/>
                      <a:pt x="3502" y="1"/>
                      <a:pt x="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5"/>
              <p:cNvSpPr/>
              <p:nvPr/>
            </p:nvSpPr>
            <p:spPr>
              <a:xfrm>
                <a:off x="7920147" y="3441373"/>
                <a:ext cx="267741" cy="290323"/>
              </a:xfrm>
              <a:custGeom>
                <a:rect b="b" l="l" r="r" t="t"/>
                <a:pathLst>
                  <a:path extrusionOk="0" h="5014" w="4624">
                    <a:moveTo>
                      <a:pt x="2859" y="0"/>
                    </a:moveTo>
                    <a:lnTo>
                      <a:pt x="1" y="114"/>
                    </a:lnTo>
                    <a:lnTo>
                      <a:pt x="132" y="5014"/>
                    </a:lnTo>
                    <a:lnTo>
                      <a:pt x="3058" y="4892"/>
                    </a:lnTo>
                    <a:cubicBezTo>
                      <a:pt x="4623" y="2369"/>
                      <a:pt x="2859" y="0"/>
                      <a:pt x="2859" y="0"/>
                    </a:cubicBezTo>
                    <a:close/>
                  </a:path>
                </a:pathLst>
              </a:custGeom>
              <a:solidFill>
                <a:srgbClr val="60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5"/>
              <p:cNvSpPr/>
              <p:nvPr/>
            </p:nvSpPr>
            <p:spPr>
              <a:xfrm>
                <a:off x="5363708" y="3447974"/>
                <a:ext cx="2668379" cy="376945"/>
              </a:xfrm>
              <a:custGeom>
                <a:rect b="b" l="l" r="r" t="t"/>
                <a:pathLst>
                  <a:path extrusionOk="0" h="6510" w="46084">
                    <a:moveTo>
                      <a:pt x="44151" y="0"/>
                    </a:moveTo>
                    <a:lnTo>
                      <a:pt x="4576" y="1614"/>
                    </a:lnTo>
                    <a:lnTo>
                      <a:pt x="0" y="4252"/>
                    </a:lnTo>
                    <a:lnTo>
                      <a:pt x="4775" y="6510"/>
                    </a:lnTo>
                    <a:lnTo>
                      <a:pt x="44350" y="4897"/>
                    </a:lnTo>
                    <a:cubicBezTo>
                      <a:pt x="46084" y="2542"/>
                      <a:pt x="44151" y="0"/>
                      <a:pt x="44151" y="0"/>
                    </a:cubicBezTo>
                    <a:close/>
                  </a:path>
                </a:pathLst>
              </a:custGeom>
              <a:solidFill>
                <a:srgbClr val="E8A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5"/>
              <p:cNvSpPr/>
              <p:nvPr/>
            </p:nvSpPr>
            <p:spPr>
              <a:xfrm>
                <a:off x="5594280" y="3515374"/>
                <a:ext cx="2380777" cy="198027"/>
              </a:xfrm>
              <a:custGeom>
                <a:rect b="b" l="l" r="r" t="t"/>
                <a:pathLst>
                  <a:path extrusionOk="0" h="3420" w="41117">
                    <a:moveTo>
                      <a:pt x="40782" y="1"/>
                    </a:moveTo>
                    <a:lnTo>
                      <a:pt x="0" y="1661"/>
                    </a:lnTo>
                    <a:lnTo>
                      <a:pt x="71" y="3419"/>
                    </a:lnTo>
                    <a:lnTo>
                      <a:pt x="41086" y="1748"/>
                    </a:lnTo>
                    <a:cubicBezTo>
                      <a:pt x="41117" y="1091"/>
                      <a:pt x="40968" y="487"/>
                      <a:pt x="40782" y="1"/>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5"/>
              <p:cNvSpPr/>
              <p:nvPr/>
            </p:nvSpPr>
            <p:spPr>
              <a:xfrm>
                <a:off x="5386928" y="3616589"/>
                <a:ext cx="2586389" cy="208333"/>
              </a:xfrm>
              <a:custGeom>
                <a:rect b="b" l="l" r="r" t="t"/>
                <a:pathLst>
                  <a:path extrusionOk="0" h="3598" w="44668">
                    <a:moveTo>
                      <a:pt x="44667" y="0"/>
                    </a:moveTo>
                    <a:lnTo>
                      <a:pt x="3652" y="1671"/>
                    </a:lnTo>
                    <a:cubicBezTo>
                      <a:pt x="3189" y="1391"/>
                      <a:pt x="2577" y="1292"/>
                      <a:pt x="1944" y="1292"/>
                    </a:cubicBezTo>
                    <a:cubicBezTo>
                      <a:pt x="1270" y="1292"/>
                      <a:pt x="572" y="1404"/>
                      <a:pt x="1" y="1529"/>
                    </a:cubicBezTo>
                    <a:lnTo>
                      <a:pt x="4374" y="3598"/>
                    </a:lnTo>
                    <a:lnTo>
                      <a:pt x="43949" y="1985"/>
                    </a:lnTo>
                    <a:cubicBezTo>
                      <a:pt x="44441" y="1316"/>
                      <a:pt x="44637" y="635"/>
                      <a:pt x="44667" y="0"/>
                    </a:cubicBezTo>
                    <a:close/>
                  </a:path>
                </a:pathLst>
              </a:custGeom>
              <a:solidFill>
                <a:srgbClr val="C88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5"/>
              <p:cNvSpPr/>
              <p:nvPr/>
            </p:nvSpPr>
            <p:spPr>
              <a:xfrm>
                <a:off x="8066064" y="3450927"/>
                <a:ext cx="82743" cy="264383"/>
              </a:xfrm>
              <a:custGeom>
                <a:rect b="b" l="l" r="r" t="t"/>
                <a:pathLst>
                  <a:path extrusionOk="0" h="4566" w="1429">
                    <a:moveTo>
                      <a:pt x="1" y="0"/>
                    </a:moveTo>
                    <a:cubicBezTo>
                      <a:pt x="1199" y="2231"/>
                      <a:pt x="234" y="4565"/>
                      <a:pt x="234" y="4565"/>
                    </a:cubicBezTo>
                    <a:cubicBezTo>
                      <a:pt x="1428" y="2038"/>
                      <a:pt x="1" y="1"/>
                      <a:pt x="1" y="0"/>
                    </a:cubicBezTo>
                    <a:close/>
                  </a:path>
                </a:pathLst>
              </a:custGeom>
              <a:solidFill>
                <a:srgbClr val="352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5"/>
              <p:cNvSpPr/>
              <p:nvPr/>
            </p:nvSpPr>
            <p:spPr>
              <a:xfrm>
                <a:off x="8033464" y="3452259"/>
                <a:ext cx="82685" cy="264383"/>
              </a:xfrm>
              <a:custGeom>
                <a:rect b="b" l="l" r="r" t="t"/>
                <a:pathLst>
                  <a:path extrusionOk="0" h="4566" w="1428">
                    <a:moveTo>
                      <a:pt x="1" y="1"/>
                    </a:moveTo>
                    <a:lnTo>
                      <a:pt x="1" y="1"/>
                    </a:lnTo>
                    <a:cubicBezTo>
                      <a:pt x="1199" y="2231"/>
                      <a:pt x="237" y="4566"/>
                      <a:pt x="237" y="4566"/>
                    </a:cubicBezTo>
                    <a:cubicBezTo>
                      <a:pt x="1428" y="2040"/>
                      <a:pt x="1" y="1"/>
                      <a:pt x="1" y="1"/>
                    </a:cubicBezTo>
                    <a:close/>
                  </a:path>
                </a:pathLst>
              </a:custGeom>
              <a:solidFill>
                <a:srgbClr val="352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5"/>
              <p:cNvSpPr/>
              <p:nvPr/>
            </p:nvSpPr>
            <p:spPr>
              <a:xfrm>
                <a:off x="8000864" y="3453649"/>
                <a:ext cx="82858" cy="264209"/>
              </a:xfrm>
              <a:custGeom>
                <a:rect b="b" l="l" r="r" t="t"/>
                <a:pathLst>
                  <a:path extrusionOk="0" h="4563" w="1431">
                    <a:moveTo>
                      <a:pt x="0" y="0"/>
                    </a:moveTo>
                    <a:lnTo>
                      <a:pt x="0" y="0"/>
                    </a:lnTo>
                    <a:cubicBezTo>
                      <a:pt x="1198" y="2231"/>
                      <a:pt x="236" y="4562"/>
                      <a:pt x="236" y="4562"/>
                    </a:cubicBezTo>
                    <a:cubicBezTo>
                      <a:pt x="1430" y="2039"/>
                      <a:pt x="1" y="1"/>
                      <a:pt x="0" y="0"/>
                    </a:cubicBezTo>
                    <a:close/>
                  </a:path>
                </a:pathLst>
              </a:custGeom>
              <a:solidFill>
                <a:srgbClr val="352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5"/>
              <p:cNvSpPr/>
              <p:nvPr/>
            </p:nvSpPr>
            <p:spPr>
              <a:xfrm>
                <a:off x="7968381" y="3454807"/>
                <a:ext cx="82743" cy="264441"/>
              </a:xfrm>
              <a:custGeom>
                <a:rect b="b" l="l" r="r" t="t"/>
                <a:pathLst>
                  <a:path extrusionOk="0" h="4567" w="1429">
                    <a:moveTo>
                      <a:pt x="1" y="1"/>
                    </a:moveTo>
                    <a:cubicBezTo>
                      <a:pt x="1195" y="2231"/>
                      <a:pt x="234" y="4566"/>
                      <a:pt x="234" y="4566"/>
                    </a:cubicBezTo>
                    <a:cubicBezTo>
                      <a:pt x="1428" y="2043"/>
                      <a:pt x="1" y="1"/>
                      <a:pt x="1" y="1"/>
                    </a:cubicBezTo>
                    <a:close/>
                  </a:path>
                </a:pathLst>
              </a:custGeom>
              <a:solidFill>
                <a:srgbClr val="352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5"/>
              <p:cNvSpPr/>
              <p:nvPr/>
            </p:nvSpPr>
            <p:spPr>
              <a:xfrm>
                <a:off x="5363708" y="3541199"/>
                <a:ext cx="291944" cy="283722"/>
              </a:xfrm>
              <a:custGeom>
                <a:rect b="b" l="l" r="r" t="t"/>
                <a:pathLst>
                  <a:path extrusionOk="0" h="4900" w="5042">
                    <a:moveTo>
                      <a:pt x="4674" y="0"/>
                    </a:moveTo>
                    <a:lnTo>
                      <a:pt x="4576" y="4"/>
                    </a:lnTo>
                    <a:lnTo>
                      <a:pt x="0" y="2642"/>
                    </a:lnTo>
                    <a:lnTo>
                      <a:pt x="4775" y="4900"/>
                    </a:lnTo>
                    <a:lnTo>
                      <a:pt x="4795" y="4897"/>
                    </a:lnTo>
                    <a:cubicBezTo>
                      <a:pt x="4812" y="4859"/>
                      <a:pt x="4826" y="4819"/>
                      <a:pt x="4839" y="4778"/>
                    </a:cubicBezTo>
                    <a:cubicBezTo>
                      <a:pt x="5001" y="4302"/>
                      <a:pt x="5042" y="3746"/>
                      <a:pt x="4778" y="3317"/>
                    </a:cubicBezTo>
                    <a:cubicBezTo>
                      <a:pt x="4711" y="3206"/>
                      <a:pt x="4620" y="3070"/>
                      <a:pt x="4684" y="2956"/>
                    </a:cubicBezTo>
                    <a:cubicBezTo>
                      <a:pt x="4705" y="2919"/>
                      <a:pt x="4738" y="2892"/>
                      <a:pt x="4769" y="2861"/>
                    </a:cubicBezTo>
                    <a:cubicBezTo>
                      <a:pt x="4944" y="2693"/>
                      <a:pt x="5012" y="2440"/>
                      <a:pt x="4995" y="2197"/>
                    </a:cubicBezTo>
                    <a:cubicBezTo>
                      <a:pt x="4974" y="1957"/>
                      <a:pt x="4880" y="1731"/>
                      <a:pt x="4765" y="1519"/>
                    </a:cubicBezTo>
                    <a:cubicBezTo>
                      <a:pt x="4705" y="1414"/>
                      <a:pt x="4637" y="1293"/>
                      <a:pt x="4674" y="1178"/>
                    </a:cubicBezTo>
                    <a:cubicBezTo>
                      <a:pt x="4688" y="1124"/>
                      <a:pt x="4725" y="1080"/>
                      <a:pt x="4755" y="1033"/>
                    </a:cubicBezTo>
                    <a:cubicBezTo>
                      <a:pt x="4998" y="658"/>
                      <a:pt x="4876" y="327"/>
                      <a:pt x="4674" y="0"/>
                    </a:cubicBezTo>
                    <a:close/>
                  </a:path>
                </a:pathLst>
              </a:custGeom>
              <a:solidFill>
                <a:srgbClr val="DC95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5"/>
              <p:cNvSpPr/>
              <p:nvPr/>
            </p:nvSpPr>
            <p:spPr>
              <a:xfrm>
                <a:off x="5363708" y="3691631"/>
                <a:ext cx="291944" cy="133292"/>
              </a:xfrm>
              <a:custGeom>
                <a:rect b="b" l="l" r="r" t="t"/>
                <a:pathLst>
                  <a:path extrusionOk="0" h="2302" w="5042">
                    <a:moveTo>
                      <a:pt x="75" y="0"/>
                    </a:moveTo>
                    <a:lnTo>
                      <a:pt x="0" y="44"/>
                    </a:lnTo>
                    <a:lnTo>
                      <a:pt x="4775" y="2302"/>
                    </a:lnTo>
                    <a:lnTo>
                      <a:pt x="4795" y="2299"/>
                    </a:lnTo>
                    <a:cubicBezTo>
                      <a:pt x="4812" y="2261"/>
                      <a:pt x="4826" y="2221"/>
                      <a:pt x="4839" y="2180"/>
                    </a:cubicBezTo>
                    <a:cubicBezTo>
                      <a:pt x="5001" y="1704"/>
                      <a:pt x="5042" y="1148"/>
                      <a:pt x="4778" y="719"/>
                    </a:cubicBezTo>
                    <a:cubicBezTo>
                      <a:pt x="4728" y="631"/>
                      <a:pt x="4660" y="530"/>
                      <a:pt x="4664" y="436"/>
                    </a:cubicBezTo>
                    <a:lnTo>
                      <a:pt x="4664" y="436"/>
                    </a:lnTo>
                    <a:cubicBezTo>
                      <a:pt x="4105" y="488"/>
                      <a:pt x="3602" y="511"/>
                      <a:pt x="3149" y="511"/>
                    </a:cubicBezTo>
                    <a:cubicBezTo>
                      <a:pt x="1561" y="511"/>
                      <a:pt x="600" y="234"/>
                      <a:pt x="75" y="0"/>
                    </a:cubicBezTo>
                    <a:close/>
                  </a:path>
                </a:pathLst>
              </a:custGeom>
              <a:solidFill>
                <a:srgbClr val="CC85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5"/>
              <p:cNvSpPr/>
              <p:nvPr/>
            </p:nvSpPr>
            <p:spPr>
              <a:xfrm>
                <a:off x="7833408" y="3056200"/>
                <a:ext cx="267510" cy="204222"/>
              </a:xfrm>
              <a:custGeom>
                <a:rect b="b" l="l" r="r" t="t"/>
                <a:pathLst>
                  <a:path extrusionOk="0" h="3527" w="4620">
                    <a:moveTo>
                      <a:pt x="4424" y="1"/>
                    </a:moveTo>
                    <a:cubicBezTo>
                      <a:pt x="3351" y="1"/>
                      <a:pt x="2254" y="403"/>
                      <a:pt x="1536" y="1202"/>
                    </a:cubicBezTo>
                    <a:cubicBezTo>
                      <a:pt x="1303" y="1465"/>
                      <a:pt x="1114" y="1762"/>
                      <a:pt x="925" y="2059"/>
                    </a:cubicBezTo>
                    <a:cubicBezTo>
                      <a:pt x="776" y="2292"/>
                      <a:pt x="628" y="2522"/>
                      <a:pt x="480" y="2754"/>
                    </a:cubicBezTo>
                    <a:cubicBezTo>
                      <a:pt x="281" y="3069"/>
                      <a:pt x="0" y="3527"/>
                      <a:pt x="584" y="3527"/>
                    </a:cubicBezTo>
                    <a:cubicBezTo>
                      <a:pt x="1053" y="3527"/>
                      <a:pt x="1516" y="3426"/>
                      <a:pt x="1961" y="3287"/>
                    </a:cubicBezTo>
                    <a:cubicBezTo>
                      <a:pt x="2180" y="3217"/>
                      <a:pt x="2399" y="3139"/>
                      <a:pt x="2606" y="3038"/>
                    </a:cubicBezTo>
                    <a:cubicBezTo>
                      <a:pt x="3581" y="2558"/>
                      <a:pt x="4262" y="1591"/>
                      <a:pt x="4549" y="541"/>
                    </a:cubicBezTo>
                    <a:cubicBezTo>
                      <a:pt x="4590" y="392"/>
                      <a:pt x="4620" y="237"/>
                      <a:pt x="4573" y="92"/>
                    </a:cubicBezTo>
                    <a:cubicBezTo>
                      <a:pt x="4565" y="68"/>
                      <a:pt x="4552" y="45"/>
                      <a:pt x="4535" y="28"/>
                    </a:cubicBezTo>
                    <a:cubicBezTo>
                      <a:pt x="4505" y="4"/>
                      <a:pt x="4464" y="1"/>
                      <a:pt x="4424" y="1"/>
                    </a:cubicBezTo>
                    <a:close/>
                  </a:path>
                </a:pathLst>
              </a:custGeom>
              <a:solidFill>
                <a:srgbClr val="94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5"/>
              <p:cNvSpPr/>
              <p:nvPr/>
            </p:nvSpPr>
            <p:spPr>
              <a:xfrm>
                <a:off x="7840240" y="3056200"/>
                <a:ext cx="258708" cy="200748"/>
              </a:xfrm>
              <a:custGeom>
                <a:rect b="b" l="l" r="r" t="t"/>
                <a:pathLst>
                  <a:path extrusionOk="0" h="3467" w="4468">
                    <a:moveTo>
                      <a:pt x="4306" y="1"/>
                    </a:moveTo>
                    <a:cubicBezTo>
                      <a:pt x="3233" y="1"/>
                      <a:pt x="2136" y="403"/>
                      <a:pt x="1418" y="1202"/>
                    </a:cubicBezTo>
                    <a:cubicBezTo>
                      <a:pt x="1185" y="1465"/>
                      <a:pt x="996" y="1762"/>
                      <a:pt x="807" y="2059"/>
                    </a:cubicBezTo>
                    <a:cubicBezTo>
                      <a:pt x="658" y="2292"/>
                      <a:pt x="510" y="2522"/>
                      <a:pt x="362" y="2754"/>
                    </a:cubicBezTo>
                    <a:cubicBezTo>
                      <a:pt x="206" y="2997"/>
                      <a:pt x="1" y="3332"/>
                      <a:pt x="196" y="3466"/>
                    </a:cubicBezTo>
                    <a:cubicBezTo>
                      <a:pt x="304" y="3237"/>
                      <a:pt x="625" y="2680"/>
                      <a:pt x="1401" y="1924"/>
                    </a:cubicBezTo>
                    <a:cubicBezTo>
                      <a:pt x="2396" y="956"/>
                      <a:pt x="3723" y="288"/>
                      <a:pt x="4468" y="143"/>
                    </a:cubicBezTo>
                    <a:cubicBezTo>
                      <a:pt x="4464" y="126"/>
                      <a:pt x="4461" y="109"/>
                      <a:pt x="4455" y="92"/>
                    </a:cubicBezTo>
                    <a:cubicBezTo>
                      <a:pt x="4447" y="68"/>
                      <a:pt x="4434" y="45"/>
                      <a:pt x="4417" y="28"/>
                    </a:cubicBezTo>
                    <a:cubicBezTo>
                      <a:pt x="4387" y="4"/>
                      <a:pt x="4346" y="1"/>
                      <a:pt x="4306" y="1"/>
                    </a:cubicBezTo>
                    <a:close/>
                  </a:path>
                </a:pathLst>
              </a:custGeom>
              <a:solidFill>
                <a:srgbClr val="78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5"/>
              <p:cNvSpPr/>
              <p:nvPr/>
            </p:nvSpPr>
            <p:spPr>
              <a:xfrm>
                <a:off x="7850200" y="3063785"/>
                <a:ext cx="244696" cy="191947"/>
              </a:xfrm>
              <a:custGeom>
                <a:rect b="b" l="l" r="r" t="t"/>
                <a:pathLst>
                  <a:path extrusionOk="0" h="3315" w="4226">
                    <a:moveTo>
                      <a:pt x="4192" y="1"/>
                    </a:moveTo>
                    <a:cubicBezTo>
                      <a:pt x="4190" y="1"/>
                      <a:pt x="4187" y="1"/>
                      <a:pt x="4185" y="2"/>
                    </a:cubicBezTo>
                    <a:cubicBezTo>
                      <a:pt x="1408" y="808"/>
                      <a:pt x="8" y="3254"/>
                      <a:pt x="4" y="3278"/>
                    </a:cubicBezTo>
                    <a:cubicBezTo>
                      <a:pt x="0" y="3295"/>
                      <a:pt x="11" y="3312"/>
                      <a:pt x="28" y="3315"/>
                    </a:cubicBezTo>
                    <a:lnTo>
                      <a:pt x="44" y="3315"/>
                    </a:lnTo>
                    <a:cubicBezTo>
                      <a:pt x="51" y="3312"/>
                      <a:pt x="58" y="3302"/>
                      <a:pt x="61" y="3295"/>
                    </a:cubicBezTo>
                    <a:cubicBezTo>
                      <a:pt x="72" y="3271"/>
                      <a:pt x="1435" y="859"/>
                      <a:pt x="4202" y="59"/>
                    </a:cubicBezTo>
                    <a:cubicBezTo>
                      <a:pt x="4219" y="55"/>
                      <a:pt x="4225" y="38"/>
                      <a:pt x="4222" y="22"/>
                    </a:cubicBezTo>
                    <a:cubicBezTo>
                      <a:pt x="4216" y="10"/>
                      <a:pt x="4205" y="1"/>
                      <a:pt x="4192"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5"/>
              <p:cNvSpPr/>
              <p:nvPr/>
            </p:nvSpPr>
            <p:spPr>
              <a:xfrm>
                <a:off x="7903934" y="3143866"/>
                <a:ext cx="15460" cy="41574"/>
              </a:xfrm>
              <a:custGeom>
                <a:rect b="b" l="l" r="r" t="t"/>
                <a:pathLst>
                  <a:path extrusionOk="0" h="718" w="267">
                    <a:moveTo>
                      <a:pt x="259" y="1"/>
                    </a:moveTo>
                    <a:cubicBezTo>
                      <a:pt x="255" y="1"/>
                      <a:pt x="253" y="3"/>
                      <a:pt x="250" y="5"/>
                    </a:cubicBezTo>
                    <a:cubicBezTo>
                      <a:pt x="213" y="52"/>
                      <a:pt x="176" y="103"/>
                      <a:pt x="149" y="158"/>
                    </a:cubicBezTo>
                    <a:cubicBezTo>
                      <a:pt x="119" y="208"/>
                      <a:pt x="92" y="265"/>
                      <a:pt x="72" y="323"/>
                    </a:cubicBezTo>
                    <a:cubicBezTo>
                      <a:pt x="51" y="380"/>
                      <a:pt x="34" y="441"/>
                      <a:pt x="21" y="502"/>
                    </a:cubicBezTo>
                    <a:cubicBezTo>
                      <a:pt x="11" y="562"/>
                      <a:pt x="0" y="623"/>
                      <a:pt x="0" y="687"/>
                    </a:cubicBezTo>
                    <a:cubicBezTo>
                      <a:pt x="0" y="704"/>
                      <a:pt x="14" y="717"/>
                      <a:pt x="31" y="717"/>
                    </a:cubicBezTo>
                    <a:cubicBezTo>
                      <a:pt x="47" y="717"/>
                      <a:pt x="61" y="704"/>
                      <a:pt x="61" y="687"/>
                    </a:cubicBezTo>
                    <a:lnTo>
                      <a:pt x="61" y="684"/>
                    </a:lnTo>
                    <a:cubicBezTo>
                      <a:pt x="58" y="626"/>
                      <a:pt x="61" y="569"/>
                      <a:pt x="72" y="508"/>
                    </a:cubicBezTo>
                    <a:cubicBezTo>
                      <a:pt x="78" y="451"/>
                      <a:pt x="92" y="393"/>
                      <a:pt x="108" y="336"/>
                    </a:cubicBezTo>
                    <a:cubicBezTo>
                      <a:pt x="125" y="279"/>
                      <a:pt x="145" y="222"/>
                      <a:pt x="173" y="167"/>
                    </a:cubicBezTo>
                    <a:cubicBezTo>
                      <a:pt x="196" y="113"/>
                      <a:pt x="230" y="63"/>
                      <a:pt x="264" y="16"/>
                    </a:cubicBezTo>
                    <a:cubicBezTo>
                      <a:pt x="267" y="9"/>
                      <a:pt x="267" y="5"/>
                      <a:pt x="264" y="2"/>
                    </a:cubicBezTo>
                    <a:cubicBezTo>
                      <a:pt x="262" y="1"/>
                      <a:pt x="260" y="1"/>
                      <a:pt x="259"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5"/>
              <p:cNvSpPr/>
              <p:nvPr/>
            </p:nvSpPr>
            <p:spPr>
              <a:xfrm>
                <a:off x="7881062" y="3207328"/>
                <a:ext cx="68093" cy="11407"/>
              </a:xfrm>
              <a:custGeom>
                <a:rect b="b" l="l" r="r" t="t"/>
                <a:pathLst>
                  <a:path extrusionOk="0" h="197" w="1176">
                    <a:moveTo>
                      <a:pt x="34" y="0"/>
                    </a:moveTo>
                    <a:cubicBezTo>
                      <a:pt x="24" y="0"/>
                      <a:pt x="14" y="6"/>
                      <a:pt x="7" y="16"/>
                    </a:cubicBezTo>
                    <a:cubicBezTo>
                      <a:pt x="1" y="29"/>
                      <a:pt x="4" y="46"/>
                      <a:pt x="17" y="57"/>
                    </a:cubicBezTo>
                    <a:cubicBezTo>
                      <a:pt x="105" y="114"/>
                      <a:pt x="199" y="148"/>
                      <a:pt x="297" y="168"/>
                    </a:cubicBezTo>
                    <a:cubicBezTo>
                      <a:pt x="381" y="188"/>
                      <a:pt x="467" y="196"/>
                      <a:pt x="551" y="196"/>
                    </a:cubicBezTo>
                    <a:cubicBezTo>
                      <a:pt x="566" y="196"/>
                      <a:pt x="580" y="196"/>
                      <a:pt x="595" y="195"/>
                    </a:cubicBezTo>
                    <a:cubicBezTo>
                      <a:pt x="693" y="191"/>
                      <a:pt x="791" y="178"/>
                      <a:pt x="888" y="155"/>
                    </a:cubicBezTo>
                    <a:cubicBezTo>
                      <a:pt x="936" y="144"/>
                      <a:pt x="982" y="127"/>
                      <a:pt x="1029" y="114"/>
                    </a:cubicBezTo>
                    <a:lnTo>
                      <a:pt x="1168" y="63"/>
                    </a:lnTo>
                    <a:cubicBezTo>
                      <a:pt x="1171" y="63"/>
                      <a:pt x="1175" y="57"/>
                      <a:pt x="1175" y="50"/>
                    </a:cubicBezTo>
                    <a:cubicBezTo>
                      <a:pt x="1171" y="46"/>
                      <a:pt x="1165" y="43"/>
                      <a:pt x="1161" y="43"/>
                    </a:cubicBezTo>
                    <a:lnTo>
                      <a:pt x="1158" y="43"/>
                    </a:lnTo>
                    <a:lnTo>
                      <a:pt x="1023" y="90"/>
                    </a:lnTo>
                    <a:cubicBezTo>
                      <a:pt x="976" y="104"/>
                      <a:pt x="928" y="118"/>
                      <a:pt x="881" y="127"/>
                    </a:cubicBezTo>
                    <a:cubicBezTo>
                      <a:pt x="787" y="144"/>
                      <a:pt x="689" y="155"/>
                      <a:pt x="595" y="155"/>
                    </a:cubicBezTo>
                    <a:cubicBezTo>
                      <a:pt x="497" y="155"/>
                      <a:pt x="402" y="144"/>
                      <a:pt x="311" y="121"/>
                    </a:cubicBezTo>
                    <a:cubicBezTo>
                      <a:pt x="220" y="97"/>
                      <a:pt x="126" y="60"/>
                      <a:pt x="54" y="9"/>
                    </a:cubicBezTo>
                    <a:lnTo>
                      <a:pt x="51" y="6"/>
                    </a:lnTo>
                    <a:cubicBezTo>
                      <a:pt x="46" y="2"/>
                      <a:pt x="40" y="0"/>
                      <a:pt x="34"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5"/>
              <p:cNvSpPr/>
              <p:nvPr/>
            </p:nvSpPr>
            <p:spPr>
              <a:xfrm>
                <a:off x="7942787" y="3102523"/>
                <a:ext cx="18645" cy="45627"/>
              </a:xfrm>
              <a:custGeom>
                <a:rect b="b" l="l" r="r" t="t"/>
                <a:pathLst>
                  <a:path extrusionOk="0" h="788" w="322">
                    <a:moveTo>
                      <a:pt x="312" y="1"/>
                    </a:moveTo>
                    <a:cubicBezTo>
                      <a:pt x="237" y="115"/>
                      <a:pt x="183" y="240"/>
                      <a:pt x="136" y="365"/>
                    </a:cubicBezTo>
                    <a:cubicBezTo>
                      <a:pt x="85" y="490"/>
                      <a:pt x="41" y="618"/>
                      <a:pt x="8" y="750"/>
                    </a:cubicBezTo>
                    <a:lnTo>
                      <a:pt x="4" y="753"/>
                    </a:lnTo>
                    <a:cubicBezTo>
                      <a:pt x="1" y="770"/>
                      <a:pt x="14" y="783"/>
                      <a:pt x="28" y="787"/>
                    </a:cubicBezTo>
                    <a:cubicBezTo>
                      <a:pt x="31" y="787"/>
                      <a:pt x="33" y="787"/>
                      <a:pt x="35" y="787"/>
                    </a:cubicBezTo>
                    <a:cubicBezTo>
                      <a:pt x="49" y="787"/>
                      <a:pt x="62" y="778"/>
                      <a:pt x="65" y="763"/>
                    </a:cubicBezTo>
                    <a:cubicBezTo>
                      <a:pt x="92" y="635"/>
                      <a:pt x="125" y="503"/>
                      <a:pt x="166" y="375"/>
                    </a:cubicBezTo>
                    <a:cubicBezTo>
                      <a:pt x="206" y="250"/>
                      <a:pt x="254" y="122"/>
                      <a:pt x="318" y="7"/>
                    </a:cubicBezTo>
                    <a:cubicBezTo>
                      <a:pt x="321" y="4"/>
                      <a:pt x="318" y="1"/>
                      <a:pt x="318"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5"/>
              <p:cNvSpPr/>
              <p:nvPr/>
            </p:nvSpPr>
            <p:spPr>
              <a:xfrm>
                <a:off x="7955121" y="3134427"/>
                <a:ext cx="61608" cy="20440"/>
              </a:xfrm>
              <a:custGeom>
                <a:rect b="b" l="l" r="r" t="t"/>
                <a:pathLst>
                  <a:path extrusionOk="0" h="353" w="1064">
                    <a:moveTo>
                      <a:pt x="36" y="1"/>
                    </a:moveTo>
                    <a:cubicBezTo>
                      <a:pt x="27" y="1"/>
                      <a:pt x="17" y="5"/>
                      <a:pt x="10" y="13"/>
                    </a:cubicBezTo>
                    <a:cubicBezTo>
                      <a:pt x="1" y="23"/>
                      <a:pt x="4" y="44"/>
                      <a:pt x="14" y="53"/>
                    </a:cubicBezTo>
                    <a:cubicBezTo>
                      <a:pt x="88" y="114"/>
                      <a:pt x="166" y="165"/>
                      <a:pt x="250" y="206"/>
                    </a:cubicBezTo>
                    <a:cubicBezTo>
                      <a:pt x="331" y="249"/>
                      <a:pt x="419" y="283"/>
                      <a:pt x="507" y="307"/>
                    </a:cubicBezTo>
                    <a:cubicBezTo>
                      <a:pt x="594" y="334"/>
                      <a:pt x="686" y="347"/>
                      <a:pt x="780" y="351"/>
                    </a:cubicBezTo>
                    <a:cubicBezTo>
                      <a:pt x="800" y="352"/>
                      <a:pt x="820" y="353"/>
                      <a:pt x="839" y="353"/>
                    </a:cubicBezTo>
                    <a:cubicBezTo>
                      <a:pt x="911" y="353"/>
                      <a:pt x="982" y="344"/>
                      <a:pt x="1054" y="334"/>
                    </a:cubicBezTo>
                    <a:cubicBezTo>
                      <a:pt x="1060" y="334"/>
                      <a:pt x="1063" y="327"/>
                      <a:pt x="1063" y="324"/>
                    </a:cubicBezTo>
                    <a:cubicBezTo>
                      <a:pt x="1063" y="317"/>
                      <a:pt x="1057" y="313"/>
                      <a:pt x="1050" y="313"/>
                    </a:cubicBezTo>
                    <a:cubicBezTo>
                      <a:pt x="990" y="320"/>
                      <a:pt x="932" y="325"/>
                      <a:pt x="873" y="325"/>
                    </a:cubicBezTo>
                    <a:cubicBezTo>
                      <a:pt x="842" y="325"/>
                      <a:pt x="811" y="324"/>
                      <a:pt x="780" y="321"/>
                    </a:cubicBezTo>
                    <a:cubicBezTo>
                      <a:pt x="692" y="313"/>
                      <a:pt x="605" y="296"/>
                      <a:pt x="520" y="266"/>
                    </a:cubicBezTo>
                    <a:cubicBezTo>
                      <a:pt x="432" y="240"/>
                      <a:pt x="351" y="206"/>
                      <a:pt x="274" y="162"/>
                    </a:cubicBezTo>
                    <a:cubicBezTo>
                      <a:pt x="196" y="118"/>
                      <a:pt x="122" y="67"/>
                      <a:pt x="58" y="10"/>
                    </a:cubicBezTo>
                    <a:lnTo>
                      <a:pt x="54" y="10"/>
                    </a:lnTo>
                    <a:lnTo>
                      <a:pt x="54" y="6"/>
                    </a:lnTo>
                    <a:cubicBezTo>
                      <a:pt x="49" y="3"/>
                      <a:pt x="43" y="1"/>
                      <a:pt x="36"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5"/>
              <p:cNvSpPr/>
              <p:nvPr/>
            </p:nvSpPr>
            <p:spPr>
              <a:xfrm>
                <a:off x="8012561" y="3096848"/>
                <a:ext cx="61203" cy="8280"/>
              </a:xfrm>
              <a:custGeom>
                <a:rect b="b" l="l" r="r" t="t"/>
                <a:pathLst>
                  <a:path extrusionOk="0" h="143" w="1057">
                    <a:moveTo>
                      <a:pt x="37" y="0"/>
                    </a:moveTo>
                    <a:cubicBezTo>
                      <a:pt x="25" y="0"/>
                      <a:pt x="13" y="7"/>
                      <a:pt x="7" y="21"/>
                    </a:cubicBezTo>
                    <a:cubicBezTo>
                      <a:pt x="1" y="34"/>
                      <a:pt x="10" y="54"/>
                      <a:pt x="24" y="58"/>
                    </a:cubicBezTo>
                    <a:cubicBezTo>
                      <a:pt x="112" y="88"/>
                      <a:pt x="196" y="109"/>
                      <a:pt x="281" y="122"/>
                    </a:cubicBezTo>
                    <a:cubicBezTo>
                      <a:pt x="368" y="135"/>
                      <a:pt x="456" y="143"/>
                      <a:pt x="544" y="143"/>
                    </a:cubicBezTo>
                    <a:cubicBezTo>
                      <a:pt x="628" y="139"/>
                      <a:pt x="716" y="132"/>
                      <a:pt x="800" y="115"/>
                    </a:cubicBezTo>
                    <a:cubicBezTo>
                      <a:pt x="888" y="99"/>
                      <a:pt x="969" y="68"/>
                      <a:pt x="1050" y="38"/>
                    </a:cubicBezTo>
                    <a:cubicBezTo>
                      <a:pt x="1054" y="38"/>
                      <a:pt x="1057" y="31"/>
                      <a:pt x="1057" y="28"/>
                    </a:cubicBezTo>
                    <a:cubicBezTo>
                      <a:pt x="1054" y="24"/>
                      <a:pt x="1050" y="21"/>
                      <a:pt x="1043" y="21"/>
                    </a:cubicBezTo>
                    <a:cubicBezTo>
                      <a:pt x="962" y="51"/>
                      <a:pt x="881" y="75"/>
                      <a:pt x="797" y="85"/>
                    </a:cubicBezTo>
                    <a:cubicBezTo>
                      <a:pt x="727" y="97"/>
                      <a:pt x="657" y="103"/>
                      <a:pt x="587" y="103"/>
                    </a:cubicBezTo>
                    <a:cubicBezTo>
                      <a:pt x="573" y="103"/>
                      <a:pt x="559" y="103"/>
                      <a:pt x="544" y="102"/>
                    </a:cubicBezTo>
                    <a:cubicBezTo>
                      <a:pt x="459" y="99"/>
                      <a:pt x="372" y="92"/>
                      <a:pt x="291" y="75"/>
                    </a:cubicBezTo>
                    <a:cubicBezTo>
                      <a:pt x="206" y="58"/>
                      <a:pt x="125" y="34"/>
                      <a:pt x="48" y="4"/>
                    </a:cubicBezTo>
                    <a:lnTo>
                      <a:pt x="48" y="1"/>
                    </a:lnTo>
                    <a:lnTo>
                      <a:pt x="44" y="1"/>
                    </a:lnTo>
                    <a:cubicBezTo>
                      <a:pt x="42" y="0"/>
                      <a:pt x="40" y="0"/>
                      <a:pt x="37"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5"/>
              <p:cNvSpPr/>
              <p:nvPr/>
            </p:nvSpPr>
            <p:spPr>
              <a:xfrm>
                <a:off x="8019799" y="3072876"/>
                <a:ext cx="16850" cy="23335"/>
              </a:xfrm>
              <a:custGeom>
                <a:rect b="b" l="l" r="r" t="t"/>
                <a:pathLst>
                  <a:path extrusionOk="0" h="403" w="291">
                    <a:moveTo>
                      <a:pt x="282" y="0"/>
                    </a:moveTo>
                    <a:cubicBezTo>
                      <a:pt x="281" y="0"/>
                      <a:pt x="279" y="1"/>
                      <a:pt x="277" y="3"/>
                    </a:cubicBezTo>
                    <a:cubicBezTo>
                      <a:pt x="223" y="54"/>
                      <a:pt x="172" y="108"/>
                      <a:pt x="125" y="169"/>
                    </a:cubicBezTo>
                    <a:cubicBezTo>
                      <a:pt x="81" y="225"/>
                      <a:pt x="41" y="290"/>
                      <a:pt x="7" y="357"/>
                    </a:cubicBezTo>
                    <a:lnTo>
                      <a:pt x="4" y="361"/>
                    </a:lnTo>
                    <a:cubicBezTo>
                      <a:pt x="0" y="378"/>
                      <a:pt x="7" y="395"/>
                      <a:pt x="24" y="401"/>
                    </a:cubicBezTo>
                    <a:cubicBezTo>
                      <a:pt x="26" y="402"/>
                      <a:pt x="29" y="402"/>
                      <a:pt x="31" y="402"/>
                    </a:cubicBezTo>
                    <a:cubicBezTo>
                      <a:pt x="44" y="402"/>
                      <a:pt x="59" y="395"/>
                      <a:pt x="61" y="381"/>
                    </a:cubicBezTo>
                    <a:cubicBezTo>
                      <a:pt x="88" y="317"/>
                      <a:pt x="122" y="250"/>
                      <a:pt x="159" y="189"/>
                    </a:cubicBezTo>
                    <a:cubicBezTo>
                      <a:pt x="196" y="128"/>
                      <a:pt x="240" y="68"/>
                      <a:pt x="287" y="13"/>
                    </a:cubicBezTo>
                    <a:cubicBezTo>
                      <a:pt x="290" y="10"/>
                      <a:pt x="290" y="7"/>
                      <a:pt x="287" y="3"/>
                    </a:cubicBezTo>
                    <a:cubicBezTo>
                      <a:pt x="286" y="1"/>
                      <a:pt x="284" y="0"/>
                      <a:pt x="282"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 name="Google Shape;865;p35"/>
              <p:cNvGrpSpPr/>
              <p:nvPr/>
            </p:nvGrpSpPr>
            <p:grpSpPr>
              <a:xfrm>
                <a:off x="5274832" y="2753158"/>
                <a:ext cx="399064" cy="304278"/>
                <a:chOff x="4286075" y="980900"/>
                <a:chExt cx="172300" cy="131375"/>
              </a:xfrm>
            </p:grpSpPr>
            <p:sp>
              <p:nvSpPr>
                <p:cNvPr id="866" name="Google Shape;866;p35"/>
                <p:cNvSpPr/>
                <p:nvPr/>
              </p:nvSpPr>
              <p:spPr>
                <a:xfrm>
                  <a:off x="4286075" y="980900"/>
                  <a:ext cx="172300" cy="131375"/>
                </a:xfrm>
                <a:custGeom>
                  <a:rect b="b" l="l" r="r" t="t"/>
                  <a:pathLst>
                    <a:path extrusionOk="0" h="5255" w="6892">
                      <a:moveTo>
                        <a:pt x="294" y="1"/>
                      </a:moveTo>
                      <a:cubicBezTo>
                        <a:pt x="237" y="1"/>
                        <a:pt x="173" y="4"/>
                        <a:pt x="129" y="41"/>
                      </a:cubicBezTo>
                      <a:cubicBezTo>
                        <a:pt x="102" y="65"/>
                        <a:pt x="85" y="98"/>
                        <a:pt x="75" y="135"/>
                      </a:cubicBezTo>
                      <a:cubicBezTo>
                        <a:pt x="1" y="348"/>
                        <a:pt x="51" y="584"/>
                        <a:pt x="109" y="800"/>
                      </a:cubicBezTo>
                      <a:cubicBezTo>
                        <a:pt x="534" y="2365"/>
                        <a:pt x="1553" y="3813"/>
                        <a:pt x="3007" y="4528"/>
                      </a:cubicBezTo>
                      <a:cubicBezTo>
                        <a:pt x="3317" y="4677"/>
                        <a:pt x="3638" y="4795"/>
                        <a:pt x="3965" y="4896"/>
                      </a:cubicBezTo>
                      <a:cubicBezTo>
                        <a:pt x="4623" y="5104"/>
                        <a:pt x="5307" y="5254"/>
                        <a:pt x="6002" y="5254"/>
                      </a:cubicBezTo>
                      <a:cubicBezTo>
                        <a:pt x="6009" y="5254"/>
                        <a:pt x="6016" y="5254"/>
                        <a:pt x="6024" y="5254"/>
                      </a:cubicBezTo>
                      <a:cubicBezTo>
                        <a:pt x="6891" y="5254"/>
                        <a:pt x="6472" y="4569"/>
                        <a:pt x="6176" y="4107"/>
                      </a:cubicBezTo>
                      <a:cubicBezTo>
                        <a:pt x="5956" y="3759"/>
                        <a:pt x="5734" y="3412"/>
                        <a:pt x="5514" y="3068"/>
                      </a:cubicBezTo>
                      <a:cubicBezTo>
                        <a:pt x="5234" y="2625"/>
                        <a:pt x="4951" y="2183"/>
                        <a:pt x="4600" y="1792"/>
                      </a:cubicBezTo>
                      <a:cubicBezTo>
                        <a:pt x="3530" y="597"/>
                        <a:pt x="1893" y="1"/>
                        <a:pt x="294" y="1"/>
                      </a:cubicBezTo>
                      <a:close/>
                    </a:path>
                  </a:pathLst>
                </a:custGeom>
                <a:solidFill>
                  <a:srgbClr val="94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5"/>
                <p:cNvSpPr/>
                <p:nvPr/>
              </p:nvSpPr>
              <p:spPr>
                <a:xfrm>
                  <a:off x="4287425" y="980900"/>
                  <a:ext cx="166475" cy="129100"/>
                </a:xfrm>
                <a:custGeom>
                  <a:rect b="b" l="l" r="r" t="t"/>
                  <a:pathLst>
                    <a:path extrusionOk="0" h="5164" w="6659">
                      <a:moveTo>
                        <a:pt x="240" y="1"/>
                      </a:moveTo>
                      <a:cubicBezTo>
                        <a:pt x="183" y="1"/>
                        <a:pt x="119" y="4"/>
                        <a:pt x="75" y="41"/>
                      </a:cubicBezTo>
                      <a:cubicBezTo>
                        <a:pt x="48" y="65"/>
                        <a:pt x="31" y="98"/>
                        <a:pt x="21" y="135"/>
                      </a:cubicBezTo>
                      <a:cubicBezTo>
                        <a:pt x="11" y="159"/>
                        <a:pt x="4" y="186"/>
                        <a:pt x="0" y="210"/>
                      </a:cubicBezTo>
                      <a:cubicBezTo>
                        <a:pt x="1111" y="426"/>
                        <a:pt x="3088" y="1424"/>
                        <a:pt x="4573" y="2868"/>
                      </a:cubicBezTo>
                      <a:cubicBezTo>
                        <a:pt x="5730" y="3996"/>
                        <a:pt x="6206" y="4826"/>
                        <a:pt x="6371" y="5163"/>
                      </a:cubicBezTo>
                      <a:cubicBezTo>
                        <a:pt x="6658" y="4964"/>
                        <a:pt x="6354" y="4468"/>
                        <a:pt x="6122" y="4107"/>
                      </a:cubicBezTo>
                      <a:cubicBezTo>
                        <a:pt x="5902" y="3759"/>
                        <a:pt x="5680" y="3412"/>
                        <a:pt x="5460" y="3068"/>
                      </a:cubicBezTo>
                      <a:cubicBezTo>
                        <a:pt x="5180" y="2625"/>
                        <a:pt x="4897" y="2183"/>
                        <a:pt x="4546" y="1792"/>
                      </a:cubicBezTo>
                      <a:cubicBezTo>
                        <a:pt x="3476" y="597"/>
                        <a:pt x="1839" y="1"/>
                        <a:pt x="240" y="1"/>
                      </a:cubicBezTo>
                      <a:close/>
                    </a:path>
                  </a:pathLst>
                </a:custGeom>
                <a:solidFill>
                  <a:srgbClr val="78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5"/>
                <p:cNvSpPr/>
                <p:nvPr/>
              </p:nvSpPr>
              <p:spPr>
                <a:xfrm>
                  <a:off x="4290025" y="985750"/>
                  <a:ext cx="157550" cy="123550"/>
                </a:xfrm>
                <a:custGeom>
                  <a:rect b="b" l="l" r="r" t="t"/>
                  <a:pathLst>
                    <a:path extrusionOk="0" h="4942" w="6302">
                      <a:moveTo>
                        <a:pt x="50" y="0"/>
                      </a:moveTo>
                      <a:cubicBezTo>
                        <a:pt x="31" y="0"/>
                        <a:pt x="13" y="13"/>
                        <a:pt x="8" y="33"/>
                      </a:cubicBezTo>
                      <a:cubicBezTo>
                        <a:pt x="1" y="56"/>
                        <a:pt x="15" y="83"/>
                        <a:pt x="38" y="90"/>
                      </a:cubicBezTo>
                      <a:cubicBezTo>
                        <a:pt x="4162" y="1281"/>
                        <a:pt x="6196" y="4875"/>
                        <a:pt x="6210" y="4909"/>
                      </a:cubicBezTo>
                      <a:cubicBezTo>
                        <a:pt x="6213" y="4925"/>
                        <a:pt x="6224" y="4935"/>
                        <a:pt x="6237" y="4939"/>
                      </a:cubicBezTo>
                      <a:cubicBezTo>
                        <a:pt x="6244" y="4942"/>
                        <a:pt x="6254" y="4942"/>
                        <a:pt x="6261" y="4942"/>
                      </a:cubicBezTo>
                      <a:cubicBezTo>
                        <a:pt x="6288" y="4935"/>
                        <a:pt x="6301" y="4909"/>
                        <a:pt x="6294" y="4884"/>
                      </a:cubicBezTo>
                      <a:cubicBezTo>
                        <a:pt x="6288" y="4851"/>
                        <a:pt x="4206" y="1200"/>
                        <a:pt x="62" y="2"/>
                      </a:cubicBezTo>
                      <a:cubicBezTo>
                        <a:pt x="58" y="1"/>
                        <a:pt x="54" y="0"/>
                        <a:pt x="50"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5"/>
                <p:cNvSpPr/>
                <p:nvPr/>
              </p:nvSpPr>
              <p:spPr>
                <a:xfrm>
                  <a:off x="4403000" y="1037275"/>
                  <a:ext cx="9975" cy="26750"/>
                </a:xfrm>
                <a:custGeom>
                  <a:rect b="b" l="l" r="r" t="t"/>
                  <a:pathLst>
                    <a:path extrusionOk="0" h="1070" w="399">
                      <a:moveTo>
                        <a:pt x="15" y="1"/>
                      </a:moveTo>
                      <a:cubicBezTo>
                        <a:pt x="13" y="1"/>
                        <a:pt x="10" y="1"/>
                        <a:pt x="7" y="3"/>
                      </a:cubicBezTo>
                      <a:cubicBezTo>
                        <a:pt x="1" y="9"/>
                        <a:pt x="1" y="16"/>
                        <a:pt x="4" y="20"/>
                      </a:cubicBezTo>
                      <a:cubicBezTo>
                        <a:pt x="54" y="94"/>
                        <a:pt x="102" y="171"/>
                        <a:pt x="138" y="252"/>
                      </a:cubicBezTo>
                      <a:cubicBezTo>
                        <a:pt x="179" y="330"/>
                        <a:pt x="210" y="414"/>
                        <a:pt x="236" y="499"/>
                      </a:cubicBezTo>
                      <a:cubicBezTo>
                        <a:pt x="260" y="583"/>
                        <a:pt x="280" y="671"/>
                        <a:pt x="291" y="758"/>
                      </a:cubicBezTo>
                      <a:cubicBezTo>
                        <a:pt x="304" y="847"/>
                        <a:pt x="311" y="937"/>
                        <a:pt x="308" y="1021"/>
                      </a:cubicBezTo>
                      <a:cubicBezTo>
                        <a:pt x="308" y="1049"/>
                        <a:pt x="328" y="1069"/>
                        <a:pt x="351" y="1069"/>
                      </a:cubicBezTo>
                      <a:cubicBezTo>
                        <a:pt x="375" y="1069"/>
                        <a:pt x="398" y="1049"/>
                        <a:pt x="398" y="1025"/>
                      </a:cubicBezTo>
                      <a:lnTo>
                        <a:pt x="398" y="1021"/>
                      </a:lnTo>
                      <a:cubicBezTo>
                        <a:pt x="395" y="928"/>
                        <a:pt x="381" y="836"/>
                        <a:pt x="365" y="745"/>
                      </a:cubicBezTo>
                      <a:cubicBezTo>
                        <a:pt x="348" y="657"/>
                        <a:pt x="321" y="566"/>
                        <a:pt x="291" y="482"/>
                      </a:cubicBezTo>
                      <a:cubicBezTo>
                        <a:pt x="260" y="394"/>
                        <a:pt x="223" y="313"/>
                        <a:pt x="176" y="232"/>
                      </a:cubicBezTo>
                      <a:cubicBezTo>
                        <a:pt x="135" y="151"/>
                        <a:pt x="82" y="77"/>
                        <a:pt x="24" y="6"/>
                      </a:cubicBezTo>
                      <a:cubicBezTo>
                        <a:pt x="22" y="2"/>
                        <a:pt x="19" y="1"/>
                        <a:pt x="15"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5"/>
                <p:cNvSpPr/>
                <p:nvPr/>
              </p:nvSpPr>
              <p:spPr>
                <a:xfrm>
                  <a:off x="4383850" y="1078150"/>
                  <a:ext cx="43800" cy="7300"/>
                </a:xfrm>
                <a:custGeom>
                  <a:rect b="b" l="l" r="r" t="t"/>
                  <a:pathLst>
                    <a:path extrusionOk="0" h="292" w="1752">
                      <a:moveTo>
                        <a:pt x="1701" y="1"/>
                      </a:moveTo>
                      <a:cubicBezTo>
                        <a:pt x="1693" y="1"/>
                        <a:pt x="1685" y="3"/>
                        <a:pt x="1678" y="8"/>
                      </a:cubicBezTo>
                      <a:lnTo>
                        <a:pt x="1671" y="11"/>
                      </a:lnTo>
                      <a:cubicBezTo>
                        <a:pt x="1563" y="89"/>
                        <a:pt x="1428" y="143"/>
                        <a:pt x="1289" y="180"/>
                      </a:cubicBezTo>
                      <a:cubicBezTo>
                        <a:pt x="1155" y="213"/>
                        <a:pt x="1010" y="230"/>
                        <a:pt x="868" y="230"/>
                      </a:cubicBezTo>
                      <a:cubicBezTo>
                        <a:pt x="722" y="230"/>
                        <a:pt x="580" y="217"/>
                        <a:pt x="439" y="187"/>
                      </a:cubicBezTo>
                      <a:cubicBezTo>
                        <a:pt x="368" y="173"/>
                        <a:pt x="301" y="153"/>
                        <a:pt x="230" y="136"/>
                      </a:cubicBezTo>
                      <a:lnTo>
                        <a:pt x="24" y="65"/>
                      </a:lnTo>
                      <a:cubicBezTo>
                        <a:pt x="21" y="64"/>
                        <a:pt x="19" y="64"/>
                        <a:pt x="17" y="64"/>
                      </a:cubicBezTo>
                      <a:cubicBezTo>
                        <a:pt x="11" y="64"/>
                        <a:pt x="6" y="68"/>
                        <a:pt x="4" y="75"/>
                      </a:cubicBezTo>
                      <a:cubicBezTo>
                        <a:pt x="1" y="82"/>
                        <a:pt x="4" y="92"/>
                        <a:pt x="14" y="95"/>
                      </a:cubicBezTo>
                      <a:lnTo>
                        <a:pt x="216" y="170"/>
                      </a:lnTo>
                      <a:cubicBezTo>
                        <a:pt x="287" y="190"/>
                        <a:pt x="358" y="217"/>
                        <a:pt x="429" y="230"/>
                      </a:cubicBezTo>
                      <a:cubicBezTo>
                        <a:pt x="574" y="264"/>
                        <a:pt x="719" y="288"/>
                        <a:pt x="868" y="291"/>
                      </a:cubicBezTo>
                      <a:cubicBezTo>
                        <a:pt x="885" y="291"/>
                        <a:pt x="902" y="292"/>
                        <a:pt x="920" y="292"/>
                      </a:cubicBezTo>
                      <a:cubicBezTo>
                        <a:pt x="1048" y="292"/>
                        <a:pt x="1179" y="281"/>
                        <a:pt x="1309" y="251"/>
                      </a:cubicBezTo>
                      <a:cubicBezTo>
                        <a:pt x="1455" y="217"/>
                        <a:pt x="1593" y="170"/>
                        <a:pt x="1728" y="82"/>
                      </a:cubicBezTo>
                      <a:cubicBezTo>
                        <a:pt x="1748" y="68"/>
                        <a:pt x="1752" y="42"/>
                        <a:pt x="1739" y="21"/>
                      </a:cubicBezTo>
                      <a:cubicBezTo>
                        <a:pt x="1730" y="8"/>
                        <a:pt x="1715" y="1"/>
                        <a:pt x="1701"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5"/>
                <p:cNvSpPr/>
                <p:nvPr/>
              </p:nvSpPr>
              <p:spPr>
                <a:xfrm>
                  <a:off x="4376000" y="1010675"/>
                  <a:ext cx="11850" cy="29400"/>
                </a:xfrm>
                <a:custGeom>
                  <a:rect b="b" l="l" r="r" t="t"/>
                  <a:pathLst>
                    <a:path extrusionOk="0" h="1176" w="474">
                      <a:moveTo>
                        <a:pt x="4" y="0"/>
                      </a:moveTo>
                      <a:cubicBezTo>
                        <a:pt x="0" y="4"/>
                        <a:pt x="0" y="7"/>
                        <a:pt x="0" y="7"/>
                      </a:cubicBezTo>
                      <a:cubicBezTo>
                        <a:pt x="98" y="182"/>
                        <a:pt x="170" y="372"/>
                        <a:pt x="230" y="561"/>
                      </a:cubicBezTo>
                      <a:cubicBezTo>
                        <a:pt x="287" y="749"/>
                        <a:pt x="338" y="945"/>
                        <a:pt x="382" y="1138"/>
                      </a:cubicBezTo>
                      <a:cubicBezTo>
                        <a:pt x="385" y="1162"/>
                        <a:pt x="403" y="1175"/>
                        <a:pt x="425" y="1175"/>
                      </a:cubicBezTo>
                      <a:cubicBezTo>
                        <a:pt x="427" y="1175"/>
                        <a:pt x="430" y="1175"/>
                        <a:pt x="433" y="1174"/>
                      </a:cubicBezTo>
                      <a:cubicBezTo>
                        <a:pt x="460" y="1168"/>
                        <a:pt x="473" y="1144"/>
                        <a:pt x="469" y="1121"/>
                      </a:cubicBezTo>
                      <a:lnTo>
                        <a:pt x="466" y="1118"/>
                      </a:lnTo>
                      <a:cubicBezTo>
                        <a:pt x="413" y="922"/>
                        <a:pt x="352" y="733"/>
                        <a:pt x="277" y="543"/>
                      </a:cubicBezTo>
                      <a:cubicBezTo>
                        <a:pt x="203" y="358"/>
                        <a:pt x="122" y="173"/>
                        <a:pt x="11" y="4"/>
                      </a:cubicBezTo>
                      <a:cubicBezTo>
                        <a:pt x="11" y="0"/>
                        <a:pt x="8" y="0"/>
                        <a:pt x="4"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5"/>
                <p:cNvSpPr/>
                <p:nvPr/>
              </p:nvSpPr>
              <p:spPr>
                <a:xfrm>
                  <a:off x="4340325" y="1031225"/>
                  <a:ext cx="39675" cy="13125"/>
                </a:xfrm>
                <a:custGeom>
                  <a:rect b="b" l="l" r="r" t="t"/>
                  <a:pathLst>
                    <a:path extrusionOk="0" h="525" w="1587">
                      <a:moveTo>
                        <a:pt x="1535" y="1"/>
                      </a:moveTo>
                      <a:cubicBezTo>
                        <a:pt x="1525" y="1"/>
                        <a:pt x="1514" y="5"/>
                        <a:pt x="1505" y="12"/>
                      </a:cubicBezTo>
                      <a:lnTo>
                        <a:pt x="1502" y="12"/>
                      </a:lnTo>
                      <a:cubicBezTo>
                        <a:pt x="1407" y="100"/>
                        <a:pt x="1296" y="174"/>
                        <a:pt x="1178" y="238"/>
                      </a:cubicBezTo>
                      <a:cubicBezTo>
                        <a:pt x="1063" y="305"/>
                        <a:pt x="942" y="356"/>
                        <a:pt x="814" y="397"/>
                      </a:cubicBezTo>
                      <a:cubicBezTo>
                        <a:pt x="689" y="437"/>
                        <a:pt x="557" y="467"/>
                        <a:pt x="422" y="474"/>
                      </a:cubicBezTo>
                      <a:cubicBezTo>
                        <a:pt x="374" y="480"/>
                        <a:pt x="325" y="483"/>
                        <a:pt x="276" y="483"/>
                      </a:cubicBezTo>
                      <a:cubicBezTo>
                        <a:pt x="191" y="483"/>
                        <a:pt x="106" y="475"/>
                        <a:pt x="21" y="464"/>
                      </a:cubicBezTo>
                      <a:cubicBezTo>
                        <a:pt x="10" y="464"/>
                        <a:pt x="4" y="471"/>
                        <a:pt x="4" y="481"/>
                      </a:cubicBezTo>
                      <a:cubicBezTo>
                        <a:pt x="0" y="488"/>
                        <a:pt x="7" y="498"/>
                        <a:pt x="17" y="498"/>
                      </a:cubicBezTo>
                      <a:cubicBezTo>
                        <a:pt x="121" y="514"/>
                        <a:pt x="224" y="525"/>
                        <a:pt x="329" y="525"/>
                      </a:cubicBezTo>
                      <a:cubicBezTo>
                        <a:pt x="361" y="525"/>
                        <a:pt x="393" y="524"/>
                        <a:pt x="426" y="522"/>
                      </a:cubicBezTo>
                      <a:cubicBezTo>
                        <a:pt x="564" y="518"/>
                        <a:pt x="699" y="494"/>
                        <a:pt x="831" y="458"/>
                      </a:cubicBezTo>
                      <a:cubicBezTo>
                        <a:pt x="962" y="420"/>
                        <a:pt x="1094" y="369"/>
                        <a:pt x="1215" y="305"/>
                      </a:cubicBezTo>
                      <a:cubicBezTo>
                        <a:pt x="1337" y="241"/>
                        <a:pt x="1455" y="170"/>
                        <a:pt x="1563" y="79"/>
                      </a:cubicBezTo>
                      <a:cubicBezTo>
                        <a:pt x="1583" y="62"/>
                        <a:pt x="1586" y="36"/>
                        <a:pt x="1569" y="15"/>
                      </a:cubicBezTo>
                      <a:cubicBezTo>
                        <a:pt x="1560" y="6"/>
                        <a:pt x="1548" y="1"/>
                        <a:pt x="1535"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5"/>
                <p:cNvSpPr/>
                <p:nvPr/>
              </p:nvSpPr>
              <p:spPr>
                <a:xfrm>
                  <a:off x="4303625" y="1007000"/>
                  <a:ext cx="39325" cy="5300"/>
                </a:xfrm>
                <a:custGeom>
                  <a:rect b="b" l="l" r="r" t="t"/>
                  <a:pathLst>
                    <a:path extrusionOk="0" h="212" w="1573">
                      <a:moveTo>
                        <a:pt x="1523" y="0"/>
                      </a:moveTo>
                      <a:cubicBezTo>
                        <a:pt x="1518" y="0"/>
                        <a:pt x="1514" y="1"/>
                        <a:pt x="1509" y="2"/>
                      </a:cubicBezTo>
                      <a:lnTo>
                        <a:pt x="1506" y="2"/>
                      </a:lnTo>
                      <a:lnTo>
                        <a:pt x="1502" y="5"/>
                      </a:lnTo>
                      <a:cubicBezTo>
                        <a:pt x="1391" y="50"/>
                        <a:pt x="1266" y="86"/>
                        <a:pt x="1145" y="111"/>
                      </a:cubicBezTo>
                      <a:cubicBezTo>
                        <a:pt x="1020" y="134"/>
                        <a:pt x="894" y="147"/>
                        <a:pt x="766" y="154"/>
                      </a:cubicBezTo>
                      <a:cubicBezTo>
                        <a:pt x="746" y="155"/>
                        <a:pt x="726" y="155"/>
                        <a:pt x="706" y="155"/>
                      </a:cubicBezTo>
                      <a:cubicBezTo>
                        <a:pt x="600" y="155"/>
                        <a:pt x="493" y="148"/>
                        <a:pt x="388" y="131"/>
                      </a:cubicBezTo>
                      <a:cubicBezTo>
                        <a:pt x="260" y="114"/>
                        <a:pt x="139" y="73"/>
                        <a:pt x="17" y="33"/>
                      </a:cubicBezTo>
                      <a:cubicBezTo>
                        <a:pt x="15" y="32"/>
                        <a:pt x="14" y="32"/>
                        <a:pt x="12" y="32"/>
                      </a:cubicBezTo>
                      <a:cubicBezTo>
                        <a:pt x="7" y="32"/>
                        <a:pt x="3" y="35"/>
                        <a:pt x="0" y="39"/>
                      </a:cubicBezTo>
                      <a:cubicBezTo>
                        <a:pt x="0" y="46"/>
                        <a:pt x="3" y="56"/>
                        <a:pt x="11" y="56"/>
                      </a:cubicBezTo>
                      <a:cubicBezTo>
                        <a:pt x="129" y="103"/>
                        <a:pt x="254" y="147"/>
                        <a:pt x="382" y="171"/>
                      </a:cubicBezTo>
                      <a:cubicBezTo>
                        <a:pt x="506" y="198"/>
                        <a:pt x="638" y="212"/>
                        <a:pt x="766" y="212"/>
                      </a:cubicBezTo>
                      <a:cubicBezTo>
                        <a:pt x="898" y="212"/>
                        <a:pt x="1026" y="205"/>
                        <a:pt x="1157" y="181"/>
                      </a:cubicBezTo>
                      <a:cubicBezTo>
                        <a:pt x="1286" y="161"/>
                        <a:pt x="1411" y="134"/>
                        <a:pt x="1539" y="86"/>
                      </a:cubicBezTo>
                      <a:cubicBezTo>
                        <a:pt x="1562" y="80"/>
                        <a:pt x="1573" y="53"/>
                        <a:pt x="1566" y="30"/>
                      </a:cubicBezTo>
                      <a:cubicBezTo>
                        <a:pt x="1558" y="10"/>
                        <a:pt x="1541" y="0"/>
                        <a:pt x="1523"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5"/>
                <p:cNvSpPr/>
                <p:nvPr/>
              </p:nvSpPr>
              <p:spPr>
                <a:xfrm>
                  <a:off x="4327600" y="991575"/>
                  <a:ext cx="10800" cy="15000"/>
                </a:xfrm>
                <a:custGeom>
                  <a:rect b="b" l="l" r="r" t="t"/>
                  <a:pathLst>
                    <a:path extrusionOk="0" h="600" w="432">
                      <a:moveTo>
                        <a:pt x="10" y="0"/>
                      </a:moveTo>
                      <a:cubicBezTo>
                        <a:pt x="7" y="0"/>
                        <a:pt x="5" y="2"/>
                        <a:pt x="3" y="5"/>
                      </a:cubicBezTo>
                      <a:cubicBezTo>
                        <a:pt x="0" y="9"/>
                        <a:pt x="0" y="15"/>
                        <a:pt x="3" y="19"/>
                      </a:cubicBezTo>
                      <a:cubicBezTo>
                        <a:pt x="74" y="103"/>
                        <a:pt x="138" y="187"/>
                        <a:pt x="195" y="282"/>
                      </a:cubicBezTo>
                      <a:cubicBezTo>
                        <a:pt x="250" y="373"/>
                        <a:pt x="300" y="471"/>
                        <a:pt x="337" y="569"/>
                      </a:cubicBezTo>
                      <a:cubicBezTo>
                        <a:pt x="345" y="587"/>
                        <a:pt x="361" y="599"/>
                        <a:pt x="378" y="599"/>
                      </a:cubicBezTo>
                      <a:cubicBezTo>
                        <a:pt x="384" y="599"/>
                        <a:pt x="389" y="598"/>
                        <a:pt x="394" y="596"/>
                      </a:cubicBezTo>
                      <a:cubicBezTo>
                        <a:pt x="418" y="589"/>
                        <a:pt x="432" y="562"/>
                        <a:pt x="421" y="538"/>
                      </a:cubicBezTo>
                      <a:lnTo>
                        <a:pt x="421" y="535"/>
                      </a:lnTo>
                      <a:cubicBezTo>
                        <a:pt x="371" y="430"/>
                        <a:pt x="310" y="339"/>
                        <a:pt x="243" y="248"/>
                      </a:cubicBezTo>
                      <a:cubicBezTo>
                        <a:pt x="175" y="161"/>
                        <a:pt x="101" y="80"/>
                        <a:pt x="20" y="5"/>
                      </a:cubicBezTo>
                      <a:cubicBezTo>
                        <a:pt x="17" y="2"/>
                        <a:pt x="13" y="0"/>
                        <a:pt x="10"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 name="Google Shape;875;p35"/>
              <p:cNvSpPr/>
              <p:nvPr/>
            </p:nvSpPr>
            <p:spPr>
              <a:xfrm>
                <a:off x="7790038" y="2123724"/>
                <a:ext cx="254829" cy="938194"/>
              </a:xfrm>
              <a:custGeom>
                <a:rect b="b" l="l" r="r" t="t"/>
                <a:pathLst>
                  <a:path extrusionOk="0" h="16203" w="4401">
                    <a:moveTo>
                      <a:pt x="338" y="1"/>
                    </a:moveTo>
                    <a:cubicBezTo>
                      <a:pt x="325" y="1"/>
                      <a:pt x="312" y="5"/>
                      <a:pt x="301" y="12"/>
                    </a:cubicBezTo>
                    <a:cubicBezTo>
                      <a:pt x="273" y="36"/>
                      <a:pt x="270" y="73"/>
                      <a:pt x="290" y="104"/>
                    </a:cubicBezTo>
                    <a:cubicBezTo>
                      <a:pt x="1512" y="1716"/>
                      <a:pt x="2352" y="3619"/>
                      <a:pt x="2723" y="5611"/>
                    </a:cubicBezTo>
                    <a:cubicBezTo>
                      <a:pt x="3145" y="7875"/>
                      <a:pt x="2835" y="9936"/>
                      <a:pt x="1849" y="11411"/>
                    </a:cubicBezTo>
                    <a:cubicBezTo>
                      <a:pt x="1677" y="11671"/>
                      <a:pt x="1478" y="11917"/>
                      <a:pt x="1290" y="12157"/>
                    </a:cubicBezTo>
                    <a:cubicBezTo>
                      <a:pt x="975" y="12552"/>
                      <a:pt x="651" y="12957"/>
                      <a:pt x="429" y="13419"/>
                    </a:cubicBezTo>
                    <a:cubicBezTo>
                      <a:pt x="78" y="14138"/>
                      <a:pt x="0" y="15180"/>
                      <a:pt x="655" y="15771"/>
                    </a:cubicBezTo>
                    <a:cubicBezTo>
                      <a:pt x="1036" y="16115"/>
                      <a:pt x="1556" y="16203"/>
                      <a:pt x="1991" y="16203"/>
                    </a:cubicBezTo>
                    <a:cubicBezTo>
                      <a:pt x="2072" y="16203"/>
                      <a:pt x="2150" y="16200"/>
                      <a:pt x="2224" y="16196"/>
                    </a:cubicBezTo>
                    <a:cubicBezTo>
                      <a:pt x="2872" y="16149"/>
                      <a:pt x="3405" y="15949"/>
                      <a:pt x="3766" y="15612"/>
                    </a:cubicBezTo>
                    <a:cubicBezTo>
                      <a:pt x="4154" y="15251"/>
                      <a:pt x="4400" y="14597"/>
                      <a:pt x="4127" y="14050"/>
                    </a:cubicBezTo>
                    <a:cubicBezTo>
                      <a:pt x="3901" y="13594"/>
                      <a:pt x="3425" y="13398"/>
                      <a:pt x="3159" y="13325"/>
                    </a:cubicBezTo>
                    <a:cubicBezTo>
                      <a:pt x="2970" y="13271"/>
                      <a:pt x="2781" y="13244"/>
                      <a:pt x="2601" y="13244"/>
                    </a:cubicBezTo>
                    <a:cubicBezTo>
                      <a:pt x="2303" y="13244"/>
                      <a:pt x="2027" y="13317"/>
                      <a:pt x="1802" y="13459"/>
                    </a:cubicBezTo>
                    <a:cubicBezTo>
                      <a:pt x="1374" y="13726"/>
                      <a:pt x="1161" y="14273"/>
                      <a:pt x="1319" y="14698"/>
                    </a:cubicBezTo>
                    <a:cubicBezTo>
                      <a:pt x="1404" y="14934"/>
                      <a:pt x="1623" y="15127"/>
                      <a:pt x="1886" y="15197"/>
                    </a:cubicBezTo>
                    <a:cubicBezTo>
                      <a:pt x="1961" y="15219"/>
                      <a:pt x="2036" y="15230"/>
                      <a:pt x="2108" y="15230"/>
                    </a:cubicBezTo>
                    <a:cubicBezTo>
                      <a:pt x="2261" y="15230"/>
                      <a:pt x="2403" y="15182"/>
                      <a:pt x="2517" y="15093"/>
                    </a:cubicBezTo>
                    <a:cubicBezTo>
                      <a:pt x="2696" y="14954"/>
                      <a:pt x="2733" y="14684"/>
                      <a:pt x="2669" y="14509"/>
                    </a:cubicBezTo>
                    <a:cubicBezTo>
                      <a:pt x="2618" y="14364"/>
                      <a:pt x="2508" y="14286"/>
                      <a:pt x="2372" y="14286"/>
                    </a:cubicBezTo>
                    <a:cubicBezTo>
                      <a:pt x="2338" y="14286"/>
                      <a:pt x="2308" y="14317"/>
                      <a:pt x="2308" y="14350"/>
                    </a:cubicBezTo>
                    <a:cubicBezTo>
                      <a:pt x="2312" y="14387"/>
                      <a:pt x="2335" y="14411"/>
                      <a:pt x="2376" y="14415"/>
                    </a:cubicBezTo>
                    <a:cubicBezTo>
                      <a:pt x="2378" y="14415"/>
                      <a:pt x="2381" y="14415"/>
                      <a:pt x="2383" y="14415"/>
                    </a:cubicBezTo>
                    <a:cubicBezTo>
                      <a:pt x="2479" y="14415"/>
                      <a:pt x="2528" y="14487"/>
                      <a:pt x="2551" y="14549"/>
                    </a:cubicBezTo>
                    <a:cubicBezTo>
                      <a:pt x="2598" y="14684"/>
                      <a:pt x="2572" y="14890"/>
                      <a:pt x="2439" y="14991"/>
                    </a:cubicBezTo>
                    <a:cubicBezTo>
                      <a:pt x="2349" y="15064"/>
                      <a:pt x="2231" y="15103"/>
                      <a:pt x="2105" y="15103"/>
                    </a:cubicBezTo>
                    <a:cubicBezTo>
                      <a:pt x="2045" y="15103"/>
                      <a:pt x="1983" y="15094"/>
                      <a:pt x="1920" y="15076"/>
                    </a:cubicBezTo>
                    <a:cubicBezTo>
                      <a:pt x="1694" y="15015"/>
                      <a:pt x="1508" y="14853"/>
                      <a:pt x="1438" y="14654"/>
                    </a:cubicBezTo>
                    <a:cubicBezTo>
                      <a:pt x="1299" y="14283"/>
                      <a:pt x="1488" y="13803"/>
                      <a:pt x="1869" y="13568"/>
                    </a:cubicBezTo>
                    <a:cubicBezTo>
                      <a:pt x="2075" y="13437"/>
                      <a:pt x="2329" y="13371"/>
                      <a:pt x="2604" y="13371"/>
                    </a:cubicBezTo>
                    <a:cubicBezTo>
                      <a:pt x="2772" y="13371"/>
                      <a:pt x="2948" y="13396"/>
                      <a:pt x="3125" y="13446"/>
                    </a:cubicBezTo>
                    <a:cubicBezTo>
                      <a:pt x="3368" y="13517"/>
                      <a:pt x="3810" y="13696"/>
                      <a:pt x="4015" y="14104"/>
                    </a:cubicBezTo>
                    <a:cubicBezTo>
                      <a:pt x="4262" y="14600"/>
                      <a:pt x="4032" y="15191"/>
                      <a:pt x="3679" y="15521"/>
                    </a:cubicBezTo>
                    <a:cubicBezTo>
                      <a:pt x="3253" y="15919"/>
                      <a:pt x="2646" y="16038"/>
                      <a:pt x="2214" y="16068"/>
                    </a:cubicBezTo>
                    <a:cubicBezTo>
                      <a:pt x="2142" y="16073"/>
                      <a:pt x="2067" y="16076"/>
                      <a:pt x="1988" y="16076"/>
                    </a:cubicBezTo>
                    <a:cubicBezTo>
                      <a:pt x="1579" y="16076"/>
                      <a:pt x="1090" y="15994"/>
                      <a:pt x="739" y="15676"/>
                    </a:cubicBezTo>
                    <a:cubicBezTo>
                      <a:pt x="135" y="15130"/>
                      <a:pt x="212" y="14151"/>
                      <a:pt x="544" y="13476"/>
                    </a:cubicBezTo>
                    <a:cubicBezTo>
                      <a:pt x="759" y="13027"/>
                      <a:pt x="1080" y="12626"/>
                      <a:pt x="1387" y="12238"/>
                    </a:cubicBezTo>
                    <a:cubicBezTo>
                      <a:pt x="1579" y="11995"/>
                      <a:pt x="1779" y="11745"/>
                      <a:pt x="1954" y="11482"/>
                    </a:cubicBezTo>
                    <a:cubicBezTo>
                      <a:pt x="2959" y="9981"/>
                      <a:pt x="3277" y="7885"/>
                      <a:pt x="2848" y="5587"/>
                    </a:cubicBezTo>
                    <a:cubicBezTo>
                      <a:pt x="2474" y="3579"/>
                      <a:pt x="1623" y="1656"/>
                      <a:pt x="391" y="26"/>
                    </a:cubicBezTo>
                    <a:cubicBezTo>
                      <a:pt x="377" y="10"/>
                      <a:pt x="358" y="1"/>
                      <a:pt x="3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5"/>
              <p:cNvSpPr/>
              <p:nvPr/>
            </p:nvSpPr>
            <p:spPr>
              <a:xfrm>
                <a:off x="5372683" y="1887421"/>
                <a:ext cx="467042" cy="808377"/>
              </a:xfrm>
              <a:custGeom>
                <a:rect b="b" l="l" r="r" t="t"/>
                <a:pathLst>
                  <a:path extrusionOk="0" h="13961" w="8066">
                    <a:moveTo>
                      <a:pt x="7993" y="1"/>
                    </a:moveTo>
                    <a:cubicBezTo>
                      <a:pt x="7987" y="1"/>
                      <a:pt x="7981" y="2"/>
                      <a:pt x="7975" y="4"/>
                    </a:cubicBezTo>
                    <a:cubicBezTo>
                      <a:pt x="6392" y="541"/>
                      <a:pt x="5002" y="1695"/>
                      <a:pt x="4050" y="3246"/>
                    </a:cubicBezTo>
                    <a:cubicBezTo>
                      <a:pt x="3203" y="4637"/>
                      <a:pt x="2714" y="6341"/>
                      <a:pt x="2636" y="8177"/>
                    </a:cubicBezTo>
                    <a:cubicBezTo>
                      <a:pt x="2613" y="8753"/>
                      <a:pt x="2633" y="9256"/>
                      <a:pt x="2697" y="9712"/>
                    </a:cubicBezTo>
                    <a:cubicBezTo>
                      <a:pt x="2723" y="9894"/>
                      <a:pt x="2758" y="10073"/>
                      <a:pt x="2792" y="10248"/>
                    </a:cubicBezTo>
                    <a:cubicBezTo>
                      <a:pt x="2829" y="10447"/>
                      <a:pt x="2865" y="10653"/>
                      <a:pt x="2893" y="10856"/>
                    </a:cubicBezTo>
                    <a:cubicBezTo>
                      <a:pt x="2953" y="11321"/>
                      <a:pt x="2953" y="11804"/>
                      <a:pt x="2950" y="12266"/>
                    </a:cubicBezTo>
                    <a:cubicBezTo>
                      <a:pt x="2950" y="12543"/>
                      <a:pt x="2950" y="12830"/>
                      <a:pt x="2852" y="13090"/>
                    </a:cubicBezTo>
                    <a:cubicBezTo>
                      <a:pt x="2734" y="13400"/>
                      <a:pt x="2464" y="13643"/>
                      <a:pt x="2106" y="13761"/>
                    </a:cubicBezTo>
                    <a:cubicBezTo>
                      <a:pt x="1959" y="13810"/>
                      <a:pt x="1807" y="13833"/>
                      <a:pt x="1658" y="13833"/>
                    </a:cubicBezTo>
                    <a:cubicBezTo>
                      <a:pt x="1411" y="13833"/>
                      <a:pt x="1172" y="13768"/>
                      <a:pt x="976" y="13640"/>
                    </a:cubicBezTo>
                    <a:cubicBezTo>
                      <a:pt x="362" y="13238"/>
                      <a:pt x="143" y="12337"/>
                      <a:pt x="483" y="11628"/>
                    </a:cubicBezTo>
                    <a:cubicBezTo>
                      <a:pt x="568" y="11453"/>
                      <a:pt x="723" y="11217"/>
                      <a:pt x="969" y="11099"/>
                    </a:cubicBezTo>
                    <a:cubicBezTo>
                      <a:pt x="1070" y="11051"/>
                      <a:pt x="1181" y="11029"/>
                      <a:pt x="1293" y="11029"/>
                    </a:cubicBezTo>
                    <a:cubicBezTo>
                      <a:pt x="1565" y="11029"/>
                      <a:pt x="1848" y="11161"/>
                      <a:pt x="2022" y="11393"/>
                    </a:cubicBezTo>
                    <a:cubicBezTo>
                      <a:pt x="2251" y="11696"/>
                      <a:pt x="2295" y="12145"/>
                      <a:pt x="2133" y="12536"/>
                    </a:cubicBezTo>
                    <a:cubicBezTo>
                      <a:pt x="2069" y="12692"/>
                      <a:pt x="1985" y="12807"/>
                      <a:pt x="1880" y="12874"/>
                    </a:cubicBezTo>
                    <a:cubicBezTo>
                      <a:pt x="1804" y="12926"/>
                      <a:pt x="1711" y="12951"/>
                      <a:pt x="1619" y="12951"/>
                    </a:cubicBezTo>
                    <a:cubicBezTo>
                      <a:pt x="1495" y="12951"/>
                      <a:pt x="1372" y="12906"/>
                      <a:pt x="1283" y="12819"/>
                    </a:cubicBezTo>
                    <a:cubicBezTo>
                      <a:pt x="1128" y="12671"/>
                      <a:pt x="1094" y="12408"/>
                      <a:pt x="1205" y="12226"/>
                    </a:cubicBezTo>
                    <a:cubicBezTo>
                      <a:pt x="1225" y="12195"/>
                      <a:pt x="1216" y="12155"/>
                      <a:pt x="1185" y="12138"/>
                    </a:cubicBezTo>
                    <a:cubicBezTo>
                      <a:pt x="1174" y="12132"/>
                      <a:pt x="1162" y="12129"/>
                      <a:pt x="1151" y="12129"/>
                    </a:cubicBezTo>
                    <a:cubicBezTo>
                      <a:pt x="1130" y="12129"/>
                      <a:pt x="1110" y="12139"/>
                      <a:pt x="1097" y="12159"/>
                    </a:cubicBezTo>
                    <a:cubicBezTo>
                      <a:pt x="956" y="12391"/>
                      <a:pt x="999" y="12721"/>
                      <a:pt x="1195" y="12911"/>
                    </a:cubicBezTo>
                    <a:cubicBezTo>
                      <a:pt x="1307" y="13020"/>
                      <a:pt x="1463" y="13076"/>
                      <a:pt x="1618" y="13076"/>
                    </a:cubicBezTo>
                    <a:cubicBezTo>
                      <a:pt x="1736" y="13076"/>
                      <a:pt x="1853" y="13044"/>
                      <a:pt x="1951" y="12978"/>
                    </a:cubicBezTo>
                    <a:cubicBezTo>
                      <a:pt x="2076" y="12897"/>
                      <a:pt x="2177" y="12762"/>
                      <a:pt x="2251" y="12584"/>
                    </a:cubicBezTo>
                    <a:cubicBezTo>
                      <a:pt x="2427" y="12151"/>
                      <a:pt x="2376" y="11656"/>
                      <a:pt x="2123" y="11315"/>
                    </a:cubicBezTo>
                    <a:cubicBezTo>
                      <a:pt x="1926" y="11053"/>
                      <a:pt x="1604" y="10903"/>
                      <a:pt x="1291" y="10903"/>
                    </a:cubicBezTo>
                    <a:cubicBezTo>
                      <a:pt x="1161" y="10903"/>
                      <a:pt x="1032" y="10930"/>
                      <a:pt x="915" y="10984"/>
                    </a:cubicBezTo>
                    <a:cubicBezTo>
                      <a:pt x="635" y="11119"/>
                      <a:pt x="463" y="11379"/>
                      <a:pt x="368" y="11575"/>
                    </a:cubicBezTo>
                    <a:cubicBezTo>
                      <a:pt x="1" y="12337"/>
                      <a:pt x="244" y="13313"/>
                      <a:pt x="909" y="13744"/>
                    </a:cubicBezTo>
                    <a:cubicBezTo>
                      <a:pt x="1124" y="13886"/>
                      <a:pt x="1387" y="13961"/>
                      <a:pt x="1658" y="13961"/>
                    </a:cubicBezTo>
                    <a:cubicBezTo>
                      <a:pt x="1820" y="13961"/>
                      <a:pt x="1985" y="13933"/>
                      <a:pt x="2147" y="13883"/>
                    </a:cubicBezTo>
                    <a:cubicBezTo>
                      <a:pt x="2538" y="13751"/>
                      <a:pt x="2838" y="13481"/>
                      <a:pt x="2970" y="13137"/>
                    </a:cubicBezTo>
                    <a:cubicBezTo>
                      <a:pt x="3075" y="12854"/>
                      <a:pt x="3075" y="12543"/>
                      <a:pt x="3078" y="12266"/>
                    </a:cubicBezTo>
                    <a:cubicBezTo>
                      <a:pt x="3078" y="11797"/>
                      <a:pt x="3081" y="11315"/>
                      <a:pt x="3017" y="10839"/>
                    </a:cubicBezTo>
                    <a:cubicBezTo>
                      <a:pt x="2994" y="10633"/>
                      <a:pt x="2953" y="10424"/>
                      <a:pt x="2916" y="10225"/>
                    </a:cubicBezTo>
                    <a:cubicBezTo>
                      <a:pt x="2882" y="10053"/>
                      <a:pt x="2849" y="9871"/>
                      <a:pt x="2821" y="9695"/>
                    </a:cubicBezTo>
                    <a:cubicBezTo>
                      <a:pt x="2758" y="9246"/>
                      <a:pt x="2737" y="8750"/>
                      <a:pt x="2764" y="8180"/>
                    </a:cubicBezTo>
                    <a:cubicBezTo>
                      <a:pt x="2838" y="6368"/>
                      <a:pt x="3321" y="4684"/>
                      <a:pt x="4158" y="3314"/>
                    </a:cubicBezTo>
                    <a:cubicBezTo>
                      <a:pt x="5092" y="1785"/>
                      <a:pt x="6463" y="652"/>
                      <a:pt x="8015" y="125"/>
                    </a:cubicBezTo>
                    <a:cubicBezTo>
                      <a:pt x="8048" y="112"/>
                      <a:pt x="8065" y="78"/>
                      <a:pt x="8056" y="44"/>
                    </a:cubicBezTo>
                    <a:cubicBezTo>
                      <a:pt x="8044" y="17"/>
                      <a:pt x="8020" y="1"/>
                      <a:pt x="799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5"/>
              <p:cNvSpPr/>
              <p:nvPr/>
            </p:nvSpPr>
            <p:spPr>
              <a:xfrm>
                <a:off x="7599304" y="3213813"/>
                <a:ext cx="291423" cy="176776"/>
              </a:xfrm>
              <a:custGeom>
                <a:rect b="b" l="l" r="r" t="t"/>
                <a:pathLst>
                  <a:path extrusionOk="0" h="3053" w="5033">
                    <a:moveTo>
                      <a:pt x="740" y="1990"/>
                    </a:moveTo>
                    <a:cubicBezTo>
                      <a:pt x="807" y="1990"/>
                      <a:pt x="878" y="1999"/>
                      <a:pt x="942" y="2027"/>
                    </a:cubicBezTo>
                    <a:cubicBezTo>
                      <a:pt x="1084" y="2084"/>
                      <a:pt x="1192" y="2195"/>
                      <a:pt x="1310" y="2310"/>
                    </a:cubicBezTo>
                    <a:cubicBezTo>
                      <a:pt x="1344" y="2344"/>
                      <a:pt x="1377" y="2378"/>
                      <a:pt x="1415" y="2412"/>
                    </a:cubicBezTo>
                    <a:cubicBezTo>
                      <a:pt x="1178" y="2671"/>
                      <a:pt x="908" y="2843"/>
                      <a:pt x="622" y="2907"/>
                    </a:cubicBezTo>
                    <a:cubicBezTo>
                      <a:pt x="567" y="2920"/>
                      <a:pt x="518" y="2927"/>
                      <a:pt x="475" y="2927"/>
                    </a:cubicBezTo>
                    <a:cubicBezTo>
                      <a:pt x="405" y="2927"/>
                      <a:pt x="348" y="2910"/>
                      <a:pt x="304" y="2877"/>
                    </a:cubicBezTo>
                    <a:cubicBezTo>
                      <a:pt x="271" y="2850"/>
                      <a:pt x="240" y="2806"/>
                      <a:pt x="217" y="2745"/>
                    </a:cubicBezTo>
                    <a:cubicBezTo>
                      <a:pt x="136" y="2543"/>
                      <a:pt x="190" y="2297"/>
                      <a:pt x="342" y="2144"/>
                    </a:cubicBezTo>
                    <a:cubicBezTo>
                      <a:pt x="446" y="2043"/>
                      <a:pt x="591" y="1990"/>
                      <a:pt x="740" y="1990"/>
                    </a:cubicBezTo>
                    <a:close/>
                    <a:moveTo>
                      <a:pt x="2506" y="1"/>
                    </a:moveTo>
                    <a:cubicBezTo>
                      <a:pt x="2482" y="1"/>
                      <a:pt x="2458" y="16"/>
                      <a:pt x="2447" y="39"/>
                    </a:cubicBezTo>
                    <a:cubicBezTo>
                      <a:pt x="2339" y="299"/>
                      <a:pt x="2255" y="569"/>
                      <a:pt x="2174" y="828"/>
                    </a:cubicBezTo>
                    <a:cubicBezTo>
                      <a:pt x="2079" y="1132"/>
                      <a:pt x="1981" y="1450"/>
                      <a:pt x="1846" y="1744"/>
                    </a:cubicBezTo>
                    <a:cubicBezTo>
                      <a:pt x="1749" y="1959"/>
                      <a:pt x="1628" y="2152"/>
                      <a:pt x="1496" y="2317"/>
                    </a:cubicBezTo>
                    <a:cubicBezTo>
                      <a:pt x="1462" y="2286"/>
                      <a:pt x="1432" y="2253"/>
                      <a:pt x="1398" y="2222"/>
                    </a:cubicBezTo>
                    <a:cubicBezTo>
                      <a:pt x="1279" y="2101"/>
                      <a:pt x="1155" y="1979"/>
                      <a:pt x="993" y="1912"/>
                    </a:cubicBezTo>
                    <a:cubicBezTo>
                      <a:pt x="912" y="1879"/>
                      <a:pt x="825" y="1863"/>
                      <a:pt x="738" y="1863"/>
                    </a:cubicBezTo>
                    <a:cubicBezTo>
                      <a:pt x="560" y="1863"/>
                      <a:pt x="381" y="1930"/>
                      <a:pt x="254" y="2057"/>
                    </a:cubicBezTo>
                    <a:cubicBezTo>
                      <a:pt x="65" y="2242"/>
                      <a:pt x="1" y="2543"/>
                      <a:pt x="99" y="2792"/>
                    </a:cubicBezTo>
                    <a:cubicBezTo>
                      <a:pt x="129" y="2873"/>
                      <a:pt x="173" y="2934"/>
                      <a:pt x="231" y="2979"/>
                    </a:cubicBezTo>
                    <a:cubicBezTo>
                      <a:pt x="295" y="3029"/>
                      <a:pt x="376" y="3052"/>
                      <a:pt x="477" y="3052"/>
                    </a:cubicBezTo>
                    <a:cubicBezTo>
                      <a:pt x="530" y="3052"/>
                      <a:pt x="588" y="3046"/>
                      <a:pt x="652" y="3032"/>
                    </a:cubicBezTo>
                    <a:cubicBezTo>
                      <a:pt x="963" y="2958"/>
                      <a:pt x="1256" y="2772"/>
                      <a:pt x="1509" y="2496"/>
                    </a:cubicBezTo>
                    <a:cubicBezTo>
                      <a:pt x="1857" y="2776"/>
                      <a:pt x="2332" y="2850"/>
                      <a:pt x="2717" y="2907"/>
                    </a:cubicBezTo>
                    <a:cubicBezTo>
                      <a:pt x="3091" y="2964"/>
                      <a:pt x="3459" y="3011"/>
                      <a:pt x="3810" y="3011"/>
                    </a:cubicBezTo>
                    <a:cubicBezTo>
                      <a:pt x="4234" y="3011"/>
                      <a:pt x="4633" y="2942"/>
                      <a:pt x="4992" y="2736"/>
                    </a:cubicBezTo>
                    <a:cubicBezTo>
                      <a:pt x="5022" y="2719"/>
                      <a:pt x="5032" y="2678"/>
                      <a:pt x="5015" y="2647"/>
                    </a:cubicBezTo>
                    <a:cubicBezTo>
                      <a:pt x="5004" y="2628"/>
                      <a:pt x="4983" y="2617"/>
                      <a:pt x="4962" y="2617"/>
                    </a:cubicBezTo>
                    <a:cubicBezTo>
                      <a:pt x="4950" y="2617"/>
                      <a:pt x="4938" y="2620"/>
                      <a:pt x="4928" y="2627"/>
                    </a:cubicBezTo>
                    <a:cubicBezTo>
                      <a:pt x="4594" y="2820"/>
                      <a:pt x="4215" y="2886"/>
                      <a:pt x="3811" y="2886"/>
                    </a:cubicBezTo>
                    <a:cubicBezTo>
                      <a:pt x="3467" y="2886"/>
                      <a:pt x="3105" y="2838"/>
                      <a:pt x="2737" y="2783"/>
                    </a:cubicBezTo>
                    <a:cubicBezTo>
                      <a:pt x="2349" y="2722"/>
                      <a:pt x="1914" y="2658"/>
                      <a:pt x="1590" y="2401"/>
                    </a:cubicBezTo>
                    <a:cubicBezTo>
                      <a:pt x="1732" y="2225"/>
                      <a:pt x="1857" y="2023"/>
                      <a:pt x="1961" y="1797"/>
                    </a:cubicBezTo>
                    <a:cubicBezTo>
                      <a:pt x="2100" y="1493"/>
                      <a:pt x="2201" y="1177"/>
                      <a:pt x="2296" y="866"/>
                    </a:cubicBezTo>
                    <a:cubicBezTo>
                      <a:pt x="2377" y="610"/>
                      <a:pt x="2458" y="339"/>
                      <a:pt x="2562" y="90"/>
                    </a:cubicBezTo>
                    <a:cubicBezTo>
                      <a:pt x="2575" y="56"/>
                      <a:pt x="2562" y="19"/>
                      <a:pt x="2528" y="6"/>
                    </a:cubicBezTo>
                    <a:cubicBezTo>
                      <a:pt x="2521" y="2"/>
                      <a:pt x="2513" y="1"/>
                      <a:pt x="2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5"/>
              <p:cNvSpPr/>
              <p:nvPr/>
            </p:nvSpPr>
            <p:spPr>
              <a:xfrm>
                <a:off x="8046550" y="2843463"/>
                <a:ext cx="31152" cy="24087"/>
              </a:xfrm>
              <a:custGeom>
                <a:rect b="b" l="l" r="r" t="t"/>
                <a:pathLst>
                  <a:path extrusionOk="0" h="416" w="538">
                    <a:moveTo>
                      <a:pt x="267" y="1"/>
                    </a:moveTo>
                    <a:cubicBezTo>
                      <a:pt x="1" y="1"/>
                      <a:pt x="1" y="415"/>
                      <a:pt x="267" y="415"/>
                    </a:cubicBezTo>
                    <a:cubicBezTo>
                      <a:pt x="537" y="415"/>
                      <a:pt x="537" y="1"/>
                      <a:pt x="267" y="1"/>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5"/>
              <p:cNvSpPr/>
              <p:nvPr/>
            </p:nvSpPr>
            <p:spPr>
              <a:xfrm>
                <a:off x="5668107" y="1803635"/>
                <a:ext cx="50838" cy="39490"/>
              </a:xfrm>
              <a:custGeom>
                <a:rect b="b" l="l" r="r" t="t"/>
                <a:pathLst>
                  <a:path extrusionOk="0" h="682" w="878">
                    <a:moveTo>
                      <a:pt x="440" y="0"/>
                    </a:moveTo>
                    <a:cubicBezTo>
                      <a:pt x="1" y="0"/>
                      <a:pt x="1" y="681"/>
                      <a:pt x="440" y="681"/>
                    </a:cubicBezTo>
                    <a:cubicBezTo>
                      <a:pt x="878" y="681"/>
                      <a:pt x="878" y="0"/>
                      <a:pt x="440" y="0"/>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5"/>
              <p:cNvSpPr/>
              <p:nvPr/>
            </p:nvSpPr>
            <p:spPr>
              <a:xfrm>
                <a:off x="6578813" y="1366696"/>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5"/>
              <p:cNvSpPr/>
              <p:nvPr/>
            </p:nvSpPr>
            <p:spPr>
              <a:xfrm>
                <a:off x="8246028" y="3371600"/>
                <a:ext cx="50896" cy="39490"/>
              </a:xfrm>
              <a:custGeom>
                <a:rect b="b" l="l" r="r" t="t"/>
                <a:pathLst>
                  <a:path extrusionOk="0" h="682" w="879">
                    <a:moveTo>
                      <a:pt x="440" y="0"/>
                    </a:moveTo>
                    <a:cubicBezTo>
                      <a:pt x="1" y="0"/>
                      <a:pt x="1" y="682"/>
                      <a:pt x="440" y="682"/>
                    </a:cubicBezTo>
                    <a:cubicBezTo>
                      <a:pt x="875" y="682"/>
                      <a:pt x="878" y="0"/>
                      <a:pt x="440" y="0"/>
                    </a:cubicBezTo>
                    <a:close/>
                  </a:path>
                </a:pathLst>
              </a:custGeom>
              <a:solidFill>
                <a:srgbClr val="5F4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5"/>
              <p:cNvSpPr/>
              <p:nvPr/>
            </p:nvSpPr>
            <p:spPr>
              <a:xfrm>
                <a:off x="7515344" y="1642026"/>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5"/>
              <p:cNvSpPr/>
              <p:nvPr/>
            </p:nvSpPr>
            <p:spPr>
              <a:xfrm>
                <a:off x="7559466" y="3413406"/>
                <a:ext cx="25477" cy="19803"/>
              </a:xfrm>
              <a:custGeom>
                <a:rect b="b" l="l" r="r" t="t"/>
                <a:pathLst>
                  <a:path extrusionOk="0" h="342" w="440">
                    <a:moveTo>
                      <a:pt x="220" y="0"/>
                    </a:moveTo>
                    <a:cubicBezTo>
                      <a:pt x="0" y="0"/>
                      <a:pt x="0" y="341"/>
                      <a:pt x="220" y="341"/>
                    </a:cubicBezTo>
                    <a:cubicBezTo>
                      <a:pt x="439" y="341"/>
                      <a:pt x="439" y="0"/>
                      <a:pt x="220" y="0"/>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5"/>
              <p:cNvSpPr/>
              <p:nvPr/>
            </p:nvSpPr>
            <p:spPr>
              <a:xfrm>
                <a:off x="7922869" y="19994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5"/>
              <p:cNvSpPr/>
              <p:nvPr/>
            </p:nvSpPr>
            <p:spPr>
              <a:xfrm>
                <a:off x="7448697" y="1800276"/>
                <a:ext cx="21887" cy="17023"/>
              </a:xfrm>
              <a:custGeom>
                <a:rect b="b" l="l" r="r" t="t"/>
                <a:pathLst>
                  <a:path extrusionOk="0" h="294" w="378">
                    <a:moveTo>
                      <a:pt x="189" y="1"/>
                    </a:moveTo>
                    <a:cubicBezTo>
                      <a:pt x="0" y="1"/>
                      <a:pt x="0" y="294"/>
                      <a:pt x="189" y="294"/>
                    </a:cubicBezTo>
                    <a:cubicBezTo>
                      <a:pt x="378" y="294"/>
                      <a:pt x="378" y="1"/>
                      <a:pt x="189" y="1"/>
                    </a:cubicBezTo>
                    <a:close/>
                  </a:path>
                </a:pathLst>
              </a:custGeom>
              <a:solidFill>
                <a:srgbClr val="5F4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5"/>
              <p:cNvSpPr/>
              <p:nvPr/>
            </p:nvSpPr>
            <p:spPr>
              <a:xfrm>
                <a:off x="7878514" y="2089040"/>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rgbClr val="5F4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5"/>
              <p:cNvSpPr/>
              <p:nvPr/>
            </p:nvSpPr>
            <p:spPr>
              <a:xfrm>
                <a:off x="5876965" y="1768198"/>
                <a:ext cx="25477" cy="19803"/>
              </a:xfrm>
              <a:custGeom>
                <a:rect b="b" l="l" r="r" t="t"/>
                <a:pathLst>
                  <a:path extrusionOk="0" h="342" w="440">
                    <a:moveTo>
                      <a:pt x="220" y="1"/>
                    </a:moveTo>
                    <a:cubicBezTo>
                      <a:pt x="1" y="1"/>
                      <a:pt x="1" y="342"/>
                      <a:pt x="220" y="342"/>
                    </a:cubicBezTo>
                    <a:cubicBezTo>
                      <a:pt x="440" y="342"/>
                      <a:pt x="440" y="1"/>
                      <a:pt x="220" y="1"/>
                    </a:cubicBezTo>
                    <a:close/>
                  </a:path>
                </a:pathLst>
              </a:custGeom>
              <a:solidFill>
                <a:srgbClr val="5F4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5"/>
              <p:cNvSpPr/>
              <p:nvPr/>
            </p:nvSpPr>
            <p:spPr>
              <a:xfrm>
                <a:off x="8000054" y="2704553"/>
                <a:ext cx="25477" cy="19745"/>
              </a:xfrm>
              <a:custGeom>
                <a:rect b="b" l="l" r="r" t="t"/>
                <a:pathLst>
                  <a:path extrusionOk="0" h="341" w="440">
                    <a:moveTo>
                      <a:pt x="220" y="0"/>
                    </a:moveTo>
                    <a:cubicBezTo>
                      <a:pt x="4" y="0"/>
                      <a:pt x="1" y="341"/>
                      <a:pt x="220" y="341"/>
                    </a:cubicBezTo>
                    <a:cubicBezTo>
                      <a:pt x="439" y="341"/>
                      <a:pt x="439" y="0"/>
                      <a:pt x="220" y="0"/>
                    </a:cubicBezTo>
                    <a:close/>
                  </a:path>
                </a:pathLst>
              </a:custGeom>
              <a:solidFill>
                <a:srgbClr val="5F4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5"/>
              <p:cNvSpPr/>
              <p:nvPr/>
            </p:nvSpPr>
            <p:spPr>
              <a:xfrm>
                <a:off x="5943785" y="3437609"/>
                <a:ext cx="25477" cy="19803"/>
              </a:xfrm>
              <a:custGeom>
                <a:rect b="b" l="l" r="r" t="t"/>
                <a:pathLst>
                  <a:path extrusionOk="0" h="342" w="440">
                    <a:moveTo>
                      <a:pt x="220" y="0"/>
                    </a:moveTo>
                    <a:cubicBezTo>
                      <a:pt x="1" y="0"/>
                      <a:pt x="1" y="341"/>
                      <a:pt x="220" y="341"/>
                    </a:cubicBezTo>
                    <a:cubicBezTo>
                      <a:pt x="440" y="341"/>
                      <a:pt x="440" y="0"/>
                      <a:pt x="220" y="0"/>
                    </a:cubicBezTo>
                    <a:close/>
                  </a:path>
                </a:pathLst>
              </a:custGeom>
              <a:solidFill>
                <a:srgbClr val="5F4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5"/>
              <p:cNvSpPr/>
              <p:nvPr/>
            </p:nvSpPr>
            <p:spPr>
              <a:xfrm>
                <a:off x="6103831" y="1593561"/>
                <a:ext cx="267567" cy="203991"/>
              </a:xfrm>
              <a:custGeom>
                <a:rect b="b" l="l" r="r" t="t"/>
                <a:pathLst>
                  <a:path extrusionOk="0" h="3523" w="4621">
                    <a:moveTo>
                      <a:pt x="196" y="0"/>
                    </a:moveTo>
                    <a:cubicBezTo>
                      <a:pt x="156" y="0"/>
                      <a:pt x="115" y="0"/>
                      <a:pt x="85" y="28"/>
                    </a:cubicBezTo>
                    <a:cubicBezTo>
                      <a:pt x="68" y="41"/>
                      <a:pt x="58" y="65"/>
                      <a:pt x="48" y="88"/>
                    </a:cubicBezTo>
                    <a:cubicBezTo>
                      <a:pt x="1" y="233"/>
                      <a:pt x="34" y="392"/>
                      <a:pt x="71" y="537"/>
                    </a:cubicBezTo>
                    <a:cubicBezTo>
                      <a:pt x="358" y="1587"/>
                      <a:pt x="1040" y="2558"/>
                      <a:pt x="2018" y="3037"/>
                    </a:cubicBezTo>
                    <a:cubicBezTo>
                      <a:pt x="2224" y="3138"/>
                      <a:pt x="2440" y="3216"/>
                      <a:pt x="2660" y="3284"/>
                    </a:cubicBezTo>
                    <a:cubicBezTo>
                      <a:pt x="3105" y="3422"/>
                      <a:pt x="3571" y="3523"/>
                      <a:pt x="4040" y="3523"/>
                    </a:cubicBezTo>
                    <a:cubicBezTo>
                      <a:pt x="4620" y="3523"/>
                      <a:pt x="4340" y="3065"/>
                      <a:pt x="4141" y="2754"/>
                    </a:cubicBezTo>
                    <a:cubicBezTo>
                      <a:pt x="3993" y="2521"/>
                      <a:pt x="3848" y="2288"/>
                      <a:pt x="3699" y="2056"/>
                    </a:cubicBezTo>
                    <a:cubicBezTo>
                      <a:pt x="3510" y="1762"/>
                      <a:pt x="3317" y="1462"/>
                      <a:pt x="3085" y="1202"/>
                    </a:cubicBezTo>
                    <a:cubicBezTo>
                      <a:pt x="2366" y="402"/>
                      <a:pt x="1269" y="0"/>
                      <a:pt x="196" y="0"/>
                    </a:cubicBezTo>
                    <a:close/>
                  </a:path>
                </a:pathLst>
              </a:custGeom>
              <a:solidFill>
                <a:srgbClr val="94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5"/>
              <p:cNvSpPr/>
              <p:nvPr/>
            </p:nvSpPr>
            <p:spPr>
              <a:xfrm>
                <a:off x="6105799" y="1593561"/>
                <a:ext cx="258708" cy="200516"/>
              </a:xfrm>
              <a:custGeom>
                <a:rect b="b" l="l" r="r" t="t"/>
                <a:pathLst>
                  <a:path extrusionOk="0" h="3463" w="4468">
                    <a:moveTo>
                      <a:pt x="162" y="0"/>
                    </a:moveTo>
                    <a:cubicBezTo>
                      <a:pt x="122" y="0"/>
                      <a:pt x="81" y="0"/>
                      <a:pt x="51" y="28"/>
                    </a:cubicBezTo>
                    <a:cubicBezTo>
                      <a:pt x="34" y="41"/>
                      <a:pt x="24" y="65"/>
                      <a:pt x="14" y="88"/>
                    </a:cubicBezTo>
                    <a:cubicBezTo>
                      <a:pt x="11" y="105"/>
                      <a:pt x="3" y="122"/>
                      <a:pt x="0" y="142"/>
                    </a:cubicBezTo>
                    <a:cubicBezTo>
                      <a:pt x="746" y="284"/>
                      <a:pt x="2072" y="956"/>
                      <a:pt x="3068" y="1924"/>
                    </a:cubicBezTo>
                    <a:cubicBezTo>
                      <a:pt x="3847" y="2680"/>
                      <a:pt x="4164" y="3236"/>
                      <a:pt x="4275" y="3462"/>
                    </a:cubicBezTo>
                    <a:cubicBezTo>
                      <a:pt x="4468" y="3328"/>
                      <a:pt x="4262" y="2997"/>
                      <a:pt x="4107" y="2754"/>
                    </a:cubicBezTo>
                    <a:cubicBezTo>
                      <a:pt x="3959" y="2521"/>
                      <a:pt x="3814" y="2288"/>
                      <a:pt x="3665" y="2056"/>
                    </a:cubicBezTo>
                    <a:cubicBezTo>
                      <a:pt x="3476" y="1762"/>
                      <a:pt x="3283" y="1462"/>
                      <a:pt x="3051" y="1202"/>
                    </a:cubicBezTo>
                    <a:cubicBezTo>
                      <a:pt x="2332" y="402"/>
                      <a:pt x="1235" y="0"/>
                      <a:pt x="162" y="0"/>
                    </a:cubicBezTo>
                    <a:close/>
                  </a:path>
                </a:pathLst>
              </a:custGeom>
              <a:solidFill>
                <a:srgbClr val="78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5"/>
              <p:cNvSpPr/>
              <p:nvPr/>
            </p:nvSpPr>
            <p:spPr>
              <a:xfrm>
                <a:off x="6109910" y="1601089"/>
                <a:ext cx="244638" cy="192005"/>
              </a:xfrm>
              <a:custGeom>
                <a:rect b="b" l="l" r="r" t="t"/>
                <a:pathLst>
                  <a:path extrusionOk="0" h="3316" w="4225">
                    <a:moveTo>
                      <a:pt x="32" y="0"/>
                    </a:moveTo>
                    <a:cubicBezTo>
                      <a:pt x="20" y="0"/>
                      <a:pt x="9" y="9"/>
                      <a:pt x="4" y="22"/>
                    </a:cubicBezTo>
                    <a:cubicBezTo>
                      <a:pt x="0" y="36"/>
                      <a:pt x="10" y="56"/>
                      <a:pt x="24" y="60"/>
                    </a:cubicBezTo>
                    <a:cubicBezTo>
                      <a:pt x="2791" y="859"/>
                      <a:pt x="4154" y="3268"/>
                      <a:pt x="4164" y="3292"/>
                    </a:cubicBezTo>
                    <a:cubicBezTo>
                      <a:pt x="4168" y="3302"/>
                      <a:pt x="4174" y="3309"/>
                      <a:pt x="4181" y="3312"/>
                    </a:cubicBezTo>
                    <a:cubicBezTo>
                      <a:pt x="4184" y="3314"/>
                      <a:pt x="4188" y="3315"/>
                      <a:pt x="4191" y="3315"/>
                    </a:cubicBezTo>
                    <a:cubicBezTo>
                      <a:pt x="4195" y="3315"/>
                      <a:pt x="4198" y="3314"/>
                      <a:pt x="4201" y="3312"/>
                    </a:cubicBezTo>
                    <a:cubicBezTo>
                      <a:pt x="4215" y="3309"/>
                      <a:pt x="4224" y="3292"/>
                      <a:pt x="4221" y="3276"/>
                    </a:cubicBezTo>
                    <a:cubicBezTo>
                      <a:pt x="4218" y="3255"/>
                      <a:pt x="2821" y="806"/>
                      <a:pt x="41" y="2"/>
                    </a:cubicBezTo>
                    <a:cubicBezTo>
                      <a:pt x="38" y="1"/>
                      <a:pt x="35" y="0"/>
                      <a:pt x="32"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5"/>
              <p:cNvSpPr/>
              <p:nvPr/>
            </p:nvSpPr>
            <p:spPr>
              <a:xfrm>
                <a:off x="6285300" y="1681111"/>
                <a:ext cx="15576" cy="41458"/>
              </a:xfrm>
              <a:custGeom>
                <a:rect b="b" l="l" r="r" t="t"/>
                <a:pathLst>
                  <a:path extrusionOk="0" h="716" w="269">
                    <a:moveTo>
                      <a:pt x="13" y="1"/>
                    </a:moveTo>
                    <a:cubicBezTo>
                      <a:pt x="12" y="1"/>
                      <a:pt x="10" y="2"/>
                      <a:pt x="8" y="3"/>
                    </a:cubicBezTo>
                    <a:cubicBezTo>
                      <a:pt x="5" y="3"/>
                      <a:pt x="1" y="11"/>
                      <a:pt x="5" y="14"/>
                    </a:cubicBezTo>
                    <a:cubicBezTo>
                      <a:pt x="38" y="64"/>
                      <a:pt x="72" y="115"/>
                      <a:pt x="96" y="169"/>
                    </a:cubicBezTo>
                    <a:cubicBezTo>
                      <a:pt x="122" y="223"/>
                      <a:pt x="143" y="277"/>
                      <a:pt x="160" y="335"/>
                    </a:cubicBezTo>
                    <a:cubicBezTo>
                      <a:pt x="177" y="391"/>
                      <a:pt x="190" y="449"/>
                      <a:pt x="197" y="510"/>
                    </a:cubicBezTo>
                    <a:cubicBezTo>
                      <a:pt x="207" y="567"/>
                      <a:pt x="211" y="628"/>
                      <a:pt x="207" y="685"/>
                    </a:cubicBezTo>
                    <a:cubicBezTo>
                      <a:pt x="207" y="702"/>
                      <a:pt x="220" y="715"/>
                      <a:pt x="237" y="715"/>
                    </a:cubicBezTo>
                    <a:cubicBezTo>
                      <a:pt x="239" y="716"/>
                      <a:pt x="241" y="716"/>
                      <a:pt x="243" y="716"/>
                    </a:cubicBezTo>
                    <a:cubicBezTo>
                      <a:pt x="258" y="716"/>
                      <a:pt x="268" y="703"/>
                      <a:pt x="268" y="688"/>
                    </a:cubicBezTo>
                    <a:lnTo>
                      <a:pt x="268" y="685"/>
                    </a:lnTo>
                    <a:cubicBezTo>
                      <a:pt x="268" y="621"/>
                      <a:pt x="258" y="561"/>
                      <a:pt x="248" y="500"/>
                    </a:cubicBezTo>
                    <a:cubicBezTo>
                      <a:pt x="234" y="439"/>
                      <a:pt x="217" y="382"/>
                      <a:pt x="197" y="324"/>
                    </a:cubicBezTo>
                    <a:cubicBezTo>
                      <a:pt x="177" y="267"/>
                      <a:pt x="150" y="209"/>
                      <a:pt x="119" y="156"/>
                    </a:cubicBezTo>
                    <a:cubicBezTo>
                      <a:pt x="92" y="101"/>
                      <a:pt x="55" y="51"/>
                      <a:pt x="18" y="3"/>
                    </a:cubicBezTo>
                    <a:cubicBezTo>
                      <a:pt x="16" y="2"/>
                      <a:pt x="15" y="1"/>
                      <a:pt x="13"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5"/>
              <p:cNvSpPr/>
              <p:nvPr/>
            </p:nvSpPr>
            <p:spPr>
              <a:xfrm>
                <a:off x="6255654" y="1744573"/>
                <a:ext cx="68035" cy="11465"/>
              </a:xfrm>
              <a:custGeom>
                <a:rect b="b" l="l" r="r" t="t"/>
                <a:pathLst>
                  <a:path extrusionOk="0" h="198" w="1175">
                    <a:moveTo>
                      <a:pt x="1140" y="1"/>
                    </a:moveTo>
                    <a:cubicBezTo>
                      <a:pt x="1135" y="1"/>
                      <a:pt x="1130" y="2"/>
                      <a:pt x="1124" y="4"/>
                    </a:cubicBezTo>
                    <a:lnTo>
                      <a:pt x="1124" y="8"/>
                    </a:lnTo>
                    <a:lnTo>
                      <a:pt x="1120" y="8"/>
                    </a:lnTo>
                    <a:cubicBezTo>
                      <a:pt x="1050" y="58"/>
                      <a:pt x="955" y="95"/>
                      <a:pt x="864" y="119"/>
                    </a:cubicBezTo>
                    <a:cubicBezTo>
                      <a:pt x="773" y="142"/>
                      <a:pt x="679" y="156"/>
                      <a:pt x="581" y="156"/>
                    </a:cubicBezTo>
                    <a:cubicBezTo>
                      <a:pt x="486" y="156"/>
                      <a:pt x="388" y="146"/>
                      <a:pt x="294" y="125"/>
                    </a:cubicBezTo>
                    <a:cubicBezTo>
                      <a:pt x="247" y="116"/>
                      <a:pt x="203" y="102"/>
                      <a:pt x="156" y="92"/>
                    </a:cubicBezTo>
                    <a:lnTo>
                      <a:pt x="17" y="44"/>
                    </a:lnTo>
                    <a:cubicBezTo>
                      <a:pt x="16" y="44"/>
                      <a:pt x="14" y="43"/>
                      <a:pt x="12" y="43"/>
                    </a:cubicBezTo>
                    <a:cubicBezTo>
                      <a:pt x="8" y="43"/>
                      <a:pt x="4" y="46"/>
                      <a:pt x="4" y="52"/>
                    </a:cubicBezTo>
                    <a:cubicBezTo>
                      <a:pt x="0" y="55"/>
                      <a:pt x="4" y="61"/>
                      <a:pt x="7" y="65"/>
                    </a:cubicBezTo>
                    <a:lnTo>
                      <a:pt x="145" y="116"/>
                    </a:lnTo>
                    <a:cubicBezTo>
                      <a:pt x="193" y="129"/>
                      <a:pt x="240" y="146"/>
                      <a:pt x="287" y="156"/>
                    </a:cubicBezTo>
                    <a:cubicBezTo>
                      <a:pt x="385" y="180"/>
                      <a:pt x="483" y="193"/>
                      <a:pt x="581" y="197"/>
                    </a:cubicBezTo>
                    <a:cubicBezTo>
                      <a:pt x="594" y="197"/>
                      <a:pt x="607" y="197"/>
                      <a:pt x="619" y="197"/>
                    </a:cubicBezTo>
                    <a:cubicBezTo>
                      <a:pt x="707" y="197"/>
                      <a:pt x="793" y="188"/>
                      <a:pt x="877" y="170"/>
                    </a:cubicBezTo>
                    <a:cubicBezTo>
                      <a:pt x="975" y="146"/>
                      <a:pt x="1070" y="116"/>
                      <a:pt x="1158" y="55"/>
                    </a:cubicBezTo>
                    <a:cubicBezTo>
                      <a:pt x="1171" y="48"/>
                      <a:pt x="1175" y="28"/>
                      <a:pt x="1168" y="14"/>
                    </a:cubicBezTo>
                    <a:cubicBezTo>
                      <a:pt x="1161" y="5"/>
                      <a:pt x="1151" y="1"/>
                      <a:pt x="1140"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5"/>
              <p:cNvSpPr/>
              <p:nvPr/>
            </p:nvSpPr>
            <p:spPr>
              <a:xfrm>
                <a:off x="6243552" y="1639710"/>
                <a:ext cx="18413" cy="45801"/>
              </a:xfrm>
              <a:custGeom>
                <a:rect b="b" l="l" r="r" t="t"/>
                <a:pathLst>
                  <a:path extrusionOk="0" h="791" w="318">
                    <a:moveTo>
                      <a:pt x="5" y="1"/>
                    </a:moveTo>
                    <a:cubicBezTo>
                      <a:pt x="4" y="1"/>
                      <a:pt x="2" y="2"/>
                      <a:pt x="0" y="3"/>
                    </a:cubicBezTo>
                    <a:lnTo>
                      <a:pt x="0" y="7"/>
                    </a:lnTo>
                    <a:cubicBezTo>
                      <a:pt x="64" y="125"/>
                      <a:pt x="111" y="249"/>
                      <a:pt x="152" y="377"/>
                    </a:cubicBezTo>
                    <a:cubicBezTo>
                      <a:pt x="192" y="506"/>
                      <a:pt x="226" y="634"/>
                      <a:pt x="253" y="766"/>
                    </a:cubicBezTo>
                    <a:cubicBezTo>
                      <a:pt x="256" y="780"/>
                      <a:pt x="269" y="790"/>
                      <a:pt x="284" y="790"/>
                    </a:cubicBezTo>
                    <a:cubicBezTo>
                      <a:pt x="286" y="790"/>
                      <a:pt x="288" y="790"/>
                      <a:pt x="290" y="790"/>
                    </a:cubicBezTo>
                    <a:cubicBezTo>
                      <a:pt x="307" y="786"/>
                      <a:pt x="317" y="769"/>
                      <a:pt x="314" y="752"/>
                    </a:cubicBezTo>
                    <a:cubicBezTo>
                      <a:pt x="277" y="620"/>
                      <a:pt x="233" y="492"/>
                      <a:pt x="186" y="364"/>
                    </a:cubicBezTo>
                    <a:cubicBezTo>
                      <a:pt x="135" y="240"/>
                      <a:pt x="81" y="114"/>
                      <a:pt x="7" y="3"/>
                    </a:cubicBezTo>
                    <a:cubicBezTo>
                      <a:pt x="7" y="2"/>
                      <a:pt x="6" y="1"/>
                      <a:pt x="5"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5"/>
              <p:cNvSpPr/>
              <p:nvPr/>
            </p:nvSpPr>
            <p:spPr>
              <a:xfrm>
                <a:off x="6188022" y="1671673"/>
                <a:ext cx="61608" cy="20555"/>
              </a:xfrm>
              <a:custGeom>
                <a:rect b="b" l="l" r="r" t="t"/>
                <a:pathLst>
                  <a:path extrusionOk="0" h="355" w="1064">
                    <a:moveTo>
                      <a:pt x="1031" y="1"/>
                    </a:moveTo>
                    <a:cubicBezTo>
                      <a:pt x="1024" y="1"/>
                      <a:pt x="1016" y="3"/>
                      <a:pt x="1010" y="8"/>
                    </a:cubicBezTo>
                    <a:cubicBezTo>
                      <a:pt x="946" y="65"/>
                      <a:pt x="868" y="119"/>
                      <a:pt x="790" y="160"/>
                    </a:cubicBezTo>
                    <a:cubicBezTo>
                      <a:pt x="713" y="204"/>
                      <a:pt x="632" y="241"/>
                      <a:pt x="547" y="268"/>
                    </a:cubicBezTo>
                    <a:cubicBezTo>
                      <a:pt x="460" y="295"/>
                      <a:pt x="372" y="311"/>
                      <a:pt x="284" y="319"/>
                    </a:cubicBezTo>
                    <a:cubicBezTo>
                      <a:pt x="253" y="322"/>
                      <a:pt x="222" y="323"/>
                      <a:pt x="191" y="323"/>
                    </a:cubicBezTo>
                    <a:cubicBezTo>
                      <a:pt x="133" y="323"/>
                      <a:pt x="74" y="318"/>
                      <a:pt x="14" y="311"/>
                    </a:cubicBezTo>
                    <a:cubicBezTo>
                      <a:pt x="8" y="311"/>
                      <a:pt x="5" y="315"/>
                      <a:pt x="1" y="322"/>
                    </a:cubicBezTo>
                    <a:cubicBezTo>
                      <a:pt x="1" y="328"/>
                      <a:pt x="8" y="332"/>
                      <a:pt x="11" y="336"/>
                    </a:cubicBezTo>
                    <a:cubicBezTo>
                      <a:pt x="81" y="346"/>
                      <a:pt x="152" y="354"/>
                      <a:pt x="224" y="354"/>
                    </a:cubicBezTo>
                    <a:cubicBezTo>
                      <a:pt x="245" y="354"/>
                      <a:pt x="267" y="353"/>
                      <a:pt x="288" y="352"/>
                    </a:cubicBezTo>
                    <a:cubicBezTo>
                      <a:pt x="379" y="349"/>
                      <a:pt x="470" y="332"/>
                      <a:pt x="558" y="308"/>
                    </a:cubicBezTo>
                    <a:cubicBezTo>
                      <a:pt x="645" y="281"/>
                      <a:pt x="733" y="247"/>
                      <a:pt x="814" y="207"/>
                    </a:cubicBezTo>
                    <a:cubicBezTo>
                      <a:pt x="899" y="163"/>
                      <a:pt x="976" y="116"/>
                      <a:pt x="1050" y="55"/>
                    </a:cubicBezTo>
                    <a:cubicBezTo>
                      <a:pt x="1061" y="42"/>
                      <a:pt x="1064" y="25"/>
                      <a:pt x="1053" y="12"/>
                    </a:cubicBezTo>
                    <a:cubicBezTo>
                      <a:pt x="1048" y="4"/>
                      <a:pt x="1040" y="1"/>
                      <a:pt x="1031"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5"/>
              <p:cNvSpPr/>
              <p:nvPr/>
            </p:nvSpPr>
            <p:spPr>
              <a:xfrm>
                <a:off x="6130987" y="1634093"/>
                <a:ext cx="61203" cy="8164"/>
              </a:xfrm>
              <a:custGeom>
                <a:rect b="b" l="l" r="r" t="t"/>
                <a:pathLst>
                  <a:path extrusionOk="0" h="141" w="1057">
                    <a:moveTo>
                      <a:pt x="1022" y="0"/>
                    </a:moveTo>
                    <a:cubicBezTo>
                      <a:pt x="1019" y="0"/>
                      <a:pt x="1016" y="1"/>
                      <a:pt x="1013" y="2"/>
                    </a:cubicBezTo>
                    <a:lnTo>
                      <a:pt x="1010" y="2"/>
                    </a:lnTo>
                    <a:cubicBezTo>
                      <a:pt x="935" y="33"/>
                      <a:pt x="851" y="57"/>
                      <a:pt x="767" y="74"/>
                    </a:cubicBezTo>
                    <a:cubicBezTo>
                      <a:pt x="686" y="90"/>
                      <a:pt x="601" y="100"/>
                      <a:pt x="517" y="104"/>
                    </a:cubicBezTo>
                    <a:cubicBezTo>
                      <a:pt x="429" y="104"/>
                      <a:pt x="345" y="100"/>
                      <a:pt x="261" y="86"/>
                    </a:cubicBezTo>
                    <a:cubicBezTo>
                      <a:pt x="176" y="77"/>
                      <a:pt x="95" y="49"/>
                      <a:pt x="14" y="23"/>
                    </a:cubicBezTo>
                    <a:cubicBezTo>
                      <a:pt x="12" y="22"/>
                      <a:pt x="10" y="21"/>
                      <a:pt x="9" y="21"/>
                    </a:cubicBezTo>
                    <a:cubicBezTo>
                      <a:pt x="5" y="21"/>
                      <a:pt x="3" y="23"/>
                      <a:pt x="1" y="26"/>
                    </a:cubicBezTo>
                    <a:cubicBezTo>
                      <a:pt x="1" y="33"/>
                      <a:pt x="4" y="36"/>
                      <a:pt x="7" y="40"/>
                    </a:cubicBezTo>
                    <a:cubicBezTo>
                      <a:pt x="88" y="69"/>
                      <a:pt x="169" y="100"/>
                      <a:pt x="257" y="114"/>
                    </a:cubicBezTo>
                    <a:cubicBezTo>
                      <a:pt x="342" y="130"/>
                      <a:pt x="429" y="141"/>
                      <a:pt x="517" y="141"/>
                    </a:cubicBezTo>
                    <a:cubicBezTo>
                      <a:pt x="601" y="141"/>
                      <a:pt x="689" y="138"/>
                      <a:pt x="777" y="124"/>
                    </a:cubicBezTo>
                    <a:cubicBezTo>
                      <a:pt x="864" y="107"/>
                      <a:pt x="949" y="90"/>
                      <a:pt x="1033" y="60"/>
                    </a:cubicBezTo>
                    <a:cubicBezTo>
                      <a:pt x="1050" y="53"/>
                      <a:pt x="1057" y="36"/>
                      <a:pt x="1050" y="19"/>
                    </a:cubicBezTo>
                    <a:cubicBezTo>
                      <a:pt x="1047" y="9"/>
                      <a:pt x="1034" y="0"/>
                      <a:pt x="1022" y="0"/>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5"/>
              <p:cNvSpPr/>
              <p:nvPr/>
            </p:nvSpPr>
            <p:spPr>
              <a:xfrm>
                <a:off x="6168103" y="1610006"/>
                <a:ext cx="16908" cy="23393"/>
              </a:xfrm>
              <a:custGeom>
                <a:rect b="b" l="l" r="r" t="t"/>
                <a:pathLst>
                  <a:path extrusionOk="0" h="404" w="292">
                    <a:moveTo>
                      <a:pt x="11" y="1"/>
                    </a:moveTo>
                    <a:cubicBezTo>
                      <a:pt x="8" y="1"/>
                      <a:pt x="6" y="2"/>
                      <a:pt x="4" y="4"/>
                    </a:cubicBezTo>
                    <a:cubicBezTo>
                      <a:pt x="0" y="7"/>
                      <a:pt x="0" y="13"/>
                      <a:pt x="4" y="17"/>
                    </a:cubicBezTo>
                    <a:cubicBezTo>
                      <a:pt x="55" y="71"/>
                      <a:pt x="95" y="128"/>
                      <a:pt x="136" y="189"/>
                    </a:cubicBezTo>
                    <a:cubicBezTo>
                      <a:pt x="173" y="253"/>
                      <a:pt x="207" y="317"/>
                      <a:pt x="230" y="381"/>
                    </a:cubicBezTo>
                    <a:lnTo>
                      <a:pt x="230" y="384"/>
                    </a:lnTo>
                    <a:cubicBezTo>
                      <a:pt x="235" y="395"/>
                      <a:pt x="247" y="404"/>
                      <a:pt x="258" y="404"/>
                    </a:cubicBezTo>
                    <a:cubicBezTo>
                      <a:pt x="261" y="404"/>
                      <a:pt x="265" y="403"/>
                      <a:pt x="268" y="401"/>
                    </a:cubicBezTo>
                    <a:cubicBezTo>
                      <a:pt x="284" y="395"/>
                      <a:pt x="291" y="378"/>
                      <a:pt x="288" y="364"/>
                    </a:cubicBezTo>
                    <a:lnTo>
                      <a:pt x="284" y="361"/>
                    </a:lnTo>
                    <a:cubicBezTo>
                      <a:pt x="251" y="290"/>
                      <a:pt x="210" y="230"/>
                      <a:pt x="166" y="169"/>
                    </a:cubicBezTo>
                    <a:cubicBezTo>
                      <a:pt x="122" y="108"/>
                      <a:pt x="72" y="54"/>
                      <a:pt x="17" y="4"/>
                    </a:cubicBezTo>
                    <a:cubicBezTo>
                      <a:pt x="16" y="2"/>
                      <a:pt x="13" y="1"/>
                      <a:pt x="11" y="1"/>
                    </a:cubicBez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 name="Google Shape;899;p35"/>
            <p:cNvSpPr/>
            <p:nvPr/>
          </p:nvSpPr>
          <p:spPr>
            <a:xfrm rot="-10520045">
              <a:off x="3735126" y="3969426"/>
              <a:ext cx="114832" cy="96066"/>
            </a:xfrm>
            <a:custGeom>
              <a:rect b="b" l="l" r="r" t="t"/>
              <a:pathLst>
                <a:path extrusionOk="0" h="1624" w="1941">
                  <a:moveTo>
                    <a:pt x="1526" y="1"/>
                  </a:moveTo>
                  <a:lnTo>
                    <a:pt x="0" y="881"/>
                  </a:lnTo>
                  <a:lnTo>
                    <a:pt x="1576" y="1624"/>
                  </a:lnTo>
                  <a:cubicBezTo>
                    <a:pt x="1941" y="901"/>
                    <a:pt x="1668" y="253"/>
                    <a:pt x="152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903" name="Shape 903"/>
        <p:cNvGrpSpPr/>
        <p:nvPr/>
      </p:nvGrpSpPr>
      <p:grpSpPr>
        <a:xfrm>
          <a:off x="0" y="0"/>
          <a:ext cx="0" cy="0"/>
          <a:chOff x="0" y="0"/>
          <a:chExt cx="0" cy="0"/>
        </a:xfrm>
      </p:grpSpPr>
      <p:sp>
        <p:nvSpPr>
          <p:cNvPr id="904" name="Google Shape;904;p36"/>
          <p:cNvSpPr txBox="1"/>
          <p:nvPr>
            <p:ph idx="1" type="subTitle"/>
          </p:nvPr>
        </p:nvSpPr>
        <p:spPr>
          <a:xfrm>
            <a:off x="914400" y="2579800"/>
            <a:ext cx="3692700" cy="1449600"/>
          </a:xfrm>
          <a:prstGeom prst="rect">
            <a:avLst/>
          </a:prstGeom>
        </p:spPr>
        <p:txBody>
          <a:bodyPr anchorCtr="0" anchor="t" bIns="0" lIns="0" spcFirstLastPara="1" rIns="0" wrap="square" tIns="0">
            <a:noAutofit/>
          </a:bodyPr>
          <a:lstStyle/>
          <a:p>
            <a:pPr indent="0" lvl="0" marL="0" rtl="0" algn="l">
              <a:spcBef>
                <a:spcPts val="0"/>
              </a:spcBef>
              <a:spcAft>
                <a:spcPts val="0"/>
              </a:spcAft>
              <a:buClr>
                <a:schemeClr val="dk1"/>
              </a:buClr>
              <a:buSzPts val="600"/>
              <a:buFont typeface="Arial"/>
              <a:buNone/>
            </a:pPr>
            <a:r>
              <a:rPr lang="en-US" sz="1100">
                <a:solidFill>
                  <a:srgbClr val="F3F3F3"/>
                </a:solidFill>
              </a:rPr>
              <a:t>Do you know what helps you make your point clear?</a:t>
            </a:r>
            <a:br>
              <a:rPr lang="en-US">
                <a:solidFill>
                  <a:srgbClr val="F3F3F3"/>
                </a:solidFill>
              </a:rPr>
            </a:br>
            <a:r>
              <a:rPr lang="en-US" sz="1100">
                <a:solidFill>
                  <a:srgbClr val="F3F3F3"/>
                </a:solidFill>
              </a:rPr>
              <a:t>Lists like this one:</a:t>
            </a:r>
            <a:br>
              <a:rPr lang="en-US" sz="1100">
                <a:solidFill>
                  <a:srgbClr val="F3F3F3"/>
                </a:solidFill>
              </a:rPr>
            </a:br>
            <a:endParaRPr sz="1100">
              <a:solidFill>
                <a:srgbClr val="F3F3F3"/>
              </a:solidFill>
            </a:endParaRPr>
          </a:p>
          <a:p>
            <a:pPr indent="-196850" lvl="0" marL="241300" rtl="0" algn="l">
              <a:spcBef>
                <a:spcPts val="0"/>
              </a:spcBef>
              <a:spcAft>
                <a:spcPts val="0"/>
              </a:spcAft>
              <a:buClr>
                <a:srgbClr val="F3F3F3"/>
              </a:buClr>
              <a:buSzPts val="1100"/>
              <a:buFont typeface="Roboto Slab Regular"/>
              <a:buChar char="●"/>
            </a:pPr>
            <a:r>
              <a:rPr lang="en-US"/>
              <a:t>T</a:t>
            </a:r>
            <a:r>
              <a:rPr lang="en-US" sz="1100">
                <a:solidFill>
                  <a:srgbClr val="F3F3F3"/>
                </a:solidFill>
              </a:rPr>
              <a:t>hey’re simple </a:t>
            </a:r>
            <a:endParaRPr sz="1100">
              <a:solidFill>
                <a:srgbClr val="F3F3F3"/>
              </a:solidFill>
            </a:endParaRPr>
          </a:p>
          <a:p>
            <a:pPr indent="-196850" lvl="0" marL="241300" rtl="0" algn="l">
              <a:spcBef>
                <a:spcPts val="0"/>
              </a:spcBef>
              <a:spcAft>
                <a:spcPts val="0"/>
              </a:spcAft>
              <a:buClr>
                <a:srgbClr val="F3F3F3"/>
              </a:buClr>
              <a:buSzPts val="1100"/>
              <a:buFont typeface="Roboto Slab Regular"/>
              <a:buChar char="●"/>
            </a:pPr>
            <a:r>
              <a:rPr lang="en-US" sz="1100">
                <a:solidFill>
                  <a:srgbClr val="F3F3F3"/>
                </a:solidFill>
              </a:rPr>
              <a:t>You can organize your ideas clearly</a:t>
            </a:r>
            <a:endParaRPr sz="1100">
              <a:solidFill>
                <a:srgbClr val="F3F3F3"/>
              </a:solidFill>
            </a:endParaRPr>
          </a:p>
          <a:p>
            <a:pPr indent="-196850" lvl="0" marL="241300" rtl="0" algn="l">
              <a:spcBef>
                <a:spcPts val="0"/>
              </a:spcBef>
              <a:spcAft>
                <a:spcPts val="0"/>
              </a:spcAft>
              <a:buClr>
                <a:srgbClr val="F3F3F3"/>
              </a:buClr>
              <a:buSzPts val="1100"/>
              <a:buFont typeface="Roboto Slab Regular"/>
              <a:buChar char="●"/>
            </a:pPr>
            <a:r>
              <a:rPr lang="en-US"/>
              <a:t>Y</a:t>
            </a:r>
            <a:r>
              <a:rPr lang="en-US" sz="1100">
                <a:solidFill>
                  <a:srgbClr val="F3F3F3"/>
                </a:solidFill>
              </a:rPr>
              <a:t>ou’ll never forget to buy milk!</a:t>
            </a:r>
            <a:endParaRPr sz="1100">
              <a:solidFill>
                <a:srgbClr val="F3F3F3"/>
              </a:solidFill>
            </a:endParaRPr>
          </a:p>
          <a:p>
            <a:pPr indent="0" lvl="0" marL="0" rtl="0" algn="l">
              <a:spcBef>
                <a:spcPts val="0"/>
              </a:spcBef>
              <a:spcAft>
                <a:spcPts val="0"/>
              </a:spcAft>
              <a:buClr>
                <a:schemeClr val="dk1"/>
              </a:buClr>
              <a:buSzPts val="600"/>
              <a:buFont typeface="Arial"/>
              <a:buNone/>
            </a:pPr>
            <a:r>
              <a:t/>
            </a:r>
            <a:endParaRPr sz="1100">
              <a:solidFill>
                <a:srgbClr val="F3F3F3"/>
              </a:solidFill>
            </a:endParaRPr>
          </a:p>
          <a:p>
            <a:pPr indent="0" lvl="0" marL="0" rtl="0" algn="l">
              <a:spcBef>
                <a:spcPts val="0"/>
              </a:spcBef>
              <a:spcAft>
                <a:spcPts val="0"/>
              </a:spcAft>
              <a:buClr>
                <a:schemeClr val="dk1"/>
              </a:buClr>
              <a:buSzPts val="600"/>
              <a:buFont typeface="Arial"/>
              <a:buNone/>
            </a:pPr>
            <a:r>
              <a:rPr lang="en-US" sz="1100">
                <a:solidFill>
                  <a:srgbClr val="F3F3F3"/>
                </a:solidFill>
              </a:rPr>
              <a:t>And the most important thing: the audience won’t miss the point of your presentation</a:t>
            </a:r>
            <a:endParaRPr sz="1100">
              <a:solidFill>
                <a:srgbClr val="F3F3F3"/>
              </a:solidFill>
            </a:endParaRPr>
          </a:p>
        </p:txBody>
      </p:sp>
      <p:sp>
        <p:nvSpPr>
          <p:cNvPr id="905" name="Google Shape;905;p36"/>
          <p:cNvSpPr txBox="1"/>
          <p:nvPr>
            <p:ph type="title"/>
          </p:nvPr>
        </p:nvSpPr>
        <p:spPr>
          <a:xfrm>
            <a:off x="914400" y="1213375"/>
            <a:ext cx="3692700" cy="10329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US"/>
              <a:t>T</a:t>
            </a:r>
            <a:r>
              <a:rPr lang="en-US"/>
              <a:t>he slide title goes here!</a:t>
            </a:r>
            <a:endParaRPr/>
          </a:p>
        </p:txBody>
      </p:sp>
      <p:sp>
        <p:nvSpPr>
          <p:cNvPr id="906" name="Google Shape;906;p36"/>
          <p:cNvSpPr/>
          <p:nvPr/>
        </p:nvSpPr>
        <p:spPr>
          <a:xfrm flipH="1">
            <a:off x="1822208" y="578710"/>
            <a:ext cx="253085" cy="225099"/>
          </a:xfrm>
          <a:custGeom>
            <a:rect b="b" l="l" r="r" t="t"/>
            <a:pathLst>
              <a:path extrusionOk="0" h="2115" w="2378">
                <a:moveTo>
                  <a:pt x="1269" y="912"/>
                </a:moveTo>
                <a:lnTo>
                  <a:pt x="1269" y="912"/>
                </a:lnTo>
                <a:cubicBezTo>
                  <a:pt x="1259" y="919"/>
                  <a:pt x="1249" y="926"/>
                  <a:pt x="1239" y="929"/>
                </a:cubicBezTo>
                <a:cubicBezTo>
                  <a:pt x="1147" y="981"/>
                  <a:pt x="1204" y="1108"/>
                  <a:pt x="1289" y="1108"/>
                </a:cubicBezTo>
                <a:cubicBezTo>
                  <a:pt x="1304" y="1108"/>
                  <a:pt x="1319" y="1104"/>
                  <a:pt x="1334" y="1096"/>
                </a:cubicBezTo>
                <a:lnTo>
                  <a:pt x="1334" y="1096"/>
                </a:lnTo>
                <a:cubicBezTo>
                  <a:pt x="1292" y="1119"/>
                  <a:pt x="1262" y="1149"/>
                  <a:pt x="1236" y="1186"/>
                </a:cubicBezTo>
                <a:cubicBezTo>
                  <a:pt x="1138" y="1155"/>
                  <a:pt x="1053" y="1132"/>
                  <a:pt x="962" y="1088"/>
                </a:cubicBezTo>
                <a:cubicBezTo>
                  <a:pt x="1057" y="1004"/>
                  <a:pt x="1161" y="946"/>
                  <a:pt x="1269" y="912"/>
                </a:cubicBezTo>
                <a:close/>
                <a:moveTo>
                  <a:pt x="1377" y="1"/>
                </a:moveTo>
                <a:cubicBezTo>
                  <a:pt x="1023" y="1"/>
                  <a:pt x="682" y="174"/>
                  <a:pt x="439" y="504"/>
                </a:cubicBezTo>
                <a:cubicBezTo>
                  <a:pt x="1" y="1101"/>
                  <a:pt x="456" y="1925"/>
                  <a:pt x="1111" y="2093"/>
                </a:cubicBezTo>
                <a:cubicBezTo>
                  <a:pt x="1168" y="2108"/>
                  <a:pt x="1229" y="2115"/>
                  <a:pt x="1290" y="2115"/>
                </a:cubicBezTo>
                <a:cubicBezTo>
                  <a:pt x="1789" y="2115"/>
                  <a:pt x="2378" y="1654"/>
                  <a:pt x="2119" y="1132"/>
                </a:cubicBezTo>
                <a:cubicBezTo>
                  <a:pt x="1970" y="834"/>
                  <a:pt x="1711" y="698"/>
                  <a:pt x="1443" y="698"/>
                </a:cubicBezTo>
                <a:cubicBezTo>
                  <a:pt x="1188" y="698"/>
                  <a:pt x="925" y="820"/>
                  <a:pt x="739" y="1040"/>
                </a:cubicBezTo>
                <a:cubicBezTo>
                  <a:pt x="699" y="1091"/>
                  <a:pt x="702" y="1155"/>
                  <a:pt x="759" y="1192"/>
                </a:cubicBezTo>
                <a:cubicBezTo>
                  <a:pt x="932" y="1303"/>
                  <a:pt x="1070" y="1334"/>
                  <a:pt x="1262" y="1395"/>
                </a:cubicBezTo>
                <a:cubicBezTo>
                  <a:pt x="1271" y="1398"/>
                  <a:pt x="1279" y="1399"/>
                  <a:pt x="1288" y="1399"/>
                </a:cubicBezTo>
                <a:cubicBezTo>
                  <a:pt x="1321" y="1399"/>
                  <a:pt x="1351" y="1378"/>
                  <a:pt x="1370" y="1351"/>
                </a:cubicBezTo>
                <a:cubicBezTo>
                  <a:pt x="1458" y="1226"/>
                  <a:pt x="1512" y="1017"/>
                  <a:pt x="1370" y="909"/>
                </a:cubicBezTo>
                <a:cubicBezTo>
                  <a:pt x="1360" y="903"/>
                  <a:pt x="1347" y="898"/>
                  <a:pt x="1334" y="898"/>
                </a:cubicBezTo>
                <a:cubicBezTo>
                  <a:pt x="1370" y="892"/>
                  <a:pt x="1406" y="888"/>
                  <a:pt x="1443" y="888"/>
                </a:cubicBezTo>
                <a:cubicBezTo>
                  <a:pt x="1625" y="888"/>
                  <a:pt x="1804" y="976"/>
                  <a:pt x="1927" y="1179"/>
                </a:cubicBezTo>
                <a:cubicBezTo>
                  <a:pt x="2042" y="1361"/>
                  <a:pt x="1964" y="1567"/>
                  <a:pt x="1826" y="1712"/>
                </a:cubicBezTo>
                <a:cubicBezTo>
                  <a:pt x="1693" y="1853"/>
                  <a:pt x="1509" y="1918"/>
                  <a:pt x="1322" y="1918"/>
                </a:cubicBezTo>
                <a:cubicBezTo>
                  <a:pt x="1201" y="1918"/>
                  <a:pt x="1079" y="1891"/>
                  <a:pt x="969" y="1840"/>
                </a:cubicBezTo>
                <a:cubicBezTo>
                  <a:pt x="419" y="1594"/>
                  <a:pt x="334" y="909"/>
                  <a:pt x="702" y="481"/>
                </a:cubicBezTo>
                <a:cubicBezTo>
                  <a:pt x="877" y="278"/>
                  <a:pt x="1106" y="190"/>
                  <a:pt x="1341" y="190"/>
                </a:cubicBezTo>
                <a:cubicBezTo>
                  <a:pt x="1575" y="190"/>
                  <a:pt x="1813" y="277"/>
                  <a:pt x="2008" y="423"/>
                </a:cubicBezTo>
                <a:cubicBezTo>
                  <a:pt x="2026" y="436"/>
                  <a:pt x="2043" y="442"/>
                  <a:pt x="2060" y="442"/>
                </a:cubicBezTo>
                <a:cubicBezTo>
                  <a:pt x="2137" y="442"/>
                  <a:pt x="2187" y="316"/>
                  <a:pt x="2106" y="258"/>
                </a:cubicBezTo>
                <a:cubicBezTo>
                  <a:pt x="1876" y="85"/>
                  <a:pt x="1623"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6"/>
          <p:cNvSpPr/>
          <p:nvPr/>
        </p:nvSpPr>
        <p:spPr>
          <a:xfrm rot="-6323990">
            <a:off x="4643337" y="4544786"/>
            <a:ext cx="253087" cy="225097"/>
          </a:xfrm>
          <a:custGeom>
            <a:rect b="b" l="l" r="r" t="t"/>
            <a:pathLst>
              <a:path extrusionOk="0" h="2115" w="2378">
                <a:moveTo>
                  <a:pt x="1269" y="912"/>
                </a:moveTo>
                <a:lnTo>
                  <a:pt x="1269" y="912"/>
                </a:lnTo>
                <a:cubicBezTo>
                  <a:pt x="1259" y="919"/>
                  <a:pt x="1249" y="926"/>
                  <a:pt x="1239" y="929"/>
                </a:cubicBezTo>
                <a:cubicBezTo>
                  <a:pt x="1147" y="981"/>
                  <a:pt x="1204" y="1108"/>
                  <a:pt x="1289" y="1108"/>
                </a:cubicBezTo>
                <a:cubicBezTo>
                  <a:pt x="1304" y="1108"/>
                  <a:pt x="1319" y="1104"/>
                  <a:pt x="1334" y="1096"/>
                </a:cubicBezTo>
                <a:lnTo>
                  <a:pt x="1334" y="1096"/>
                </a:lnTo>
                <a:cubicBezTo>
                  <a:pt x="1292" y="1119"/>
                  <a:pt x="1262" y="1149"/>
                  <a:pt x="1236" y="1186"/>
                </a:cubicBezTo>
                <a:cubicBezTo>
                  <a:pt x="1138" y="1155"/>
                  <a:pt x="1053" y="1132"/>
                  <a:pt x="962" y="1088"/>
                </a:cubicBezTo>
                <a:cubicBezTo>
                  <a:pt x="1057" y="1004"/>
                  <a:pt x="1161" y="946"/>
                  <a:pt x="1269" y="912"/>
                </a:cubicBezTo>
                <a:close/>
                <a:moveTo>
                  <a:pt x="1377" y="1"/>
                </a:moveTo>
                <a:cubicBezTo>
                  <a:pt x="1023" y="1"/>
                  <a:pt x="682" y="174"/>
                  <a:pt x="439" y="504"/>
                </a:cubicBezTo>
                <a:cubicBezTo>
                  <a:pt x="1" y="1101"/>
                  <a:pt x="456" y="1925"/>
                  <a:pt x="1111" y="2093"/>
                </a:cubicBezTo>
                <a:cubicBezTo>
                  <a:pt x="1168" y="2108"/>
                  <a:pt x="1229" y="2115"/>
                  <a:pt x="1290" y="2115"/>
                </a:cubicBezTo>
                <a:cubicBezTo>
                  <a:pt x="1789" y="2115"/>
                  <a:pt x="2378" y="1654"/>
                  <a:pt x="2119" y="1132"/>
                </a:cubicBezTo>
                <a:cubicBezTo>
                  <a:pt x="1970" y="834"/>
                  <a:pt x="1711" y="698"/>
                  <a:pt x="1443" y="698"/>
                </a:cubicBezTo>
                <a:cubicBezTo>
                  <a:pt x="1188" y="698"/>
                  <a:pt x="925" y="820"/>
                  <a:pt x="739" y="1040"/>
                </a:cubicBezTo>
                <a:cubicBezTo>
                  <a:pt x="699" y="1091"/>
                  <a:pt x="702" y="1155"/>
                  <a:pt x="759" y="1192"/>
                </a:cubicBezTo>
                <a:cubicBezTo>
                  <a:pt x="932" y="1303"/>
                  <a:pt x="1070" y="1334"/>
                  <a:pt x="1262" y="1395"/>
                </a:cubicBezTo>
                <a:cubicBezTo>
                  <a:pt x="1271" y="1398"/>
                  <a:pt x="1279" y="1399"/>
                  <a:pt x="1288" y="1399"/>
                </a:cubicBezTo>
                <a:cubicBezTo>
                  <a:pt x="1321" y="1399"/>
                  <a:pt x="1351" y="1378"/>
                  <a:pt x="1370" y="1351"/>
                </a:cubicBezTo>
                <a:cubicBezTo>
                  <a:pt x="1458" y="1226"/>
                  <a:pt x="1512" y="1017"/>
                  <a:pt x="1370" y="909"/>
                </a:cubicBezTo>
                <a:cubicBezTo>
                  <a:pt x="1360" y="903"/>
                  <a:pt x="1347" y="898"/>
                  <a:pt x="1334" y="898"/>
                </a:cubicBezTo>
                <a:cubicBezTo>
                  <a:pt x="1370" y="892"/>
                  <a:pt x="1406" y="888"/>
                  <a:pt x="1443" y="888"/>
                </a:cubicBezTo>
                <a:cubicBezTo>
                  <a:pt x="1625" y="888"/>
                  <a:pt x="1804" y="976"/>
                  <a:pt x="1927" y="1179"/>
                </a:cubicBezTo>
                <a:cubicBezTo>
                  <a:pt x="2042" y="1361"/>
                  <a:pt x="1964" y="1567"/>
                  <a:pt x="1826" y="1712"/>
                </a:cubicBezTo>
                <a:cubicBezTo>
                  <a:pt x="1693" y="1853"/>
                  <a:pt x="1509" y="1918"/>
                  <a:pt x="1322" y="1918"/>
                </a:cubicBezTo>
                <a:cubicBezTo>
                  <a:pt x="1201" y="1918"/>
                  <a:pt x="1079" y="1891"/>
                  <a:pt x="969" y="1840"/>
                </a:cubicBezTo>
                <a:cubicBezTo>
                  <a:pt x="419" y="1594"/>
                  <a:pt x="334" y="909"/>
                  <a:pt x="702" y="481"/>
                </a:cubicBezTo>
                <a:cubicBezTo>
                  <a:pt x="877" y="278"/>
                  <a:pt x="1106" y="190"/>
                  <a:pt x="1341" y="190"/>
                </a:cubicBezTo>
                <a:cubicBezTo>
                  <a:pt x="1575" y="190"/>
                  <a:pt x="1813" y="277"/>
                  <a:pt x="2008" y="423"/>
                </a:cubicBezTo>
                <a:cubicBezTo>
                  <a:pt x="2026" y="436"/>
                  <a:pt x="2043" y="442"/>
                  <a:pt x="2060" y="442"/>
                </a:cubicBezTo>
                <a:cubicBezTo>
                  <a:pt x="2137" y="442"/>
                  <a:pt x="2187" y="316"/>
                  <a:pt x="2106" y="258"/>
                </a:cubicBezTo>
                <a:cubicBezTo>
                  <a:pt x="1876" y="85"/>
                  <a:pt x="1623"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 name="Google Shape;908;p36"/>
          <p:cNvGrpSpPr/>
          <p:nvPr/>
        </p:nvGrpSpPr>
        <p:grpSpPr>
          <a:xfrm>
            <a:off x="5750900" y="1961294"/>
            <a:ext cx="2530525" cy="2168756"/>
            <a:chOff x="5750900" y="1961294"/>
            <a:chExt cx="2530525" cy="2168756"/>
          </a:xfrm>
        </p:grpSpPr>
        <p:grpSp>
          <p:nvGrpSpPr>
            <p:cNvPr id="909" name="Google Shape;909;p36"/>
            <p:cNvGrpSpPr/>
            <p:nvPr/>
          </p:nvGrpSpPr>
          <p:grpSpPr>
            <a:xfrm>
              <a:off x="7036425" y="2015420"/>
              <a:ext cx="1245000" cy="2114630"/>
              <a:chOff x="7036425" y="2015420"/>
              <a:chExt cx="1245000" cy="2114630"/>
            </a:xfrm>
          </p:grpSpPr>
          <p:sp>
            <p:nvSpPr>
              <p:cNvPr id="910" name="Google Shape;910;p36"/>
              <p:cNvSpPr/>
              <p:nvPr/>
            </p:nvSpPr>
            <p:spPr>
              <a:xfrm>
                <a:off x="7036425" y="3905050"/>
                <a:ext cx="1245000" cy="225000"/>
              </a:xfrm>
              <a:prstGeom prst="ellipse">
                <a:avLst/>
              </a:prstGeom>
              <a:solidFill>
                <a:srgbClr val="434343">
                  <a:alpha val="45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 name="Google Shape;911;p36"/>
              <p:cNvGrpSpPr/>
              <p:nvPr/>
            </p:nvGrpSpPr>
            <p:grpSpPr>
              <a:xfrm>
                <a:off x="7052454" y="2015420"/>
                <a:ext cx="1001821" cy="2011229"/>
                <a:chOff x="2046179" y="1868695"/>
                <a:chExt cx="1001821" cy="2011229"/>
              </a:xfrm>
            </p:grpSpPr>
            <p:sp>
              <p:nvSpPr>
                <p:cNvPr id="912" name="Google Shape;912;p36"/>
                <p:cNvSpPr/>
                <p:nvPr/>
              </p:nvSpPr>
              <p:spPr>
                <a:xfrm>
                  <a:off x="2046179" y="2703565"/>
                  <a:ext cx="1001821" cy="535275"/>
                </a:xfrm>
                <a:custGeom>
                  <a:rect b="b" l="l" r="r" t="t"/>
                  <a:pathLst>
                    <a:path extrusionOk="0" h="15880" w="29721">
                      <a:moveTo>
                        <a:pt x="19682" y="1"/>
                      </a:moveTo>
                      <a:lnTo>
                        <a:pt x="8554" y="1288"/>
                      </a:lnTo>
                      <a:cubicBezTo>
                        <a:pt x="8554" y="1288"/>
                        <a:pt x="5883" y="3887"/>
                        <a:pt x="3906" y="5850"/>
                      </a:cubicBezTo>
                      <a:cubicBezTo>
                        <a:pt x="1925" y="7808"/>
                        <a:pt x="0" y="11981"/>
                        <a:pt x="2393" y="14192"/>
                      </a:cubicBezTo>
                      <a:cubicBezTo>
                        <a:pt x="3191" y="14931"/>
                        <a:pt x="4013" y="15177"/>
                        <a:pt x="4755" y="15177"/>
                      </a:cubicBezTo>
                      <a:cubicBezTo>
                        <a:pt x="6238" y="15177"/>
                        <a:pt x="7400" y="14192"/>
                        <a:pt x="7400" y="14192"/>
                      </a:cubicBezTo>
                      <a:cubicBezTo>
                        <a:pt x="8999" y="15500"/>
                        <a:pt x="10954" y="15880"/>
                        <a:pt x="12906" y="15880"/>
                      </a:cubicBezTo>
                      <a:cubicBezTo>
                        <a:pt x="14733" y="15880"/>
                        <a:pt x="16559" y="15547"/>
                        <a:pt x="18089" y="15332"/>
                      </a:cubicBezTo>
                      <a:cubicBezTo>
                        <a:pt x="21248" y="14892"/>
                        <a:pt x="22167" y="12991"/>
                        <a:pt x="22167" y="12991"/>
                      </a:cubicBezTo>
                      <a:cubicBezTo>
                        <a:pt x="22167" y="12991"/>
                        <a:pt x="22702" y="13561"/>
                        <a:pt x="23942" y="13814"/>
                      </a:cubicBezTo>
                      <a:cubicBezTo>
                        <a:pt x="24048" y="13836"/>
                        <a:pt x="24169" y="13847"/>
                        <a:pt x="24300" y="13847"/>
                      </a:cubicBezTo>
                      <a:cubicBezTo>
                        <a:pt x="25705" y="13847"/>
                        <a:pt x="28391" y="12642"/>
                        <a:pt x="29025" y="10905"/>
                      </a:cubicBezTo>
                      <a:cubicBezTo>
                        <a:pt x="29720" y="9009"/>
                        <a:pt x="25737" y="5466"/>
                        <a:pt x="23420" y="3447"/>
                      </a:cubicBezTo>
                      <a:cubicBezTo>
                        <a:pt x="21099" y="1423"/>
                        <a:pt x="19682" y="1"/>
                        <a:pt x="196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6"/>
                <p:cNvSpPr/>
                <p:nvPr/>
              </p:nvSpPr>
              <p:spPr>
                <a:xfrm>
                  <a:off x="2309333" y="2638880"/>
                  <a:ext cx="401928" cy="169920"/>
                </a:xfrm>
                <a:custGeom>
                  <a:rect b="b" l="l" r="r" t="t"/>
                  <a:pathLst>
                    <a:path extrusionOk="0" h="5041" w="11924">
                      <a:moveTo>
                        <a:pt x="11851" y="0"/>
                      </a:moveTo>
                      <a:lnTo>
                        <a:pt x="838" y="991"/>
                      </a:lnTo>
                      <a:cubicBezTo>
                        <a:pt x="838" y="991"/>
                        <a:pt x="0" y="2308"/>
                        <a:pt x="1034" y="3671"/>
                      </a:cubicBezTo>
                      <a:cubicBezTo>
                        <a:pt x="1690" y="4538"/>
                        <a:pt x="3859" y="5041"/>
                        <a:pt x="5946" y="5041"/>
                      </a:cubicBezTo>
                      <a:cubicBezTo>
                        <a:pt x="7147" y="5041"/>
                        <a:pt x="8320" y="4874"/>
                        <a:pt x="9162" y="4513"/>
                      </a:cubicBezTo>
                      <a:cubicBezTo>
                        <a:pt x="11464" y="3528"/>
                        <a:pt x="11923" y="2829"/>
                        <a:pt x="11890" y="1418"/>
                      </a:cubicBezTo>
                      <a:lnTo>
                        <a:pt x="118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6"/>
                <p:cNvSpPr/>
                <p:nvPr/>
              </p:nvSpPr>
              <p:spPr>
                <a:xfrm>
                  <a:off x="2148279" y="2231389"/>
                  <a:ext cx="657768" cy="470826"/>
                </a:xfrm>
                <a:custGeom>
                  <a:rect b="b" l="l" r="r" t="t"/>
                  <a:pathLst>
                    <a:path extrusionOk="0" h="13968" w="19514">
                      <a:moveTo>
                        <a:pt x="11279" y="1"/>
                      </a:moveTo>
                      <a:cubicBezTo>
                        <a:pt x="10854" y="1"/>
                        <a:pt x="10423" y="34"/>
                        <a:pt x="9990" y="104"/>
                      </a:cubicBezTo>
                      <a:cubicBezTo>
                        <a:pt x="5731" y="802"/>
                        <a:pt x="809" y="4598"/>
                        <a:pt x="896" y="6202"/>
                      </a:cubicBezTo>
                      <a:cubicBezTo>
                        <a:pt x="896" y="6202"/>
                        <a:pt x="1" y="13516"/>
                        <a:pt x="9603" y="13951"/>
                      </a:cubicBezTo>
                      <a:cubicBezTo>
                        <a:pt x="9844" y="13962"/>
                        <a:pt x="10079" y="13968"/>
                        <a:pt x="10308" y="13968"/>
                      </a:cubicBezTo>
                      <a:cubicBezTo>
                        <a:pt x="18948" y="13968"/>
                        <a:pt x="19514" y="6322"/>
                        <a:pt x="18922" y="4374"/>
                      </a:cubicBezTo>
                      <a:cubicBezTo>
                        <a:pt x="18372" y="2572"/>
                        <a:pt x="15043" y="1"/>
                        <a:pt x="11279" y="1"/>
                      </a:cubicBezTo>
                      <a:close/>
                    </a:path>
                  </a:pathLst>
                </a:custGeom>
                <a:solidFill>
                  <a:srgbClr val="FFB7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6"/>
                <p:cNvSpPr/>
                <p:nvPr/>
              </p:nvSpPr>
              <p:spPr>
                <a:xfrm>
                  <a:off x="2414467" y="2399556"/>
                  <a:ext cx="48808" cy="32427"/>
                </a:xfrm>
                <a:custGeom>
                  <a:rect b="b" l="l" r="r" t="t"/>
                  <a:pathLst>
                    <a:path extrusionOk="0" h="962" w="1448">
                      <a:moveTo>
                        <a:pt x="644" y="1"/>
                      </a:moveTo>
                      <a:cubicBezTo>
                        <a:pt x="239" y="1"/>
                        <a:pt x="0" y="592"/>
                        <a:pt x="332" y="873"/>
                      </a:cubicBezTo>
                      <a:cubicBezTo>
                        <a:pt x="332" y="873"/>
                        <a:pt x="434" y="962"/>
                        <a:pt x="634" y="962"/>
                      </a:cubicBezTo>
                      <a:cubicBezTo>
                        <a:pt x="734" y="962"/>
                        <a:pt x="858" y="940"/>
                        <a:pt x="1007" y="873"/>
                      </a:cubicBezTo>
                      <a:cubicBezTo>
                        <a:pt x="1448" y="672"/>
                        <a:pt x="1093" y="31"/>
                        <a:pt x="672" y="2"/>
                      </a:cubicBezTo>
                      <a:cubicBezTo>
                        <a:pt x="663" y="1"/>
                        <a:pt x="653" y="1"/>
                        <a:pt x="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6"/>
                <p:cNvSpPr/>
                <p:nvPr/>
              </p:nvSpPr>
              <p:spPr>
                <a:xfrm>
                  <a:off x="2513904" y="2387388"/>
                  <a:ext cx="36977" cy="32292"/>
                </a:xfrm>
                <a:custGeom>
                  <a:rect b="b" l="l" r="r" t="t"/>
                  <a:pathLst>
                    <a:path extrusionOk="0" h="958" w="1097">
                      <a:moveTo>
                        <a:pt x="594" y="1"/>
                      </a:moveTo>
                      <a:cubicBezTo>
                        <a:pt x="555" y="1"/>
                        <a:pt x="513" y="6"/>
                        <a:pt x="469" y="18"/>
                      </a:cubicBezTo>
                      <a:cubicBezTo>
                        <a:pt x="0" y="148"/>
                        <a:pt x="124" y="789"/>
                        <a:pt x="325" y="918"/>
                      </a:cubicBezTo>
                      <a:cubicBezTo>
                        <a:pt x="367" y="945"/>
                        <a:pt x="425" y="957"/>
                        <a:pt x="491" y="957"/>
                      </a:cubicBezTo>
                      <a:cubicBezTo>
                        <a:pt x="740" y="957"/>
                        <a:pt x="1096" y="775"/>
                        <a:pt x="1096" y="506"/>
                      </a:cubicBezTo>
                      <a:cubicBezTo>
                        <a:pt x="1096" y="506"/>
                        <a:pt x="967" y="1"/>
                        <a:pt x="5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6"/>
                <p:cNvSpPr/>
                <p:nvPr/>
              </p:nvSpPr>
              <p:spPr>
                <a:xfrm>
                  <a:off x="2393872" y="2435724"/>
                  <a:ext cx="212829" cy="102976"/>
                </a:xfrm>
                <a:custGeom>
                  <a:rect b="b" l="l" r="r" t="t"/>
                  <a:pathLst>
                    <a:path extrusionOk="0" h="3055" w="6314">
                      <a:moveTo>
                        <a:pt x="6314" y="1"/>
                      </a:moveTo>
                      <a:cubicBezTo>
                        <a:pt x="6313" y="1"/>
                        <a:pt x="4672" y="2557"/>
                        <a:pt x="3504" y="2753"/>
                      </a:cubicBezTo>
                      <a:cubicBezTo>
                        <a:pt x="3425" y="2767"/>
                        <a:pt x="3341" y="2773"/>
                        <a:pt x="3253" y="2773"/>
                      </a:cubicBezTo>
                      <a:cubicBezTo>
                        <a:pt x="2029" y="2773"/>
                        <a:pt x="1" y="1557"/>
                        <a:pt x="0" y="1557"/>
                      </a:cubicBezTo>
                      <a:lnTo>
                        <a:pt x="0" y="1557"/>
                      </a:lnTo>
                      <a:cubicBezTo>
                        <a:pt x="1" y="1557"/>
                        <a:pt x="1795" y="3055"/>
                        <a:pt x="3342" y="3055"/>
                      </a:cubicBezTo>
                      <a:cubicBezTo>
                        <a:pt x="3428" y="3055"/>
                        <a:pt x="3514" y="3050"/>
                        <a:pt x="3599" y="3040"/>
                      </a:cubicBezTo>
                      <a:cubicBezTo>
                        <a:pt x="5203" y="2854"/>
                        <a:pt x="6314" y="1"/>
                        <a:pt x="63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6"/>
                <p:cNvSpPr/>
                <p:nvPr/>
              </p:nvSpPr>
              <p:spPr>
                <a:xfrm>
                  <a:off x="2398692" y="2442162"/>
                  <a:ext cx="49719" cy="15573"/>
                </a:xfrm>
                <a:custGeom>
                  <a:rect b="b" l="l" r="r" t="t"/>
                  <a:pathLst>
                    <a:path extrusionOk="0" h="462" w="1475">
                      <a:moveTo>
                        <a:pt x="926" y="0"/>
                      </a:moveTo>
                      <a:cubicBezTo>
                        <a:pt x="907" y="0"/>
                        <a:pt x="887" y="1"/>
                        <a:pt x="867" y="1"/>
                      </a:cubicBezTo>
                      <a:cubicBezTo>
                        <a:pt x="330" y="21"/>
                        <a:pt x="1" y="198"/>
                        <a:pt x="355" y="370"/>
                      </a:cubicBezTo>
                      <a:cubicBezTo>
                        <a:pt x="482" y="435"/>
                        <a:pt x="659" y="461"/>
                        <a:pt x="835" y="461"/>
                      </a:cubicBezTo>
                      <a:cubicBezTo>
                        <a:pt x="1142" y="461"/>
                        <a:pt x="1445" y="381"/>
                        <a:pt x="1475" y="284"/>
                      </a:cubicBezTo>
                      <a:cubicBezTo>
                        <a:pt x="1475" y="284"/>
                        <a:pt x="1413" y="0"/>
                        <a:pt x="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6"/>
                <p:cNvSpPr/>
                <p:nvPr/>
              </p:nvSpPr>
              <p:spPr>
                <a:xfrm>
                  <a:off x="2527050" y="2422679"/>
                  <a:ext cx="49820" cy="14629"/>
                </a:xfrm>
                <a:custGeom>
                  <a:rect b="b" l="l" r="r" t="t"/>
                  <a:pathLst>
                    <a:path extrusionOk="0" h="434" w="1478">
                      <a:moveTo>
                        <a:pt x="962" y="0"/>
                      </a:moveTo>
                      <a:cubicBezTo>
                        <a:pt x="724" y="0"/>
                        <a:pt x="417" y="35"/>
                        <a:pt x="233" y="173"/>
                      </a:cubicBezTo>
                      <a:cubicBezTo>
                        <a:pt x="1" y="343"/>
                        <a:pt x="84" y="433"/>
                        <a:pt x="297" y="433"/>
                      </a:cubicBezTo>
                      <a:cubicBezTo>
                        <a:pt x="383" y="433"/>
                        <a:pt x="490" y="418"/>
                        <a:pt x="606" y="388"/>
                      </a:cubicBezTo>
                      <a:cubicBezTo>
                        <a:pt x="1013" y="283"/>
                        <a:pt x="1477" y="158"/>
                        <a:pt x="1300" y="29"/>
                      </a:cubicBezTo>
                      <a:cubicBezTo>
                        <a:pt x="1288" y="21"/>
                        <a:pt x="1146" y="0"/>
                        <a:pt x="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6"/>
                <p:cNvSpPr/>
                <p:nvPr/>
              </p:nvSpPr>
              <p:spPr>
                <a:xfrm>
                  <a:off x="2476624" y="2434915"/>
                  <a:ext cx="46011" cy="24438"/>
                </a:xfrm>
                <a:custGeom>
                  <a:rect b="b" l="l" r="r" t="t"/>
                  <a:pathLst>
                    <a:path extrusionOk="0" h="725" w="1365">
                      <a:moveTo>
                        <a:pt x="615" y="1"/>
                      </a:moveTo>
                      <a:cubicBezTo>
                        <a:pt x="282" y="1"/>
                        <a:pt x="0" y="209"/>
                        <a:pt x="106" y="446"/>
                      </a:cubicBezTo>
                      <a:lnTo>
                        <a:pt x="106" y="398"/>
                      </a:lnTo>
                      <a:cubicBezTo>
                        <a:pt x="106" y="398"/>
                        <a:pt x="254" y="724"/>
                        <a:pt x="704" y="724"/>
                      </a:cubicBezTo>
                      <a:cubicBezTo>
                        <a:pt x="1155" y="724"/>
                        <a:pt x="1365" y="265"/>
                        <a:pt x="934" y="68"/>
                      </a:cubicBezTo>
                      <a:cubicBezTo>
                        <a:pt x="830" y="21"/>
                        <a:pt x="720" y="1"/>
                        <a:pt x="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6"/>
                <p:cNvSpPr/>
                <p:nvPr/>
              </p:nvSpPr>
              <p:spPr>
                <a:xfrm>
                  <a:off x="2120571" y="2147423"/>
                  <a:ext cx="736138" cy="576938"/>
                </a:xfrm>
                <a:custGeom>
                  <a:rect b="b" l="l" r="r" t="t"/>
                  <a:pathLst>
                    <a:path extrusionOk="0" h="17116" w="21839">
                      <a:moveTo>
                        <a:pt x="10706" y="1"/>
                      </a:moveTo>
                      <a:cubicBezTo>
                        <a:pt x="10165" y="1"/>
                        <a:pt x="9624" y="17"/>
                        <a:pt x="9089" y="48"/>
                      </a:cubicBezTo>
                      <a:cubicBezTo>
                        <a:pt x="4083" y="346"/>
                        <a:pt x="1675" y="1972"/>
                        <a:pt x="838" y="3404"/>
                      </a:cubicBezTo>
                      <a:cubicBezTo>
                        <a:pt x="0" y="4830"/>
                        <a:pt x="52" y="16566"/>
                        <a:pt x="248" y="17007"/>
                      </a:cubicBezTo>
                      <a:cubicBezTo>
                        <a:pt x="281" y="17082"/>
                        <a:pt x="346" y="17116"/>
                        <a:pt x="435" y="17116"/>
                      </a:cubicBezTo>
                      <a:cubicBezTo>
                        <a:pt x="879" y="17116"/>
                        <a:pt x="1940" y="16261"/>
                        <a:pt x="2762" y="15236"/>
                      </a:cubicBezTo>
                      <a:cubicBezTo>
                        <a:pt x="3747" y="14001"/>
                        <a:pt x="2762" y="8741"/>
                        <a:pt x="2762" y="8741"/>
                      </a:cubicBezTo>
                      <a:cubicBezTo>
                        <a:pt x="5815" y="6511"/>
                        <a:pt x="8868" y="5825"/>
                        <a:pt x="11432" y="5825"/>
                      </a:cubicBezTo>
                      <a:cubicBezTo>
                        <a:pt x="14911" y="5825"/>
                        <a:pt x="17489" y="7090"/>
                        <a:pt x="17944" y="7482"/>
                      </a:cubicBezTo>
                      <a:cubicBezTo>
                        <a:pt x="18734" y="8157"/>
                        <a:pt x="18485" y="10254"/>
                        <a:pt x="18538" y="11608"/>
                      </a:cubicBezTo>
                      <a:cubicBezTo>
                        <a:pt x="18586" y="12963"/>
                        <a:pt x="19720" y="14791"/>
                        <a:pt x="20807" y="15088"/>
                      </a:cubicBezTo>
                      <a:cubicBezTo>
                        <a:pt x="20823" y="15092"/>
                        <a:pt x="20839" y="15094"/>
                        <a:pt x="20854" y="15094"/>
                      </a:cubicBezTo>
                      <a:cubicBezTo>
                        <a:pt x="21838" y="15094"/>
                        <a:pt x="20208" y="5925"/>
                        <a:pt x="19931" y="3404"/>
                      </a:cubicBezTo>
                      <a:cubicBezTo>
                        <a:pt x="19679" y="1112"/>
                        <a:pt x="15226" y="1"/>
                        <a:pt x="107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6"/>
                <p:cNvSpPr/>
                <p:nvPr/>
              </p:nvSpPr>
              <p:spPr>
                <a:xfrm>
                  <a:off x="2117976" y="1893673"/>
                  <a:ext cx="683318" cy="412546"/>
                </a:xfrm>
                <a:custGeom>
                  <a:rect b="b" l="l" r="r" t="t"/>
                  <a:pathLst>
                    <a:path extrusionOk="0" h="12239" w="20272">
                      <a:moveTo>
                        <a:pt x="10068" y="0"/>
                      </a:moveTo>
                      <a:cubicBezTo>
                        <a:pt x="9061" y="0"/>
                        <a:pt x="8004" y="262"/>
                        <a:pt x="6773" y="723"/>
                      </a:cubicBezTo>
                      <a:cubicBezTo>
                        <a:pt x="3413" y="1976"/>
                        <a:pt x="809" y="7673"/>
                        <a:pt x="407" y="9376"/>
                      </a:cubicBezTo>
                      <a:cubicBezTo>
                        <a:pt x="0" y="11080"/>
                        <a:pt x="588" y="12239"/>
                        <a:pt x="588" y="12239"/>
                      </a:cubicBezTo>
                      <a:cubicBezTo>
                        <a:pt x="2389" y="8758"/>
                        <a:pt x="7663" y="7873"/>
                        <a:pt x="11850" y="7873"/>
                      </a:cubicBezTo>
                      <a:cubicBezTo>
                        <a:pt x="12471" y="7873"/>
                        <a:pt x="13068" y="7892"/>
                        <a:pt x="13627" y="7925"/>
                      </a:cubicBezTo>
                      <a:cubicBezTo>
                        <a:pt x="17950" y="8190"/>
                        <a:pt x="19644" y="10362"/>
                        <a:pt x="19644" y="10362"/>
                      </a:cubicBezTo>
                      <a:cubicBezTo>
                        <a:pt x="19644" y="10362"/>
                        <a:pt x="19744" y="10165"/>
                        <a:pt x="20008" y="9376"/>
                      </a:cubicBezTo>
                      <a:cubicBezTo>
                        <a:pt x="20271" y="8586"/>
                        <a:pt x="18840" y="5700"/>
                        <a:pt x="15518" y="2694"/>
                      </a:cubicBezTo>
                      <a:cubicBezTo>
                        <a:pt x="13414" y="788"/>
                        <a:pt x="11815" y="0"/>
                        <a:pt x="100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6"/>
                <p:cNvSpPr/>
                <p:nvPr/>
              </p:nvSpPr>
              <p:spPr>
                <a:xfrm>
                  <a:off x="2088920" y="2716003"/>
                  <a:ext cx="155729" cy="150099"/>
                </a:xfrm>
                <a:custGeom>
                  <a:rect b="b" l="l" r="r" t="t"/>
                  <a:pathLst>
                    <a:path extrusionOk="0" h="4453" w="4620">
                      <a:moveTo>
                        <a:pt x="1978" y="0"/>
                      </a:moveTo>
                      <a:lnTo>
                        <a:pt x="1350" y="250"/>
                      </a:lnTo>
                      <a:cubicBezTo>
                        <a:pt x="1350" y="250"/>
                        <a:pt x="1" y="2470"/>
                        <a:pt x="451" y="3351"/>
                      </a:cubicBezTo>
                      <a:cubicBezTo>
                        <a:pt x="749" y="3933"/>
                        <a:pt x="1095" y="4206"/>
                        <a:pt x="1359" y="4206"/>
                      </a:cubicBezTo>
                      <a:cubicBezTo>
                        <a:pt x="1492" y="4206"/>
                        <a:pt x="1605" y="4136"/>
                        <a:pt x="1680" y="4001"/>
                      </a:cubicBezTo>
                      <a:cubicBezTo>
                        <a:pt x="1905" y="3600"/>
                        <a:pt x="1982" y="2596"/>
                        <a:pt x="1982" y="2594"/>
                      </a:cubicBezTo>
                      <a:lnTo>
                        <a:pt x="1982" y="2594"/>
                      </a:lnTo>
                      <a:cubicBezTo>
                        <a:pt x="1982" y="2596"/>
                        <a:pt x="1881" y="4136"/>
                        <a:pt x="2207" y="4207"/>
                      </a:cubicBezTo>
                      <a:cubicBezTo>
                        <a:pt x="2215" y="4209"/>
                        <a:pt x="2222" y="4210"/>
                        <a:pt x="2229" y="4210"/>
                      </a:cubicBezTo>
                      <a:cubicBezTo>
                        <a:pt x="2518" y="4210"/>
                        <a:pt x="2208" y="2721"/>
                        <a:pt x="2207" y="2719"/>
                      </a:cubicBezTo>
                      <a:lnTo>
                        <a:pt x="2207" y="2719"/>
                      </a:lnTo>
                      <a:cubicBezTo>
                        <a:pt x="2208" y="2721"/>
                        <a:pt x="2627" y="4452"/>
                        <a:pt x="3152" y="4452"/>
                      </a:cubicBezTo>
                      <a:cubicBezTo>
                        <a:pt x="3156" y="4452"/>
                        <a:pt x="3160" y="4452"/>
                        <a:pt x="3164" y="4452"/>
                      </a:cubicBezTo>
                      <a:cubicBezTo>
                        <a:pt x="3691" y="4428"/>
                        <a:pt x="4620" y="3447"/>
                        <a:pt x="4242" y="2671"/>
                      </a:cubicBezTo>
                      <a:cubicBezTo>
                        <a:pt x="3863" y="1891"/>
                        <a:pt x="1978" y="0"/>
                        <a:pt x="19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6"/>
                <p:cNvSpPr/>
                <p:nvPr/>
              </p:nvSpPr>
              <p:spPr>
                <a:xfrm>
                  <a:off x="2779958" y="2644408"/>
                  <a:ext cx="138369" cy="157751"/>
                </a:xfrm>
                <a:custGeom>
                  <a:rect b="b" l="l" r="r" t="t"/>
                  <a:pathLst>
                    <a:path extrusionOk="0" h="4680" w="4105">
                      <a:moveTo>
                        <a:pt x="1465" y="1"/>
                      </a:moveTo>
                      <a:cubicBezTo>
                        <a:pt x="1177" y="1"/>
                        <a:pt x="823" y="157"/>
                        <a:pt x="823" y="157"/>
                      </a:cubicBezTo>
                      <a:cubicBezTo>
                        <a:pt x="823" y="157"/>
                        <a:pt x="0" y="3143"/>
                        <a:pt x="579" y="3436"/>
                      </a:cubicBezTo>
                      <a:cubicBezTo>
                        <a:pt x="622" y="3457"/>
                        <a:pt x="661" y="3467"/>
                        <a:pt x="697" y="3467"/>
                      </a:cubicBezTo>
                      <a:cubicBezTo>
                        <a:pt x="1093" y="3467"/>
                        <a:pt x="1052" y="2248"/>
                        <a:pt x="1038" y="1966"/>
                      </a:cubicBezTo>
                      <a:lnTo>
                        <a:pt x="1038" y="1966"/>
                      </a:lnTo>
                      <a:cubicBezTo>
                        <a:pt x="1062" y="2349"/>
                        <a:pt x="1231" y="4514"/>
                        <a:pt x="1934" y="4665"/>
                      </a:cubicBezTo>
                      <a:cubicBezTo>
                        <a:pt x="1976" y="4675"/>
                        <a:pt x="2020" y="4679"/>
                        <a:pt x="2066" y="4679"/>
                      </a:cubicBezTo>
                      <a:cubicBezTo>
                        <a:pt x="2859" y="4679"/>
                        <a:pt x="4105" y="3314"/>
                        <a:pt x="3557" y="2374"/>
                      </a:cubicBezTo>
                      <a:cubicBezTo>
                        <a:pt x="3345" y="2010"/>
                        <a:pt x="3123" y="1750"/>
                        <a:pt x="2927" y="1567"/>
                      </a:cubicBezTo>
                      <a:lnTo>
                        <a:pt x="2927" y="1567"/>
                      </a:lnTo>
                      <a:cubicBezTo>
                        <a:pt x="3222" y="1744"/>
                        <a:pt x="3556" y="1913"/>
                        <a:pt x="3766" y="1913"/>
                      </a:cubicBezTo>
                      <a:cubicBezTo>
                        <a:pt x="3875" y="1913"/>
                        <a:pt x="3950" y="1868"/>
                        <a:pt x="3968" y="1756"/>
                      </a:cubicBezTo>
                      <a:cubicBezTo>
                        <a:pt x="4064" y="1186"/>
                        <a:pt x="1834" y="37"/>
                        <a:pt x="1532" y="4"/>
                      </a:cubicBezTo>
                      <a:cubicBezTo>
                        <a:pt x="1510" y="2"/>
                        <a:pt x="1488" y="1"/>
                        <a:pt x="1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6"/>
                <p:cNvSpPr/>
                <p:nvPr/>
              </p:nvSpPr>
              <p:spPr>
                <a:xfrm>
                  <a:off x="2599252" y="1868695"/>
                  <a:ext cx="167088" cy="152594"/>
                </a:xfrm>
                <a:custGeom>
                  <a:rect b="b" l="l" r="r" t="t"/>
                  <a:pathLst>
                    <a:path extrusionOk="0" h="4527" w="4957">
                      <a:moveTo>
                        <a:pt x="2242" y="0"/>
                      </a:moveTo>
                      <a:cubicBezTo>
                        <a:pt x="2130" y="0"/>
                        <a:pt x="2014" y="11"/>
                        <a:pt x="1896" y="32"/>
                      </a:cubicBezTo>
                      <a:cubicBezTo>
                        <a:pt x="0" y="382"/>
                        <a:pt x="62" y="2445"/>
                        <a:pt x="62" y="2445"/>
                      </a:cubicBezTo>
                      <a:lnTo>
                        <a:pt x="2375" y="4526"/>
                      </a:lnTo>
                      <a:cubicBezTo>
                        <a:pt x="2375" y="4526"/>
                        <a:pt x="2939" y="4522"/>
                        <a:pt x="3983" y="3397"/>
                      </a:cubicBezTo>
                      <a:cubicBezTo>
                        <a:pt x="4957" y="2347"/>
                        <a:pt x="3940" y="0"/>
                        <a:pt x="2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6"/>
                <p:cNvSpPr/>
                <p:nvPr/>
              </p:nvSpPr>
              <p:spPr>
                <a:xfrm>
                  <a:off x="2128762" y="1903852"/>
                  <a:ext cx="155223" cy="148380"/>
                </a:xfrm>
                <a:custGeom>
                  <a:rect b="b" l="l" r="r" t="t"/>
                  <a:pathLst>
                    <a:path extrusionOk="0" h="4402" w="4605">
                      <a:moveTo>
                        <a:pt x="2736" y="0"/>
                      </a:moveTo>
                      <a:cubicBezTo>
                        <a:pt x="2532" y="0"/>
                        <a:pt x="2309" y="35"/>
                        <a:pt x="2064" y="114"/>
                      </a:cubicBezTo>
                      <a:cubicBezTo>
                        <a:pt x="168" y="726"/>
                        <a:pt x="1" y="2871"/>
                        <a:pt x="1050" y="3770"/>
                      </a:cubicBezTo>
                      <a:cubicBezTo>
                        <a:pt x="1654" y="4290"/>
                        <a:pt x="1981" y="4401"/>
                        <a:pt x="2150" y="4401"/>
                      </a:cubicBezTo>
                      <a:cubicBezTo>
                        <a:pt x="2275" y="4401"/>
                        <a:pt x="2313" y="4340"/>
                        <a:pt x="2313" y="4340"/>
                      </a:cubicBezTo>
                      <a:lnTo>
                        <a:pt x="4605" y="1579"/>
                      </a:lnTo>
                      <a:cubicBezTo>
                        <a:pt x="4605" y="1579"/>
                        <a:pt x="4591" y="1535"/>
                        <a:pt x="4562" y="1464"/>
                      </a:cubicBezTo>
                      <a:cubicBezTo>
                        <a:pt x="4420" y="1102"/>
                        <a:pt x="3891" y="0"/>
                        <a:pt x="27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6"/>
                <p:cNvSpPr/>
                <p:nvPr/>
              </p:nvSpPr>
              <p:spPr>
                <a:xfrm>
                  <a:off x="2360434" y="2010739"/>
                  <a:ext cx="136077" cy="107190"/>
                </a:xfrm>
                <a:custGeom>
                  <a:rect b="b" l="l" r="r" t="t"/>
                  <a:pathLst>
                    <a:path extrusionOk="0" h="3180" w="4037">
                      <a:moveTo>
                        <a:pt x="2158" y="0"/>
                      </a:moveTo>
                      <a:cubicBezTo>
                        <a:pt x="2083" y="0"/>
                        <a:pt x="2006" y="5"/>
                        <a:pt x="1925" y="16"/>
                      </a:cubicBezTo>
                      <a:cubicBezTo>
                        <a:pt x="270" y="226"/>
                        <a:pt x="1" y="2179"/>
                        <a:pt x="963" y="2844"/>
                      </a:cubicBezTo>
                      <a:cubicBezTo>
                        <a:pt x="1286" y="3069"/>
                        <a:pt x="1731" y="3179"/>
                        <a:pt x="2183" y="3179"/>
                      </a:cubicBezTo>
                      <a:cubicBezTo>
                        <a:pt x="3080" y="3179"/>
                        <a:pt x="4001" y="2745"/>
                        <a:pt x="4036" y="1911"/>
                      </a:cubicBezTo>
                      <a:cubicBezTo>
                        <a:pt x="4036" y="1911"/>
                        <a:pt x="3625" y="0"/>
                        <a:pt x="215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6"/>
                <p:cNvSpPr/>
                <p:nvPr/>
              </p:nvSpPr>
              <p:spPr>
                <a:xfrm>
                  <a:off x="2386423" y="2015728"/>
                  <a:ext cx="78572" cy="51842"/>
                </a:xfrm>
                <a:custGeom>
                  <a:rect b="b" l="l" r="r" t="t"/>
                  <a:pathLst>
                    <a:path extrusionOk="0" h="1538" w="2331">
                      <a:moveTo>
                        <a:pt x="1368" y="0"/>
                      </a:moveTo>
                      <a:cubicBezTo>
                        <a:pt x="1266" y="0"/>
                        <a:pt x="1154" y="12"/>
                        <a:pt x="1030" y="40"/>
                      </a:cubicBezTo>
                      <a:cubicBezTo>
                        <a:pt x="1" y="275"/>
                        <a:pt x="120" y="1180"/>
                        <a:pt x="561" y="1443"/>
                      </a:cubicBezTo>
                      <a:cubicBezTo>
                        <a:pt x="667" y="1506"/>
                        <a:pt x="826" y="1537"/>
                        <a:pt x="1005" y="1537"/>
                      </a:cubicBezTo>
                      <a:cubicBezTo>
                        <a:pt x="1568" y="1537"/>
                        <a:pt x="2330" y="1229"/>
                        <a:pt x="2280" y="648"/>
                      </a:cubicBezTo>
                      <a:cubicBezTo>
                        <a:pt x="2280" y="648"/>
                        <a:pt x="2109" y="0"/>
                        <a:pt x="13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6"/>
                <p:cNvSpPr/>
                <p:nvPr/>
              </p:nvSpPr>
              <p:spPr>
                <a:xfrm>
                  <a:off x="2632589" y="1890471"/>
                  <a:ext cx="123673" cy="79381"/>
                </a:xfrm>
                <a:custGeom>
                  <a:rect b="b" l="l" r="r" t="t"/>
                  <a:pathLst>
                    <a:path extrusionOk="0" h="2355" w="3669">
                      <a:moveTo>
                        <a:pt x="1242" y="1"/>
                      </a:moveTo>
                      <a:cubicBezTo>
                        <a:pt x="792" y="1"/>
                        <a:pt x="325" y="218"/>
                        <a:pt x="189" y="1061"/>
                      </a:cubicBezTo>
                      <a:cubicBezTo>
                        <a:pt x="0" y="2232"/>
                        <a:pt x="1211" y="2354"/>
                        <a:pt x="1379" y="2354"/>
                      </a:cubicBezTo>
                      <a:cubicBezTo>
                        <a:pt x="1386" y="2354"/>
                        <a:pt x="1392" y="2354"/>
                        <a:pt x="1395" y="2354"/>
                      </a:cubicBezTo>
                      <a:cubicBezTo>
                        <a:pt x="3668" y="2100"/>
                        <a:pt x="2329" y="262"/>
                        <a:pt x="1802" y="94"/>
                      </a:cubicBezTo>
                      <a:cubicBezTo>
                        <a:pt x="1639" y="44"/>
                        <a:pt x="1442" y="1"/>
                        <a:pt x="12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6"/>
                <p:cNvSpPr/>
                <p:nvPr/>
              </p:nvSpPr>
              <p:spPr>
                <a:xfrm>
                  <a:off x="2150874" y="1930010"/>
                  <a:ext cx="92696" cy="85280"/>
                </a:xfrm>
                <a:custGeom>
                  <a:rect b="b" l="l" r="r" t="t"/>
                  <a:pathLst>
                    <a:path extrusionOk="0" h="2530" w="2750">
                      <a:moveTo>
                        <a:pt x="1625" y="1"/>
                      </a:moveTo>
                      <a:cubicBezTo>
                        <a:pt x="1528" y="1"/>
                        <a:pt x="1424" y="16"/>
                        <a:pt x="1313" y="51"/>
                      </a:cubicBezTo>
                      <a:cubicBezTo>
                        <a:pt x="355" y="352"/>
                        <a:pt x="1" y="1885"/>
                        <a:pt x="991" y="2391"/>
                      </a:cubicBezTo>
                      <a:cubicBezTo>
                        <a:pt x="1175" y="2487"/>
                        <a:pt x="1352" y="2529"/>
                        <a:pt x="1517" y="2529"/>
                      </a:cubicBezTo>
                      <a:cubicBezTo>
                        <a:pt x="2243" y="2529"/>
                        <a:pt x="2749" y="1709"/>
                        <a:pt x="2691" y="898"/>
                      </a:cubicBezTo>
                      <a:cubicBezTo>
                        <a:pt x="2691" y="898"/>
                        <a:pt x="2362" y="1"/>
                        <a:pt x="1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6"/>
                <p:cNvSpPr/>
                <p:nvPr/>
              </p:nvSpPr>
              <p:spPr>
                <a:xfrm>
                  <a:off x="2273334" y="1975784"/>
                  <a:ext cx="95089" cy="81977"/>
                </a:xfrm>
                <a:custGeom>
                  <a:rect b="b" l="l" r="r" t="t"/>
                  <a:pathLst>
                    <a:path extrusionOk="0" h="2432" w="2821">
                      <a:moveTo>
                        <a:pt x="1436" y="1"/>
                      </a:moveTo>
                      <a:cubicBezTo>
                        <a:pt x="1127" y="1"/>
                        <a:pt x="829" y="114"/>
                        <a:pt x="642" y="249"/>
                      </a:cubicBezTo>
                      <a:cubicBezTo>
                        <a:pt x="207" y="565"/>
                        <a:pt x="0" y="1053"/>
                        <a:pt x="58" y="1411"/>
                      </a:cubicBezTo>
                      <a:cubicBezTo>
                        <a:pt x="68" y="1450"/>
                        <a:pt x="48" y="2268"/>
                        <a:pt x="967" y="2412"/>
                      </a:cubicBezTo>
                      <a:cubicBezTo>
                        <a:pt x="1048" y="2425"/>
                        <a:pt x="1129" y="2431"/>
                        <a:pt x="1209" y="2431"/>
                      </a:cubicBezTo>
                      <a:cubicBezTo>
                        <a:pt x="2045" y="2431"/>
                        <a:pt x="2821" y="1746"/>
                        <a:pt x="2476" y="790"/>
                      </a:cubicBezTo>
                      <a:cubicBezTo>
                        <a:pt x="2264" y="195"/>
                        <a:pt x="1841" y="1"/>
                        <a:pt x="143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6"/>
                <p:cNvSpPr/>
                <p:nvPr/>
              </p:nvSpPr>
              <p:spPr>
                <a:xfrm>
                  <a:off x="2471770" y="1947773"/>
                  <a:ext cx="111370" cy="91482"/>
                </a:xfrm>
                <a:custGeom>
                  <a:rect b="b" l="l" r="r" t="t"/>
                  <a:pathLst>
                    <a:path extrusionOk="0" h="2714" w="3304">
                      <a:moveTo>
                        <a:pt x="2038" y="1"/>
                      </a:moveTo>
                      <a:cubicBezTo>
                        <a:pt x="1968" y="1"/>
                        <a:pt x="1894" y="7"/>
                        <a:pt x="1816" y="22"/>
                      </a:cubicBezTo>
                      <a:cubicBezTo>
                        <a:pt x="552" y="247"/>
                        <a:pt x="0" y="1621"/>
                        <a:pt x="877" y="2401"/>
                      </a:cubicBezTo>
                      <a:cubicBezTo>
                        <a:pt x="1125" y="2621"/>
                        <a:pt x="1421" y="2714"/>
                        <a:pt x="1720" y="2714"/>
                      </a:cubicBezTo>
                      <a:cubicBezTo>
                        <a:pt x="2474" y="2714"/>
                        <a:pt x="3246" y="2128"/>
                        <a:pt x="3303" y="1524"/>
                      </a:cubicBezTo>
                      <a:cubicBezTo>
                        <a:pt x="3303" y="1524"/>
                        <a:pt x="3101" y="1"/>
                        <a:pt x="203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6"/>
                <p:cNvSpPr/>
                <p:nvPr/>
              </p:nvSpPr>
              <p:spPr>
                <a:xfrm>
                  <a:off x="2496478" y="1964088"/>
                  <a:ext cx="55516" cy="48438"/>
                </a:xfrm>
                <a:custGeom>
                  <a:rect b="b" l="l" r="r" t="t"/>
                  <a:pathLst>
                    <a:path extrusionOk="0" h="1437" w="1647">
                      <a:moveTo>
                        <a:pt x="928" y="1"/>
                      </a:moveTo>
                      <a:cubicBezTo>
                        <a:pt x="871" y="1"/>
                        <a:pt x="809" y="7"/>
                        <a:pt x="743" y="21"/>
                      </a:cubicBezTo>
                      <a:cubicBezTo>
                        <a:pt x="0" y="179"/>
                        <a:pt x="58" y="1017"/>
                        <a:pt x="416" y="1299"/>
                      </a:cubicBezTo>
                      <a:cubicBezTo>
                        <a:pt x="529" y="1388"/>
                        <a:pt x="692" y="1437"/>
                        <a:pt x="863" y="1437"/>
                      </a:cubicBezTo>
                      <a:cubicBezTo>
                        <a:pt x="1233" y="1437"/>
                        <a:pt x="1640" y="1209"/>
                        <a:pt x="1647" y="673"/>
                      </a:cubicBezTo>
                      <a:cubicBezTo>
                        <a:pt x="1647" y="673"/>
                        <a:pt x="1516" y="1"/>
                        <a:pt x="9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6"/>
                <p:cNvSpPr/>
                <p:nvPr/>
              </p:nvSpPr>
              <p:spPr>
                <a:xfrm>
                  <a:off x="2288030" y="1994694"/>
                  <a:ext cx="51640" cy="46280"/>
                </a:xfrm>
                <a:custGeom>
                  <a:rect b="b" l="l" r="r" t="t"/>
                  <a:pathLst>
                    <a:path extrusionOk="0" h="1373" w="1532">
                      <a:moveTo>
                        <a:pt x="913" y="0"/>
                      </a:moveTo>
                      <a:cubicBezTo>
                        <a:pt x="846" y="0"/>
                        <a:pt x="772" y="12"/>
                        <a:pt x="690" y="37"/>
                      </a:cubicBezTo>
                      <a:cubicBezTo>
                        <a:pt x="1" y="253"/>
                        <a:pt x="110" y="908"/>
                        <a:pt x="403" y="1201"/>
                      </a:cubicBezTo>
                      <a:cubicBezTo>
                        <a:pt x="507" y="1307"/>
                        <a:pt x="681" y="1373"/>
                        <a:pt x="861" y="1373"/>
                      </a:cubicBezTo>
                      <a:cubicBezTo>
                        <a:pt x="1176" y="1373"/>
                        <a:pt x="1511" y="1171"/>
                        <a:pt x="1532" y="626"/>
                      </a:cubicBezTo>
                      <a:cubicBezTo>
                        <a:pt x="1532" y="626"/>
                        <a:pt x="1417" y="0"/>
                        <a:pt x="9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6"/>
                <p:cNvSpPr/>
                <p:nvPr/>
              </p:nvSpPr>
              <p:spPr>
                <a:xfrm>
                  <a:off x="2133751" y="3188111"/>
                  <a:ext cx="126706" cy="82111"/>
                </a:xfrm>
                <a:custGeom>
                  <a:rect b="b" l="l" r="r" t="t"/>
                  <a:pathLst>
                    <a:path extrusionOk="0" h="2436" w="3759">
                      <a:moveTo>
                        <a:pt x="1" y="0"/>
                      </a:moveTo>
                      <a:lnTo>
                        <a:pt x="1" y="0"/>
                      </a:lnTo>
                      <a:cubicBezTo>
                        <a:pt x="1" y="0"/>
                        <a:pt x="356" y="1680"/>
                        <a:pt x="796" y="1953"/>
                      </a:cubicBezTo>
                      <a:cubicBezTo>
                        <a:pt x="1118" y="2150"/>
                        <a:pt x="2029" y="2436"/>
                        <a:pt x="2687" y="2436"/>
                      </a:cubicBezTo>
                      <a:cubicBezTo>
                        <a:pt x="2936" y="2436"/>
                        <a:pt x="3149" y="2395"/>
                        <a:pt x="3280" y="2292"/>
                      </a:cubicBezTo>
                      <a:cubicBezTo>
                        <a:pt x="3759" y="1918"/>
                        <a:pt x="3610" y="507"/>
                        <a:pt x="3610" y="507"/>
                      </a:cubicBezTo>
                      <a:lnTo>
                        <a:pt x="3610" y="507"/>
                      </a:lnTo>
                      <a:cubicBezTo>
                        <a:pt x="3610" y="507"/>
                        <a:pt x="3067" y="643"/>
                        <a:pt x="2338" y="643"/>
                      </a:cubicBezTo>
                      <a:cubicBezTo>
                        <a:pt x="1626" y="643"/>
                        <a:pt x="736" y="51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6"/>
                <p:cNvSpPr/>
                <p:nvPr/>
              </p:nvSpPr>
              <p:spPr>
                <a:xfrm>
                  <a:off x="2884653" y="3100303"/>
                  <a:ext cx="127313" cy="112988"/>
                </a:xfrm>
                <a:custGeom>
                  <a:rect b="b" l="l" r="r" t="t"/>
                  <a:pathLst>
                    <a:path extrusionOk="0" h="3352" w="3777">
                      <a:moveTo>
                        <a:pt x="3639" y="1"/>
                      </a:moveTo>
                      <a:cubicBezTo>
                        <a:pt x="3639" y="1"/>
                        <a:pt x="1805" y="1868"/>
                        <a:pt x="1" y="2020"/>
                      </a:cubicBezTo>
                      <a:cubicBezTo>
                        <a:pt x="1" y="2020"/>
                        <a:pt x="575" y="3198"/>
                        <a:pt x="1428" y="3332"/>
                      </a:cubicBezTo>
                      <a:cubicBezTo>
                        <a:pt x="1508" y="3345"/>
                        <a:pt x="1593" y="3352"/>
                        <a:pt x="1679" y="3352"/>
                      </a:cubicBezTo>
                      <a:cubicBezTo>
                        <a:pt x="2502" y="3352"/>
                        <a:pt x="3517" y="2774"/>
                        <a:pt x="3639" y="2020"/>
                      </a:cubicBezTo>
                      <a:cubicBezTo>
                        <a:pt x="3777" y="1187"/>
                        <a:pt x="3639" y="1"/>
                        <a:pt x="36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6"/>
                <p:cNvSpPr/>
                <p:nvPr/>
              </p:nvSpPr>
              <p:spPr>
                <a:xfrm>
                  <a:off x="2294805" y="2914742"/>
                  <a:ext cx="497624" cy="218020"/>
                </a:xfrm>
                <a:custGeom>
                  <a:rect b="b" l="l" r="r" t="t"/>
                  <a:pathLst>
                    <a:path extrusionOk="0" h="6468" w="14763">
                      <a:moveTo>
                        <a:pt x="11186" y="1"/>
                      </a:moveTo>
                      <a:lnTo>
                        <a:pt x="7817" y="4443"/>
                      </a:lnTo>
                      <a:lnTo>
                        <a:pt x="3920" y="226"/>
                      </a:lnTo>
                      <a:lnTo>
                        <a:pt x="1" y="3376"/>
                      </a:lnTo>
                      <a:lnTo>
                        <a:pt x="225" y="5506"/>
                      </a:lnTo>
                      <a:lnTo>
                        <a:pt x="3724" y="1677"/>
                      </a:lnTo>
                      <a:lnTo>
                        <a:pt x="7817" y="6467"/>
                      </a:lnTo>
                      <a:lnTo>
                        <a:pt x="11411" y="1677"/>
                      </a:lnTo>
                      <a:lnTo>
                        <a:pt x="14762" y="4443"/>
                      </a:lnTo>
                      <a:lnTo>
                        <a:pt x="14762" y="3319"/>
                      </a:lnTo>
                      <a:lnTo>
                        <a:pt x="111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6"/>
                <p:cNvSpPr/>
                <p:nvPr/>
              </p:nvSpPr>
              <p:spPr>
                <a:xfrm>
                  <a:off x="2164425" y="3257279"/>
                  <a:ext cx="83460" cy="90471"/>
                </a:xfrm>
                <a:custGeom>
                  <a:rect b="b" l="l" r="r" t="t"/>
                  <a:pathLst>
                    <a:path extrusionOk="0" h="2684" w="2476">
                      <a:moveTo>
                        <a:pt x="82" y="1"/>
                      </a:moveTo>
                      <a:cubicBezTo>
                        <a:pt x="82" y="1"/>
                        <a:pt x="1" y="193"/>
                        <a:pt x="82" y="924"/>
                      </a:cubicBezTo>
                      <a:cubicBezTo>
                        <a:pt x="166" y="1641"/>
                        <a:pt x="747" y="2684"/>
                        <a:pt x="1210" y="2684"/>
                      </a:cubicBezTo>
                      <a:cubicBezTo>
                        <a:pt x="1223" y="2684"/>
                        <a:pt x="1236" y="2683"/>
                        <a:pt x="1249" y="2681"/>
                      </a:cubicBezTo>
                      <a:cubicBezTo>
                        <a:pt x="1719" y="2623"/>
                        <a:pt x="1456" y="843"/>
                        <a:pt x="1456" y="843"/>
                      </a:cubicBezTo>
                      <a:lnTo>
                        <a:pt x="1456" y="843"/>
                      </a:lnTo>
                      <a:cubicBezTo>
                        <a:pt x="1456" y="843"/>
                        <a:pt x="1887" y="1818"/>
                        <a:pt x="2161" y="1818"/>
                      </a:cubicBezTo>
                      <a:cubicBezTo>
                        <a:pt x="2179" y="1818"/>
                        <a:pt x="2196" y="1814"/>
                        <a:pt x="2212" y="1806"/>
                      </a:cubicBezTo>
                      <a:cubicBezTo>
                        <a:pt x="2475" y="1662"/>
                        <a:pt x="1887" y="383"/>
                        <a:pt x="1887" y="383"/>
                      </a:cubicBezTo>
                      <a:cubicBezTo>
                        <a:pt x="1869" y="386"/>
                        <a:pt x="1846" y="388"/>
                        <a:pt x="1821" y="388"/>
                      </a:cubicBezTo>
                      <a:cubicBezTo>
                        <a:pt x="1401" y="388"/>
                        <a:pt x="82" y="1"/>
                        <a:pt x="82" y="1"/>
                      </a:cubicBezTo>
                      <a:close/>
                    </a:path>
                  </a:pathLst>
                </a:custGeom>
                <a:solidFill>
                  <a:srgbClr val="FFB7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6"/>
                <p:cNvSpPr/>
                <p:nvPr/>
              </p:nvSpPr>
              <p:spPr>
                <a:xfrm>
                  <a:off x="2949844" y="3190201"/>
                  <a:ext cx="62797" cy="89898"/>
                </a:xfrm>
                <a:custGeom>
                  <a:rect b="b" l="l" r="r" t="t"/>
                  <a:pathLst>
                    <a:path extrusionOk="0" h="2667" w="1863">
                      <a:moveTo>
                        <a:pt x="1360" y="0"/>
                      </a:moveTo>
                      <a:cubicBezTo>
                        <a:pt x="1360" y="0"/>
                        <a:pt x="1264" y="86"/>
                        <a:pt x="862" y="378"/>
                      </a:cubicBezTo>
                      <a:cubicBezTo>
                        <a:pt x="460" y="665"/>
                        <a:pt x="0" y="665"/>
                        <a:pt x="0" y="665"/>
                      </a:cubicBezTo>
                      <a:cubicBezTo>
                        <a:pt x="0" y="665"/>
                        <a:pt x="77" y="1799"/>
                        <a:pt x="349" y="2039"/>
                      </a:cubicBezTo>
                      <a:cubicBezTo>
                        <a:pt x="378" y="2064"/>
                        <a:pt x="404" y="2076"/>
                        <a:pt x="426" y="2076"/>
                      </a:cubicBezTo>
                      <a:cubicBezTo>
                        <a:pt x="615" y="2076"/>
                        <a:pt x="565" y="1235"/>
                        <a:pt x="565" y="1235"/>
                      </a:cubicBezTo>
                      <a:lnTo>
                        <a:pt x="565" y="1235"/>
                      </a:lnTo>
                      <a:cubicBezTo>
                        <a:pt x="565" y="1236"/>
                        <a:pt x="854" y="2666"/>
                        <a:pt x="1353" y="2666"/>
                      </a:cubicBezTo>
                      <a:cubicBezTo>
                        <a:pt x="1355" y="2666"/>
                        <a:pt x="1358" y="2666"/>
                        <a:pt x="1360" y="2666"/>
                      </a:cubicBezTo>
                      <a:cubicBezTo>
                        <a:pt x="1862" y="2651"/>
                        <a:pt x="1360" y="0"/>
                        <a:pt x="1360" y="0"/>
                      </a:cubicBezTo>
                      <a:close/>
                    </a:path>
                  </a:pathLst>
                </a:custGeom>
                <a:solidFill>
                  <a:srgbClr val="FFB7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6"/>
                <p:cNvSpPr/>
                <p:nvPr/>
              </p:nvSpPr>
              <p:spPr>
                <a:xfrm>
                  <a:off x="2463242" y="3235032"/>
                  <a:ext cx="128459" cy="499680"/>
                </a:xfrm>
                <a:custGeom>
                  <a:rect b="b" l="l" r="r" t="t"/>
                  <a:pathLst>
                    <a:path extrusionOk="0" h="14824" w="3811">
                      <a:moveTo>
                        <a:pt x="1" y="0"/>
                      </a:moveTo>
                      <a:cubicBezTo>
                        <a:pt x="1" y="0"/>
                        <a:pt x="872" y="12168"/>
                        <a:pt x="1517" y="14403"/>
                      </a:cubicBezTo>
                      <a:lnTo>
                        <a:pt x="3810" y="14824"/>
                      </a:lnTo>
                      <a:lnTo>
                        <a:pt x="3810" y="14824"/>
                      </a:lnTo>
                      <a:lnTo>
                        <a:pt x="15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6"/>
                <p:cNvSpPr/>
                <p:nvPr/>
              </p:nvSpPr>
              <p:spPr>
                <a:xfrm>
                  <a:off x="2552466" y="3229234"/>
                  <a:ext cx="175549" cy="491321"/>
                </a:xfrm>
                <a:custGeom>
                  <a:rect b="b" l="l" r="r" t="t"/>
                  <a:pathLst>
                    <a:path extrusionOk="0" h="14576" w="5208">
                      <a:moveTo>
                        <a:pt x="1163" y="0"/>
                      </a:moveTo>
                      <a:lnTo>
                        <a:pt x="1" y="159"/>
                      </a:lnTo>
                      <a:lnTo>
                        <a:pt x="2897" y="14575"/>
                      </a:lnTo>
                      <a:cubicBezTo>
                        <a:pt x="2897" y="14575"/>
                        <a:pt x="5016" y="14532"/>
                        <a:pt x="5113" y="14403"/>
                      </a:cubicBezTo>
                      <a:cubicBezTo>
                        <a:pt x="5208" y="14278"/>
                        <a:pt x="1163" y="0"/>
                        <a:pt x="1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6"/>
                <p:cNvSpPr/>
                <p:nvPr/>
              </p:nvSpPr>
              <p:spPr>
                <a:xfrm>
                  <a:off x="2324637" y="3179044"/>
                  <a:ext cx="435501" cy="132100"/>
                </a:xfrm>
                <a:custGeom>
                  <a:rect b="b" l="l" r="r" t="t"/>
                  <a:pathLst>
                    <a:path extrusionOk="0" h="3919" w="12920">
                      <a:moveTo>
                        <a:pt x="12919" y="0"/>
                      </a:moveTo>
                      <a:cubicBezTo>
                        <a:pt x="12919" y="0"/>
                        <a:pt x="9606" y="1494"/>
                        <a:pt x="5445" y="1494"/>
                      </a:cubicBezTo>
                      <a:cubicBezTo>
                        <a:pt x="3718" y="1494"/>
                        <a:pt x="1844" y="1237"/>
                        <a:pt x="0" y="508"/>
                      </a:cubicBezTo>
                      <a:lnTo>
                        <a:pt x="0" y="508"/>
                      </a:lnTo>
                      <a:cubicBezTo>
                        <a:pt x="0" y="508"/>
                        <a:pt x="125" y="2490"/>
                        <a:pt x="1303" y="3375"/>
                      </a:cubicBezTo>
                      <a:cubicBezTo>
                        <a:pt x="1798" y="3746"/>
                        <a:pt x="3631" y="3918"/>
                        <a:pt x="5650" y="3918"/>
                      </a:cubicBezTo>
                      <a:cubicBezTo>
                        <a:pt x="8453" y="3918"/>
                        <a:pt x="11614" y="3587"/>
                        <a:pt x="12053" y="2997"/>
                      </a:cubicBezTo>
                      <a:cubicBezTo>
                        <a:pt x="12815" y="1982"/>
                        <a:pt x="12919" y="0"/>
                        <a:pt x="129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6"/>
                <p:cNvSpPr/>
                <p:nvPr/>
              </p:nvSpPr>
              <p:spPr>
                <a:xfrm>
                  <a:off x="2372063" y="3582253"/>
                  <a:ext cx="266593" cy="263492"/>
                </a:xfrm>
                <a:custGeom>
                  <a:rect b="b" l="l" r="r" t="t"/>
                  <a:pathLst>
                    <a:path extrusionOk="0" h="7817" w="7909">
                      <a:moveTo>
                        <a:pt x="2706" y="0"/>
                      </a:moveTo>
                      <a:lnTo>
                        <a:pt x="4222" y="5596"/>
                      </a:lnTo>
                      <a:cubicBezTo>
                        <a:pt x="4222" y="5596"/>
                        <a:pt x="3765" y="5247"/>
                        <a:pt x="3103" y="5247"/>
                      </a:cubicBezTo>
                      <a:cubicBezTo>
                        <a:pt x="2772" y="5247"/>
                        <a:pt x="2390" y="5334"/>
                        <a:pt x="1988" y="5596"/>
                      </a:cubicBezTo>
                      <a:cubicBezTo>
                        <a:pt x="786" y="6385"/>
                        <a:pt x="0" y="7816"/>
                        <a:pt x="0" y="7816"/>
                      </a:cubicBezTo>
                      <a:lnTo>
                        <a:pt x="7909" y="7463"/>
                      </a:lnTo>
                      <a:lnTo>
                        <a:pt x="6515" y="412"/>
                      </a:lnTo>
                      <a:lnTo>
                        <a:pt x="27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6"/>
                <p:cNvSpPr/>
                <p:nvPr/>
              </p:nvSpPr>
              <p:spPr>
                <a:xfrm>
                  <a:off x="2612499" y="3591928"/>
                  <a:ext cx="272188" cy="241885"/>
                </a:xfrm>
                <a:custGeom>
                  <a:rect b="b" l="l" r="r" t="t"/>
                  <a:pathLst>
                    <a:path extrusionOk="0" h="7176" w="8075">
                      <a:moveTo>
                        <a:pt x="0" y="0"/>
                      </a:moveTo>
                      <a:lnTo>
                        <a:pt x="1690" y="6845"/>
                      </a:lnTo>
                      <a:lnTo>
                        <a:pt x="8075" y="7176"/>
                      </a:lnTo>
                      <a:cubicBezTo>
                        <a:pt x="8075" y="7176"/>
                        <a:pt x="7587" y="4404"/>
                        <a:pt x="6342" y="4236"/>
                      </a:cubicBezTo>
                      <a:cubicBezTo>
                        <a:pt x="6266" y="4225"/>
                        <a:pt x="6190" y="4220"/>
                        <a:pt x="6115" y="4220"/>
                      </a:cubicBezTo>
                      <a:cubicBezTo>
                        <a:pt x="4950" y="4220"/>
                        <a:pt x="3853" y="5389"/>
                        <a:pt x="3853" y="5389"/>
                      </a:cubicBezTo>
                      <a:lnTo>
                        <a:pt x="33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6"/>
                <p:cNvSpPr/>
                <p:nvPr/>
              </p:nvSpPr>
              <p:spPr>
                <a:xfrm>
                  <a:off x="2587791" y="3514400"/>
                  <a:ext cx="155863" cy="79347"/>
                </a:xfrm>
                <a:custGeom>
                  <a:rect b="b" l="l" r="r" t="t"/>
                  <a:pathLst>
                    <a:path extrusionOk="0" h="2354" w="4624">
                      <a:moveTo>
                        <a:pt x="1606" y="1"/>
                      </a:moveTo>
                      <a:cubicBezTo>
                        <a:pt x="1003" y="1"/>
                        <a:pt x="501" y="40"/>
                        <a:pt x="369" y="132"/>
                      </a:cubicBezTo>
                      <a:cubicBezTo>
                        <a:pt x="0" y="385"/>
                        <a:pt x="369" y="1256"/>
                        <a:pt x="369" y="1678"/>
                      </a:cubicBezTo>
                      <a:cubicBezTo>
                        <a:pt x="369" y="2099"/>
                        <a:pt x="733" y="2300"/>
                        <a:pt x="733" y="2300"/>
                      </a:cubicBezTo>
                      <a:lnTo>
                        <a:pt x="4069" y="2353"/>
                      </a:lnTo>
                      <a:cubicBezTo>
                        <a:pt x="4069" y="2353"/>
                        <a:pt x="4318" y="2300"/>
                        <a:pt x="4471" y="2084"/>
                      </a:cubicBezTo>
                      <a:cubicBezTo>
                        <a:pt x="4624" y="1870"/>
                        <a:pt x="4433" y="639"/>
                        <a:pt x="4266" y="333"/>
                      </a:cubicBezTo>
                      <a:cubicBezTo>
                        <a:pt x="4157" y="135"/>
                        <a:pt x="2713" y="1"/>
                        <a:pt x="1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6"/>
                <p:cNvSpPr/>
                <p:nvPr/>
              </p:nvSpPr>
              <p:spPr>
                <a:xfrm>
                  <a:off x="2446961" y="3506479"/>
                  <a:ext cx="150369" cy="91920"/>
                </a:xfrm>
                <a:custGeom>
                  <a:rect b="b" l="l" r="r" t="t"/>
                  <a:pathLst>
                    <a:path extrusionOk="0" h="2727" w="4461">
                      <a:moveTo>
                        <a:pt x="474" y="0"/>
                      </a:moveTo>
                      <a:cubicBezTo>
                        <a:pt x="384" y="0"/>
                        <a:pt x="319" y="10"/>
                        <a:pt x="287" y="32"/>
                      </a:cubicBezTo>
                      <a:cubicBezTo>
                        <a:pt x="0" y="238"/>
                        <a:pt x="43" y="1272"/>
                        <a:pt x="91" y="1760"/>
                      </a:cubicBezTo>
                      <a:cubicBezTo>
                        <a:pt x="144" y="2244"/>
                        <a:pt x="484" y="2248"/>
                        <a:pt x="484" y="2248"/>
                      </a:cubicBezTo>
                      <a:lnTo>
                        <a:pt x="4308" y="2726"/>
                      </a:lnTo>
                      <a:cubicBezTo>
                        <a:pt x="4308" y="2726"/>
                        <a:pt x="4432" y="2688"/>
                        <a:pt x="4447" y="2588"/>
                      </a:cubicBezTo>
                      <a:cubicBezTo>
                        <a:pt x="4461" y="2487"/>
                        <a:pt x="4255" y="1171"/>
                        <a:pt x="3935" y="903"/>
                      </a:cubicBezTo>
                      <a:cubicBezTo>
                        <a:pt x="3653" y="665"/>
                        <a:pt x="1210" y="0"/>
                        <a:pt x="4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6"/>
                <p:cNvSpPr/>
                <p:nvPr/>
              </p:nvSpPr>
              <p:spPr>
                <a:xfrm>
                  <a:off x="2358513" y="3833779"/>
                  <a:ext cx="284154" cy="46146"/>
                </a:xfrm>
                <a:custGeom>
                  <a:rect b="b" l="l" r="r" t="t"/>
                  <a:pathLst>
                    <a:path extrusionOk="0" h="1369" w="8430">
                      <a:moveTo>
                        <a:pt x="8311" y="1"/>
                      </a:moveTo>
                      <a:lnTo>
                        <a:pt x="504" y="178"/>
                      </a:lnTo>
                      <a:lnTo>
                        <a:pt x="0" y="1369"/>
                      </a:lnTo>
                      <a:lnTo>
                        <a:pt x="8430" y="1178"/>
                      </a:lnTo>
                      <a:lnTo>
                        <a:pt x="8311" y="1"/>
                      </a:lnTo>
                      <a:close/>
                    </a:path>
                  </a:pathLst>
                </a:custGeom>
                <a:solidFill>
                  <a:srgbClr val="2D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6"/>
                <p:cNvSpPr/>
                <p:nvPr/>
              </p:nvSpPr>
              <p:spPr>
                <a:xfrm>
                  <a:off x="2669431" y="3822622"/>
                  <a:ext cx="215256" cy="47157"/>
                </a:xfrm>
                <a:custGeom>
                  <a:rect b="b" l="l" r="r" t="t"/>
                  <a:pathLst>
                    <a:path extrusionOk="0" h="1399" w="6386">
                      <a:moveTo>
                        <a:pt x="1" y="1"/>
                      </a:moveTo>
                      <a:lnTo>
                        <a:pt x="1" y="1399"/>
                      </a:lnTo>
                      <a:lnTo>
                        <a:pt x="6386" y="1399"/>
                      </a:lnTo>
                      <a:lnTo>
                        <a:pt x="6386" y="332"/>
                      </a:lnTo>
                      <a:lnTo>
                        <a:pt x="1" y="1"/>
                      </a:lnTo>
                      <a:close/>
                    </a:path>
                  </a:pathLst>
                </a:custGeom>
                <a:solidFill>
                  <a:srgbClr val="2D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 name="Google Shape;949;p36"/>
            <p:cNvGrpSpPr/>
            <p:nvPr/>
          </p:nvGrpSpPr>
          <p:grpSpPr>
            <a:xfrm>
              <a:off x="5750900" y="1961294"/>
              <a:ext cx="1245000" cy="2168756"/>
              <a:chOff x="5750900" y="1961294"/>
              <a:chExt cx="1245000" cy="2168756"/>
            </a:xfrm>
          </p:grpSpPr>
          <p:sp>
            <p:nvSpPr>
              <p:cNvPr id="950" name="Google Shape;950;p36"/>
              <p:cNvSpPr/>
              <p:nvPr/>
            </p:nvSpPr>
            <p:spPr>
              <a:xfrm>
                <a:off x="5750900" y="3905050"/>
                <a:ext cx="1245000" cy="225000"/>
              </a:xfrm>
              <a:prstGeom prst="ellipse">
                <a:avLst/>
              </a:prstGeom>
              <a:solidFill>
                <a:srgbClr val="434343">
                  <a:alpha val="45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 name="Google Shape;951;p36"/>
              <p:cNvGrpSpPr/>
              <p:nvPr/>
            </p:nvGrpSpPr>
            <p:grpSpPr>
              <a:xfrm>
                <a:off x="5829302" y="1961294"/>
                <a:ext cx="957090" cy="2068105"/>
                <a:chOff x="4171175" y="3416475"/>
                <a:chExt cx="672775" cy="1453750"/>
              </a:xfrm>
            </p:grpSpPr>
            <p:sp>
              <p:nvSpPr>
                <p:cNvPr id="952" name="Google Shape;952;p36"/>
                <p:cNvSpPr/>
                <p:nvPr/>
              </p:nvSpPr>
              <p:spPr>
                <a:xfrm>
                  <a:off x="4403325" y="4837850"/>
                  <a:ext cx="61925" cy="32375"/>
                </a:xfrm>
                <a:custGeom>
                  <a:rect b="b" l="l" r="r" t="t"/>
                  <a:pathLst>
                    <a:path extrusionOk="0" h="1295" w="2477">
                      <a:moveTo>
                        <a:pt x="1016" y="1"/>
                      </a:moveTo>
                      <a:cubicBezTo>
                        <a:pt x="879" y="1"/>
                        <a:pt x="749" y="37"/>
                        <a:pt x="638" y="126"/>
                      </a:cubicBezTo>
                      <a:cubicBezTo>
                        <a:pt x="0" y="629"/>
                        <a:pt x="254" y="1294"/>
                        <a:pt x="254" y="1294"/>
                      </a:cubicBezTo>
                      <a:lnTo>
                        <a:pt x="2476" y="797"/>
                      </a:lnTo>
                      <a:cubicBezTo>
                        <a:pt x="2476" y="797"/>
                        <a:pt x="1658" y="1"/>
                        <a:pt x="1016" y="1"/>
                      </a:cubicBezTo>
                      <a:close/>
                    </a:path>
                  </a:pathLst>
                </a:custGeom>
                <a:solidFill>
                  <a:srgbClr val="0C05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6"/>
                <p:cNvSpPr/>
                <p:nvPr/>
              </p:nvSpPr>
              <p:spPr>
                <a:xfrm>
                  <a:off x="4638825" y="4826550"/>
                  <a:ext cx="64075" cy="33950"/>
                </a:xfrm>
                <a:custGeom>
                  <a:rect b="b" l="l" r="r" t="t"/>
                  <a:pathLst>
                    <a:path extrusionOk="0" h="1358" w="2563">
                      <a:moveTo>
                        <a:pt x="1438" y="0"/>
                      </a:moveTo>
                      <a:cubicBezTo>
                        <a:pt x="834" y="0"/>
                        <a:pt x="0" y="913"/>
                        <a:pt x="0" y="913"/>
                      </a:cubicBezTo>
                      <a:lnTo>
                        <a:pt x="2562" y="1358"/>
                      </a:lnTo>
                      <a:cubicBezTo>
                        <a:pt x="2562" y="1358"/>
                        <a:pt x="2236" y="315"/>
                        <a:pt x="1643" y="42"/>
                      </a:cubicBezTo>
                      <a:cubicBezTo>
                        <a:pt x="1579" y="13"/>
                        <a:pt x="1510" y="0"/>
                        <a:pt x="1438" y="0"/>
                      </a:cubicBezTo>
                      <a:close/>
                    </a:path>
                  </a:pathLst>
                </a:custGeom>
                <a:solidFill>
                  <a:srgbClr val="0C05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6"/>
                <p:cNvSpPr/>
                <p:nvPr/>
              </p:nvSpPr>
              <p:spPr>
                <a:xfrm>
                  <a:off x="4562475" y="4678700"/>
                  <a:ext cx="155225" cy="172800"/>
                </a:xfrm>
                <a:custGeom>
                  <a:rect b="b" l="l" r="r" t="t"/>
                  <a:pathLst>
                    <a:path extrusionOk="0" h="6912" w="6209">
                      <a:moveTo>
                        <a:pt x="4833" y="0"/>
                      </a:moveTo>
                      <a:cubicBezTo>
                        <a:pt x="3971" y="0"/>
                        <a:pt x="1" y="1954"/>
                        <a:pt x="1" y="1954"/>
                      </a:cubicBezTo>
                      <a:cubicBezTo>
                        <a:pt x="1" y="1954"/>
                        <a:pt x="494" y="6525"/>
                        <a:pt x="843" y="6774"/>
                      </a:cubicBezTo>
                      <a:cubicBezTo>
                        <a:pt x="965" y="6861"/>
                        <a:pt x="1341" y="6912"/>
                        <a:pt x="1833" y="6912"/>
                      </a:cubicBezTo>
                      <a:cubicBezTo>
                        <a:pt x="2752" y="6912"/>
                        <a:pt x="4075" y="6737"/>
                        <a:pt x="4916" y="6301"/>
                      </a:cubicBezTo>
                      <a:cubicBezTo>
                        <a:pt x="6209" y="5630"/>
                        <a:pt x="6109" y="5161"/>
                        <a:pt x="6109" y="4788"/>
                      </a:cubicBezTo>
                      <a:cubicBezTo>
                        <a:pt x="6109" y="4415"/>
                        <a:pt x="5142" y="562"/>
                        <a:pt x="4993" y="69"/>
                      </a:cubicBezTo>
                      <a:cubicBezTo>
                        <a:pt x="4979" y="22"/>
                        <a:pt x="4923" y="0"/>
                        <a:pt x="48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6"/>
                <p:cNvSpPr/>
                <p:nvPr/>
              </p:nvSpPr>
              <p:spPr>
                <a:xfrm>
                  <a:off x="4383375" y="4719300"/>
                  <a:ext cx="156275" cy="141150"/>
                </a:xfrm>
                <a:custGeom>
                  <a:rect b="b" l="l" r="r" t="t"/>
                  <a:pathLst>
                    <a:path extrusionOk="0" h="5646" w="6251">
                      <a:moveTo>
                        <a:pt x="4604" y="0"/>
                      </a:moveTo>
                      <a:lnTo>
                        <a:pt x="195" y="374"/>
                      </a:lnTo>
                      <a:cubicBezTo>
                        <a:pt x="195" y="374"/>
                        <a:pt x="0" y="4556"/>
                        <a:pt x="91" y="4671"/>
                      </a:cubicBezTo>
                      <a:cubicBezTo>
                        <a:pt x="177" y="4782"/>
                        <a:pt x="2795" y="5572"/>
                        <a:pt x="4130" y="5639"/>
                      </a:cubicBezTo>
                      <a:cubicBezTo>
                        <a:pt x="4227" y="5643"/>
                        <a:pt x="4319" y="5646"/>
                        <a:pt x="4407" y="5646"/>
                      </a:cubicBezTo>
                      <a:cubicBezTo>
                        <a:pt x="5534" y="5646"/>
                        <a:pt x="5978" y="5280"/>
                        <a:pt x="5978" y="5280"/>
                      </a:cubicBezTo>
                      <a:lnTo>
                        <a:pt x="6250" y="1397"/>
                      </a:lnTo>
                      <a:lnTo>
                        <a:pt x="46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6"/>
                <p:cNvSpPr/>
                <p:nvPr/>
              </p:nvSpPr>
              <p:spPr>
                <a:xfrm>
                  <a:off x="4189625" y="3570150"/>
                  <a:ext cx="509525" cy="410650"/>
                </a:xfrm>
                <a:custGeom>
                  <a:rect b="b" l="l" r="r" t="t"/>
                  <a:pathLst>
                    <a:path extrusionOk="0" h="16426" w="20381">
                      <a:moveTo>
                        <a:pt x="10244" y="1"/>
                      </a:moveTo>
                      <a:cubicBezTo>
                        <a:pt x="7010" y="1"/>
                        <a:pt x="2959" y="998"/>
                        <a:pt x="1489" y="5893"/>
                      </a:cubicBezTo>
                      <a:cubicBezTo>
                        <a:pt x="1489" y="5893"/>
                        <a:pt x="0" y="11714"/>
                        <a:pt x="2897" y="14093"/>
                      </a:cubicBezTo>
                      <a:cubicBezTo>
                        <a:pt x="5112" y="15914"/>
                        <a:pt x="7699" y="16425"/>
                        <a:pt x="10191" y="16425"/>
                      </a:cubicBezTo>
                      <a:cubicBezTo>
                        <a:pt x="10954" y="16425"/>
                        <a:pt x="11708" y="16377"/>
                        <a:pt x="12440" y="16304"/>
                      </a:cubicBezTo>
                      <a:cubicBezTo>
                        <a:pt x="15566" y="15988"/>
                        <a:pt x="19410" y="14064"/>
                        <a:pt x="19898" y="9536"/>
                      </a:cubicBezTo>
                      <a:cubicBezTo>
                        <a:pt x="20381" y="5009"/>
                        <a:pt x="16399" y="791"/>
                        <a:pt x="14077" y="389"/>
                      </a:cubicBezTo>
                      <a:cubicBezTo>
                        <a:pt x="13299" y="255"/>
                        <a:pt x="11875" y="1"/>
                        <a:pt x="10244" y="1"/>
                      </a:cubicBezTo>
                      <a:close/>
                    </a:path>
                  </a:pathLst>
                </a:custGeom>
                <a:solidFill>
                  <a:srgbClr val="FFB7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6"/>
                <p:cNvSpPr/>
                <p:nvPr/>
              </p:nvSpPr>
              <p:spPr>
                <a:xfrm>
                  <a:off x="4449875" y="3698675"/>
                  <a:ext cx="30375" cy="86500"/>
                </a:xfrm>
                <a:custGeom>
                  <a:rect b="b" l="l" r="r" t="t"/>
                  <a:pathLst>
                    <a:path extrusionOk="0" h="3460" w="1215">
                      <a:moveTo>
                        <a:pt x="508" y="1"/>
                      </a:moveTo>
                      <a:cubicBezTo>
                        <a:pt x="135" y="135"/>
                        <a:pt x="1" y="2561"/>
                        <a:pt x="111" y="3074"/>
                      </a:cubicBezTo>
                      <a:cubicBezTo>
                        <a:pt x="172" y="3343"/>
                        <a:pt x="305" y="3460"/>
                        <a:pt x="451" y="3460"/>
                      </a:cubicBezTo>
                      <a:cubicBezTo>
                        <a:pt x="580" y="3460"/>
                        <a:pt x="718" y="3368"/>
                        <a:pt x="824" y="3208"/>
                      </a:cubicBezTo>
                      <a:cubicBezTo>
                        <a:pt x="1042" y="2875"/>
                        <a:pt x="1214" y="1500"/>
                        <a:pt x="1083" y="1500"/>
                      </a:cubicBezTo>
                      <a:cubicBezTo>
                        <a:pt x="1078" y="1500"/>
                        <a:pt x="1073" y="1501"/>
                        <a:pt x="1068" y="1505"/>
                      </a:cubicBezTo>
                      <a:cubicBezTo>
                        <a:pt x="910" y="1604"/>
                        <a:pt x="327" y="2155"/>
                        <a:pt x="303" y="2155"/>
                      </a:cubicBezTo>
                      <a:cubicBezTo>
                        <a:pt x="274" y="2155"/>
                        <a:pt x="508" y="1"/>
                        <a:pt x="508" y="1"/>
                      </a:cubicBezTo>
                      <a:close/>
                    </a:path>
                  </a:pathLst>
                </a:custGeom>
                <a:solidFill>
                  <a:srgbClr val="FF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6"/>
                <p:cNvSpPr/>
                <p:nvPr/>
              </p:nvSpPr>
              <p:spPr>
                <a:xfrm>
                  <a:off x="4498700" y="3692925"/>
                  <a:ext cx="35925" cy="30050"/>
                </a:xfrm>
                <a:custGeom>
                  <a:rect b="b" l="l" r="r" t="t"/>
                  <a:pathLst>
                    <a:path extrusionOk="0" h="1202" w="1437">
                      <a:moveTo>
                        <a:pt x="825" y="0"/>
                      </a:moveTo>
                      <a:cubicBezTo>
                        <a:pt x="815" y="0"/>
                        <a:pt x="805" y="0"/>
                        <a:pt x="795" y="1"/>
                      </a:cubicBezTo>
                      <a:cubicBezTo>
                        <a:pt x="278" y="30"/>
                        <a:pt x="0" y="781"/>
                        <a:pt x="417" y="1074"/>
                      </a:cubicBezTo>
                      <a:cubicBezTo>
                        <a:pt x="544" y="1163"/>
                        <a:pt x="679" y="1201"/>
                        <a:pt x="807" y="1201"/>
                      </a:cubicBezTo>
                      <a:cubicBezTo>
                        <a:pt x="1104" y="1201"/>
                        <a:pt x="1370" y="997"/>
                        <a:pt x="1436" y="752"/>
                      </a:cubicBezTo>
                      <a:cubicBezTo>
                        <a:pt x="1436" y="752"/>
                        <a:pt x="1432" y="719"/>
                        <a:pt x="1418" y="657"/>
                      </a:cubicBezTo>
                      <a:cubicBezTo>
                        <a:pt x="1367" y="456"/>
                        <a:pt x="1206" y="0"/>
                        <a:pt x="8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6"/>
                <p:cNvSpPr/>
                <p:nvPr/>
              </p:nvSpPr>
              <p:spPr>
                <a:xfrm>
                  <a:off x="4365050" y="3706200"/>
                  <a:ext cx="31500" cy="28325"/>
                </a:xfrm>
                <a:custGeom>
                  <a:rect b="b" l="l" r="r" t="t"/>
                  <a:pathLst>
                    <a:path extrusionOk="0" h="1133" w="1260">
                      <a:moveTo>
                        <a:pt x="673" y="1"/>
                      </a:moveTo>
                      <a:cubicBezTo>
                        <a:pt x="660" y="1"/>
                        <a:pt x="646" y="1"/>
                        <a:pt x="632" y="2"/>
                      </a:cubicBezTo>
                      <a:cubicBezTo>
                        <a:pt x="0" y="31"/>
                        <a:pt x="115" y="672"/>
                        <a:pt x="436" y="992"/>
                      </a:cubicBezTo>
                      <a:cubicBezTo>
                        <a:pt x="533" y="1090"/>
                        <a:pt x="637" y="1133"/>
                        <a:pt x="738" y="1133"/>
                      </a:cubicBezTo>
                      <a:cubicBezTo>
                        <a:pt x="967" y="1133"/>
                        <a:pt x="1179" y="909"/>
                        <a:pt x="1259" y="600"/>
                      </a:cubicBezTo>
                      <a:cubicBezTo>
                        <a:pt x="1259" y="600"/>
                        <a:pt x="1259" y="1"/>
                        <a:pt x="6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6"/>
                <p:cNvSpPr/>
                <p:nvPr/>
              </p:nvSpPr>
              <p:spPr>
                <a:xfrm>
                  <a:off x="4358800" y="3743825"/>
                  <a:ext cx="48500" cy="11850"/>
                </a:xfrm>
                <a:custGeom>
                  <a:rect b="b" l="l" r="r" t="t"/>
                  <a:pathLst>
                    <a:path extrusionOk="0" h="474" w="1940">
                      <a:moveTo>
                        <a:pt x="749" y="1"/>
                      </a:moveTo>
                      <a:cubicBezTo>
                        <a:pt x="714" y="1"/>
                        <a:pt x="678" y="2"/>
                        <a:pt x="643" y="4"/>
                      </a:cubicBezTo>
                      <a:cubicBezTo>
                        <a:pt x="1" y="43"/>
                        <a:pt x="1" y="349"/>
                        <a:pt x="700" y="421"/>
                      </a:cubicBezTo>
                      <a:cubicBezTo>
                        <a:pt x="997" y="452"/>
                        <a:pt x="1275" y="473"/>
                        <a:pt x="1487" y="473"/>
                      </a:cubicBezTo>
                      <a:cubicBezTo>
                        <a:pt x="1772" y="473"/>
                        <a:pt x="1940" y="434"/>
                        <a:pt x="1883" y="325"/>
                      </a:cubicBezTo>
                      <a:cubicBezTo>
                        <a:pt x="1883" y="325"/>
                        <a:pt x="1348" y="1"/>
                        <a:pt x="749" y="1"/>
                      </a:cubicBezTo>
                      <a:close/>
                    </a:path>
                  </a:pathLst>
                </a:custGeom>
                <a:solidFill>
                  <a:srgbClr val="FF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6"/>
                <p:cNvSpPr/>
                <p:nvPr/>
              </p:nvSpPr>
              <p:spPr>
                <a:xfrm>
                  <a:off x="4512550" y="3734450"/>
                  <a:ext cx="47450" cy="13100"/>
                </a:xfrm>
                <a:custGeom>
                  <a:rect b="b" l="l" r="r" t="t"/>
                  <a:pathLst>
                    <a:path extrusionOk="0" h="524" w="1898">
                      <a:moveTo>
                        <a:pt x="1612" y="1"/>
                      </a:moveTo>
                      <a:cubicBezTo>
                        <a:pt x="1607" y="1"/>
                        <a:pt x="1601" y="1"/>
                        <a:pt x="1596" y="1"/>
                      </a:cubicBezTo>
                      <a:cubicBezTo>
                        <a:pt x="1596" y="1"/>
                        <a:pt x="160" y="39"/>
                        <a:pt x="60" y="298"/>
                      </a:cubicBezTo>
                      <a:cubicBezTo>
                        <a:pt x="0" y="461"/>
                        <a:pt x="378" y="523"/>
                        <a:pt x="763" y="523"/>
                      </a:cubicBezTo>
                      <a:cubicBezTo>
                        <a:pt x="1002" y="523"/>
                        <a:pt x="1243" y="499"/>
                        <a:pt x="1386" y="461"/>
                      </a:cubicBezTo>
                      <a:cubicBezTo>
                        <a:pt x="1757" y="367"/>
                        <a:pt x="1897" y="1"/>
                        <a:pt x="1612" y="1"/>
                      </a:cubicBezTo>
                      <a:close/>
                    </a:path>
                  </a:pathLst>
                </a:custGeom>
                <a:solidFill>
                  <a:srgbClr val="FF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6"/>
                <p:cNvSpPr/>
                <p:nvPr/>
              </p:nvSpPr>
              <p:spPr>
                <a:xfrm>
                  <a:off x="4422000" y="3777650"/>
                  <a:ext cx="85725" cy="58225"/>
                </a:xfrm>
                <a:custGeom>
                  <a:rect b="b" l="l" r="r" t="t"/>
                  <a:pathLst>
                    <a:path extrusionOk="0" h="2329" w="3429">
                      <a:moveTo>
                        <a:pt x="3428" y="1"/>
                      </a:moveTo>
                      <a:cubicBezTo>
                        <a:pt x="3428" y="1"/>
                        <a:pt x="2829" y="1940"/>
                        <a:pt x="1714" y="1997"/>
                      </a:cubicBezTo>
                      <a:cubicBezTo>
                        <a:pt x="1691" y="1999"/>
                        <a:pt x="1669" y="1999"/>
                        <a:pt x="1646" y="1999"/>
                      </a:cubicBezTo>
                      <a:cubicBezTo>
                        <a:pt x="579" y="1999"/>
                        <a:pt x="0" y="586"/>
                        <a:pt x="0" y="586"/>
                      </a:cubicBezTo>
                      <a:lnTo>
                        <a:pt x="0" y="586"/>
                      </a:lnTo>
                      <a:cubicBezTo>
                        <a:pt x="0" y="586"/>
                        <a:pt x="112" y="2328"/>
                        <a:pt x="1640" y="2328"/>
                      </a:cubicBezTo>
                      <a:cubicBezTo>
                        <a:pt x="1664" y="2328"/>
                        <a:pt x="1689" y="2328"/>
                        <a:pt x="1714" y="2327"/>
                      </a:cubicBezTo>
                      <a:cubicBezTo>
                        <a:pt x="3313" y="2270"/>
                        <a:pt x="3428" y="1"/>
                        <a:pt x="34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6"/>
                <p:cNvSpPr/>
                <p:nvPr/>
              </p:nvSpPr>
              <p:spPr>
                <a:xfrm>
                  <a:off x="4578050" y="3659575"/>
                  <a:ext cx="169200" cy="356350"/>
                </a:xfrm>
                <a:custGeom>
                  <a:rect b="b" l="l" r="r" t="t"/>
                  <a:pathLst>
                    <a:path extrusionOk="0" h="14254" w="6768">
                      <a:moveTo>
                        <a:pt x="1" y="0"/>
                      </a:moveTo>
                      <a:cubicBezTo>
                        <a:pt x="1" y="0"/>
                        <a:pt x="986" y="12363"/>
                        <a:pt x="297" y="14254"/>
                      </a:cubicBezTo>
                      <a:cubicBezTo>
                        <a:pt x="297" y="14254"/>
                        <a:pt x="1713" y="13699"/>
                        <a:pt x="2910" y="12847"/>
                      </a:cubicBezTo>
                      <a:cubicBezTo>
                        <a:pt x="2910" y="12847"/>
                        <a:pt x="3164" y="10363"/>
                        <a:pt x="3255" y="9162"/>
                      </a:cubicBezTo>
                      <a:cubicBezTo>
                        <a:pt x="3255" y="9162"/>
                        <a:pt x="3677" y="11483"/>
                        <a:pt x="3533" y="12847"/>
                      </a:cubicBezTo>
                      <a:cubicBezTo>
                        <a:pt x="3533" y="12847"/>
                        <a:pt x="6768" y="11090"/>
                        <a:pt x="6548" y="8400"/>
                      </a:cubicBezTo>
                      <a:cubicBezTo>
                        <a:pt x="6328" y="5705"/>
                        <a:pt x="4332" y="2508"/>
                        <a:pt x="3533" y="1335"/>
                      </a:cubicBezTo>
                      <a:cubicBezTo>
                        <a:pt x="2729" y="162"/>
                        <a:pt x="1" y="0"/>
                        <a:pt x="1" y="0"/>
                      </a:cubicBezTo>
                      <a:close/>
                    </a:path>
                  </a:pathLst>
                </a:custGeom>
                <a:solidFill>
                  <a:srgbClr val="4A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6"/>
                <p:cNvSpPr/>
                <p:nvPr/>
              </p:nvSpPr>
              <p:spPr>
                <a:xfrm>
                  <a:off x="4177875" y="3682650"/>
                  <a:ext cx="159675" cy="346700"/>
                </a:xfrm>
                <a:custGeom>
                  <a:rect b="b" l="l" r="r" t="t"/>
                  <a:pathLst>
                    <a:path extrusionOk="0" h="13868" w="6387">
                      <a:moveTo>
                        <a:pt x="5539" y="1"/>
                      </a:moveTo>
                      <a:lnTo>
                        <a:pt x="1772" y="2332"/>
                      </a:lnTo>
                      <a:cubicBezTo>
                        <a:pt x="1772" y="2332"/>
                        <a:pt x="1" y="7841"/>
                        <a:pt x="685" y="10148"/>
                      </a:cubicBezTo>
                      <a:cubicBezTo>
                        <a:pt x="1375" y="12450"/>
                        <a:pt x="3476" y="12732"/>
                        <a:pt x="3476" y="12732"/>
                      </a:cubicBezTo>
                      <a:cubicBezTo>
                        <a:pt x="3074" y="11560"/>
                        <a:pt x="3720" y="9377"/>
                        <a:pt x="3720" y="9377"/>
                      </a:cubicBezTo>
                      <a:lnTo>
                        <a:pt x="3720" y="9377"/>
                      </a:lnTo>
                      <a:cubicBezTo>
                        <a:pt x="3720" y="9377"/>
                        <a:pt x="3596" y="11847"/>
                        <a:pt x="3921" y="12531"/>
                      </a:cubicBezTo>
                      <a:cubicBezTo>
                        <a:pt x="4246" y="13221"/>
                        <a:pt x="6387" y="13867"/>
                        <a:pt x="6387" y="13867"/>
                      </a:cubicBezTo>
                      <a:cubicBezTo>
                        <a:pt x="5539" y="11321"/>
                        <a:pt x="5539" y="1"/>
                        <a:pt x="5539" y="1"/>
                      </a:cubicBezTo>
                      <a:close/>
                    </a:path>
                  </a:pathLst>
                </a:custGeom>
                <a:solidFill>
                  <a:srgbClr val="4A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6"/>
                <p:cNvSpPr/>
                <p:nvPr/>
              </p:nvSpPr>
              <p:spPr>
                <a:xfrm>
                  <a:off x="4176825" y="3483300"/>
                  <a:ext cx="575100" cy="438850"/>
                </a:xfrm>
                <a:custGeom>
                  <a:rect b="b" l="l" r="r" t="t"/>
                  <a:pathLst>
                    <a:path extrusionOk="0" h="17554" w="23004">
                      <a:moveTo>
                        <a:pt x="12089" y="1"/>
                      </a:moveTo>
                      <a:cubicBezTo>
                        <a:pt x="8597" y="1"/>
                        <a:pt x="4571" y="1792"/>
                        <a:pt x="3259" y="3006"/>
                      </a:cubicBezTo>
                      <a:cubicBezTo>
                        <a:pt x="1651" y="4495"/>
                        <a:pt x="1536" y="9362"/>
                        <a:pt x="1144" y="10655"/>
                      </a:cubicBezTo>
                      <a:cubicBezTo>
                        <a:pt x="751" y="11947"/>
                        <a:pt x="0" y="17088"/>
                        <a:pt x="570" y="17481"/>
                      </a:cubicBezTo>
                      <a:cubicBezTo>
                        <a:pt x="641" y="17529"/>
                        <a:pt x="733" y="17553"/>
                        <a:pt x="843" y="17553"/>
                      </a:cubicBezTo>
                      <a:cubicBezTo>
                        <a:pt x="1627" y="17553"/>
                        <a:pt x="3280" y="16339"/>
                        <a:pt x="3968" y="14106"/>
                      </a:cubicBezTo>
                      <a:cubicBezTo>
                        <a:pt x="4753" y="11560"/>
                        <a:pt x="3930" y="9804"/>
                        <a:pt x="4399" y="8918"/>
                      </a:cubicBezTo>
                      <a:cubicBezTo>
                        <a:pt x="4399" y="8918"/>
                        <a:pt x="6557" y="6773"/>
                        <a:pt x="10008" y="6616"/>
                      </a:cubicBezTo>
                      <a:cubicBezTo>
                        <a:pt x="10490" y="6594"/>
                        <a:pt x="10969" y="6583"/>
                        <a:pt x="11440" y="6583"/>
                      </a:cubicBezTo>
                      <a:cubicBezTo>
                        <a:pt x="14347" y="6583"/>
                        <a:pt x="16916" y="6998"/>
                        <a:pt x="17423" y="7765"/>
                      </a:cubicBezTo>
                      <a:cubicBezTo>
                        <a:pt x="18007" y="8655"/>
                        <a:pt x="18811" y="13005"/>
                        <a:pt x="20448" y="14106"/>
                      </a:cubicBezTo>
                      <a:cubicBezTo>
                        <a:pt x="20956" y="14446"/>
                        <a:pt x="21420" y="14633"/>
                        <a:pt x="21817" y="14728"/>
                      </a:cubicBezTo>
                      <a:cubicBezTo>
                        <a:pt x="21883" y="14744"/>
                        <a:pt x="21948" y="14751"/>
                        <a:pt x="22010" y="14751"/>
                      </a:cubicBezTo>
                      <a:cubicBezTo>
                        <a:pt x="22583" y="14751"/>
                        <a:pt x="23004" y="14137"/>
                        <a:pt x="22736" y="13580"/>
                      </a:cubicBezTo>
                      <a:cubicBezTo>
                        <a:pt x="21778" y="11603"/>
                        <a:pt x="19845" y="7520"/>
                        <a:pt x="19333" y="5711"/>
                      </a:cubicBezTo>
                      <a:cubicBezTo>
                        <a:pt x="18639" y="3279"/>
                        <a:pt x="18117" y="1436"/>
                        <a:pt x="14336" y="302"/>
                      </a:cubicBezTo>
                      <a:cubicBezTo>
                        <a:pt x="13639" y="92"/>
                        <a:pt x="12878" y="1"/>
                        <a:pt x="12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6"/>
                <p:cNvSpPr/>
                <p:nvPr/>
              </p:nvSpPr>
              <p:spPr>
                <a:xfrm>
                  <a:off x="4387075" y="3416475"/>
                  <a:ext cx="108425" cy="76900"/>
                </a:xfrm>
                <a:custGeom>
                  <a:rect b="b" l="l" r="r" t="t"/>
                  <a:pathLst>
                    <a:path extrusionOk="0" h="3076" w="4337">
                      <a:moveTo>
                        <a:pt x="2500" y="1"/>
                      </a:moveTo>
                      <a:cubicBezTo>
                        <a:pt x="2054" y="1"/>
                        <a:pt x="1600" y="105"/>
                        <a:pt x="1326" y="300"/>
                      </a:cubicBezTo>
                      <a:cubicBezTo>
                        <a:pt x="627" y="793"/>
                        <a:pt x="675" y="2189"/>
                        <a:pt x="675" y="2189"/>
                      </a:cubicBezTo>
                      <a:cubicBezTo>
                        <a:pt x="675" y="2189"/>
                        <a:pt x="536" y="1601"/>
                        <a:pt x="560" y="1515"/>
                      </a:cubicBezTo>
                      <a:cubicBezTo>
                        <a:pt x="562" y="1502"/>
                        <a:pt x="559" y="1496"/>
                        <a:pt x="552" y="1496"/>
                      </a:cubicBezTo>
                      <a:cubicBezTo>
                        <a:pt x="506" y="1496"/>
                        <a:pt x="290" y="1720"/>
                        <a:pt x="158" y="2008"/>
                      </a:cubicBezTo>
                      <a:cubicBezTo>
                        <a:pt x="0" y="2343"/>
                        <a:pt x="560" y="3075"/>
                        <a:pt x="560" y="3075"/>
                      </a:cubicBezTo>
                      <a:lnTo>
                        <a:pt x="3953" y="2673"/>
                      </a:lnTo>
                      <a:cubicBezTo>
                        <a:pt x="3953" y="2673"/>
                        <a:pt x="4202" y="2343"/>
                        <a:pt x="4269" y="2233"/>
                      </a:cubicBezTo>
                      <a:cubicBezTo>
                        <a:pt x="4337" y="2118"/>
                        <a:pt x="4313" y="1826"/>
                        <a:pt x="4088" y="1716"/>
                      </a:cubicBezTo>
                      <a:cubicBezTo>
                        <a:pt x="4066" y="1705"/>
                        <a:pt x="4043" y="1700"/>
                        <a:pt x="4019" y="1700"/>
                      </a:cubicBezTo>
                      <a:cubicBezTo>
                        <a:pt x="3793" y="1700"/>
                        <a:pt x="3484" y="2142"/>
                        <a:pt x="3484" y="2142"/>
                      </a:cubicBezTo>
                      <a:cubicBezTo>
                        <a:pt x="3484" y="2142"/>
                        <a:pt x="3776" y="1650"/>
                        <a:pt x="3820" y="773"/>
                      </a:cubicBezTo>
                      <a:cubicBezTo>
                        <a:pt x="3846" y="244"/>
                        <a:pt x="3182" y="1"/>
                        <a:pt x="2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6"/>
                <p:cNvSpPr/>
                <p:nvPr/>
              </p:nvSpPr>
              <p:spPr>
                <a:xfrm>
                  <a:off x="4352225" y="3644275"/>
                  <a:ext cx="46700" cy="38400"/>
                </a:xfrm>
                <a:custGeom>
                  <a:rect b="b" l="l" r="r" t="t"/>
                  <a:pathLst>
                    <a:path extrusionOk="0" h="1536" w="1868">
                      <a:moveTo>
                        <a:pt x="843" y="1"/>
                      </a:moveTo>
                      <a:cubicBezTo>
                        <a:pt x="787" y="1"/>
                        <a:pt x="735" y="14"/>
                        <a:pt x="690" y="42"/>
                      </a:cubicBezTo>
                      <a:cubicBezTo>
                        <a:pt x="336" y="272"/>
                        <a:pt x="1" y="1536"/>
                        <a:pt x="1" y="1536"/>
                      </a:cubicBezTo>
                      <a:cubicBezTo>
                        <a:pt x="1" y="1536"/>
                        <a:pt x="710" y="641"/>
                        <a:pt x="1164" y="612"/>
                      </a:cubicBezTo>
                      <a:cubicBezTo>
                        <a:pt x="1316" y="601"/>
                        <a:pt x="1445" y="597"/>
                        <a:pt x="1549" y="597"/>
                      </a:cubicBezTo>
                      <a:cubicBezTo>
                        <a:pt x="1757" y="597"/>
                        <a:pt x="1868" y="612"/>
                        <a:pt x="1868" y="612"/>
                      </a:cubicBezTo>
                      <a:cubicBezTo>
                        <a:pt x="1868" y="612"/>
                        <a:pt x="1239" y="1"/>
                        <a:pt x="8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6"/>
                <p:cNvSpPr/>
                <p:nvPr/>
              </p:nvSpPr>
              <p:spPr>
                <a:xfrm>
                  <a:off x="4489025" y="3633200"/>
                  <a:ext cx="42975" cy="26400"/>
                </a:xfrm>
                <a:custGeom>
                  <a:rect b="b" l="l" r="r" t="t"/>
                  <a:pathLst>
                    <a:path extrusionOk="0" h="1056" w="1719">
                      <a:moveTo>
                        <a:pt x="673" y="0"/>
                      </a:moveTo>
                      <a:cubicBezTo>
                        <a:pt x="650" y="0"/>
                        <a:pt x="627" y="2"/>
                        <a:pt x="603" y="6"/>
                      </a:cubicBezTo>
                      <a:cubicBezTo>
                        <a:pt x="43" y="112"/>
                        <a:pt x="0" y="1055"/>
                        <a:pt x="0" y="1055"/>
                      </a:cubicBezTo>
                      <a:cubicBezTo>
                        <a:pt x="0" y="1055"/>
                        <a:pt x="249" y="689"/>
                        <a:pt x="758" y="689"/>
                      </a:cubicBezTo>
                      <a:cubicBezTo>
                        <a:pt x="1013" y="689"/>
                        <a:pt x="1333" y="781"/>
                        <a:pt x="1719" y="1055"/>
                      </a:cubicBezTo>
                      <a:cubicBezTo>
                        <a:pt x="1719" y="1055"/>
                        <a:pt x="1208" y="0"/>
                        <a:pt x="6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6"/>
                <p:cNvSpPr/>
                <p:nvPr/>
              </p:nvSpPr>
              <p:spPr>
                <a:xfrm>
                  <a:off x="4200275" y="3919700"/>
                  <a:ext cx="18300" cy="173925"/>
                </a:xfrm>
                <a:custGeom>
                  <a:rect b="b" l="l" r="r" t="t"/>
                  <a:pathLst>
                    <a:path extrusionOk="0" h="6957" w="732">
                      <a:moveTo>
                        <a:pt x="345" y="1"/>
                      </a:moveTo>
                      <a:lnTo>
                        <a:pt x="1" y="96"/>
                      </a:lnTo>
                      <a:cubicBezTo>
                        <a:pt x="1" y="96"/>
                        <a:pt x="67" y="6908"/>
                        <a:pt x="278" y="6951"/>
                      </a:cubicBezTo>
                      <a:cubicBezTo>
                        <a:pt x="298" y="6955"/>
                        <a:pt x="318" y="6957"/>
                        <a:pt x="338" y="6957"/>
                      </a:cubicBezTo>
                      <a:cubicBezTo>
                        <a:pt x="536" y="6957"/>
                        <a:pt x="732" y="6768"/>
                        <a:pt x="680" y="6477"/>
                      </a:cubicBezTo>
                      <a:cubicBezTo>
                        <a:pt x="622" y="6156"/>
                        <a:pt x="345" y="1"/>
                        <a:pt x="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6"/>
                <p:cNvSpPr/>
                <p:nvPr/>
              </p:nvSpPr>
              <p:spPr>
                <a:xfrm>
                  <a:off x="4717800" y="3850300"/>
                  <a:ext cx="30175" cy="185575"/>
                </a:xfrm>
                <a:custGeom>
                  <a:rect b="b" l="l" r="r" t="t"/>
                  <a:pathLst>
                    <a:path extrusionOk="0" h="7423" w="1207">
                      <a:moveTo>
                        <a:pt x="0" y="0"/>
                      </a:moveTo>
                      <a:lnTo>
                        <a:pt x="0" y="0"/>
                      </a:lnTo>
                      <a:cubicBezTo>
                        <a:pt x="0" y="0"/>
                        <a:pt x="455" y="7233"/>
                        <a:pt x="791" y="7381"/>
                      </a:cubicBezTo>
                      <a:cubicBezTo>
                        <a:pt x="852" y="7409"/>
                        <a:pt x="904" y="7422"/>
                        <a:pt x="946" y="7422"/>
                      </a:cubicBezTo>
                      <a:cubicBezTo>
                        <a:pt x="1139" y="7422"/>
                        <a:pt x="1159" y="7142"/>
                        <a:pt x="1178" y="6625"/>
                      </a:cubicBezTo>
                      <a:cubicBezTo>
                        <a:pt x="1207" y="5989"/>
                        <a:pt x="590" y="39"/>
                        <a:pt x="590" y="39"/>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6"/>
                <p:cNvSpPr/>
                <p:nvPr/>
              </p:nvSpPr>
              <p:spPr>
                <a:xfrm>
                  <a:off x="4701175" y="4011225"/>
                  <a:ext cx="89775" cy="82350"/>
                </a:xfrm>
                <a:custGeom>
                  <a:rect b="b" l="l" r="r" t="t"/>
                  <a:pathLst>
                    <a:path extrusionOk="0" h="3294" w="3591">
                      <a:moveTo>
                        <a:pt x="1021" y="0"/>
                      </a:moveTo>
                      <a:cubicBezTo>
                        <a:pt x="982" y="0"/>
                        <a:pt x="942" y="10"/>
                        <a:pt x="901" y="31"/>
                      </a:cubicBezTo>
                      <a:cubicBezTo>
                        <a:pt x="484" y="236"/>
                        <a:pt x="0" y="992"/>
                        <a:pt x="331" y="1217"/>
                      </a:cubicBezTo>
                      <a:cubicBezTo>
                        <a:pt x="656" y="1442"/>
                        <a:pt x="762" y="1529"/>
                        <a:pt x="762" y="1529"/>
                      </a:cubicBezTo>
                      <a:cubicBezTo>
                        <a:pt x="762" y="1529"/>
                        <a:pt x="600" y="1476"/>
                        <a:pt x="467" y="1476"/>
                      </a:cubicBezTo>
                      <a:cubicBezTo>
                        <a:pt x="400" y="1476"/>
                        <a:pt x="340" y="1489"/>
                        <a:pt x="312" y="1529"/>
                      </a:cubicBezTo>
                      <a:cubicBezTo>
                        <a:pt x="225" y="1648"/>
                        <a:pt x="522" y="1787"/>
                        <a:pt x="665" y="1787"/>
                      </a:cubicBezTo>
                      <a:cubicBezTo>
                        <a:pt x="815" y="1787"/>
                        <a:pt x="930" y="1873"/>
                        <a:pt x="930" y="1873"/>
                      </a:cubicBezTo>
                      <a:cubicBezTo>
                        <a:pt x="930" y="1873"/>
                        <a:pt x="345" y="2031"/>
                        <a:pt x="364" y="2342"/>
                      </a:cubicBezTo>
                      <a:cubicBezTo>
                        <a:pt x="377" y="2613"/>
                        <a:pt x="1196" y="3293"/>
                        <a:pt x="1530" y="3293"/>
                      </a:cubicBezTo>
                      <a:cubicBezTo>
                        <a:pt x="1573" y="3293"/>
                        <a:pt x="1608" y="3282"/>
                        <a:pt x="1633" y="3256"/>
                      </a:cubicBezTo>
                      <a:cubicBezTo>
                        <a:pt x="1849" y="3031"/>
                        <a:pt x="1849" y="2117"/>
                        <a:pt x="1849" y="2117"/>
                      </a:cubicBezTo>
                      <a:cubicBezTo>
                        <a:pt x="1849" y="2117"/>
                        <a:pt x="1931" y="3042"/>
                        <a:pt x="2334" y="3042"/>
                      </a:cubicBezTo>
                      <a:cubicBezTo>
                        <a:pt x="2375" y="3042"/>
                        <a:pt x="2418" y="3032"/>
                        <a:pt x="2465" y="3012"/>
                      </a:cubicBezTo>
                      <a:cubicBezTo>
                        <a:pt x="2987" y="2788"/>
                        <a:pt x="3590" y="1944"/>
                        <a:pt x="3451" y="1375"/>
                      </a:cubicBezTo>
                      <a:cubicBezTo>
                        <a:pt x="3332" y="884"/>
                        <a:pt x="3009" y="367"/>
                        <a:pt x="2676" y="367"/>
                      </a:cubicBezTo>
                      <a:cubicBezTo>
                        <a:pt x="2624" y="367"/>
                        <a:pt x="2571" y="380"/>
                        <a:pt x="2518" y="409"/>
                      </a:cubicBezTo>
                      <a:cubicBezTo>
                        <a:pt x="2140" y="614"/>
                        <a:pt x="1949" y="988"/>
                        <a:pt x="1949" y="988"/>
                      </a:cubicBezTo>
                      <a:cubicBezTo>
                        <a:pt x="1949" y="988"/>
                        <a:pt x="2183" y="168"/>
                        <a:pt x="2006" y="168"/>
                      </a:cubicBezTo>
                      <a:cubicBezTo>
                        <a:pt x="1990" y="168"/>
                        <a:pt x="1971" y="174"/>
                        <a:pt x="1949" y="188"/>
                      </a:cubicBezTo>
                      <a:cubicBezTo>
                        <a:pt x="1676" y="356"/>
                        <a:pt x="1633" y="772"/>
                        <a:pt x="1633" y="772"/>
                      </a:cubicBezTo>
                      <a:cubicBezTo>
                        <a:pt x="1633" y="772"/>
                        <a:pt x="1373" y="0"/>
                        <a:pt x="10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6"/>
                <p:cNvSpPr/>
                <p:nvPr/>
              </p:nvSpPr>
              <p:spPr>
                <a:xfrm>
                  <a:off x="4171175" y="4057650"/>
                  <a:ext cx="89675" cy="82375"/>
                </a:xfrm>
                <a:custGeom>
                  <a:rect b="b" l="l" r="r" t="t"/>
                  <a:pathLst>
                    <a:path extrusionOk="0" h="3295" w="3587">
                      <a:moveTo>
                        <a:pt x="1015" y="1"/>
                      </a:moveTo>
                      <a:cubicBezTo>
                        <a:pt x="977" y="1"/>
                        <a:pt x="937" y="10"/>
                        <a:pt x="896" y="30"/>
                      </a:cubicBezTo>
                      <a:cubicBezTo>
                        <a:pt x="485" y="236"/>
                        <a:pt x="1" y="997"/>
                        <a:pt x="326" y="1218"/>
                      </a:cubicBezTo>
                      <a:cubicBezTo>
                        <a:pt x="657" y="1442"/>
                        <a:pt x="757" y="1528"/>
                        <a:pt x="757" y="1528"/>
                      </a:cubicBezTo>
                      <a:cubicBezTo>
                        <a:pt x="757" y="1528"/>
                        <a:pt x="598" y="1475"/>
                        <a:pt x="466" y="1475"/>
                      </a:cubicBezTo>
                      <a:cubicBezTo>
                        <a:pt x="400" y="1475"/>
                        <a:pt x="341" y="1488"/>
                        <a:pt x="312" y="1528"/>
                      </a:cubicBezTo>
                      <a:cubicBezTo>
                        <a:pt x="226" y="1653"/>
                        <a:pt x="523" y="1786"/>
                        <a:pt x="666" y="1786"/>
                      </a:cubicBezTo>
                      <a:cubicBezTo>
                        <a:pt x="810" y="1786"/>
                        <a:pt x="925" y="1873"/>
                        <a:pt x="925" y="1873"/>
                      </a:cubicBezTo>
                      <a:cubicBezTo>
                        <a:pt x="925" y="1873"/>
                        <a:pt x="346" y="2031"/>
                        <a:pt x="365" y="2342"/>
                      </a:cubicBezTo>
                      <a:cubicBezTo>
                        <a:pt x="377" y="2617"/>
                        <a:pt x="1193" y="3295"/>
                        <a:pt x="1529" y="3295"/>
                      </a:cubicBezTo>
                      <a:cubicBezTo>
                        <a:pt x="1573" y="3295"/>
                        <a:pt x="1609" y="3283"/>
                        <a:pt x="1633" y="3257"/>
                      </a:cubicBezTo>
                      <a:cubicBezTo>
                        <a:pt x="1844" y="3032"/>
                        <a:pt x="1844" y="2117"/>
                        <a:pt x="1844" y="2117"/>
                      </a:cubicBezTo>
                      <a:cubicBezTo>
                        <a:pt x="1844" y="2117"/>
                        <a:pt x="1931" y="3042"/>
                        <a:pt x="2335" y="3042"/>
                      </a:cubicBezTo>
                      <a:cubicBezTo>
                        <a:pt x="2375" y="3042"/>
                        <a:pt x="2419" y="3033"/>
                        <a:pt x="2466" y="3012"/>
                      </a:cubicBezTo>
                      <a:cubicBezTo>
                        <a:pt x="2983" y="2787"/>
                        <a:pt x="3586" y="1945"/>
                        <a:pt x="3452" y="1375"/>
                      </a:cubicBezTo>
                      <a:cubicBezTo>
                        <a:pt x="3332" y="883"/>
                        <a:pt x="3006" y="367"/>
                        <a:pt x="2676" y="367"/>
                      </a:cubicBezTo>
                      <a:cubicBezTo>
                        <a:pt x="2623" y="367"/>
                        <a:pt x="2571" y="380"/>
                        <a:pt x="2519" y="408"/>
                      </a:cubicBezTo>
                      <a:cubicBezTo>
                        <a:pt x="2141" y="615"/>
                        <a:pt x="1949" y="988"/>
                        <a:pt x="1949" y="988"/>
                      </a:cubicBezTo>
                      <a:cubicBezTo>
                        <a:pt x="1949" y="988"/>
                        <a:pt x="2184" y="168"/>
                        <a:pt x="2007" y="168"/>
                      </a:cubicBezTo>
                      <a:cubicBezTo>
                        <a:pt x="1991" y="168"/>
                        <a:pt x="1972" y="175"/>
                        <a:pt x="1949" y="189"/>
                      </a:cubicBezTo>
                      <a:cubicBezTo>
                        <a:pt x="1671" y="356"/>
                        <a:pt x="1633" y="772"/>
                        <a:pt x="1633" y="772"/>
                      </a:cubicBezTo>
                      <a:cubicBezTo>
                        <a:pt x="1633" y="772"/>
                        <a:pt x="1373" y="1"/>
                        <a:pt x="1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6"/>
                <p:cNvSpPr/>
                <p:nvPr/>
              </p:nvSpPr>
              <p:spPr>
                <a:xfrm>
                  <a:off x="4631075" y="3720325"/>
                  <a:ext cx="86750" cy="62750"/>
                </a:xfrm>
                <a:custGeom>
                  <a:rect b="b" l="l" r="r" t="t"/>
                  <a:pathLst>
                    <a:path extrusionOk="0" h="2510" w="3470">
                      <a:moveTo>
                        <a:pt x="2651" y="1"/>
                      </a:moveTo>
                      <a:lnTo>
                        <a:pt x="0" y="288"/>
                      </a:lnTo>
                      <a:lnTo>
                        <a:pt x="818" y="2510"/>
                      </a:lnTo>
                      <a:lnTo>
                        <a:pt x="3469" y="1796"/>
                      </a:lnTo>
                      <a:lnTo>
                        <a:pt x="26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6"/>
                <p:cNvSpPr/>
                <p:nvPr/>
              </p:nvSpPr>
              <p:spPr>
                <a:xfrm>
                  <a:off x="4191050" y="3749650"/>
                  <a:ext cx="100075" cy="92200"/>
                </a:xfrm>
                <a:custGeom>
                  <a:rect b="b" l="l" r="r" t="t"/>
                  <a:pathLst>
                    <a:path extrusionOk="0" h="3688" w="4003">
                      <a:moveTo>
                        <a:pt x="575" y="1"/>
                      </a:moveTo>
                      <a:cubicBezTo>
                        <a:pt x="427" y="700"/>
                        <a:pt x="1" y="3127"/>
                        <a:pt x="1" y="3127"/>
                      </a:cubicBezTo>
                      <a:lnTo>
                        <a:pt x="3322" y="3687"/>
                      </a:lnTo>
                      <a:cubicBezTo>
                        <a:pt x="4002" y="2298"/>
                        <a:pt x="3730" y="241"/>
                        <a:pt x="3730" y="241"/>
                      </a:cubicBezTo>
                      <a:lnTo>
                        <a:pt x="5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6"/>
                <p:cNvSpPr/>
                <p:nvPr/>
              </p:nvSpPr>
              <p:spPr>
                <a:xfrm>
                  <a:off x="4213775" y="4052300"/>
                  <a:ext cx="617150" cy="694950"/>
                </a:xfrm>
                <a:custGeom>
                  <a:rect b="b" l="l" r="r" t="t"/>
                  <a:pathLst>
                    <a:path extrusionOk="0" h="27798" w="24686">
                      <a:moveTo>
                        <a:pt x="13642" y="0"/>
                      </a:moveTo>
                      <a:lnTo>
                        <a:pt x="8329" y="215"/>
                      </a:lnTo>
                      <a:cubicBezTo>
                        <a:pt x="8329" y="215"/>
                        <a:pt x="6281" y="1340"/>
                        <a:pt x="3141" y="6003"/>
                      </a:cubicBezTo>
                      <a:cubicBezTo>
                        <a:pt x="1" y="10664"/>
                        <a:pt x="489" y="13465"/>
                        <a:pt x="489" y="13465"/>
                      </a:cubicBezTo>
                      <a:lnTo>
                        <a:pt x="6037" y="16165"/>
                      </a:lnTo>
                      <a:lnTo>
                        <a:pt x="4860" y="25976"/>
                      </a:lnTo>
                      <a:cubicBezTo>
                        <a:pt x="4860" y="25976"/>
                        <a:pt x="7048" y="26956"/>
                        <a:pt x="9611" y="26956"/>
                      </a:cubicBezTo>
                      <a:cubicBezTo>
                        <a:pt x="9920" y="26956"/>
                        <a:pt x="10234" y="26942"/>
                        <a:pt x="10551" y="26910"/>
                      </a:cubicBezTo>
                      <a:lnTo>
                        <a:pt x="10794" y="27748"/>
                      </a:lnTo>
                      <a:cubicBezTo>
                        <a:pt x="10794" y="27748"/>
                        <a:pt x="11544" y="27797"/>
                        <a:pt x="12595" y="27797"/>
                      </a:cubicBezTo>
                      <a:cubicBezTo>
                        <a:pt x="14094" y="27797"/>
                        <a:pt x="16205" y="27696"/>
                        <a:pt x="17620" y="27207"/>
                      </a:cubicBezTo>
                      <a:cubicBezTo>
                        <a:pt x="20024" y="26369"/>
                        <a:pt x="20172" y="25585"/>
                        <a:pt x="20172" y="25585"/>
                      </a:cubicBezTo>
                      <a:cubicBezTo>
                        <a:pt x="20172" y="25585"/>
                        <a:pt x="19439" y="17979"/>
                        <a:pt x="18970" y="15820"/>
                      </a:cubicBezTo>
                      <a:cubicBezTo>
                        <a:pt x="18970" y="15820"/>
                        <a:pt x="23068" y="14000"/>
                        <a:pt x="24685" y="11550"/>
                      </a:cubicBezTo>
                      <a:cubicBezTo>
                        <a:pt x="24685" y="11550"/>
                        <a:pt x="21057" y="3575"/>
                        <a:pt x="136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6"/>
                <p:cNvSpPr/>
                <p:nvPr/>
              </p:nvSpPr>
              <p:spPr>
                <a:xfrm>
                  <a:off x="4385625" y="3963625"/>
                  <a:ext cx="176050" cy="110475"/>
                </a:xfrm>
                <a:custGeom>
                  <a:rect b="b" l="l" r="r" t="t"/>
                  <a:pathLst>
                    <a:path extrusionOk="0" h="4419" w="7042">
                      <a:moveTo>
                        <a:pt x="7042" y="0"/>
                      </a:moveTo>
                      <a:cubicBezTo>
                        <a:pt x="7041" y="0"/>
                        <a:pt x="4740" y="671"/>
                        <a:pt x="2087" y="671"/>
                      </a:cubicBezTo>
                      <a:cubicBezTo>
                        <a:pt x="1507" y="671"/>
                        <a:pt x="910" y="639"/>
                        <a:pt x="317" y="561"/>
                      </a:cubicBezTo>
                      <a:cubicBezTo>
                        <a:pt x="317" y="561"/>
                        <a:pt x="310" y="559"/>
                        <a:pt x="300" y="559"/>
                      </a:cubicBezTo>
                      <a:cubicBezTo>
                        <a:pt x="233" y="559"/>
                        <a:pt x="1" y="624"/>
                        <a:pt x="317" y="1599"/>
                      </a:cubicBezTo>
                      <a:cubicBezTo>
                        <a:pt x="675" y="2724"/>
                        <a:pt x="973" y="4208"/>
                        <a:pt x="1714" y="4323"/>
                      </a:cubicBezTo>
                      <a:cubicBezTo>
                        <a:pt x="1977" y="4366"/>
                        <a:pt x="2626" y="4418"/>
                        <a:pt x="3377" y="4418"/>
                      </a:cubicBezTo>
                      <a:cubicBezTo>
                        <a:pt x="4725" y="4418"/>
                        <a:pt x="6403" y="4249"/>
                        <a:pt x="6768" y="3547"/>
                      </a:cubicBezTo>
                      <a:lnTo>
                        <a:pt x="70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6"/>
                <p:cNvSpPr/>
                <p:nvPr/>
              </p:nvSpPr>
              <p:spPr>
                <a:xfrm>
                  <a:off x="4512725" y="4057675"/>
                  <a:ext cx="123025" cy="303900"/>
                </a:xfrm>
                <a:custGeom>
                  <a:rect b="b" l="l" r="r" t="t"/>
                  <a:pathLst>
                    <a:path extrusionOk="0" h="12156" w="4921">
                      <a:moveTo>
                        <a:pt x="1518" y="0"/>
                      </a:moveTo>
                      <a:lnTo>
                        <a:pt x="0" y="546"/>
                      </a:lnTo>
                      <a:cubicBezTo>
                        <a:pt x="0" y="546"/>
                        <a:pt x="210" y="11872"/>
                        <a:pt x="981" y="12106"/>
                      </a:cubicBezTo>
                      <a:cubicBezTo>
                        <a:pt x="1090" y="12140"/>
                        <a:pt x="1241" y="12156"/>
                        <a:pt x="1421" y="12156"/>
                      </a:cubicBezTo>
                      <a:cubicBezTo>
                        <a:pt x="2521" y="12156"/>
                        <a:pt x="4698" y="11560"/>
                        <a:pt x="4801" y="10746"/>
                      </a:cubicBezTo>
                      <a:cubicBezTo>
                        <a:pt x="4920" y="9798"/>
                        <a:pt x="1518"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6"/>
                <p:cNvSpPr/>
                <p:nvPr/>
              </p:nvSpPr>
              <p:spPr>
                <a:xfrm>
                  <a:off x="4433125" y="4073575"/>
                  <a:ext cx="53275" cy="673150"/>
                </a:xfrm>
                <a:custGeom>
                  <a:rect b="b" l="l" r="r" t="t"/>
                  <a:pathLst>
                    <a:path extrusionOk="0" h="26926" w="2131">
                      <a:moveTo>
                        <a:pt x="1853" y="1"/>
                      </a:moveTo>
                      <a:lnTo>
                        <a:pt x="1590" y="2318"/>
                      </a:lnTo>
                      <a:lnTo>
                        <a:pt x="1" y="3701"/>
                      </a:lnTo>
                      <a:lnTo>
                        <a:pt x="1" y="3758"/>
                      </a:lnTo>
                      <a:cubicBezTo>
                        <a:pt x="49" y="4587"/>
                        <a:pt x="1183" y="24135"/>
                        <a:pt x="1916" y="26925"/>
                      </a:cubicBezTo>
                      <a:lnTo>
                        <a:pt x="2131" y="26868"/>
                      </a:lnTo>
                      <a:cubicBezTo>
                        <a:pt x="1428" y="24168"/>
                        <a:pt x="297" y="4979"/>
                        <a:pt x="231" y="3797"/>
                      </a:cubicBezTo>
                      <a:lnTo>
                        <a:pt x="1806" y="2433"/>
                      </a:lnTo>
                      <a:lnTo>
                        <a:pt x="2078" y="25"/>
                      </a:lnTo>
                      <a:lnTo>
                        <a:pt x="18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6"/>
                <p:cNvSpPr/>
                <p:nvPr/>
              </p:nvSpPr>
              <p:spPr>
                <a:xfrm>
                  <a:off x="4466775" y="4280500"/>
                  <a:ext cx="31000" cy="31025"/>
                </a:xfrm>
                <a:custGeom>
                  <a:rect b="b" l="l" r="r" t="t"/>
                  <a:pathLst>
                    <a:path extrusionOk="0" h="1241" w="1240">
                      <a:moveTo>
                        <a:pt x="622" y="1"/>
                      </a:moveTo>
                      <a:cubicBezTo>
                        <a:pt x="277" y="1"/>
                        <a:pt x="0" y="277"/>
                        <a:pt x="0" y="622"/>
                      </a:cubicBezTo>
                      <a:cubicBezTo>
                        <a:pt x="0" y="962"/>
                        <a:pt x="277" y="1240"/>
                        <a:pt x="622" y="1240"/>
                      </a:cubicBezTo>
                      <a:cubicBezTo>
                        <a:pt x="962" y="1240"/>
                        <a:pt x="1240" y="962"/>
                        <a:pt x="1240" y="622"/>
                      </a:cubicBezTo>
                      <a:cubicBezTo>
                        <a:pt x="1240" y="277"/>
                        <a:pt x="962" y="1"/>
                        <a:pt x="6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6"/>
                <p:cNvSpPr/>
                <p:nvPr/>
              </p:nvSpPr>
              <p:spPr>
                <a:xfrm>
                  <a:off x="4482300" y="4419300"/>
                  <a:ext cx="30900" cy="30900"/>
                </a:xfrm>
                <a:custGeom>
                  <a:rect b="b" l="l" r="r" t="t"/>
                  <a:pathLst>
                    <a:path extrusionOk="0" h="1236" w="1236">
                      <a:moveTo>
                        <a:pt x="619" y="1"/>
                      </a:moveTo>
                      <a:cubicBezTo>
                        <a:pt x="279" y="1"/>
                        <a:pt x="1" y="279"/>
                        <a:pt x="1" y="617"/>
                      </a:cubicBezTo>
                      <a:cubicBezTo>
                        <a:pt x="1" y="957"/>
                        <a:pt x="279" y="1235"/>
                        <a:pt x="619" y="1235"/>
                      </a:cubicBezTo>
                      <a:cubicBezTo>
                        <a:pt x="959" y="1235"/>
                        <a:pt x="1235" y="957"/>
                        <a:pt x="1235" y="617"/>
                      </a:cubicBezTo>
                      <a:cubicBezTo>
                        <a:pt x="1235" y="279"/>
                        <a:pt x="959" y="1"/>
                        <a:pt x="6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6"/>
                <p:cNvSpPr/>
                <p:nvPr/>
              </p:nvSpPr>
              <p:spPr>
                <a:xfrm>
                  <a:off x="4252100" y="4419900"/>
                  <a:ext cx="63925" cy="71625"/>
                </a:xfrm>
                <a:custGeom>
                  <a:rect b="b" l="l" r="r" t="t"/>
                  <a:pathLst>
                    <a:path extrusionOk="0" h="2865" w="2557">
                      <a:moveTo>
                        <a:pt x="1507" y="1"/>
                      </a:moveTo>
                      <a:cubicBezTo>
                        <a:pt x="1507" y="1"/>
                        <a:pt x="1340" y="273"/>
                        <a:pt x="833" y="575"/>
                      </a:cubicBezTo>
                      <a:cubicBezTo>
                        <a:pt x="325" y="871"/>
                        <a:pt x="0" y="1570"/>
                        <a:pt x="124" y="1690"/>
                      </a:cubicBezTo>
                      <a:cubicBezTo>
                        <a:pt x="135" y="1700"/>
                        <a:pt x="149" y="1704"/>
                        <a:pt x="166" y="1704"/>
                      </a:cubicBezTo>
                      <a:cubicBezTo>
                        <a:pt x="349" y="1704"/>
                        <a:pt x="851" y="1174"/>
                        <a:pt x="851" y="1174"/>
                      </a:cubicBezTo>
                      <a:lnTo>
                        <a:pt x="851" y="1174"/>
                      </a:lnTo>
                      <a:cubicBezTo>
                        <a:pt x="650" y="1499"/>
                        <a:pt x="650" y="2557"/>
                        <a:pt x="800" y="2767"/>
                      </a:cubicBezTo>
                      <a:cubicBezTo>
                        <a:pt x="808" y="2780"/>
                        <a:pt x="818" y="2786"/>
                        <a:pt x="827" y="2786"/>
                      </a:cubicBezTo>
                      <a:cubicBezTo>
                        <a:pt x="977" y="2786"/>
                        <a:pt x="1235" y="1346"/>
                        <a:pt x="1235" y="1346"/>
                      </a:cubicBezTo>
                      <a:lnTo>
                        <a:pt x="1235" y="1346"/>
                      </a:lnTo>
                      <a:cubicBezTo>
                        <a:pt x="1189" y="1831"/>
                        <a:pt x="1511" y="2864"/>
                        <a:pt x="1619" y="2864"/>
                      </a:cubicBezTo>
                      <a:cubicBezTo>
                        <a:pt x="1624" y="2864"/>
                        <a:pt x="1628" y="2862"/>
                        <a:pt x="1632" y="2858"/>
                      </a:cubicBezTo>
                      <a:cubicBezTo>
                        <a:pt x="1723" y="2758"/>
                        <a:pt x="1651" y="1024"/>
                        <a:pt x="1713" y="982"/>
                      </a:cubicBezTo>
                      <a:cubicBezTo>
                        <a:pt x="1719" y="977"/>
                        <a:pt x="1725" y="975"/>
                        <a:pt x="1732" y="975"/>
                      </a:cubicBezTo>
                      <a:cubicBezTo>
                        <a:pt x="1801" y="975"/>
                        <a:pt x="1924" y="1178"/>
                        <a:pt x="1924" y="1178"/>
                      </a:cubicBezTo>
                      <a:cubicBezTo>
                        <a:pt x="1924" y="1662"/>
                        <a:pt x="2364" y="2475"/>
                        <a:pt x="2364" y="2475"/>
                      </a:cubicBezTo>
                      <a:cubicBezTo>
                        <a:pt x="2556" y="1795"/>
                        <a:pt x="2293" y="383"/>
                        <a:pt x="2293" y="383"/>
                      </a:cubicBezTo>
                      <a:lnTo>
                        <a:pt x="1507" y="1"/>
                      </a:lnTo>
                      <a:close/>
                    </a:path>
                  </a:pathLst>
                </a:custGeom>
                <a:solidFill>
                  <a:srgbClr val="FFB7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6"/>
                <p:cNvSpPr/>
                <p:nvPr/>
              </p:nvSpPr>
              <p:spPr>
                <a:xfrm>
                  <a:off x="4741250" y="4396825"/>
                  <a:ext cx="68125" cy="65625"/>
                </a:xfrm>
                <a:custGeom>
                  <a:rect b="b" l="l" r="r" t="t"/>
                  <a:pathLst>
                    <a:path extrusionOk="0" h="2625" w="2725">
                      <a:moveTo>
                        <a:pt x="1342" y="0"/>
                      </a:moveTo>
                      <a:lnTo>
                        <a:pt x="1" y="900"/>
                      </a:lnTo>
                      <a:cubicBezTo>
                        <a:pt x="1" y="900"/>
                        <a:pt x="331" y="2608"/>
                        <a:pt x="643" y="2608"/>
                      </a:cubicBezTo>
                      <a:cubicBezTo>
                        <a:pt x="652" y="2608"/>
                        <a:pt x="662" y="2606"/>
                        <a:pt x="671" y="2603"/>
                      </a:cubicBezTo>
                      <a:cubicBezTo>
                        <a:pt x="992" y="2493"/>
                        <a:pt x="671" y="1383"/>
                        <a:pt x="671" y="1383"/>
                      </a:cubicBezTo>
                      <a:lnTo>
                        <a:pt x="671" y="1383"/>
                      </a:lnTo>
                      <a:cubicBezTo>
                        <a:pt x="671" y="1383"/>
                        <a:pt x="1313" y="2460"/>
                        <a:pt x="1614" y="2608"/>
                      </a:cubicBezTo>
                      <a:cubicBezTo>
                        <a:pt x="1638" y="2619"/>
                        <a:pt x="1659" y="2625"/>
                        <a:pt x="1677" y="2625"/>
                      </a:cubicBezTo>
                      <a:cubicBezTo>
                        <a:pt x="1880" y="2625"/>
                        <a:pt x="1701" y="1918"/>
                        <a:pt x="1485" y="1516"/>
                      </a:cubicBezTo>
                      <a:lnTo>
                        <a:pt x="1485" y="1516"/>
                      </a:lnTo>
                      <a:cubicBezTo>
                        <a:pt x="1485" y="1517"/>
                        <a:pt x="2135" y="2345"/>
                        <a:pt x="2252" y="2345"/>
                      </a:cubicBezTo>
                      <a:cubicBezTo>
                        <a:pt x="2253" y="2345"/>
                        <a:pt x="2255" y="2345"/>
                        <a:pt x="2256" y="2345"/>
                      </a:cubicBezTo>
                      <a:cubicBezTo>
                        <a:pt x="2347" y="2329"/>
                        <a:pt x="2180" y="1623"/>
                        <a:pt x="1936" y="1287"/>
                      </a:cubicBezTo>
                      <a:lnTo>
                        <a:pt x="1936" y="1287"/>
                      </a:lnTo>
                      <a:cubicBezTo>
                        <a:pt x="2129" y="1491"/>
                        <a:pt x="2518" y="1885"/>
                        <a:pt x="2643" y="1885"/>
                      </a:cubicBezTo>
                      <a:cubicBezTo>
                        <a:pt x="2663" y="1885"/>
                        <a:pt x="2676" y="1875"/>
                        <a:pt x="2681" y="1852"/>
                      </a:cubicBezTo>
                      <a:cubicBezTo>
                        <a:pt x="2725" y="1637"/>
                        <a:pt x="2313" y="392"/>
                        <a:pt x="1342" y="0"/>
                      </a:cubicBezTo>
                      <a:close/>
                    </a:path>
                  </a:pathLst>
                </a:custGeom>
                <a:solidFill>
                  <a:srgbClr val="FFB7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6"/>
                <p:cNvSpPr/>
                <p:nvPr/>
              </p:nvSpPr>
              <p:spPr>
                <a:xfrm>
                  <a:off x="4669575" y="4265400"/>
                  <a:ext cx="174375" cy="197000"/>
                </a:xfrm>
                <a:custGeom>
                  <a:rect b="b" l="l" r="r" t="t"/>
                  <a:pathLst>
                    <a:path extrusionOk="0" h="7880" w="6975">
                      <a:moveTo>
                        <a:pt x="4701" y="0"/>
                      </a:moveTo>
                      <a:cubicBezTo>
                        <a:pt x="4369" y="0"/>
                        <a:pt x="683" y="3983"/>
                        <a:pt x="1" y="4438"/>
                      </a:cubicBezTo>
                      <a:lnTo>
                        <a:pt x="848" y="7880"/>
                      </a:lnTo>
                      <a:cubicBezTo>
                        <a:pt x="848" y="7880"/>
                        <a:pt x="4830" y="5946"/>
                        <a:pt x="5903" y="4745"/>
                      </a:cubicBezTo>
                      <a:cubicBezTo>
                        <a:pt x="6975" y="3543"/>
                        <a:pt x="6754" y="2982"/>
                        <a:pt x="6453" y="2012"/>
                      </a:cubicBezTo>
                      <a:cubicBezTo>
                        <a:pt x="6157" y="1040"/>
                        <a:pt x="4979" y="88"/>
                        <a:pt x="4711" y="1"/>
                      </a:cubicBezTo>
                      <a:cubicBezTo>
                        <a:pt x="4708" y="1"/>
                        <a:pt x="4705" y="0"/>
                        <a:pt x="47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6"/>
                <p:cNvSpPr/>
                <p:nvPr/>
              </p:nvSpPr>
              <p:spPr>
                <a:xfrm>
                  <a:off x="4205425" y="4291275"/>
                  <a:ext cx="174375" cy="174000"/>
                </a:xfrm>
                <a:custGeom>
                  <a:rect b="b" l="l" r="r" t="t"/>
                  <a:pathLst>
                    <a:path extrusionOk="0" h="6960" w="6975">
                      <a:moveTo>
                        <a:pt x="1551" y="1"/>
                      </a:moveTo>
                      <a:cubicBezTo>
                        <a:pt x="1531" y="1"/>
                        <a:pt x="1438" y="58"/>
                        <a:pt x="1024" y="469"/>
                      </a:cubicBezTo>
                      <a:cubicBezTo>
                        <a:pt x="455" y="1039"/>
                        <a:pt x="0" y="3734"/>
                        <a:pt x="105" y="4222"/>
                      </a:cubicBezTo>
                      <a:cubicBezTo>
                        <a:pt x="211" y="4710"/>
                        <a:pt x="6328" y="6960"/>
                        <a:pt x="6328" y="6960"/>
                      </a:cubicBezTo>
                      <a:lnTo>
                        <a:pt x="6974" y="3997"/>
                      </a:lnTo>
                      <a:cubicBezTo>
                        <a:pt x="6974" y="3997"/>
                        <a:pt x="2972" y="1130"/>
                        <a:pt x="2340" y="809"/>
                      </a:cubicBezTo>
                      <a:cubicBezTo>
                        <a:pt x="1709" y="493"/>
                        <a:pt x="1556" y="10"/>
                        <a:pt x="1556" y="10"/>
                      </a:cubicBezTo>
                      <a:cubicBezTo>
                        <a:pt x="1556" y="10"/>
                        <a:pt x="1559" y="1"/>
                        <a:pt x="15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6"/>
                <p:cNvSpPr/>
                <p:nvPr/>
              </p:nvSpPr>
              <p:spPr>
                <a:xfrm>
                  <a:off x="4473825" y="4633475"/>
                  <a:ext cx="254300" cy="120850"/>
                </a:xfrm>
                <a:custGeom>
                  <a:rect b="b" l="l" r="r" t="t"/>
                  <a:pathLst>
                    <a:path extrusionOk="0" h="4834" w="10172">
                      <a:moveTo>
                        <a:pt x="9530" y="1"/>
                      </a:moveTo>
                      <a:cubicBezTo>
                        <a:pt x="9530" y="1"/>
                        <a:pt x="8434" y="522"/>
                        <a:pt x="5802" y="1183"/>
                      </a:cubicBezTo>
                      <a:cubicBezTo>
                        <a:pt x="3378" y="1796"/>
                        <a:pt x="500" y="1821"/>
                        <a:pt x="59" y="1821"/>
                      </a:cubicBezTo>
                      <a:cubicBezTo>
                        <a:pt x="21" y="1821"/>
                        <a:pt x="1" y="1821"/>
                        <a:pt x="1" y="1821"/>
                      </a:cubicBezTo>
                      <a:lnTo>
                        <a:pt x="1" y="1821"/>
                      </a:lnTo>
                      <a:cubicBezTo>
                        <a:pt x="1" y="1821"/>
                        <a:pt x="116" y="2797"/>
                        <a:pt x="149" y="3663"/>
                      </a:cubicBezTo>
                      <a:cubicBezTo>
                        <a:pt x="187" y="4534"/>
                        <a:pt x="618" y="4711"/>
                        <a:pt x="618" y="4711"/>
                      </a:cubicBezTo>
                      <a:cubicBezTo>
                        <a:pt x="1492" y="4796"/>
                        <a:pt x="2291" y="4833"/>
                        <a:pt x="3018" y="4833"/>
                      </a:cubicBezTo>
                      <a:cubicBezTo>
                        <a:pt x="8196" y="4833"/>
                        <a:pt x="9790" y="2927"/>
                        <a:pt x="9971" y="2590"/>
                      </a:cubicBezTo>
                      <a:cubicBezTo>
                        <a:pt x="10172" y="2208"/>
                        <a:pt x="9942" y="724"/>
                        <a:pt x="9841" y="370"/>
                      </a:cubicBezTo>
                      <a:cubicBezTo>
                        <a:pt x="9741" y="11"/>
                        <a:pt x="9530" y="1"/>
                        <a:pt x="95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6"/>
                <p:cNvSpPr/>
                <p:nvPr/>
              </p:nvSpPr>
              <p:spPr>
                <a:xfrm>
                  <a:off x="4327100" y="4626800"/>
                  <a:ext cx="152725" cy="107150"/>
                </a:xfrm>
                <a:custGeom>
                  <a:rect b="b" l="l" r="r" t="t"/>
                  <a:pathLst>
                    <a:path extrusionOk="0" h="4286" w="6109">
                      <a:moveTo>
                        <a:pt x="599" y="0"/>
                      </a:moveTo>
                      <a:lnTo>
                        <a:pt x="493" y="91"/>
                      </a:lnTo>
                      <a:cubicBezTo>
                        <a:pt x="384" y="186"/>
                        <a:pt x="1" y="2168"/>
                        <a:pt x="29" y="2585"/>
                      </a:cubicBezTo>
                      <a:cubicBezTo>
                        <a:pt x="63" y="3001"/>
                        <a:pt x="120" y="3016"/>
                        <a:pt x="120" y="3016"/>
                      </a:cubicBezTo>
                      <a:cubicBezTo>
                        <a:pt x="1232" y="4097"/>
                        <a:pt x="3433" y="4286"/>
                        <a:pt x="4835" y="4286"/>
                      </a:cubicBezTo>
                      <a:cubicBezTo>
                        <a:pt x="5587" y="4286"/>
                        <a:pt x="6109" y="4231"/>
                        <a:pt x="6109" y="4231"/>
                      </a:cubicBezTo>
                      <a:lnTo>
                        <a:pt x="5783" y="1278"/>
                      </a:lnTo>
                      <a:cubicBezTo>
                        <a:pt x="5783" y="1278"/>
                        <a:pt x="4600" y="1182"/>
                        <a:pt x="2863" y="785"/>
                      </a:cubicBezTo>
                      <a:cubicBezTo>
                        <a:pt x="1121" y="383"/>
                        <a:pt x="599" y="0"/>
                        <a:pt x="5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7" name="Google Shape;987;p36"/>
          <p:cNvGrpSpPr/>
          <p:nvPr/>
        </p:nvGrpSpPr>
        <p:grpSpPr>
          <a:xfrm>
            <a:off x="5794823" y="394529"/>
            <a:ext cx="1647605" cy="1405361"/>
            <a:chOff x="5794823" y="394529"/>
            <a:chExt cx="1647605" cy="1405361"/>
          </a:xfrm>
        </p:grpSpPr>
        <p:sp>
          <p:nvSpPr>
            <p:cNvPr id="988" name="Google Shape;988;p36"/>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6"/>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36"/>
          <p:cNvGrpSpPr/>
          <p:nvPr/>
        </p:nvGrpSpPr>
        <p:grpSpPr>
          <a:xfrm>
            <a:off x="5085720" y="658171"/>
            <a:ext cx="2249891" cy="976673"/>
            <a:chOff x="5085720" y="658171"/>
            <a:chExt cx="2249891" cy="976673"/>
          </a:xfrm>
        </p:grpSpPr>
        <p:sp>
          <p:nvSpPr>
            <p:cNvPr id="991" name="Google Shape;991;p36"/>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6"/>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6"/>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6"/>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6"/>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6"/>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6"/>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6"/>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6"/>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003" name="Shape 1003"/>
        <p:cNvGrpSpPr/>
        <p:nvPr/>
      </p:nvGrpSpPr>
      <p:grpSpPr>
        <a:xfrm>
          <a:off x="0" y="0"/>
          <a:ext cx="0" cy="0"/>
          <a:chOff x="0" y="0"/>
          <a:chExt cx="0" cy="0"/>
        </a:xfrm>
      </p:grpSpPr>
      <p:sp>
        <p:nvSpPr>
          <p:cNvPr id="1004" name="Google Shape;1004;p37"/>
          <p:cNvSpPr txBox="1"/>
          <p:nvPr>
            <p:ph idx="3" type="subTitle"/>
          </p:nvPr>
        </p:nvSpPr>
        <p:spPr>
          <a:xfrm>
            <a:off x="4981500" y="3186925"/>
            <a:ext cx="2757600" cy="101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t>Venus has a beautiful name and is the second planet from the Sun. It’s terribly hot—even hotter than Mercury—and its atmosphere is extremely poisonous. It’s the second-brightest natural object in the night sky after the Moon</a:t>
            </a:r>
            <a:br>
              <a:rPr lang="en-US"/>
            </a:br>
            <a:endParaRPr/>
          </a:p>
        </p:txBody>
      </p:sp>
      <p:sp>
        <p:nvSpPr>
          <p:cNvPr id="1005" name="Google Shape;1005;p37"/>
          <p:cNvSpPr txBox="1"/>
          <p:nvPr>
            <p:ph idx="2"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M</a:t>
            </a:r>
            <a:r>
              <a:rPr lang="en-US"/>
              <a:t>aybe you need to divide the content</a:t>
            </a:r>
            <a:endParaRPr/>
          </a:p>
        </p:txBody>
      </p:sp>
      <p:sp>
        <p:nvSpPr>
          <p:cNvPr id="1006" name="Google Shape;1006;p37"/>
          <p:cNvSpPr txBox="1"/>
          <p:nvPr>
            <p:ph idx="4" type="title"/>
          </p:nvPr>
        </p:nvSpPr>
        <p:spPr>
          <a:xfrm>
            <a:off x="5604625" y="2649662"/>
            <a:ext cx="15156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Venus</a:t>
            </a:r>
            <a:endParaRPr/>
          </a:p>
        </p:txBody>
      </p:sp>
      <p:sp>
        <p:nvSpPr>
          <p:cNvPr id="1007" name="Google Shape;1007;p37"/>
          <p:cNvSpPr txBox="1"/>
          <p:nvPr>
            <p:ph idx="1" type="subTitle"/>
          </p:nvPr>
        </p:nvSpPr>
        <p:spPr>
          <a:xfrm>
            <a:off x="1404925" y="3186925"/>
            <a:ext cx="2757600" cy="101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1008" name="Google Shape;1008;p37"/>
          <p:cNvSpPr txBox="1"/>
          <p:nvPr>
            <p:ph type="title"/>
          </p:nvPr>
        </p:nvSpPr>
        <p:spPr>
          <a:xfrm>
            <a:off x="2028050" y="2649662"/>
            <a:ext cx="15156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Mercury</a:t>
            </a:r>
            <a:endParaRPr/>
          </a:p>
        </p:txBody>
      </p:sp>
      <p:grpSp>
        <p:nvGrpSpPr>
          <p:cNvPr id="1009" name="Google Shape;1009;p37"/>
          <p:cNvGrpSpPr/>
          <p:nvPr/>
        </p:nvGrpSpPr>
        <p:grpSpPr>
          <a:xfrm>
            <a:off x="5902059" y="1730592"/>
            <a:ext cx="916487" cy="916450"/>
            <a:chOff x="2868200" y="2369625"/>
            <a:chExt cx="367300" cy="367300"/>
          </a:xfrm>
        </p:grpSpPr>
        <p:sp>
          <p:nvSpPr>
            <p:cNvPr id="1010" name="Google Shape;1010;p37"/>
            <p:cNvSpPr/>
            <p:nvPr/>
          </p:nvSpPr>
          <p:spPr>
            <a:xfrm>
              <a:off x="2868200" y="2369625"/>
              <a:ext cx="367300" cy="367300"/>
            </a:xfrm>
            <a:custGeom>
              <a:rect b="b" l="l" r="r" t="t"/>
              <a:pathLst>
                <a:path extrusionOk="0" h="14692" w="14692">
                  <a:moveTo>
                    <a:pt x="7346" y="1"/>
                  </a:moveTo>
                  <a:cubicBezTo>
                    <a:pt x="3293" y="1"/>
                    <a:pt x="0" y="3293"/>
                    <a:pt x="0" y="7346"/>
                  </a:cubicBezTo>
                  <a:cubicBezTo>
                    <a:pt x="0" y="11408"/>
                    <a:pt x="3293" y="14692"/>
                    <a:pt x="7346" y="14692"/>
                  </a:cubicBezTo>
                  <a:cubicBezTo>
                    <a:pt x="11408" y="14692"/>
                    <a:pt x="14692" y="11408"/>
                    <a:pt x="14692" y="7346"/>
                  </a:cubicBezTo>
                  <a:cubicBezTo>
                    <a:pt x="14692" y="3293"/>
                    <a:pt x="11408"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7"/>
            <p:cNvSpPr/>
            <p:nvPr/>
          </p:nvSpPr>
          <p:spPr>
            <a:xfrm>
              <a:off x="2890575" y="2392000"/>
              <a:ext cx="322575" cy="322575"/>
            </a:xfrm>
            <a:custGeom>
              <a:rect b="b" l="l" r="r" t="t"/>
              <a:pathLst>
                <a:path extrusionOk="0" h="12903" w="12903">
                  <a:moveTo>
                    <a:pt x="6451" y="0"/>
                  </a:moveTo>
                  <a:cubicBezTo>
                    <a:pt x="2890" y="0"/>
                    <a:pt x="0" y="2890"/>
                    <a:pt x="0" y="6451"/>
                  </a:cubicBezTo>
                  <a:cubicBezTo>
                    <a:pt x="0" y="10012"/>
                    <a:pt x="2890" y="12902"/>
                    <a:pt x="6451" y="12902"/>
                  </a:cubicBezTo>
                  <a:cubicBezTo>
                    <a:pt x="10012" y="12902"/>
                    <a:pt x="12902" y="10012"/>
                    <a:pt x="12902" y="6451"/>
                  </a:cubicBezTo>
                  <a:cubicBezTo>
                    <a:pt x="12902" y="2890"/>
                    <a:pt x="10012" y="0"/>
                    <a:pt x="6451" y="0"/>
                  </a:cubicBez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7"/>
            <p:cNvSpPr/>
            <p:nvPr/>
          </p:nvSpPr>
          <p:spPr>
            <a:xfrm>
              <a:off x="2904200" y="2405650"/>
              <a:ext cx="295525" cy="295500"/>
            </a:xfrm>
            <a:custGeom>
              <a:rect b="b" l="l" r="r" t="t"/>
              <a:pathLst>
                <a:path extrusionOk="0" h="11820" w="11821">
                  <a:moveTo>
                    <a:pt x="5906" y="0"/>
                  </a:moveTo>
                  <a:cubicBezTo>
                    <a:pt x="2640" y="0"/>
                    <a:pt x="1" y="2640"/>
                    <a:pt x="1" y="5905"/>
                  </a:cubicBezTo>
                  <a:cubicBezTo>
                    <a:pt x="1" y="9171"/>
                    <a:pt x="2640" y="11819"/>
                    <a:pt x="5906" y="11819"/>
                  </a:cubicBezTo>
                  <a:cubicBezTo>
                    <a:pt x="9172" y="11819"/>
                    <a:pt x="11820" y="9171"/>
                    <a:pt x="11820" y="5905"/>
                  </a:cubicBezTo>
                  <a:cubicBezTo>
                    <a:pt x="11820" y="2640"/>
                    <a:pt x="9172" y="0"/>
                    <a:pt x="5906" y="0"/>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7"/>
            <p:cNvSpPr/>
            <p:nvPr/>
          </p:nvSpPr>
          <p:spPr>
            <a:xfrm>
              <a:off x="2912250" y="2424675"/>
              <a:ext cx="268225" cy="257300"/>
            </a:xfrm>
            <a:custGeom>
              <a:rect b="b" l="l" r="r" t="t"/>
              <a:pathLst>
                <a:path extrusionOk="0" h="10292" w="10729">
                  <a:moveTo>
                    <a:pt x="5589" y="0"/>
                  </a:moveTo>
                  <a:cubicBezTo>
                    <a:pt x="4174" y="0"/>
                    <a:pt x="2781" y="583"/>
                    <a:pt x="1781" y="1682"/>
                  </a:cubicBezTo>
                  <a:cubicBezTo>
                    <a:pt x="234" y="3382"/>
                    <a:pt x="1" y="5896"/>
                    <a:pt x="1209" y="7855"/>
                  </a:cubicBezTo>
                  <a:cubicBezTo>
                    <a:pt x="2168" y="9393"/>
                    <a:pt x="3839" y="10291"/>
                    <a:pt x="5587" y="10291"/>
                  </a:cubicBezTo>
                  <a:cubicBezTo>
                    <a:pt x="6056" y="10291"/>
                    <a:pt x="6530" y="10227"/>
                    <a:pt x="6998" y="10092"/>
                  </a:cubicBezTo>
                  <a:cubicBezTo>
                    <a:pt x="9208" y="9466"/>
                    <a:pt x="10729" y="7444"/>
                    <a:pt x="10729" y="5144"/>
                  </a:cubicBezTo>
                  <a:cubicBezTo>
                    <a:pt x="10729" y="3194"/>
                    <a:pt x="9628" y="1413"/>
                    <a:pt x="7875" y="536"/>
                  </a:cubicBezTo>
                  <a:cubicBezTo>
                    <a:pt x="7146" y="175"/>
                    <a:pt x="6364" y="0"/>
                    <a:pt x="5589" y="0"/>
                  </a:cubicBezTo>
                  <a:close/>
                </a:path>
              </a:pathLst>
            </a:custGeom>
            <a:solidFill>
              <a:srgbClr val="F2D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7"/>
            <p:cNvSpPr/>
            <p:nvPr/>
          </p:nvSpPr>
          <p:spPr>
            <a:xfrm>
              <a:off x="2998600" y="2455300"/>
              <a:ext cx="15025" cy="20600"/>
            </a:xfrm>
            <a:custGeom>
              <a:rect b="b" l="l" r="r" t="t"/>
              <a:pathLst>
                <a:path extrusionOk="0" h="824" w="601">
                  <a:moveTo>
                    <a:pt x="188" y="0"/>
                  </a:moveTo>
                  <a:lnTo>
                    <a:pt x="1" y="99"/>
                  </a:lnTo>
                  <a:lnTo>
                    <a:pt x="421" y="824"/>
                  </a:lnTo>
                  <a:lnTo>
                    <a:pt x="600" y="716"/>
                  </a:lnTo>
                  <a:lnTo>
                    <a:pt x="188"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7"/>
            <p:cNvSpPr/>
            <p:nvPr/>
          </p:nvSpPr>
          <p:spPr>
            <a:xfrm>
              <a:off x="3100150" y="2630875"/>
              <a:ext cx="15025" cy="20625"/>
            </a:xfrm>
            <a:custGeom>
              <a:rect b="b" l="l" r="r" t="t"/>
              <a:pathLst>
                <a:path extrusionOk="0" h="825" w="601">
                  <a:moveTo>
                    <a:pt x="180" y="1"/>
                  </a:moveTo>
                  <a:lnTo>
                    <a:pt x="1" y="108"/>
                  </a:lnTo>
                  <a:lnTo>
                    <a:pt x="412" y="824"/>
                  </a:lnTo>
                  <a:lnTo>
                    <a:pt x="600" y="717"/>
                  </a:lnTo>
                  <a:lnTo>
                    <a:pt x="180"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7"/>
            <p:cNvSpPr/>
            <p:nvPr/>
          </p:nvSpPr>
          <p:spPr>
            <a:xfrm>
              <a:off x="2958775" y="2495100"/>
              <a:ext cx="20625" cy="15025"/>
            </a:xfrm>
            <a:custGeom>
              <a:rect b="b" l="l" r="r" t="t"/>
              <a:pathLst>
                <a:path extrusionOk="0" h="601" w="825">
                  <a:moveTo>
                    <a:pt x="108" y="1"/>
                  </a:moveTo>
                  <a:lnTo>
                    <a:pt x="1" y="189"/>
                  </a:lnTo>
                  <a:lnTo>
                    <a:pt x="717" y="600"/>
                  </a:lnTo>
                  <a:lnTo>
                    <a:pt x="824" y="413"/>
                  </a:lnTo>
                  <a:lnTo>
                    <a:pt x="108"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7"/>
            <p:cNvSpPr/>
            <p:nvPr/>
          </p:nvSpPr>
          <p:spPr>
            <a:xfrm>
              <a:off x="3134375" y="2596675"/>
              <a:ext cx="20600" cy="14775"/>
            </a:xfrm>
            <a:custGeom>
              <a:rect b="b" l="l" r="r" t="t"/>
              <a:pathLst>
                <a:path extrusionOk="0" h="591" w="824">
                  <a:moveTo>
                    <a:pt x="108" y="0"/>
                  </a:moveTo>
                  <a:lnTo>
                    <a:pt x="1" y="179"/>
                  </a:lnTo>
                  <a:lnTo>
                    <a:pt x="716" y="591"/>
                  </a:lnTo>
                  <a:lnTo>
                    <a:pt x="824" y="412"/>
                  </a:lnTo>
                  <a:lnTo>
                    <a:pt x="108"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7"/>
            <p:cNvSpPr/>
            <p:nvPr/>
          </p:nvSpPr>
          <p:spPr>
            <a:xfrm>
              <a:off x="2966400" y="2599800"/>
              <a:ext cx="20825" cy="14775"/>
            </a:xfrm>
            <a:custGeom>
              <a:rect b="b" l="l" r="r" t="t"/>
              <a:pathLst>
                <a:path extrusionOk="0" h="591" w="833">
                  <a:moveTo>
                    <a:pt x="725" y="0"/>
                  </a:moveTo>
                  <a:lnTo>
                    <a:pt x="0" y="412"/>
                  </a:lnTo>
                  <a:lnTo>
                    <a:pt x="108" y="591"/>
                  </a:lnTo>
                  <a:lnTo>
                    <a:pt x="832" y="179"/>
                  </a:lnTo>
                  <a:lnTo>
                    <a:pt x="725"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7"/>
            <p:cNvSpPr/>
            <p:nvPr/>
          </p:nvSpPr>
          <p:spPr>
            <a:xfrm>
              <a:off x="3134375" y="2495100"/>
              <a:ext cx="20600" cy="15025"/>
            </a:xfrm>
            <a:custGeom>
              <a:rect b="b" l="l" r="r" t="t"/>
              <a:pathLst>
                <a:path extrusionOk="0" h="601" w="824">
                  <a:moveTo>
                    <a:pt x="716" y="1"/>
                  </a:moveTo>
                  <a:lnTo>
                    <a:pt x="1" y="413"/>
                  </a:lnTo>
                  <a:lnTo>
                    <a:pt x="108" y="600"/>
                  </a:lnTo>
                  <a:lnTo>
                    <a:pt x="824" y="189"/>
                  </a:lnTo>
                  <a:lnTo>
                    <a:pt x="716"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7"/>
            <p:cNvSpPr/>
            <p:nvPr/>
          </p:nvSpPr>
          <p:spPr>
            <a:xfrm>
              <a:off x="2998825" y="2630875"/>
              <a:ext cx="14800" cy="20625"/>
            </a:xfrm>
            <a:custGeom>
              <a:rect b="b" l="l" r="r" t="t"/>
              <a:pathLst>
                <a:path extrusionOk="0" h="825" w="592">
                  <a:moveTo>
                    <a:pt x="412" y="1"/>
                  </a:moveTo>
                  <a:lnTo>
                    <a:pt x="1" y="717"/>
                  </a:lnTo>
                  <a:lnTo>
                    <a:pt x="179" y="824"/>
                  </a:lnTo>
                  <a:lnTo>
                    <a:pt x="591" y="108"/>
                  </a:lnTo>
                  <a:lnTo>
                    <a:pt x="412"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7"/>
            <p:cNvSpPr/>
            <p:nvPr/>
          </p:nvSpPr>
          <p:spPr>
            <a:xfrm>
              <a:off x="3100150" y="2455300"/>
              <a:ext cx="15025" cy="20600"/>
            </a:xfrm>
            <a:custGeom>
              <a:rect b="b" l="l" r="r" t="t"/>
              <a:pathLst>
                <a:path extrusionOk="0" h="824" w="601">
                  <a:moveTo>
                    <a:pt x="412" y="0"/>
                  </a:moveTo>
                  <a:lnTo>
                    <a:pt x="1" y="716"/>
                  </a:lnTo>
                  <a:lnTo>
                    <a:pt x="180" y="824"/>
                  </a:lnTo>
                  <a:lnTo>
                    <a:pt x="600" y="99"/>
                  </a:lnTo>
                  <a:lnTo>
                    <a:pt x="412"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7"/>
            <p:cNvSpPr/>
            <p:nvPr/>
          </p:nvSpPr>
          <p:spPr>
            <a:xfrm>
              <a:off x="3048925" y="2548125"/>
              <a:ext cx="49900" cy="10525"/>
            </a:xfrm>
            <a:custGeom>
              <a:rect b="b" l="l" r="r" t="t"/>
              <a:pathLst>
                <a:path extrusionOk="0" h="421" w="1996">
                  <a:moveTo>
                    <a:pt x="1" y="0"/>
                  </a:moveTo>
                  <a:lnTo>
                    <a:pt x="1" y="421"/>
                  </a:lnTo>
                  <a:lnTo>
                    <a:pt x="1996" y="206"/>
                  </a:lnTo>
                  <a:lnTo>
                    <a:pt x="1" y="0"/>
                  </a:ln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7"/>
            <p:cNvSpPr/>
            <p:nvPr/>
          </p:nvSpPr>
          <p:spPr>
            <a:xfrm>
              <a:off x="3046700" y="2489300"/>
              <a:ext cx="10525" cy="60200"/>
            </a:xfrm>
            <a:custGeom>
              <a:rect b="b" l="l" r="r" t="t"/>
              <a:pathLst>
                <a:path extrusionOk="0" h="2408" w="421">
                  <a:moveTo>
                    <a:pt x="206" y="0"/>
                  </a:moveTo>
                  <a:lnTo>
                    <a:pt x="0" y="2407"/>
                  </a:lnTo>
                  <a:lnTo>
                    <a:pt x="421" y="2407"/>
                  </a:lnTo>
                  <a:lnTo>
                    <a:pt x="206" y="0"/>
                  </a:ln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7"/>
            <p:cNvSpPr/>
            <p:nvPr/>
          </p:nvSpPr>
          <p:spPr>
            <a:xfrm>
              <a:off x="3036625" y="2541875"/>
              <a:ext cx="26650" cy="22825"/>
            </a:xfrm>
            <a:custGeom>
              <a:rect b="b" l="l" r="r" t="t"/>
              <a:pathLst>
                <a:path extrusionOk="0" h="913" w="1066">
                  <a:moveTo>
                    <a:pt x="604" y="1"/>
                  </a:moveTo>
                  <a:cubicBezTo>
                    <a:pt x="493" y="1"/>
                    <a:pt x="379" y="42"/>
                    <a:pt x="287" y="134"/>
                  </a:cubicBezTo>
                  <a:cubicBezTo>
                    <a:pt x="1" y="420"/>
                    <a:pt x="206" y="913"/>
                    <a:pt x="609" y="913"/>
                  </a:cubicBezTo>
                  <a:cubicBezTo>
                    <a:pt x="860" y="913"/>
                    <a:pt x="1065" y="707"/>
                    <a:pt x="1065" y="456"/>
                  </a:cubicBezTo>
                  <a:cubicBezTo>
                    <a:pt x="1065" y="183"/>
                    <a:pt x="839" y="1"/>
                    <a:pt x="604" y="1"/>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7"/>
            <p:cNvSpPr/>
            <p:nvPr/>
          </p:nvSpPr>
          <p:spPr>
            <a:xfrm>
              <a:off x="3028800" y="2438300"/>
              <a:ext cx="19250" cy="33575"/>
            </a:xfrm>
            <a:custGeom>
              <a:rect b="b" l="l" r="r" t="t"/>
              <a:pathLst>
                <a:path extrusionOk="0" h="1343" w="770">
                  <a:moveTo>
                    <a:pt x="493" y="0"/>
                  </a:moveTo>
                  <a:lnTo>
                    <a:pt x="0" y="233"/>
                  </a:lnTo>
                  <a:lnTo>
                    <a:pt x="63" y="367"/>
                  </a:lnTo>
                  <a:lnTo>
                    <a:pt x="314" y="251"/>
                  </a:lnTo>
                  <a:lnTo>
                    <a:pt x="314" y="1181"/>
                  </a:lnTo>
                  <a:lnTo>
                    <a:pt x="27" y="1181"/>
                  </a:lnTo>
                  <a:lnTo>
                    <a:pt x="27" y="1342"/>
                  </a:lnTo>
                  <a:lnTo>
                    <a:pt x="770" y="1342"/>
                  </a:lnTo>
                  <a:lnTo>
                    <a:pt x="770" y="1181"/>
                  </a:lnTo>
                  <a:lnTo>
                    <a:pt x="493" y="1181"/>
                  </a:lnTo>
                  <a:lnTo>
                    <a:pt x="493" y="0"/>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7"/>
            <p:cNvSpPr/>
            <p:nvPr/>
          </p:nvSpPr>
          <p:spPr>
            <a:xfrm>
              <a:off x="3052950" y="2438275"/>
              <a:ext cx="22175" cy="33600"/>
            </a:xfrm>
            <a:custGeom>
              <a:rect b="b" l="l" r="r" t="t"/>
              <a:pathLst>
                <a:path extrusionOk="0" h="1344" w="887">
                  <a:moveTo>
                    <a:pt x="412" y="1"/>
                  </a:moveTo>
                  <a:cubicBezTo>
                    <a:pt x="222" y="1"/>
                    <a:pt x="53" y="133"/>
                    <a:pt x="1" y="315"/>
                  </a:cubicBezTo>
                  <a:lnTo>
                    <a:pt x="153" y="368"/>
                  </a:lnTo>
                  <a:cubicBezTo>
                    <a:pt x="204" y="248"/>
                    <a:pt x="272" y="153"/>
                    <a:pt x="403" y="153"/>
                  </a:cubicBezTo>
                  <a:cubicBezTo>
                    <a:pt x="409" y="153"/>
                    <a:pt x="415" y="153"/>
                    <a:pt x="421" y="153"/>
                  </a:cubicBezTo>
                  <a:cubicBezTo>
                    <a:pt x="547" y="153"/>
                    <a:pt x="654" y="261"/>
                    <a:pt x="654" y="395"/>
                  </a:cubicBezTo>
                  <a:cubicBezTo>
                    <a:pt x="654" y="520"/>
                    <a:pt x="609" y="610"/>
                    <a:pt x="421" y="825"/>
                  </a:cubicBezTo>
                  <a:lnTo>
                    <a:pt x="19" y="1272"/>
                  </a:lnTo>
                  <a:lnTo>
                    <a:pt x="19" y="1343"/>
                  </a:lnTo>
                  <a:lnTo>
                    <a:pt x="887" y="1343"/>
                  </a:lnTo>
                  <a:lnTo>
                    <a:pt x="887" y="1182"/>
                  </a:lnTo>
                  <a:lnTo>
                    <a:pt x="305" y="1182"/>
                  </a:lnTo>
                  <a:lnTo>
                    <a:pt x="564" y="896"/>
                  </a:lnTo>
                  <a:cubicBezTo>
                    <a:pt x="708" y="726"/>
                    <a:pt x="833" y="574"/>
                    <a:pt x="833" y="386"/>
                  </a:cubicBezTo>
                  <a:cubicBezTo>
                    <a:pt x="833" y="168"/>
                    <a:pt x="654" y="1"/>
                    <a:pt x="446" y="1"/>
                  </a:cubicBezTo>
                  <a:cubicBezTo>
                    <a:pt x="441" y="1"/>
                    <a:pt x="436" y="1"/>
                    <a:pt x="430" y="1"/>
                  </a:cubicBezTo>
                  <a:cubicBezTo>
                    <a:pt x="424" y="1"/>
                    <a:pt x="418" y="1"/>
                    <a:pt x="412" y="1"/>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7"/>
            <p:cNvSpPr/>
            <p:nvPr/>
          </p:nvSpPr>
          <p:spPr>
            <a:xfrm>
              <a:off x="3139750" y="2536500"/>
              <a:ext cx="22175" cy="33600"/>
            </a:xfrm>
            <a:custGeom>
              <a:rect b="b" l="l" r="r" t="t"/>
              <a:pathLst>
                <a:path extrusionOk="0" h="1344" w="887">
                  <a:moveTo>
                    <a:pt x="36" y="0"/>
                  </a:moveTo>
                  <a:lnTo>
                    <a:pt x="36" y="161"/>
                  </a:lnTo>
                  <a:lnTo>
                    <a:pt x="582" y="161"/>
                  </a:lnTo>
                  <a:lnTo>
                    <a:pt x="251" y="627"/>
                  </a:lnTo>
                  <a:lnTo>
                    <a:pt x="260" y="653"/>
                  </a:lnTo>
                  <a:lnTo>
                    <a:pt x="322" y="653"/>
                  </a:lnTo>
                  <a:cubicBezTo>
                    <a:pt x="385" y="653"/>
                    <a:pt x="439" y="653"/>
                    <a:pt x="492" y="671"/>
                  </a:cubicBezTo>
                  <a:cubicBezTo>
                    <a:pt x="618" y="707"/>
                    <a:pt x="698" y="814"/>
                    <a:pt x="698" y="931"/>
                  </a:cubicBezTo>
                  <a:cubicBezTo>
                    <a:pt x="698" y="1078"/>
                    <a:pt x="590" y="1200"/>
                    <a:pt x="445" y="1200"/>
                  </a:cubicBezTo>
                  <a:cubicBezTo>
                    <a:pt x="440" y="1200"/>
                    <a:pt x="435" y="1199"/>
                    <a:pt x="430" y="1199"/>
                  </a:cubicBezTo>
                  <a:cubicBezTo>
                    <a:pt x="305" y="1199"/>
                    <a:pt x="197" y="1119"/>
                    <a:pt x="161" y="993"/>
                  </a:cubicBezTo>
                  <a:lnTo>
                    <a:pt x="0" y="1056"/>
                  </a:lnTo>
                  <a:cubicBezTo>
                    <a:pt x="69" y="1228"/>
                    <a:pt x="230" y="1343"/>
                    <a:pt x="418" y="1343"/>
                  </a:cubicBezTo>
                  <a:cubicBezTo>
                    <a:pt x="425" y="1343"/>
                    <a:pt x="432" y="1343"/>
                    <a:pt x="439" y="1342"/>
                  </a:cubicBezTo>
                  <a:cubicBezTo>
                    <a:pt x="449" y="1343"/>
                    <a:pt x="460" y="1343"/>
                    <a:pt x="471" y="1343"/>
                  </a:cubicBezTo>
                  <a:cubicBezTo>
                    <a:pt x="698" y="1343"/>
                    <a:pt x="886" y="1162"/>
                    <a:pt x="886" y="931"/>
                  </a:cubicBezTo>
                  <a:cubicBezTo>
                    <a:pt x="877" y="716"/>
                    <a:pt x="707" y="546"/>
                    <a:pt x="501" y="537"/>
                  </a:cubicBezTo>
                  <a:lnTo>
                    <a:pt x="850" y="54"/>
                  </a:lnTo>
                  <a:lnTo>
                    <a:pt x="850" y="0"/>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7"/>
            <p:cNvSpPr/>
            <p:nvPr/>
          </p:nvSpPr>
          <p:spPr>
            <a:xfrm>
              <a:off x="2944925" y="2536000"/>
              <a:ext cx="22600" cy="34075"/>
            </a:xfrm>
            <a:custGeom>
              <a:rect b="b" l="l" r="r" t="t"/>
              <a:pathLst>
                <a:path extrusionOk="0" h="1363" w="904">
                  <a:moveTo>
                    <a:pt x="450" y="203"/>
                  </a:moveTo>
                  <a:cubicBezTo>
                    <a:pt x="583" y="203"/>
                    <a:pt x="713" y="298"/>
                    <a:pt x="725" y="450"/>
                  </a:cubicBezTo>
                  <a:cubicBezTo>
                    <a:pt x="734" y="611"/>
                    <a:pt x="609" y="745"/>
                    <a:pt x="448" y="745"/>
                  </a:cubicBezTo>
                  <a:cubicBezTo>
                    <a:pt x="215" y="736"/>
                    <a:pt x="99" y="459"/>
                    <a:pt x="251" y="289"/>
                  </a:cubicBezTo>
                  <a:cubicBezTo>
                    <a:pt x="307" y="230"/>
                    <a:pt x="379" y="203"/>
                    <a:pt x="450" y="203"/>
                  </a:cubicBezTo>
                  <a:close/>
                  <a:moveTo>
                    <a:pt x="452" y="0"/>
                  </a:moveTo>
                  <a:cubicBezTo>
                    <a:pt x="226" y="0"/>
                    <a:pt x="0" y="150"/>
                    <a:pt x="0" y="450"/>
                  </a:cubicBezTo>
                  <a:cubicBezTo>
                    <a:pt x="0" y="691"/>
                    <a:pt x="188" y="879"/>
                    <a:pt x="421" y="879"/>
                  </a:cubicBezTo>
                  <a:cubicBezTo>
                    <a:pt x="465" y="879"/>
                    <a:pt x="501" y="879"/>
                    <a:pt x="546" y="870"/>
                  </a:cubicBezTo>
                  <a:lnTo>
                    <a:pt x="546" y="870"/>
                  </a:lnTo>
                  <a:lnTo>
                    <a:pt x="206" y="1362"/>
                  </a:lnTo>
                  <a:lnTo>
                    <a:pt x="430" y="1362"/>
                  </a:lnTo>
                  <a:lnTo>
                    <a:pt x="761" y="834"/>
                  </a:lnTo>
                  <a:cubicBezTo>
                    <a:pt x="850" y="727"/>
                    <a:pt x="895" y="593"/>
                    <a:pt x="904" y="450"/>
                  </a:cubicBezTo>
                  <a:cubicBezTo>
                    <a:pt x="904" y="150"/>
                    <a:pt x="678" y="0"/>
                    <a:pt x="452" y="0"/>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7"/>
            <p:cNvSpPr/>
            <p:nvPr/>
          </p:nvSpPr>
          <p:spPr>
            <a:xfrm>
              <a:off x="3040675" y="2635125"/>
              <a:ext cx="22600" cy="33625"/>
            </a:xfrm>
            <a:custGeom>
              <a:rect b="b" l="l" r="r" t="t"/>
              <a:pathLst>
                <a:path extrusionOk="0" h="1345" w="904">
                  <a:moveTo>
                    <a:pt x="447" y="618"/>
                  </a:moveTo>
                  <a:cubicBezTo>
                    <a:pt x="689" y="618"/>
                    <a:pt x="805" y="896"/>
                    <a:pt x="644" y="1075"/>
                  </a:cubicBezTo>
                  <a:cubicBezTo>
                    <a:pt x="591" y="1134"/>
                    <a:pt x="521" y="1160"/>
                    <a:pt x="452" y="1160"/>
                  </a:cubicBezTo>
                  <a:cubicBezTo>
                    <a:pt x="320" y="1160"/>
                    <a:pt x="190" y="1066"/>
                    <a:pt x="179" y="914"/>
                  </a:cubicBezTo>
                  <a:cubicBezTo>
                    <a:pt x="170" y="753"/>
                    <a:pt x="295" y="618"/>
                    <a:pt x="447" y="618"/>
                  </a:cubicBezTo>
                  <a:close/>
                  <a:moveTo>
                    <a:pt x="483" y="1"/>
                  </a:moveTo>
                  <a:lnTo>
                    <a:pt x="143" y="529"/>
                  </a:lnTo>
                  <a:cubicBezTo>
                    <a:pt x="53" y="636"/>
                    <a:pt x="9" y="770"/>
                    <a:pt x="9" y="905"/>
                  </a:cubicBezTo>
                  <a:cubicBezTo>
                    <a:pt x="0" y="1145"/>
                    <a:pt x="189" y="1344"/>
                    <a:pt x="426" y="1344"/>
                  </a:cubicBezTo>
                  <a:cubicBezTo>
                    <a:pt x="436" y="1344"/>
                    <a:pt x="446" y="1344"/>
                    <a:pt x="456" y="1343"/>
                  </a:cubicBezTo>
                  <a:cubicBezTo>
                    <a:pt x="461" y="1343"/>
                    <a:pt x="467" y="1343"/>
                    <a:pt x="472" y="1343"/>
                  </a:cubicBezTo>
                  <a:cubicBezTo>
                    <a:pt x="706" y="1343"/>
                    <a:pt x="903" y="1150"/>
                    <a:pt x="903" y="905"/>
                  </a:cubicBezTo>
                  <a:cubicBezTo>
                    <a:pt x="903" y="672"/>
                    <a:pt x="715" y="484"/>
                    <a:pt x="483" y="484"/>
                  </a:cubicBezTo>
                  <a:cubicBezTo>
                    <a:pt x="438" y="484"/>
                    <a:pt x="402" y="484"/>
                    <a:pt x="358" y="493"/>
                  </a:cubicBezTo>
                  <a:lnTo>
                    <a:pt x="698" y="1"/>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7"/>
            <p:cNvSpPr/>
            <p:nvPr/>
          </p:nvSpPr>
          <p:spPr>
            <a:xfrm>
              <a:off x="2995700" y="2438075"/>
              <a:ext cx="202875" cy="243975"/>
            </a:xfrm>
            <a:custGeom>
              <a:rect b="b" l="l" r="r" t="t"/>
              <a:pathLst>
                <a:path extrusionOk="0" h="9759" w="8115">
                  <a:moveTo>
                    <a:pt x="4528" y="0"/>
                  </a:moveTo>
                  <a:cubicBezTo>
                    <a:pt x="4530" y="2"/>
                    <a:pt x="4532" y="3"/>
                    <a:pt x="4535" y="4"/>
                  </a:cubicBezTo>
                  <a:lnTo>
                    <a:pt x="4535" y="4"/>
                  </a:lnTo>
                  <a:lnTo>
                    <a:pt x="4537" y="0"/>
                  </a:lnTo>
                  <a:close/>
                  <a:moveTo>
                    <a:pt x="4590" y="689"/>
                  </a:moveTo>
                  <a:lnTo>
                    <a:pt x="4769" y="788"/>
                  </a:lnTo>
                  <a:lnTo>
                    <a:pt x="4358" y="1513"/>
                  </a:lnTo>
                  <a:lnTo>
                    <a:pt x="4179" y="1405"/>
                  </a:lnTo>
                  <a:lnTo>
                    <a:pt x="4590" y="689"/>
                  </a:lnTo>
                  <a:close/>
                  <a:moveTo>
                    <a:pt x="6263" y="2282"/>
                  </a:moveTo>
                  <a:lnTo>
                    <a:pt x="6371" y="2470"/>
                  </a:lnTo>
                  <a:lnTo>
                    <a:pt x="5655" y="2881"/>
                  </a:lnTo>
                  <a:lnTo>
                    <a:pt x="5548" y="2702"/>
                  </a:lnTo>
                  <a:lnTo>
                    <a:pt x="6263" y="2282"/>
                  </a:lnTo>
                  <a:close/>
                  <a:moveTo>
                    <a:pt x="6621" y="3937"/>
                  </a:moveTo>
                  <a:lnTo>
                    <a:pt x="6621" y="3982"/>
                  </a:lnTo>
                  <a:lnTo>
                    <a:pt x="6263" y="4474"/>
                  </a:lnTo>
                  <a:cubicBezTo>
                    <a:pt x="6469" y="4483"/>
                    <a:pt x="6639" y="4653"/>
                    <a:pt x="6648" y="4868"/>
                  </a:cubicBezTo>
                  <a:cubicBezTo>
                    <a:pt x="6648" y="5099"/>
                    <a:pt x="6460" y="5280"/>
                    <a:pt x="6233" y="5280"/>
                  </a:cubicBezTo>
                  <a:cubicBezTo>
                    <a:pt x="6222" y="5280"/>
                    <a:pt x="6211" y="5280"/>
                    <a:pt x="6201" y="5279"/>
                  </a:cubicBezTo>
                  <a:cubicBezTo>
                    <a:pt x="6194" y="5280"/>
                    <a:pt x="6187" y="5280"/>
                    <a:pt x="6181" y="5280"/>
                  </a:cubicBezTo>
                  <a:cubicBezTo>
                    <a:pt x="6001" y="5280"/>
                    <a:pt x="5840" y="5165"/>
                    <a:pt x="5771" y="4993"/>
                  </a:cubicBezTo>
                  <a:lnTo>
                    <a:pt x="5932" y="4930"/>
                  </a:lnTo>
                  <a:cubicBezTo>
                    <a:pt x="5968" y="5056"/>
                    <a:pt x="6075" y="5136"/>
                    <a:pt x="6201" y="5136"/>
                  </a:cubicBezTo>
                  <a:cubicBezTo>
                    <a:pt x="6206" y="5136"/>
                    <a:pt x="6211" y="5137"/>
                    <a:pt x="6216" y="5137"/>
                  </a:cubicBezTo>
                  <a:cubicBezTo>
                    <a:pt x="6361" y="5137"/>
                    <a:pt x="6469" y="5015"/>
                    <a:pt x="6460" y="4868"/>
                  </a:cubicBezTo>
                  <a:cubicBezTo>
                    <a:pt x="6460" y="4751"/>
                    <a:pt x="6380" y="4644"/>
                    <a:pt x="6263" y="4608"/>
                  </a:cubicBezTo>
                  <a:cubicBezTo>
                    <a:pt x="6210" y="4590"/>
                    <a:pt x="6147" y="4590"/>
                    <a:pt x="6093" y="4590"/>
                  </a:cubicBezTo>
                  <a:lnTo>
                    <a:pt x="6022" y="4590"/>
                  </a:lnTo>
                  <a:lnTo>
                    <a:pt x="6013" y="4564"/>
                  </a:lnTo>
                  <a:lnTo>
                    <a:pt x="6353" y="4098"/>
                  </a:lnTo>
                  <a:lnTo>
                    <a:pt x="5807" y="4098"/>
                  </a:lnTo>
                  <a:lnTo>
                    <a:pt x="5807" y="3937"/>
                  </a:lnTo>
                  <a:close/>
                  <a:moveTo>
                    <a:pt x="5664" y="6335"/>
                  </a:moveTo>
                  <a:lnTo>
                    <a:pt x="6380" y="6756"/>
                  </a:lnTo>
                  <a:lnTo>
                    <a:pt x="6272" y="6935"/>
                  </a:lnTo>
                  <a:lnTo>
                    <a:pt x="5557" y="6523"/>
                  </a:lnTo>
                  <a:lnTo>
                    <a:pt x="5664" y="6335"/>
                  </a:lnTo>
                  <a:close/>
                  <a:moveTo>
                    <a:pt x="4367" y="7713"/>
                  </a:moveTo>
                  <a:lnTo>
                    <a:pt x="4778" y="8429"/>
                  </a:lnTo>
                  <a:lnTo>
                    <a:pt x="4599" y="8536"/>
                  </a:lnTo>
                  <a:lnTo>
                    <a:pt x="4179" y="7820"/>
                  </a:lnTo>
                  <a:lnTo>
                    <a:pt x="4367" y="7713"/>
                  </a:lnTo>
                  <a:close/>
                  <a:moveTo>
                    <a:pt x="2497" y="7883"/>
                  </a:moveTo>
                  <a:lnTo>
                    <a:pt x="2157" y="8375"/>
                  </a:lnTo>
                  <a:cubicBezTo>
                    <a:pt x="2192" y="8366"/>
                    <a:pt x="2237" y="8366"/>
                    <a:pt x="2273" y="8366"/>
                  </a:cubicBezTo>
                  <a:cubicBezTo>
                    <a:pt x="2506" y="8366"/>
                    <a:pt x="2702" y="8554"/>
                    <a:pt x="2693" y="8796"/>
                  </a:cubicBezTo>
                  <a:cubicBezTo>
                    <a:pt x="2702" y="9032"/>
                    <a:pt x="2505" y="9225"/>
                    <a:pt x="2262" y="9225"/>
                  </a:cubicBezTo>
                  <a:cubicBezTo>
                    <a:pt x="2257" y="9225"/>
                    <a:pt x="2252" y="9225"/>
                    <a:pt x="2246" y="9225"/>
                  </a:cubicBezTo>
                  <a:cubicBezTo>
                    <a:pt x="2236" y="9226"/>
                    <a:pt x="2226" y="9226"/>
                    <a:pt x="2216" y="9226"/>
                  </a:cubicBezTo>
                  <a:cubicBezTo>
                    <a:pt x="1979" y="9226"/>
                    <a:pt x="1790" y="9027"/>
                    <a:pt x="1799" y="8796"/>
                  </a:cubicBezTo>
                  <a:cubicBezTo>
                    <a:pt x="1808" y="8652"/>
                    <a:pt x="1852" y="8518"/>
                    <a:pt x="1942" y="8411"/>
                  </a:cubicBezTo>
                  <a:lnTo>
                    <a:pt x="2273" y="7883"/>
                  </a:lnTo>
                  <a:close/>
                  <a:moveTo>
                    <a:pt x="4535" y="4"/>
                  </a:moveTo>
                  <a:lnTo>
                    <a:pt x="2470" y="4215"/>
                  </a:lnTo>
                  <a:cubicBezTo>
                    <a:pt x="2568" y="4268"/>
                    <a:pt x="2640" y="4358"/>
                    <a:pt x="2676" y="4456"/>
                  </a:cubicBezTo>
                  <a:lnTo>
                    <a:pt x="4125" y="4608"/>
                  </a:lnTo>
                  <a:lnTo>
                    <a:pt x="2676" y="4760"/>
                  </a:lnTo>
                  <a:cubicBezTo>
                    <a:pt x="2608" y="4951"/>
                    <a:pt x="2431" y="5064"/>
                    <a:pt x="2248" y="5064"/>
                  </a:cubicBezTo>
                  <a:cubicBezTo>
                    <a:pt x="2190" y="5064"/>
                    <a:pt x="2132" y="5052"/>
                    <a:pt x="2076" y="5029"/>
                  </a:cubicBezTo>
                  <a:lnTo>
                    <a:pt x="707" y="7811"/>
                  </a:lnTo>
                  <a:lnTo>
                    <a:pt x="662" y="7883"/>
                  </a:lnTo>
                  <a:lnTo>
                    <a:pt x="0" y="9243"/>
                  </a:lnTo>
                  <a:cubicBezTo>
                    <a:pt x="723" y="9593"/>
                    <a:pt x="1488" y="9759"/>
                    <a:pt x="2241" y="9759"/>
                  </a:cubicBezTo>
                  <a:cubicBezTo>
                    <a:pt x="4144" y="9759"/>
                    <a:pt x="5974" y="8699"/>
                    <a:pt x="6872" y="6872"/>
                  </a:cubicBezTo>
                  <a:cubicBezTo>
                    <a:pt x="8114" y="4333"/>
                    <a:pt x="7071" y="1259"/>
                    <a:pt x="4535" y="4"/>
                  </a:cubicBezTo>
                  <a:close/>
                </a:path>
              </a:pathLst>
            </a:custGeom>
            <a:solidFill>
              <a:srgbClr val="F6E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7"/>
            <p:cNvSpPr/>
            <p:nvPr/>
          </p:nvSpPr>
          <p:spPr>
            <a:xfrm>
              <a:off x="3100150" y="2630875"/>
              <a:ext cx="15025" cy="20625"/>
            </a:xfrm>
            <a:custGeom>
              <a:rect b="b" l="l" r="r" t="t"/>
              <a:pathLst>
                <a:path extrusionOk="0" h="825" w="601">
                  <a:moveTo>
                    <a:pt x="180" y="1"/>
                  </a:moveTo>
                  <a:lnTo>
                    <a:pt x="1" y="108"/>
                  </a:lnTo>
                  <a:lnTo>
                    <a:pt x="412" y="824"/>
                  </a:lnTo>
                  <a:lnTo>
                    <a:pt x="600" y="717"/>
                  </a:lnTo>
                  <a:lnTo>
                    <a:pt x="180"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7"/>
            <p:cNvSpPr/>
            <p:nvPr/>
          </p:nvSpPr>
          <p:spPr>
            <a:xfrm>
              <a:off x="3134375" y="2596675"/>
              <a:ext cx="20600" cy="14775"/>
            </a:xfrm>
            <a:custGeom>
              <a:rect b="b" l="l" r="r" t="t"/>
              <a:pathLst>
                <a:path extrusionOk="0" h="591" w="824">
                  <a:moveTo>
                    <a:pt x="108" y="0"/>
                  </a:moveTo>
                  <a:lnTo>
                    <a:pt x="1" y="179"/>
                  </a:lnTo>
                  <a:lnTo>
                    <a:pt x="716" y="591"/>
                  </a:lnTo>
                  <a:lnTo>
                    <a:pt x="824" y="412"/>
                  </a:lnTo>
                  <a:lnTo>
                    <a:pt x="108" y="0"/>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7"/>
            <p:cNvSpPr/>
            <p:nvPr/>
          </p:nvSpPr>
          <p:spPr>
            <a:xfrm>
              <a:off x="3134375" y="2495100"/>
              <a:ext cx="20600" cy="15025"/>
            </a:xfrm>
            <a:custGeom>
              <a:rect b="b" l="l" r="r" t="t"/>
              <a:pathLst>
                <a:path extrusionOk="0" h="601" w="824">
                  <a:moveTo>
                    <a:pt x="716" y="1"/>
                  </a:moveTo>
                  <a:lnTo>
                    <a:pt x="1" y="413"/>
                  </a:lnTo>
                  <a:lnTo>
                    <a:pt x="108" y="600"/>
                  </a:lnTo>
                  <a:lnTo>
                    <a:pt x="824" y="189"/>
                  </a:lnTo>
                  <a:lnTo>
                    <a:pt x="716"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7"/>
            <p:cNvSpPr/>
            <p:nvPr/>
          </p:nvSpPr>
          <p:spPr>
            <a:xfrm>
              <a:off x="3012700" y="2633350"/>
              <a:ext cx="925" cy="2025"/>
            </a:xfrm>
            <a:custGeom>
              <a:rect b="b" l="l" r="r" t="t"/>
              <a:pathLst>
                <a:path extrusionOk="0" h="81" w="37">
                  <a:moveTo>
                    <a:pt x="36" y="0"/>
                  </a:moveTo>
                  <a:lnTo>
                    <a:pt x="0" y="81"/>
                  </a:lnTo>
                  <a:lnTo>
                    <a:pt x="36" y="9"/>
                  </a:lnTo>
                  <a:lnTo>
                    <a:pt x="36" y="0"/>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7"/>
            <p:cNvSpPr/>
            <p:nvPr/>
          </p:nvSpPr>
          <p:spPr>
            <a:xfrm>
              <a:off x="3100150" y="2455300"/>
              <a:ext cx="15025" cy="20600"/>
            </a:xfrm>
            <a:custGeom>
              <a:rect b="b" l="l" r="r" t="t"/>
              <a:pathLst>
                <a:path extrusionOk="0" h="824" w="601">
                  <a:moveTo>
                    <a:pt x="412" y="0"/>
                  </a:moveTo>
                  <a:lnTo>
                    <a:pt x="1" y="716"/>
                  </a:lnTo>
                  <a:lnTo>
                    <a:pt x="180" y="824"/>
                  </a:lnTo>
                  <a:lnTo>
                    <a:pt x="600" y="99"/>
                  </a:lnTo>
                  <a:lnTo>
                    <a:pt x="412" y="0"/>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7"/>
            <p:cNvSpPr/>
            <p:nvPr/>
          </p:nvSpPr>
          <p:spPr>
            <a:xfrm>
              <a:off x="3062800" y="2549475"/>
              <a:ext cx="36250" cy="7625"/>
            </a:xfrm>
            <a:custGeom>
              <a:rect b="b" l="l" r="r" t="t"/>
              <a:pathLst>
                <a:path extrusionOk="0" h="305" w="1450">
                  <a:moveTo>
                    <a:pt x="0" y="0"/>
                  </a:moveTo>
                  <a:lnTo>
                    <a:pt x="0" y="0"/>
                  </a:lnTo>
                  <a:cubicBezTo>
                    <a:pt x="27" y="99"/>
                    <a:pt x="27" y="206"/>
                    <a:pt x="0" y="304"/>
                  </a:cubicBezTo>
                  <a:lnTo>
                    <a:pt x="1450" y="152"/>
                  </a:lnTo>
                  <a:lnTo>
                    <a:pt x="0" y="0"/>
                  </a:lnTo>
                  <a:close/>
                </a:path>
              </a:pathLst>
            </a:custGeom>
            <a:solidFill>
              <a:srgbClr val="88CA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7"/>
            <p:cNvSpPr/>
            <p:nvPr/>
          </p:nvSpPr>
          <p:spPr>
            <a:xfrm>
              <a:off x="3047600" y="2543425"/>
              <a:ext cx="20500" cy="21275"/>
            </a:xfrm>
            <a:custGeom>
              <a:rect b="b" l="l" r="r" t="t"/>
              <a:pathLst>
                <a:path extrusionOk="0" h="851" w="820">
                  <a:moveTo>
                    <a:pt x="403" y="1"/>
                  </a:moveTo>
                  <a:lnTo>
                    <a:pt x="0" y="815"/>
                  </a:lnTo>
                  <a:cubicBezTo>
                    <a:pt x="62" y="840"/>
                    <a:pt x="122" y="851"/>
                    <a:pt x="179" y="851"/>
                  </a:cubicBezTo>
                  <a:cubicBezTo>
                    <a:pt x="593" y="851"/>
                    <a:pt x="820" y="252"/>
                    <a:pt x="403" y="1"/>
                  </a:cubicBezTo>
                  <a:close/>
                </a:path>
              </a:pathLst>
            </a:custGeom>
            <a:solidFill>
              <a:srgbClr val="9DD4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7"/>
            <p:cNvSpPr/>
            <p:nvPr/>
          </p:nvSpPr>
          <p:spPr>
            <a:xfrm>
              <a:off x="3139975" y="2536500"/>
              <a:ext cx="21725" cy="33600"/>
            </a:xfrm>
            <a:custGeom>
              <a:rect b="b" l="l" r="r" t="t"/>
              <a:pathLst>
                <a:path extrusionOk="0" h="1344" w="869">
                  <a:moveTo>
                    <a:pt x="27" y="0"/>
                  </a:moveTo>
                  <a:lnTo>
                    <a:pt x="27" y="161"/>
                  </a:lnTo>
                  <a:lnTo>
                    <a:pt x="573" y="161"/>
                  </a:lnTo>
                  <a:lnTo>
                    <a:pt x="242" y="627"/>
                  </a:lnTo>
                  <a:lnTo>
                    <a:pt x="251" y="653"/>
                  </a:lnTo>
                  <a:lnTo>
                    <a:pt x="313" y="653"/>
                  </a:lnTo>
                  <a:cubicBezTo>
                    <a:pt x="376" y="653"/>
                    <a:pt x="430" y="653"/>
                    <a:pt x="492" y="671"/>
                  </a:cubicBezTo>
                  <a:cubicBezTo>
                    <a:pt x="609" y="707"/>
                    <a:pt x="689" y="814"/>
                    <a:pt x="689" y="931"/>
                  </a:cubicBezTo>
                  <a:cubicBezTo>
                    <a:pt x="698" y="1078"/>
                    <a:pt x="581" y="1200"/>
                    <a:pt x="444" y="1200"/>
                  </a:cubicBezTo>
                  <a:cubicBezTo>
                    <a:pt x="439" y="1200"/>
                    <a:pt x="435" y="1199"/>
                    <a:pt x="430" y="1199"/>
                  </a:cubicBezTo>
                  <a:cubicBezTo>
                    <a:pt x="296" y="1199"/>
                    <a:pt x="188" y="1119"/>
                    <a:pt x="152" y="993"/>
                  </a:cubicBezTo>
                  <a:lnTo>
                    <a:pt x="0" y="1056"/>
                  </a:lnTo>
                  <a:cubicBezTo>
                    <a:pt x="61" y="1228"/>
                    <a:pt x="229" y="1343"/>
                    <a:pt x="409" y="1343"/>
                  </a:cubicBezTo>
                  <a:cubicBezTo>
                    <a:pt x="416" y="1343"/>
                    <a:pt x="423" y="1343"/>
                    <a:pt x="430" y="1342"/>
                  </a:cubicBezTo>
                  <a:cubicBezTo>
                    <a:pt x="440" y="1343"/>
                    <a:pt x="451" y="1343"/>
                    <a:pt x="462" y="1343"/>
                  </a:cubicBezTo>
                  <a:cubicBezTo>
                    <a:pt x="688" y="1343"/>
                    <a:pt x="868" y="1162"/>
                    <a:pt x="868" y="931"/>
                  </a:cubicBezTo>
                  <a:cubicBezTo>
                    <a:pt x="868" y="716"/>
                    <a:pt x="698" y="546"/>
                    <a:pt x="483" y="537"/>
                  </a:cubicBezTo>
                  <a:lnTo>
                    <a:pt x="841" y="54"/>
                  </a:lnTo>
                  <a:lnTo>
                    <a:pt x="841" y="0"/>
                  </a:lnTo>
                  <a:close/>
                </a:path>
              </a:pathLst>
            </a:custGeom>
            <a:solidFill>
              <a:srgbClr val="80B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7"/>
            <p:cNvSpPr/>
            <p:nvPr/>
          </p:nvSpPr>
          <p:spPr>
            <a:xfrm>
              <a:off x="3041675" y="2650550"/>
              <a:ext cx="17350" cy="14600"/>
            </a:xfrm>
            <a:custGeom>
              <a:rect b="b" l="l" r="r" t="t"/>
              <a:pathLst>
                <a:path extrusionOk="0" h="584" w="694">
                  <a:moveTo>
                    <a:pt x="386" y="1"/>
                  </a:moveTo>
                  <a:cubicBezTo>
                    <a:pt x="139" y="1"/>
                    <a:pt x="0" y="302"/>
                    <a:pt x="174" y="493"/>
                  </a:cubicBezTo>
                  <a:cubicBezTo>
                    <a:pt x="234" y="556"/>
                    <a:pt x="309" y="584"/>
                    <a:pt x="383" y="584"/>
                  </a:cubicBezTo>
                  <a:cubicBezTo>
                    <a:pt x="531" y="584"/>
                    <a:pt x="675" y="470"/>
                    <a:pt x="675" y="297"/>
                  </a:cubicBezTo>
                  <a:cubicBezTo>
                    <a:pt x="693" y="136"/>
                    <a:pt x="568" y="1"/>
                    <a:pt x="407" y="1"/>
                  </a:cubicBezTo>
                  <a:cubicBezTo>
                    <a:pt x="400" y="1"/>
                    <a:pt x="393" y="1"/>
                    <a:pt x="386" y="1"/>
                  </a:cubicBezTo>
                  <a:close/>
                </a:path>
              </a:pathLst>
            </a:custGeom>
            <a:solidFill>
              <a:srgbClr val="F6E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7"/>
            <p:cNvSpPr/>
            <p:nvPr/>
          </p:nvSpPr>
          <p:spPr>
            <a:xfrm>
              <a:off x="3040675" y="2635125"/>
              <a:ext cx="22600" cy="33625"/>
            </a:xfrm>
            <a:custGeom>
              <a:rect b="b" l="l" r="r" t="t"/>
              <a:pathLst>
                <a:path extrusionOk="0" h="1345" w="904">
                  <a:moveTo>
                    <a:pt x="425" y="623"/>
                  </a:moveTo>
                  <a:cubicBezTo>
                    <a:pt x="575" y="623"/>
                    <a:pt x="721" y="740"/>
                    <a:pt x="715" y="914"/>
                  </a:cubicBezTo>
                  <a:cubicBezTo>
                    <a:pt x="733" y="1066"/>
                    <a:pt x="608" y="1200"/>
                    <a:pt x="447" y="1200"/>
                  </a:cubicBezTo>
                  <a:cubicBezTo>
                    <a:pt x="440" y="1200"/>
                    <a:pt x="433" y="1201"/>
                    <a:pt x="426" y="1201"/>
                  </a:cubicBezTo>
                  <a:cubicBezTo>
                    <a:pt x="179" y="1201"/>
                    <a:pt x="40" y="899"/>
                    <a:pt x="214" y="717"/>
                  </a:cubicBezTo>
                  <a:cubicBezTo>
                    <a:pt x="274" y="651"/>
                    <a:pt x="350" y="623"/>
                    <a:pt x="425" y="623"/>
                  </a:cubicBezTo>
                  <a:close/>
                  <a:moveTo>
                    <a:pt x="483" y="1"/>
                  </a:moveTo>
                  <a:lnTo>
                    <a:pt x="143" y="529"/>
                  </a:lnTo>
                  <a:cubicBezTo>
                    <a:pt x="53" y="636"/>
                    <a:pt x="9" y="770"/>
                    <a:pt x="9" y="914"/>
                  </a:cubicBezTo>
                  <a:cubicBezTo>
                    <a:pt x="0" y="1145"/>
                    <a:pt x="189" y="1344"/>
                    <a:pt x="426" y="1344"/>
                  </a:cubicBezTo>
                  <a:cubicBezTo>
                    <a:pt x="436" y="1344"/>
                    <a:pt x="446" y="1344"/>
                    <a:pt x="456" y="1343"/>
                  </a:cubicBezTo>
                  <a:cubicBezTo>
                    <a:pt x="461" y="1343"/>
                    <a:pt x="467" y="1343"/>
                    <a:pt x="472" y="1343"/>
                  </a:cubicBezTo>
                  <a:cubicBezTo>
                    <a:pt x="706" y="1343"/>
                    <a:pt x="903" y="1150"/>
                    <a:pt x="903" y="914"/>
                  </a:cubicBezTo>
                  <a:cubicBezTo>
                    <a:pt x="903" y="672"/>
                    <a:pt x="715" y="484"/>
                    <a:pt x="483" y="484"/>
                  </a:cubicBezTo>
                  <a:cubicBezTo>
                    <a:pt x="438" y="484"/>
                    <a:pt x="402" y="484"/>
                    <a:pt x="358" y="493"/>
                  </a:cubicBezTo>
                  <a:lnTo>
                    <a:pt x="698" y="1"/>
                  </a:lnTo>
                  <a:close/>
                </a:path>
              </a:pathLst>
            </a:custGeom>
            <a:solidFill>
              <a:srgbClr val="80B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37"/>
          <p:cNvGrpSpPr/>
          <p:nvPr/>
        </p:nvGrpSpPr>
        <p:grpSpPr>
          <a:xfrm>
            <a:off x="2325463" y="1727502"/>
            <a:ext cx="916517" cy="922636"/>
            <a:chOff x="1626938" y="1815819"/>
            <a:chExt cx="365700" cy="368156"/>
          </a:xfrm>
        </p:grpSpPr>
        <p:sp>
          <p:nvSpPr>
            <p:cNvPr id="1042" name="Google Shape;1042;p37"/>
            <p:cNvSpPr/>
            <p:nvPr/>
          </p:nvSpPr>
          <p:spPr>
            <a:xfrm>
              <a:off x="1626938" y="1815819"/>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 name="Google Shape;1043;p37"/>
            <p:cNvGrpSpPr/>
            <p:nvPr/>
          </p:nvGrpSpPr>
          <p:grpSpPr>
            <a:xfrm>
              <a:off x="1668575" y="1843975"/>
              <a:ext cx="276725" cy="340000"/>
              <a:chOff x="1668575" y="1843975"/>
              <a:chExt cx="276725" cy="340000"/>
            </a:xfrm>
          </p:grpSpPr>
          <p:sp>
            <p:nvSpPr>
              <p:cNvPr id="1044" name="Google Shape;1044;p37"/>
              <p:cNvSpPr/>
              <p:nvPr/>
            </p:nvSpPr>
            <p:spPr>
              <a:xfrm>
                <a:off x="1668575" y="1843975"/>
                <a:ext cx="276725" cy="80325"/>
              </a:xfrm>
              <a:custGeom>
                <a:rect b="b" l="l" r="r" t="t"/>
                <a:pathLst>
                  <a:path extrusionOk="0" h="3213" w="11069">
                    <a:moveTo>
                      <a:pt x="1415" y="1"/>
                    </a:moveTo>
                    <a:cubicBezTo>
                      <a:pt x="779" y="1"/>
                      <a:pt x="234" y="457"/>
                      <a:pt x="117" y="1083"/>
                    </a:cubicBezTo>
                    <a:cubicBezTo>
                      <a:pt x="1" y="1701"/>
                      <a:pt x="350" y="2318"/>
                      <a:pt x="940" y="2551"/>
                    </a:cubicBezTo>
                    <a:lnTo>
                      <a:pt x="940" y="2542"/>
                    </a:lnTo>
                    <a:lnTo>
                      <a:pt x="940" y="654"/>
                    </a:lnTo>
                    <a:lnTo>
                      <a:pt x="10496" y="654"/>
                    </a:lnTo>
                    <a:lnTo>
                      <a:pt x="10496" y="2640"/>
                    </a:lnTo>
                    <a:cubicBezTo>
                      <a:pt x="10818" y="2640"/>
                      <a:pt x="11069" y="2891"/>
                      <a:pt x="11069" y="3213"/>
                    </a:cubicBezTo>
                    <a:lnTo>
                      <a:pt x="11069" y="573"/>
                    </a:lnTo>
                    <a:cubicBezTo>
                      <a:pt x="11069" y="251"/>
                      <a:pt x="10818" y="1"/>
                      <a:pt x="10496" y="1"/>
                    </a:cubicBezTo>
                    <a:close/>
                  </a:path>
                </a:pathLst>
              </a:custGeom>
              <a:solidFill>
                <a:srgbClr val="5E8B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7"/>
              <p:cNvSpPr/>
              <p:nvPr/>
            </p:nvSpPr>
            <p:spPr>
              <a:xfrm>
                <a:off x="1703925" y="1909975"/>
                <a:ext cx="241375" cy="274000"/>
              </a:xfrm>
              <a:custGeom>
                <a:rect b="b" l="l" r="r" t="t"/>
                <a:pathLst>
                  <a:path extrusionOk="0" h="10960" w="9655">
                    <a:moveTo>
                      <a:pt x="1" y="0"/>
                    </a:moveTo>
                    <a:lnTo>
                      <a:pt x="1" y="9663"/>
                    </a:lnTo>
                    <a:cubicBezTo>
                      <a:pt x="1266" y="10535"/>
                      <a:pt x="2719" y="10959"/>
                      <a:pt x="4162" y="10959"/>
                    </a:cubicBezTo>
                    <a:cubicBezTo>
                      <a:pt x="6198" y="10959"/>
                      <a:pt x="8215" y="10114"/>
                      <a:pt x="9655" y="8491"/>
                    </a:cubicBezTo>
                    <a:lnTo>
                      <a:pt x="9655" y="1485"/>
                    </a:lnTo>
                    <a:cubicBezTo>
                      <a:pt x="8841" y="1485"/>
                      <a:pt x="8169" y="814"/>
                      <a:pt x="8169" y="0"/>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7"/>
              <p:cNvSpPr/>
              <p:nvPr/>
            </p:nvSpPr>
            <p:spPr>
              <a:xfrm>
                <a:off x="1908150" y="1909975"/>
                <a:ext cx="37150" cy="37150"/>
              </a:xfrm>
              <a:custGeom>
                <a:rect b="b" l="l" r="r" t="t"/>
                <a:pathLst>
                  <a:path extrusionOk="0" h="1486" w="1486">
                    <a:moveTo>
                      <a:pt x="0" y="0"/>
                    </a:moveTo>
                    <a:cubicBezTo>
                      <a:pt x="0" y="814"/>
                      <a:pt x="672" y="1485"/>
                      <a:pt x="1486" y="1485"/>
                    </a:cubicBezTo>
                    <a:lnTo>
                      <a:pt x="1486" y="573"/>
                    </a:lnTo>
                    <a:cubicBezTo>
                      <a:pt x="1486" y="259"/>
                      <a:pt x="1235" y="0"/>
                      <a:pt x="913"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7"/>
              <p:cNvSpPr/>
              <p:nvPr/>
            </p:nvSpPr>
            <p:spPr>
              <a:xfrm>
                <a:off x="1692075" y="1860300"/>
                <a:ext cx="238925" cy="49675"/>
              </a:xfrm>
              <a:custGeom>
                <a:rect b="b" l="l" r="r" t="t"/>
                <a:pathLst>
                  <a:path extrusionOk="0" h="1987" w="9557">
                    <a:moveTo>
                      <a:pt x="0" y="1"/>
                    </a:moveTo>
                    <a:lnTo>
                      <a:pt x="0" y="1889"/>
                    </a:lnTo>
                    <a:lnTo>
                      <a:pt x="0" y="1898"/>
                    </a:lnTo>
                    <a:cubicBezTo>
                      <a:pt x="144" y="1951"/>
                      <a:pt x="305" y="1987"/>
                      <a:pt x="475" y="1987"/>
                    </a:cubicBezTo>
                    <a:lnTo>
                      <a:pt x="9556" y="1987"/>
                    </a:lnTo>
                    <a:lnTo>
                      <a:pt x="9556"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7"/>
              <p:cNvSpPr/>
              <p:nvPr/>
            </p:nvSpPr>
            <p:spPr>
              <a:xfrm>
                <a:off x="1670825" y="1878425"/>
                <a:ext cx="33125" cy="273150"/>
              </a:xfrm>
              <a:custGeom>
                <a:rect b="b" l="l" r="r" t="t"/>
                <a:pathLst>
                  <a:path extrusionOk="0" h="10926" w="1325">
                    <a:moveTo>
                      <a:pt x="0" y="0"/>
                    </a:moveTo>
                    <a:lnTo>
                      <a:pt x="0" y="9753"/>
                    </a:lnTo>
                    <a:cubicBezTo>
                      <a:pt x="394" y="10191"/>
                      <a:pt x="832" y="10585"/>
                      <a:pt x="1325" y="10925"/>
                    </a:cubicBezTo>
                    <a:lnTo>
                      <a:pt x="1325" y="1262"/>
                    </a:lnTo>
                    <a:cubicBezTo>
                      <a:pt x="609" y="1262"/>
                      <a:pt x="27" y="707"/>
                      <a:pt x="0" y="0"/>
                    </a:cubicBezTo>
                    <a:close/>
                  </a:path>
                </a:pathLst>
              </a:custGeom>
              <a:solidFill>
                <a:srgbClr val="6A9E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7"/>
              <p:cNvSpPr/>
              <p:nvPr/>
            </p:nvSpPr>
            <p:spPr>
              <a:xfrm>
                <a:off x="1692075" y="1879325"/>
                <a:ext cx="238925" cy="3825"/>
              </a:xfrm>
              <a:custGeom>
                <a:rect b="b" l="l" r="r" t="t"/>
                <a:pathLst>
                  <a:path extrusionOk="0" h="153" w="9557">
                    <a:moveTo>
                      <a:pt x="0" y="0"/>
                    </a:moveTo>
                    <a:lnTo>
                      <a:pt x="0" y="152"/>
                    </a:lnTo>
                    <a:lnTo>
                      <a:pt x="9556" y="152"/>
                    </a:lnTo>
                    <a:lnTo>
                      <a:pt x="9556"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7"/>
              <p:cNvSpPr/>
              <p:nvPr/>
            </p:nvSpPr>
            <p:spPr>
              <a:xfrm>
                <a:off x="1692075" y="1872150"/>
                <a:ext cx="238925" cy="3850"/>
              </a:xfrm>
              <a:custGeom>
                <a:rect b="b" l="l" r="r" t="t"/>
                <a:pathLst>
                  <a:path extrusionOk="0" h="154" w="9557">
                    <a:moveTo>
                      <a:pt x="0" y="1"/>
                    </a:moveTo>
                    <a:lnTo>
                      <a:pt x="0" y="153"/>
                    </a:lnTo>
                    <a:lnTo>
                      <a:pt x="9556" y="153"/>
                    </a:lnTo>
                    <a:lnTo>
                      <a:pt x="9556"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7"/>
              <p:cNvSpPr/>
              <p:nvPr/>
            </p:nvSpPr>
            <p:spPr>
              <a:xfrm>
                <a:off x="1692075" y="1865225"/>
                <a:ext cx="238925" cy="3600"/>
              </a:xfrm>
              <a:custGeom>
                <a:rect b="b" l="l" r="r" t="t"/>
                <a:pathLst>
                  <a:path extrusionOk="0" h="144" w="9557">
                    <a:moveTo>
                      <a:pt x="0" y="1"/>
                    </a:moveTo>
                    <a:lnTo>
                      <a:pt x="0" y="144"/>
                    </a:lnTo>
                    <a:lnTo>
                      <a:pt x="9556" y="144"/>
                    </a:lnTo>
                    <a:lnTo>
                      <a:pt x="9556"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7"/>
              <p:cNvSpPr/>
              <p:nvPr/>
            </p:nvSpPr>
            <p:spPr>
              <a:xfrm>
                <a:off x="1692075" y="1893400"/>
                <a:ext cx="238925" cy="3850"/>
              </a:xfrm>
              <a:custGeom>
                <a:rect b="b" l="l" r="r" t="t"/>
                <a:pathLst>
                  <a:path extrusionOk="0" h="154" w="9557">
                    <a:moveTo>
                      <a:pt x="0" y="1"/>
                    </a:moveTo>
                    <a:lnTo>
                      <a:pt x="0" y="153"/>
                    </a:lnTo>
                    <a:lnTo>
                      <a:pt x="9556" y="153"/>
                    </a:lnTo>
                    <a:lnTo>
                      <a:pt x="9556"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7"/>
              <p:cNvSpPr/>
              <p:nvPr/>
            </p:nvSpPr>
            <p:spPr>
              <a:xfrm>
                <a:off x="1692075" y="1886475"/>
                <a:ext cx="238925" cy="3600"/>
              </a:xfrm>
              <a:custGeom>
                <a:rect b="b" l="l" r="r" t="t"/>
                <a:pathLst>
                  <a:path extrusionOk="0" h="144" w="9557">
                    <a:moveTo>
                      <a:pt x="0" y="1"/>
                    </a:moveTo>
                    <a:lnTo>
                      <a:pt x="0" y="144"/>
                    </a:lnTo>
                    <a:lnTo>
                      <a:pt x="9556" y="144"/>
                    </a:lnTo>
                    <a:lnTo>
                      <a:pt x="9556"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7"/>
              <p:cNvSpPr/>
              <p:nvPr/>
            </p:nvSpPr>
            <p:spPr>
              <a:xfrm>
                <a:off x="1692075" y="1900575"/>
                <a:ext cx="238925" cy="3825"/>
              </a:xfrm>
              <a:custGeom>
                <a:rect b="b" l="l" r="r" t="t"/>
                <a:pathLst>
                  <a:path extrusionOk="0" h="153" w="9557">
                    <a:moveTo>
                      <a:pt x="0" y="0"/>
                    </a:moveTo>
                    <a:lnTo>
                      <a:pt x="0" y="152"/>
                    </a:lnTo>
                    <a:lnTo>
                      <a:pt x="9556" y="152"/>
                    </a:lnTo>
                    <a:lnTo>
                      <a:pt x="9556"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7"/>
              <p:cNvSpPr/>
              <p:nvPr/>
            </p:nvSpPr>
            <p:spPr>
              <a:xfrm>
                <a:off x="1756275" y="1961850"/>
                <a:ext cx="136700" cy="53275"/>
              </a:xfrm>
              <a:custGeom>
                <a:rect b="b" l="l" r="r" t="t"/>
                <a:pathLst>
                  <a:path extrusionOk="0" h="2131" w="5468">
                    <a:moveTo>
                      <a:pt x="0" y="1"/>
                    </a:moveTo>
                    <a:lnTo>
                      <a:pt x="0" y="2130"/>
                    </a:lnTo>
                    <a:lnTo>
                      <a:pt x="5467" y="2130"/>
                    </a:lnTo>
                    <a:lnTo>
                      <a:pt x="5467"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7"/>
              <p:cNvSpPr/>
              <p:nvPr/>
            </p:nvSpPr>
            <p:spPr>
              <a:xfrm>
                <a:off x="1748225" y="1953800"/>
                <a:ext cx="152775" cy="69375"/>
              </a:xfrm>
              <a:custGeom>
                <a:rect b="b" l="l" r="r" t="t"/>
                <a:pathLst>
                  <a:path extrusionOk="0" h="2775" w="6111">
                    <a:moveTo>
                      <a:pt x="5789" y="323"/>
                    </a:moveTo>
                    <a:lnTo>
                      <a:pt x="5789" y="2452"/>
                    </a:lnTo>
                    <a:lnTo>
                      <a:pt x="322" y="2452"/>
                    </a:lnTo>
                    <a:lnTo>
                      <a:pt x="322" y="323"/>
                    </a:lnTo>
                    <a:close/>
                    <a:moveTo>
                      <a:pt x="5804" y="0"/>
                    </a:moveTo>
                    <a:cubicBezTo>
                      <a:pt x="5799" y="0"/>
                      <a:pt x="5794" y="0"/>
                      <a:pt x="5789" y="1"/>
                    </a:cubicBezTo>
                    <a:lnTo>
                      <a:pt x="322" y="1"/>
                    </a:lnTo>
                    <a:cubicBezTo>
                      <a:pt x="143" y="1"/>
                      <a:pt x="0" y="135"/>
                      <a:pt x="0" y="314"/>
                    </a:cubicBezTo>
                    <a:lnTo>
                      <a:pt x="0" y="2461"/>
                    </a:lnTo>
                    <a:cubicBezTo>
                      <a:pt x="0" y="2631"/>
                      <a:pt x="143" y="2774"/>
                      <a:pt x="322" y="2774"/>
                    </a:cubicBezTo>
                    <a:lnTo>
                      <a:pt x="5789" y="2774"/>
                    </a:lnTo>
                    <a:cubicBezTo>
                      <a:pt x="5959" y="2774"/>
                      <a:pt x="6102" y="2631"/>
                      <a:pt x="6102" y="2461"/>
                    </a:cubicBezTo>
                    <a:lnTo>
                      <a:pt x="6102" y="323"/>
                    </a:lnTo>
                    <a:cubicBezTo>
                      <a:pt x="6111" y="149"/>
                      <a:pt x="5976" y="0"/>
                      <a:pt x="5804" y="0"/>
                    </a:cubicBezTo>
                    <a:close/>
                  </a:path>
                </a:pathLst>
              </a:custGeom>
              <a:solidFill>
                <a:srgbClr val="5E8B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7"/>
              <p:cNvSpPr/>
              <p:nvPr/>
            </p:nvSpPr>
            <p:spPr>
              <a:xfrm>
                <a:off x="1770575" y="1992725"/>
                <a:ext cx="108075" cy="8075"/>
              </a:xfrm>
              <a:custGeom>
                <a:rect b="b" l="l" r="r" t="t"/>
                <a:pathLst>
                  <a:path extrusionOk="0" h="323" w="4323">
                    <a:moveTo>
                      <a:pt x="1" y="0"/>
                    </a:moveTo>
                    <a:lnTo>
                      <a:pt x="1" y="323"/>
                    </a:lnTo>
                    <a:lnTo>
                      <a:pt x="4322" y="323"/>
                    </a:lnTo>
                    <a:lnTo>
                      <a:pt x="4322"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7"/>
              <p:cNvSpPr/>
              <p:nvPr/>
            </p:nvSpPr>
            <p:spPr>
              <a:xfrm>
                <a:off x="1770575" y="1976175"/>
                <a:ext cx="108075" cy="7850"/>
              </a:xfrm>
              <a:custGeom>
                <a:rect b="b" l="l" r="r" t="t"/>
                <a:pathLst>
                  <a:path extrusionOk="0" h="314" w="4323">
                    <a:moveTo>
                      <a:pt x="1" y="0"/>
                    </a:moveTo>
                    <a:lnTo>
                      <a:pt x="1" y="314"/>
                    </a:lnTo>
                    <a:lnTo>
                      <a:pt x="4322" y="314"/>
                    </a:lnTo>
                    <a:lnTo>
                      <a:pt x="4322"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 name="Google Shape;1059;p37"/>
          <p:cNvGrpSpPr/>
          <p:nvPr/>
        </p:nvGrpSpPr>
        <p:grpSpPr>
          <a:xfrm rot="-9212037">
            <a:off x="7407287" y="121222"/>
            <a:ext cx="2248048" cy="1996524"/>
            <a:chOff x="5400719" y="1493275"/>
            <a:chExt cx="3101802" cy="2754756"/>
          </a:xfrm>
        </p:grpSpPr>
        <p:sp>
          <p:nvSpPr>
            <p:cNvPr id="1060" name="Google Shape;1060;p37"/>
            <p:cNvSpPr/>
            <p:nvPr/>
          </p:nvSpPr>
          <p:spPr>
            <a:xfrm flipH="1" rot="4500017">
              <a:off x="6732843" y="2349208"/>
              <a:ext cx="1208073" cy="2089831"/>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7"/>
            <p:cNvSpPr/>
            <p:nvPr/>
          </p:nvSpPr>
          <p:spPr>
            <a:xfrm flipH="1" rot="3627969">
              <a:off x="5504129" y="1908930"/>
              <a:ext cx="1656643" cy="1203185"/>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 name="Google Shape;1062;p37"/>
          <p:cNvGrpSpPr/>
          <p:nvPr/>
        </p:nvGrpSpPr>
        <p:grpSpPr>
          <a:xfrm rot="-5400000">
            <a:off x="7406370" y="1405296"/>
            <a:ext cx="2249891" cy="976673"/>
            <a:chOff x="5085720" y="658171"/>
            <a:chExt cx="2249891" cy="976673"/>
          </a:xfrm>
        </p:grpSpPr>
        <p:sp>
          <p:nvSpPr>
            <p:cNvPr id="1063" name="Google Shape;1063;p37"/>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7"/>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7"/>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7"/>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7"/>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7"/>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7"/>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7"/>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7"/>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075" name="Shape 1075"/>
        <p:cNvGrpSpPr/>
        <p:nvPr/>
      </p:nvGrpSpPr>
      <p:grpSpPr>
        <a:xfrm>
          <a:off x="0" y="0"/>
          <a:ext cx="0" cy="0"/>
          <a:chOff x="0" y="0"/>
          <a:chExt cx="0" cy="0"/>
        </a:xfrm>
      </p:grpSpPr>
      <p:sp>
        <p:nvSpPr>
          <p:cNvPr id="1076" name="Google Shape;1076;p38"/>
          <p:cNvSpPr txBox="1"/>
          <p:nvPr>
            <p:ph idx="6"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Y</a:t>
            </a:r>
            <a:r>
              <a:rPr lang="en-US"/>
              <a:t>ou could use three columns, why not?</a:t>
            </a:r>
            <a:endParaRPr/>
          </a:p>
        </p:txBody>
      </p:sp>
      <p:sp>
        <p:nvSpPr>
          <p:cNvPr id="1077" name="Google Shape;1077;p38"/>
          <p:cNvSpPr txBox="1"/>
          <p:nvPr>
            <p:ph type="title"/>
          </p:nvPr>
        </p:nvSpPr>
        <p:spPr>
          <a:xfrm>
            <a:off x="1251626" y="2803175"/>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Mars</a:t>
            </a:r>
            <a:endParaRPr/>
          </a:p>
        </p:txBody>
      </p:sp>
      <p:sp>
        <p:nvSpPr>
          <p:cNvPr id="1078" name="Google Shape;1078;p38"/>
          <p:cNvSpPr txBox="1"/>
          <p:nvPr>
            <p:ph idx="1" type="subTitle"/>
          </p:nvPr>
        </p:nvSpPr>
        <p:spPr>
          <a:xfrm>
            <a:off x="1252500" y="3340500"/>
            <a:ext cx="1841400" cy="903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t>Despite being red, Mars is actually a cold place. It’s full of iron oxide dust, which gives the planet its reddish cast</a:t>
            </a:r>
            <a:endParaRPr/>
          </a:p>
        </p:txBody>
      </p:sp>
      <p:sp>
        <p:nvSpPr>
          <p:cNvPr id="1079" name="Google Shape;1079;p38"/>
          <p:cNvSpPr txBox="1"/>
          <p:nvPr>
            <p:ph idx="2" type="title"/>
          </p:nvPr>
        </p:nvSpPr>
        <p:spPr>
          <a:xfrm>
            <a:off x="3651769" y="2803175"/>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Jupiter</a:t>
            </a:r>
            <a:endParaRPr/>
          </a:p>
        </p:txBody>
      </p:sp>
      <p:sp>
        <p:nvSpPr>
          <p:cNvPr id="1080" name="Google Shape;1080;p38"/>
          <p:cNvSpPr txBox="1"/>
          <p:nvPr>
            <p:ph idx="3" type="subTitle"/>
          </p:nvPr>
        </p:nvSpPr>
        <p:spPr>
          <a:xfrm>
            <a:off x="3651769" y="3340500"/>
            <a:ext cx="1841400" cy="903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t>It’s a gas giant and also the biggest planet in our Solar System. Jupiter is the fourth-brightest object in the sky</a:t>
            </a:r>
            <a:br>
              <a:rPr lang="en-US"/>
            </a:br>
            <a:endParaRPr/>
          </a:p>
        </p:txBody>
      </p:sp>
      <p:sp>
        <p:nvSpPr>
          <p:cNvPr id="1081" name="Google Shape;1081;p38"/>
          <p:cNvSpPr txBox="1"/>
          <p:nvPr>
            <p:ph idx="4" type="title"/>
          </p:nvPr>
        </p:nvSpPr>
        <p:spPr>
          <a:xfrm>
            <a:off x="6052401" y="2803175"/>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Mercury</a:t>
            </a:r>
            <a:endParaRPr/>
          </a:p>
        </p:txBody>
      </p:sp>
      <p:sp>
        <p:nvSpPr>
          <p:cNvPr id="1082" name="Google Shape;1082;p38"/>
          <p:cNvSpPr txBox="1"/>
          <p:nvPr>
            <p:ph idx="5" type="subTitle"/>
          </p:nvPr>
        </p:nvSpPr>
        <p:spPr>
          <a:xfrm>
            <a:off x="6052401" y="3340500"/>
            <a:ext cx="1841400" cy="903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t>Mercury is the closest planet to the Sun and the smallest one in the Solar System—it’s only a bit larger than our Moon</a:t>
            </a:r>
            <a:endParaRPr/>
          </a:p>
        </p:txBody>
      </p:sp>
      <p:sp>
        <p:nvSpPr>
          <p:cNvPr id="1083" name="Google Shape;1083;p38"/>
          <p:cNvSpPr/>
          <p:nvPr/>
        </p:nvSpPr>
        <p:spPr>
          <a:xfrm>
            <a:off x="-1073918" y="3238312"/>
            <a:ext cx="2929" cy="64"/>
          </a:xfrm>
          <a:custGeom>
            <a:rect b="b" l="l" r="r" t="t"/>
            <a:pathLst>
              <a:path extrusionOk="0" h="1" w="46">
                <a:moveTo>
                  <a:pt x="45" y="1"/>
                </a:moveTo>
                <a:lnTo>
                  <a:pt x="0" y="1"/>
                </a:lnTo>
                <a:lnTo>
                  <a:pt x="0" y="1"/>
                </a:lnTo>
                <a:close/>
              </a:path>
            </a:pathLst>
          </a:custGeom>
          <a:solidFill>
            <a:srgbClr val="857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8"/>
          <p:cNvSpPr/>
          <p:nvPr/>
        </p:nvSpPr>
        <p:spPr>
          <a:xfrm>
            <a:off x="-212658" y="3238312"/>
            <a:ext cx="2929" cy="64"/>
          </a:xfrm>
          <a:custGeom>
            <a:rect b="b" l="l" r="r" t="t"/>
            <a:pathLst>
              <a:path extrusionOk="0" h="1" w="46">
                <a:moveTo>
                  <a:pt x="45" y="1"/>
                </a:moveTo>
                <a:lnTo>
                  <a:pt x="45" y="1"/>
                </a:lnTo>
                <a:lnTo>
                  <a:pt x="1" y="1"/>
                </a:lnTo>
                <a:close/>
              </a:path>
            </a:pathLst>
          </a:custGeom>
          <a:solidFill>
            <a:srgbClr val="D87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 name="Google Shape;1085;p38"/>
          <p:cNvGrpSpPr/>
          <p:nvPr/>
        </p:nvGrpSpPr>
        <p:grpSpPr>
          <a:xfrm flipH="1" rot="9212037">
            <a:off x="-574663" y="121222"/>
            <a:ext cx="2248048" cy="1996524"/>
            <a:chOff x="5400719" y="1493275"/>
            <a:chExt cx="3101802" cy="2754756"/>
          </a:xfrm>
        </p:grpSpPr>
        <p:sp>
          <p:nvSpPr>
            <p:cNvPr id="1086" name="Google Shape;1086;p38"/>
            <p:cNvSpPr/>
            <p:nvPr/>
          </p:nvSpPr>
          <p:spPr>
            <a:xfrm flipH="1" rot="4500017">
              <a:off x="6732843" y="2349208"/>
              <a:ext cx="1208073" cy="2089831"/>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8"/>
            <p:cNvSpPr/>
            <p:nvPr/>
          </p:nvSpPr>
          <p:spPr>
            <a:xfrm flipH="1" rot="3627969">
              <a:off x="5504129" y="1908930"/>
              <a:ext cx="1656643" cy="1203185"/>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38"/>
          <p:cNvGrpSpPr/>
          <p:nvPr/>
        </p:nvGrpSpPr>
        <p:grpSpPr>
          <a:xfrm>
            <a:off x="4155506" y="1831757"/>
            <a:ext cx="833942" cy="833942"/>
            <a:chOff x="1021200" y="2367856"/>
            <a:chExt cx="365700" cy="365700"/>
          </a:xfrm>
        </p:grpSpPr>
        <p:sp>
          <p:nvSpPr>
            <p:cNvPr id="1089" name="Google Shape;1089;p38"/>
            <p:cNvSpPr/>
            <p:nvPr/>
          </p:nvSpPr>
          <p:spPr>
            <a:xfrm>
              <a:off x="1021200" y="2367856"/>
              <a:ext cx="365700" cy="365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8"/>
            <p:cNvSpPr/>
            <p:nvPr/>
          </p:nvSpPr>
          <p:spPr>
            <a:xfrm>
              <a:off x="1065750" y="2400050"/>
              <a:ext cx="320350" cy="242050"/>
            </a:xfrm>
            <a:custGeom>
              <a:rect b="b" l="l" r="r" t="t"/>
              <a:pathLst>
                <a:path extrusionOk="0" h="9682" w="12814">
                  <a:moveTo>
                    <a:pt x="609" y="0"/>
                  </a:moveTo>
                  <a:cubicBezTo>
                    <a:pt x="278" y="0"/>
                    <a:pt x="1" y="269"/>
                    <a:pt x="1" y="609"/>
                  </a:cubicBezTo>
                  <a:lnTo>
                    <a:pt x="1" y="9681"/>
                  </a:lnTo>
                  <a:lnTo>
                    <a:pt x="11919" y="9681"/>
                  </a:lnTo>
                  <a:cubicBezTo>
                    <a:pt x="11955" y="9619"/>
                    <a:pt x="11990" y="9547"/>
                    <a:pt x="12017" y="9484"/>
                  </a:cubicBezTo>
                  <a:cubicBezTo>
                    <a:pt x="12089" y="9341"/>
                    <a:pt x="12160" y="9198"/>
                    <a:pt x="12223" y="9055"/>
                  </a:cubicBezTo>
                  <a:cubicBezTo>
                    <a:pt x="12241" y="9001"/>
                    <a:pt x="12268" y="8948"/>
                    <a:pt x="12286" y="8894"/>
                  </a:cubicBezTo>
                  <a:cubicBezTo>
                    <a:pt x="12635" y="8026"/>
                    <a:pt x="12813" y="7096"/>
                    <a:pt x="12813" y="6156"/>
                  </a:cubicBezTo>
                  <a:cubicBezTo>
                    <a:pt x="12813" y="4125"/>
                    <a:pt x="11972" y="2175"/>
                    <a:pt x="10478" y="788"/>
                  </a:cubicBezTo>
                  <a:cubicBezTo>
                    <a:pt x="10425" y="734"/>
                    <a:pt x="10362" y="680"/>
                    <a:pt x="10308" y="627"/>
                  </a:cubicBezTo>
                  <a:cubicBezTo>
                    <a:pt x="10040" y="403"/>
                    <a:pt x="9762" y="188"/>
                    <a:pt x="9476"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8"/>
            <p:cNvSpPr/>
            <p:nvPr/>
          </p:nvSpPr>
          <p:spPr>
            <a:xfrm>
              <a:off x="1081650" y="2415700"/>
              <a:ext cx="304450" cy="210725"/>
            </a:xfrm>
            <a:custGeom>
              <a:rect b="b" l="l" r="r" t="t"/>
              <a:pathLst>
                <a:path extrusionOk="0" h="8429" w="12178">
                  <a:moveTo>
                    <a:pt x="0" y="1"/>
                  </a:moveTo>
                  <a:lnTo>
                    <a:pt x="0" y="8429"/>
                  </a:lnTo>
                  <a:lnTo>
                    <a:pt x="11587" y="8429"/>
                  </a:lnTo>
                  <a:cubicBezTo>
                    <a:pt x="11605" y="8375"/>
                    <a:pt x="11632" y="8322"/>
                    <a:pt x="11650" y="8268"/>
                  </a:cubicBezTo>
                  <a:cubicBezTo>
                    <a:pt x="11999" y="7400"/>
                    <a:pt x="12177" y="6470"/>
                    <a:pt x="12177" y="5530"/>
                  </a:cubicBezTo>
                  <a:cubicBezTo>
                    <a:pt x="12177" y="3499"/>
                    <a:pt x="11336" y="1549"/>
                    <a:pt x="9842" y="162"/>
                  </a:cubicBezTo>
                  <a:cubicBezTo>
                    <a:pt x="9789" y="108"/>
                    <a:pt x="9726" y="54"/>
                    <a:pt x="9663" y="1"/>
                  </a:cubicBezTo>
                  <a:close/>
                </a:path>
              </a:pathLst>
            </a:custGeom>
            <a:solidFill>
              <a:srgbClr val="1B1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8"/>
            <p:cNvSpPr/>
            <p:nvPr/>
          </p:nvSpPr>
          <p:spPr>
            <a:xfrm>
              <a:off x="1085675" y="2419725"/>
              <a:ext cx="300425" cy="202675"/>
            </a:xfrm>
            <a:custGeom>
              <a:rect b="b" l="l" r="r" t="t"/>
              <a:pathLst>
                <a:path extrusionOk="0" h="8107" w="12017">
                  <a:moveTo>
                    <a:pt x="0" y="1"/>
                  </a:moveTo>
                  <a:lnTo>
                    <a:pt x="0" y="8107"/>
                  </a:lnTo>
                  <a:lnTo>
                    <a:pt x="11489" y="8107"/>
                  </a:lnTo>
                  <a:cubicBezTo>
                    <a:pt x="11838" y="7239"/>
                    <a:pt x="12016" y="6309"/>
                    <a:pt x="12016" y="5369"/>
                  </a:cubicBezTo>
                  <a:cubicBezTo>
                    <a:pt x="12016" y="3338"/>
                    <a:pt x="11175" y="1388"/>
                    <a:pt x="9681"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8"/>
            <p:cNvSpPr/>
            <p:nvPr/>
          </p:nvSpPr>
          <p:spPr>
            <a:xfrm>
              <a:off x="1052350" y="2637150"/>
              <a:ext cx="313850" cy="20600"/>
            </a:xfrm>
            <a:custGeom>
              <a:rect b="b" l="l" r="r" t="t"/>
              <a:pathLst>
                <a:path extrusionOk="0" h="824" w="12554">
                  <a:moveTo>
                    <a:pt x="0" y="0"/>
                  </a:moveTo>
                  <a:lnTo>
                    <a:pt x="0" y="824"/>
                  </a:lnTo>
                  <a:lnTo>
                    <a:pt x="12061" y="824"/>
                  </a:lnTo>
                  <a:cubicBezTo>
                    <a:pt x="12204" y="618"/>
                    <a:pt x="12329" y="412"/>
                    <a:pt x="12455" y="197"/>
                  </a:cubicBezTo>
                  <a:cubicBezTo>
                    <a:pt x="12491" y="135"/>
                    <a:pt x="12526" y="63"/>
                    <a:pt x="12553" y="0"/>
                  </a:cubicBez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8"/>
            <p:cNvSpPr/>
            <p:nvPr/>
          </p:nvSpPr>
          <p:spPr>
            <a:xfrm>
              <a:off x="1268425" y="2601350"/>
              <a:ext cx="26850" cy="25975"/>
            </a:xfrm>
            <a:custGeom>
              <a:rect b="b" l="l" r="r" t="t"/>
              <a:pathLst>
                <a:path extrusionOk="0" h="1039" w="1074">
                  <a:moveTo>
                    <a:pt x="202" y="1"/>
                  </a:moveTo>
                  <a:cubicBezTo>
                    <a:pt x="155" y="1"/>
                    <a:pt x="108" y="19"/>
                    <a:pt x="72" y="55"/>
                  </a:cubicBezTo>
                  <a:cubicBezTo>
                    <a:pt x="0" y="126"/>
                    <a:pt x="0" y="242"/>
                    <a:pt x="72" y="314"/>
                  </a:cubicBezTo>
                  <a:lnTo>
                    <a:pt x="743" y="985"/>
                  </a:lnTo>
                  <a:cubicBezTo>
                    <a:pt x="779" y="1021"/>
                    <a:pt x="826" y="1039"/>
                    <a:pt x="873" y="1039"/>
                  </a:cubicBezTo>
                  <a:cubicBezTo>
                    <a:pt x="920" y="1039"/>
                    <a:pt x="966" y="1021"/>
                    <a:pt x="1002" y="985"/>
                  </a:cubicBezTo>
                  <a:cubicBezTo>
                    <a:pt x="1074" y="914"/>
                    <a:pt x="1074" y="797"/>
                    <a:pt x="1002" y="726"/>
                  </a:cubicBezTo>
                  <a:lnTo>
                    <a:pt x="331" y="55"/>
                  </a:lnTo>
                  <a:cubicBezTo>
                    <a:pt x="295" y="19"/>
                    <a:pt x="248" y="1"/>
                    <a:pt x="202"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8"/>
            <p:cNvSpPr/>
            <p:nvPr/>
          </p:nvSpPr>
          <p:spPr>
            <a:xfrm>
              <a:off x="1284525" y="2599175"/>
              <a:ext cx="16800" cy="31900"/>
            </a:xfrm>
            <a:custGeom>
              <a:rect b="b" l="l" r="r" t="t"/>
              <a:pathLst>
                <a:path extrusionOk="0" h="1276" w="672">
                  <a:moveTo>
                    <a:pt x="203" y="1"/>
                  </a:moveTo>
                  <a:cubicBezTo>
                    <a:pt x="187" y="1"/>
                    <a:pt x="170" y="3"/>
                    <a:pt x="153" y="7"/>
                  </a:cubicBezTo>
                  <a:cubicBezTo>
                    <a:pt x="54" y="34"/>
                    <a:pt x="0" y="133"/>
                    <a:pt x="27" y="231"/>
                  </a:cubicBezTo>
                  <a:lnTo>
                    <a:pt x="305" y="1144"/>
                  </a:lnTo>
                  <a:cubicBezTo>
                    <a:pt x="327" y="1225"/>
                    <a:pt x="398" y="1276"/>
                    <a:pt x="477" y="1276"/>
                  </a:cubicBezTo>
                  <a:cubicBezTo>
                    <a:pt x="494" y="1276"/>
                    <a:pt x="511" y="1274"/>
                    <a:pt x="528" y="1269"/>
                  </a:cubicBezTo>
                  <a:cubicBezTo>
                    <a:pt x="618" y="1242"/>
                    <a:pt x="671" y="1144"/>
                    <a:pt x="645" y="1045"/>
                  </a:cubicBezTo>
                  <a:lnTo>
                    <a:pt x="376" y="133"/>
                  </a:lnTo>
                  <a:cubicBezTo>
                    <a:pt x="354" y="51"/>
                    <a:pt x="283" y="1"/>
                    <a:pt x="203"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8"/>
            <p:cNvSpPr/>
            <p:nvPr/>
          </p:nvSpPr>
          <p:spPr>
            <a:xfrm>
              <a:off x="1302875" y="2609425"/>
              <a:ext cx="26850" cy="25950"/>
            </a:xfrm>
            <a:custGeom>
              <a:rect b="b" l="l" r="r" t="t"/>
              <a:pathLst>
                <a:path extrusionOk="0" h="1038" w="1074">
                  <a:moveTo>
                    <a:pt x="872" y="0"/>
                  </a:moveTo>
                  <a:cubicBezTo>
                    <a:pt x="825" y="0"/>
                    <a:pt x="778" y="18"/>
                    <a:pt x="743" y="54"/>
                  </a:cubicBezTo>
                  <a:lnTo>
                    <a:pt x="72" y="725"/>
                  </a:lnTo>
                  <a:cubicBezTo>
                    <a:pt x="0" y="796"/>
                    <a:pt x="0" y="913"/>
                    <a:pt x="72" y="984"/>
                  </a:cubicBezTo>
                  <a:cubicBezTo>
                    <a:pt x="107" y="1020"/>
                    <a:pt x="154" y="1038"/>
                    <a:pt x="201" y="1038"/>
                  </a:cubicBezTo>
                  <a:cubicBezTo>
                    <a:pt x="248" y="1038"/>
                    <a:pt x="295" y="1020"/>
                    <a:pt x="331" y="984"/>
                  </a:cubicBezTo>
                  <a:lnTo>
                    <a:pt x="1002" y="313"/>
                  </a:lnTo>
                  <a:cubicBezTo>
                    <a:pt x="1074" y="242"/>
                    <a:pt x="1074" y="125"/>
                    <a:pt x="1002" y="54"/>
                  </a:cubicBezTo>
                  <a:cubicBezTo>
                    <a:pt x="966" y="18"/>
                    <a:pt x="919" y="0"/>
                    <a:pt x="872"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8"/>
            <p:cNvSpPr/>
            <p:nvPr/>
          </p:nvSpPr>
          <p:spPr>
            <a:xfrm>
              <a:off x="1268875" y="2615900"/>
              <a:ext cx="70475" cy="21275"/>
            </a:xfrm>
            <a:custGeom>
              <a:rect b="b" l="l" r="r" t="t"/>
              <a:pathLst>
                <a:path extrusionOk="0" h="851" w="2819">
                  <a:moveTo>
                    <a:pt x="0" y="0"/>
                  </a:moveTo>
                  <a:lnTo>
                    <a:pt x="0" y="528"/>
                  </a:lnTo>
                  <a:cubicBezTo>
                    <a:pt x="0" y="707"/>
                    <a:pt x="143" y="850"/>
                    <a:pt x="322" y="850"/>
                  </a:cubicBezTo>
                  <a:lnTo>
                    <a:pt x="2496" y="850"/>
                  </a:lnTo>
                  <a:cubicBezTo>
                    <a:pt x="2675" y="850"/>
                    <a:pt x="2818" y="707"/>
                    <a:pt x="2818" y="528"/>
                  </a:cubicBezTo>
                  <a:lnTo>
                    <a:pt x="2818"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8"/>
            <p:cNvSpPr/>
            <p:nvPr/>
          </p:nvSpPr>
          <p:spPr>
            <a:xfrm>
              <a:off x="1268875" y="2615900"/>
              <a:ext cx="16800" cy="21275"/>
            </a:xfrm>
            <a:custGeom>
              <a:rect b="b" l="l" r="r" t="t"/>
              <a:pathLst>
                <a:path extrusionOk="0" h="851" w="672">
                  <a:moveTo>
                    <a:pt x="0" y="0"/>
                  </a:moveTo>
                  <a:lnTo>
                    <a:pt x="0" y="528"/>
                  </a:lnTo>
                  <a:cubicBezTo>
                    <a:pt x="0" y="707"/>
                    <a:pt x="143" y="850"/>
                    <a:pt x="322" y="850"/>
                  </a:cubicBezTo>
                  <a:lnTo>
                    <a:pt x="671" y="850"/>
                  </a:lnTo>
                  <a:cubicBezTo>
                    <a:pt x="492" y="850"/>
                    <a:pt x="349" y="707"/>
                    <a:pt x="349" y="528"/>
                  </a:cubicBezTo>
                  <a:lnTo>
                    <a:pt x="349" y="0"/>
                  </a:lnTo>
                  <a:close/>
                </a:path>
              </a:pathLst>
            </a:custGeom>
            <a:solidFill>
              <a:srgbClr val="E6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8"/>
            <p:cNvSpPr/>
            <p:nvPr/>
          </p:nvSpPr>
          <p:spPr>
            <a:xfrm>
              <a:off x="1123475" y="2468050"/>
              <a:ext cx="241150" cy="18800"/>
            </a:xfrm>
            <a:custGeom>
              <a:rect b="b" l="l" r="r" t="t"/>
              <a:pathLst>
                <a:path extrusionOk="0" h="752" w="9646">
                  <a:moveTo>
                    <a:pt x="152" y="0"/>
                  </a:moveTo>
                  <a:lnTo>
                    <a:pt x="0" y="117"/>
                  </a:lnTo>
                  <a:lnTo>
                    <a:pt x="340" y="546"/>
                  </a:lnTo>
                  <a:cubicBezTo>
                    <a:pt x="420" y="651"/>
                    <a:pt x="542" y="709"/>
                    <a:pt x="669" y="709"/>
                  </a:cubicBezTo>
                  <a:cubicBezTo>
                    <a:pt x="727" y="709"/>
                    <a:pt x="785" y="697"/>
                    <a:pt x="841" y="671"/>
                  </a:cubicBezTo>
                  <a:lnTo>
                    <a:pt x="1700" y="251"/>
                  </a:lnTo>
                  <a:cubicBezTo>
                    <a:pt x="1729" y="236"/>
                    <a:pt x="1761" y="229"/>
                    <a:pt x="1792" y="229"/>
                  </a:cubicBezTo>
                  <a:cubicBezTo>
                    <a:pt x="1856" y="229"/>
                    <a:pt x="1920" y="259"/>
                    <a:pt x="1969" y="314"/>
                  </a:cubicBezTo>
                  <a:lnTo>
                    <a:pt x="2130" y="546"/>
                  </a:lnTo>
                  <a:cubicBezTo>
                    <a:pt x="2216" y="651"/>
                    <a:pt x="2340" y="709"/>
                    <a:pt x="2467" y="709"/>
                  </a:cubicBezTo>
                  <a:cubicBezTo>
                    <a:pt x="2525" y="709"/>
                    <a:pt x="2584" y="697"/>
                    <a:pt x="2640" y="671"/>
                  </a:cubicBezTo>
                  <a:lnTo>
                    <a:pt x="3490" y="251"/>
                  </a:lnTo>
                  <a:cubicBezTo>
                    <a:pt x="3519" y="239"/>
                    <a:pt x="3551" y="233"/>
                    <a:pt x="3583" y="233"/>
                  </a:cubicBezTo>
                  <a:cubicBezTo>
                    <a:pt x="3649" y="233"/>
                    <a:pt x="3716" y="259"/>
                    <a:pt x="3758" y="314"/>
                  </a:cubicBezTo>
                  <a:lnTo>
                    <a:pt x="3928" y="546"/>
                  </a:lnTo>
                  <a:cubicBezTo>
                    <a:pt x="4014" y="651"/>
                    <a:pt x="4138" y="709"/>
                    <a:pt x="4266" y="709"/>
                  </a:cubicBezTo>
                  <a:cubicBezTo>
                    <a:pt x="4324" y="709"/>
                    <a:pt x="4382" y="697"/>
                    <a:pt x="4438" y="671"/>
                  </a:cubicBezTo>
                  <a:lnTo>
                    <a:pt x="5288" y="251"/>
                  </a:lnTo>
                  <a:cubicBezTo>
                    <a:pt x="5320" y="239"/>
                    <a:pt x="5353" y="233"/>
                    <a:pt x="5385" y="233"/>
                  </a:cubicBezTo>
                  <a:cubicBezTo>
                    <a:pt x="5452" y="233"/>
                    <a:pt x="5514" y="259"/>
                    <a:pt x="5557" y="314"/>
                  </a:cubicBezTo>
                  <a:lnTo>
                    <a:pt x="5736" y="546"/>
                  </a:lnTo>
                  <a:cubicBezTo>
                    <a:pt x="5815" y="651"/>
                    <a:pt x="5938" y="709"/>
                    <a:pt x="6064" y="709"/>
                  </a:cubicBezTo>
                  <a:cubicBezTo>
                    <a:pt x="6122" y="709"/>
                    <a:pt x="6181" y="697"/>
                    <a:pt x="6237" y="671"/>
                  </a:cubicBezTo>
                  <a:lnTo>
                    <a:pt x="7096" y="251"/>
                  </a:lnTo>
                  <a:cubicBezTo>
                    <a:pt x="7125" y="239"/>
                    <a:pt x="7156" y="233"/>
                    <a:pt x="7186" y="233"/>
                  </a:cubicBezTo>
                  <a:cubicBezTo>
                    <a:pt x="7251" y="233"/>
                    <a:pt x="7316" y="259"/>
                    <a:pt x="7364" y="314"/>
                  </a:cubicBezTo>
                  <a:lnTo>
                    <a:pt x="7534" y="546"/>
                  </a:lnTo>
                  <a:cubicBezTo>
                    <a:pt x="7614" y="651"/>
                    <a:pt x="7740" y="709"/>
                    <a:pt x="7867" y="709"/>
                  </a:cubicBezTo>
                  <a:cubicBezTo>
                    <a:pt x="7924" y="709"/>
                    <a:pt x="7982" y="697"/>
                    <a:pt x="8035" y="671"/>
                  </a:cubicBezTo>
                  <a:lnTo>
                    <a:pt x="8894" y="251"/>
                  </a:lnTo>
                  <a:cubicBezTo>
                    <a:pt x="8923" y="239"/>
                    <a:pt x="8955" y="233"/>
                    <a:pt x="8987" y="233"/>
                  </a:cubicBezTo>
                  <a:cubicBezTo>
                    <a:pt x="9053" y="233"/>
                    <a:pt x="9120" y="259"/>
                    <a:pt x="9162" y="314"/>
                  </a:cubicBezTo>
                  <a:lnTo>
                    <a:pt x="9493" y="752"/>
                  </a:lnTo>
                  <a:lnTo>
                    <a:pt x="9646" y="636"/>
                  </a:lnTo>
                  <a:lnTo>
                    <a:pt x="9314" y="197"/>
                  </a:lnTo>
                  <a:cubicBezTo>
                    <a:pt x="9236" y="95"/>
                    <a:pt x="9114" y="41"/>
                    <a:pt x="8991" y="41"/>
                  </a:cubicBezTo>
                  <a:cubicBezTo>
                    <a:pt x="8930" y="41"/>
                    <a:pt x="8869" y="54"/>
                    <a:pt x="8813" y="81"/>
                  </a:cubicBezTo>
                  <a:lnTo>
                    <a:pt x="7954" y="492"/>
                  </a:lnTo>
                  <a:cubicBezTo>
                    <a:pt x="7925" y="507"/>
                    <a:pt x="7893" y="514"/>
                    <a:pt x="7861" y="514"/>
                  </a:cubicBezTo>
                  <a:cubicBezTo>
                    <a:pt x="7795" y="514"/>
                    <a:pt x="7728" y="484"/>
                    <a:pt x="7686" y="430"/>
                  </a:cubicBezTo>
                  <a:lnTo>
                    <a:pt x="7516" y="197"/>
                  </a:lnTo>
                  <a:cubicBezTo>
                    <a:pt x="7432" y="95"/>
                    <a:pt x="7312" y="41"/>
                    <a:pt x="7188" y="41"/>
                  </a:cubicBezTo>
                  <a:cubicBezTo>
                    <a:pt x="7127" y="41"/>
                    <a:pt x="7065" y="54"/>
                    <a:pt x="7006" y="81"/>
                  </a:cubicBezTo>
                  <a:lnTo>
                    <a:pt x="6156" y="492"/>
                  </a:lnTo>
                  <a:cubicBezTo>
                    <a:pt x="6124" y="507"/>
                    <a:pt x="6091" y="514"/>
                    <a:pt x="6059" y="514"/>
                  </a:cubicBezTo>
                  <a:cubicBezTo>
                    <a:pt x="5992" y="514"/>
                    <a:pt x="5930" y="484"/>
                    <a:pt x="5888" y="430"/>
                  </a:cubicBezTo>
                  <a:lnTo>
                    <a:pt x="5709" y="197"/>
                  </a:lnTo>
                  <a:cubicBezTo>
                    <a:pt x="5631" y="95"/>
                    <a:pt x="5512" y="41"/>
                    <a:pt x="5389" y="41"/>
                  </a:cubicBezTo>
                  <a:cubicBezTo>
                    <a:pt x="5328" y="41"/>
                    <a:pt x="5267" y="54"/>
                    <a:pt x="5208" y="81"/>
                  </a:cubicBezTo>
                  <a:lnTo>
                    <a:pt x="4358" y="492"/>
                  </a:lnTo>
                  <a:cubicBezTo>
                    <a:pt x="4326" y="507"/>
                    <a:pt x="4293" y="514"/>
                    <a:pt x="4260" y="514"/>
                  </a:cubicBezTo>
                  <a:cubicBezTo>
                    <a:pt x="4194" y="514"/>
                    <a:pt x="4131" y="484"/>
                    <a:pt x="4089" y="430"/>
                  </a:cubicBezTo>
                  <a:lnTo>
                    <a:pt x="3919" y="206"/>
                  </a:lnTo>
                  <a:cubicBezTo>
                    <a:pt x="3839" y="102"/>
                    <a:pt x="3713" y="44"/>
                    <a:pt x="3587" y="44"/>
                  </a:cubicBezTo>
                  <a:cubicBezTo>
                    <a:pt x="3529" y="44"/>
                    <a:pt x="3471" y="56"/>
                    <a:pt x="3418" y="81"/>
                  </a:cubicBezTo>
                  <a:lnTo>
                    <a:pt x="2559" y="501"/>
                  </a:lnTo>
                  <a:cubicBezTo>
                    <a:pt x="2530" y="513"/>
                    <a:pt x="2498" y="519"/>
                    <a:pt x="2466" y="519"/>
                  </a:cubicBezTo>
                  <a:cubicBezTo>
                    <a:pt x="2400" y="519"/>
                    <a:pt x="2333" y="493"/>
                    <a:pt x="2291" y="439"/>
                  </a:cubicBezTo>
                  <a:lnTo>
                    <a:pt x="2121" y="206"/>
                  </a:lnTo>
                  <a:cubicBezTo>
                    <a:pt x="2035" y="102"/>
                    <a:pt x="1911" y="44"/>
                    <a:pt x="1784" y="44"/>
                  </a:cubicBezTo>
                  <a:cubicBezTo>
                    <a:pt x="1726" y="44"/>
                    <a:pt x="1667" y="56"/>
                    <a:pt x="1611" y="81"/>
                  </a:cubicBezTo>
                  <a:lnTo>
                    <a:pt x="761" y="501"/>
                  </a:lnTo>
                  <a:cubicBezTo>
                    <a:pt x="729" y="513"/>
                    <a:pt x="696" y="519"/>
                    <a:pt x="664" y="519"/>
                  </a:cubicBezTo>
                  <a:cubicBezTo>
                    <a:pt x="597" y="519"/>
                    <a:pt x="535" y="493"/>
                    <a:pt x="492" y="439"/>
                  </a:cubicBezTo>
                  <a:lnTo>
                    <a:pt x="152"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8"/>
            <p:cNvSpPr/>
            <p:nvPr/>
          </p:nvSpPr>
          <p:spPr>
            <a:xfrm>
              <a:off x="1123475" y="2504950"/>
              <a:ext cx="241150" cy="18600"/>
            </a:xfrm>
            <a:custGeom>
              <a:rect b="b" l="l" r="r" t="t"/>
              <a:pathLst>
                <a:path extrusionOk="0" h="744" w="9646">
                  <a:moveTo>
                    <a:pt x="152" y="1"/>
                  </a:moveTo>
                  <a:lnTo>
                    <a:pt x="0" y="108"/>
                  </a:lnTo>
                  <a:lnTo>
                    <a:pt x="331" y="546"/>
                  </a:lnTo>
                  <a:cubicBezTo>
                    <a:pt x="415" y="642"/>
                    <a:pt x="534" y="698"/>
                    <a:pt x="657" y="698"/>
                  </a:cubicBezTo>
                  <a:cubicBezTo>
                    <a:pt x="719" y="698"/>
                    <a:pt x="782" y="684"/>
                    <a:pt x="841" y="654"/>
                  </a:cubicBezTo>
                  <a:lnTo>
                    <a:pt x="1700" y="242"/>
                  </a:lnTo>
                  <a:cubicBezTo>
                    <a:pt x="1729" y="228"/>
                    <a:pt x="1761" y="221"/>
                    <a:pt x="1792" y="221"/>
                  </a:cubicBezTo>
                  <a:cubicBezTo>
                    <a:pt x="1856" y="221"/>
                    <a:pt x="1920" y="251"/>
                    <a:pt x="1969" y="305"/>
                  </a:cubicBezTo>
                  <a:lnTo>
                    <a:pt x="2139" y="546"/>
                  </a:lnTo>
                  <a:cubicBezTo>
                    <a:pt x="2216" y="642"/>
                    <a:pt x="2334" y="694"/>
                    <a:pt x="2456" y="694"/>
                  </a:cubicBezTo>
                  <a:cubicBezTo>
                    <a:pt x="2518" y="694"/>
                    <a:pt x="2580" y="681"/>
                    <a:pt x="2640" y="654"/>
                  </a:cubicBezTo>
                  <a:lnTo>
                    <a:pt x="3490" y="251"/>
                  </a:lnTo>
                  <a:cubicBezTo>
                    <a:pt x="3522" y="237"/>
                    <a:pt x="3555" y="230"/>
                    <a:pt x="3587" y="230"/>
                  </a:cubicBezTo>
                  <a:cubicBezTo>
                    <a:pt x="3653" y="230"/>
                    <a:pt x="3716" y="260"/>
                    <a:pt x="3758" y="314"/>
                  </a:cubicBezTo>
                  <a:lnTo>
                    <a:pt x="3937" y="546"/>
                  </a:lnTo>
                  <a:cubicBezTo>
                    <a:pt x="4015" y="642"/>
                    <a:pt x="4136" y="698"/>
                    <a:pt x="4259" y="698"/>
                  </a:cubicBezTo>
                  <a:cubicBezTo>
                    <a:pt x="4320" y="698"/>
                    <a:pt x="4382" y="684"/>
                    <a:pt x="4438" y="654"/>
                  </a:cubicBezTo>
                  <a:lnTo>
                    <a:pt x="5297" y="251"/>
                  </a:lnTo>
                  <a:cubicBezTo>
                    <a:pt x="5326" y="237"/>
                    <a:pt x="5357" y="230"/>
                    <a:pt x="5388" y="230"/>
                  </a:cubicBezTo>
                  <a:cubicBezTo>
                    <a:pt x="5453" y="230"/>
                    <a:pt x="5517" y="260"/>
                    <a:pt x="5566" y="314"/>
                  </a:cubicBezTo>
                  <a:lnTo>
                    <a:pt x="5736" y="546"/>
                  </a:lnTo>
                  <a:cubicBezTo>
                    <a:pt x="5819" y="642"/>
                    <a:pt x="5938" y="698"/>
                    <a:pt x="6062" y="698"/>
                  </a:cubicBezTo>
                  <a:cubicBezTo>
                    <a:pt x="6123" y="698"/>
                    <a:pt x="6186" y="684"/>
                    <a:pt x="6246" y="654"/>
                  </a:cubicBezTo>
                  <a:lnTo>
                    <a:pt x="7096" y="242"/>
                  </a:lnTo>
                  <a:cubicBezTo>
                    <a:pt x="7128" y="228"/>
                    <a:pt x="7161" y="221"/>
                    <a:pt x="7193" y="221"/>
                  </a:cubicBezTo>
                  <a:cubicBezTo>
                    <a:pt x="7259" y="221"/>
                    <a:pt x="7322" y="251"/>
                    <a:pt x="7364" y="305"/>
                  </a:cubicBezTo>
                  <a:lnTo>
                    <a:pt x="7543" y="537"/>
                  </a:lnTo>
                  <a:cubicBezTo>
                    <a:pt x="7621" y="640"/>
                    <a:pt x="7739" y="693"/>
                    <a:pt x="7863" y="693"/>
                  </a:cubicBezTo>
                  <a:cubicBezTo>
                    <a:pt x="7923" y="693"/>
                    <a:pt x="7985" y="680"/>
                    <a:pt x="8044" y="654"/>
                  </a:cubicBezTo>
                  <a:lnTo>
                    <a:pt x="8894" y="242"/>
                  </a:lnTo>
                  <a:cubicBezTo>
                    <a:pt x="8923" y="228"/>
                    <a:pt x="8955" y="221"/>
                    <a:pt x="8987" y="221"/>
                  </a:cubicBezTo>
                  <a:cubicBezTo>
                    <a:pt x="9054" y="221"/>
                    <a:pt x="9120" y="251"/>
                    <a:pt x="9162" y="305"/>
                  </a:cubicBezTo>
                  <a:lnTo>
                    <a:pt x="9493" y="743"/>
                  </a:lnTo>
                  <a:lnTo>
                    <a:pt x="9646" y="627"/>
                  </a:lnTo>
                  <a:lnTo>
                    <a:pt x="9314" y="189"/>
                  </a:lnTo>
                  <a:cubicBezTo>
                    <a:pt x="9236" y="87"/>
                    <a:pt x="9114" y="29"/>
                    <a:pt x="8991" y="29"/>
                  </a:cubicBezTo>
                  <a:cubicBezTo>
                    <a:pt x="8930" y="29"/>
                    <a:pt x="8869" y="43"/>
                    <a:pt x="8813" y="72"/>
                  </a:cubicBezTo>
                  <a:lnTo>
                    <a:pt x="7954" y="484"/>
                  </a:lnTo>
                  <a:cubicBezTo>
                    <a:pt x="7925" y="498"/>
                    <a:pt x="7893" y="505"/>
                    <a:pt x="7861" y="505"/>
                  </a:cubicBezTo>
                  <a:cubicBezTo>
                    <a:pt x="7795" y="505"/>
                    <a:pt x="7728" y="475"/>
                    <a:pt x="7686" y="421"/>
                  </a:cubicBezTo>
                  <a:lnTo>
                    <a:pt x="7516" y="189"/>
                  </a:lnTo>
                  <a:cubicBezTo>
                    <a:pt x="7432" y="87"/>
                    <a:pt x="7312" y="29"/>
                    <a:pt x="7188" y="29"/>
                  </a:cubicBezTo>
                  <a:cubicBezTo>
                    <a:pt x="7127" y="29"/>
                    <a:pt x="7065" y="43"/>
                    <a:pt x="7006" y="72"/>
                  </a:cubicBezTo>
                  <a:lnTo>
                    <a:pt x="6156" y="484"/>
                  </a:lnTo>
                  <a:cubicBezTo>
                    <a:pt x="6124" y="498"/>
                    <a:pt x="6091" y="505"/>
                    <a:pt x="6059" y="505"/>
                  </a:cubicBezTo>
                  <a:cubicBezTo>
                    <a:pt x="5992" y="505"/>
                    <a:pt x="5930" y="475"/>
                    <a:pt x="5888" y="421"/>
                  </a:cubicBezTo>
                  <a:lnTo>
                    <a:pt x="5709" y="189"/>
                  </a:lnTo>
                  <a:cubicBezTo>
                    <a:pt x="5631" y="87"/>
                    <a:pt x="5513" y="29"/>
                    <a:pt x="5389" y="29"/>
                  </a:cubicBezTo>
                  <a:cubicBezTo>
                    <a:pt x="5328" y="29"/>
                    <a:pt x="5267" y="43"/>
                    <a:pt x="5208" y="72"/>
                  </a:cubicBezTo>
                  <a:lnTo>
                    <a:pt x="4358" y="484"/>
                  </a:lnTo>
                  <a:cubicBezTo>
                    <a:pt x="4326" y="498"/>
                    <a:pt x="4293" y="505"/>
                    <a:pt x="4260" y="505"/>
                  </a:cubicBezTo>
                  <a:cubicBezTo>
                    <a:pt x="4194" y="505"/>
                    <a:pt x="4131" y="475"/>
                    <a:pt x="4089" y="421"/>
                  </a:cubicBezTo>
                  <a:lnTo>
                    <a:pt x="3910" y="197"/>
                  </a:lnTo>
                  <a:cubicBezTo>
                    <a:pt x="3832" y="96"/>
                    <a:pt x="3714" y="38"/>
                    <a:pt x="3591" y="38"/>
                  </a:cubicBezTo>
                  <a:cubicBezTo>
                    <a:pt x="3530" y="38"/>
                    <a:pt x="3468" y="52"/>
                    <a:pt x="3409" y="81"/>
                  </a:cubicBezTo>
                  <a:lnTo>
                    <a:pt x="2559" y="493"/>
                  </a:lnTo>
                  <a:cubicBezTo>
                    <a:pt x="2527" y="507"/>
                    <a:pt x="2494" y="514"/>
                    <a:pt x="2462" y="514"/>
                  </a:cubicBezTo>
                  <a:cubicBezTo>
                    <a:pt x="2396" y="514"/>
                    <a:pt x="2333" y="484"/>
                    <a:pt x="2291" y="430"/>
                  </a:cubicBezTo>
                  <a:lnTo>
                    <a:pt x="2112" y="197"/>
                  </a:lnTo>
                  <a:cubicBezTo>
                    <a:pt x="2034" y="96"/>
                    <a:pt x="1912" y="38"/>
                    <a:pt x="1788" y="38"/>
                  </a:cubicBezTo>
                  <a:cubicBezTo>
                    <a:pt x="1728" y="38"/>
                    <a:pt x="1667" y="52"/>
                    <a:pt x="1611" y="81"/>
                  </a:cubicBezTo>
                  <a:lnTo>
                    <a:pt x="752" y="493"/>
                  </a:lnTo>
                  <a:cubicBezTo>
                    <a:pt x="723" y="507"/>
                    <a:pt x="692" y="514"/>
                    <a:pt x="661" y="514"/>
                  </a:cubicBezTo>
                  <a:cubicBezTo>
                    <a:pt x="596" y="514"/>
                    <a:pt x="532" y="484"/>
                    <a:pt x="483" y="430"/>
                  </a:cubicBezTo>
                  <a:lnTo>
                    <a:pt x="152"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8"/>
            <p:cNvSpPr/>
            <p:nvPr/>
          </p:nvSpPr>
          <p:spPr>
            <a:xfrm>
              <a:off x="1123475" y="2541425"/>
              <a:ext cx="241375" cy="18575"/>
            </a:xfrm>
            <a:custGeom>
              <a:rect b="b" l="l" r="r" t="t"/>
              <a:pathLst>
                <a:path extrusionOk="0" h="743" w="9655">
                  <a:moveTo>
                    <a:pt x="152" y="0"/>
                  </a:moveTo>
                  <a:lnTo>
                    <a:pt x="0" y="107"/>
                  </a:lnTo>
                  <a:lnTo>
                    <a:pt x="340" y="546"/>
                  </a:lnTo>
                  <a:cubicBezTo>
                    <a:pt x="418" y="648"/>
                    <a:pt x="537" y="706"/>
                    <a:pt x="660" y="706"/>
                  </a:cubicBezTo>
                  <a:cubicBezTo>
                    <a:pt x="721" y="706"/>
                    <a:pt x="782" y="692"/>
                    <a:pt x="841" y="662"/>
                  </a:cubicBezTo>
                  <a:lnTo>
                    <a:pt x="1700" y="251"/>
                  </a:lnTo>
                  <a:cubicBezTo>
                    <a:pt x="1729" y="236"/>
                    <a:pt x="1761" y="229"/>
                    <a:pt x="1792" y="229"/>
                  </a:cubicBezTo>
                  <a:cubicBezTo>
                    <a:pt x="1856" y="229"/>
                    <a:pt x="1920" y="259"/>
                    <a:pt x="1969" y="313"/>
                  </a:cubicBezTo>
                  <a:lnTo>
                    <a:pt x="2130" y="546"/>
                  </a:lnTo>
                  <a:cubicBezTo>
                    <a:pt x="2214" y="648"/>
                    <a:pt x="2334" y="706"/>
                    <a:pt x="2458" y="706"/>
                  </a:cubicBezTo>
                  <a:cubicBezTo>
                    <a:pt x="2519" y="706"/>
                    <a:pt x="2581" y="692"/>
                    <a:pt x="2640" y="662"/>
                  </a:cubicBezTo>
                  <a:lnTo>
                    <a:pt x="3490" y="251"/>
                  </a:lnTo>
                  <a:cubicBezTo>
                    <a:pt x="3522" y="236"/>
                    <a:pt x="3555" y="229"/>
                    <a:pt x="3587" y="229"/>
                  </a:cubicBezTo>
                  <a:cubicBezTo>
                    <a:pt x="3653" y="229"/>
                    <a:pt x="3716" y="259"/>
                    <a:pt x="3758" y="313"/>
                  </a:cubicBezTo>
                  <a:lnTo>
                    <a:pt x="3937" y="546"/>
                  </a:lnTo>
                  <a:cubicBezTo>
                    <a:pt x="4015" y="648"/>
                    <a:pt x="4137" y="706"/>
                    <a:pt x="4261" y="706"/>
                  </a:cubicBezTo>
                  <a:cubicBezTo>
                    <a:pt x="4321" y="706"/>
                    <a:pt x="4382" y="692"/>
                    <a:pt x="4438" y="662"/>
                  </a:cubicBezTo>
                  <a:lnTo>
                    <a:pt x="5297" y="251"/>
                  </a:lnTo>
                  <a:cubicBezTo>
                    <a:pt x="5326" y="236"/>
                    <a:pt x="5357" y="229"/>
                    <a:pt x="5388" y="229"/>
                  </a:cubicBezTo>
                  <a:cubicBezTo>
                    <a:pt x="5453" y="229"/>
                    <a:pt x="5517" y="259"/>
                    <a:pt x="5566" y="313"/>
                  </a:cubicBezTo>
                  <a:lnTo>
                    <a:pt x="5736" y="546"/>
                  </a:lnTo>
                  <a:cubicBezTo>
                    <a:pt x="5820" y="648"/>
                    <a:pt x="5940" y="706"/>
                    <a:pt x="6064" y="706"/>
                  </a:cubicBezTo>
                  <a:cubicBezTo>
                    <a:pt x="6125" y="706"/>
                    <a:pt x="6187" y="692"/>
                    <a:pt x="6246" y="662"/>
                  </a:cubicBezTo>
                  <a:lnTo>
                    <a:pt x="7096" y="251"/>
                  </a:lnTo>
                  <a:cubicBezTo>
                    <a:pt x="7128" y="236"/>
                    <a:pt x="7161" y="229"/>
                    <a:pt x="7193" y="229"/>
                  </a:cubicBezTo>
                  <a:cubicBezTo>
                    <a:pt x="7259" y="229"/>
                    <a:pt x="7322" y="259"/>
                    <a:pt x="7364" y="313"/>
                  </a:cubicBezTo>
                  <a:lnTo>
                    <a:pt x="7534" y="546"/>
                  </a:lnTo>
                  <a:cubicBezTo>
                    <a:pt x="7612" y="648"/>
                    <a:pt x="7734" y="706"/>
                    <a:pt x="7858" y="706"/>
                  </a:cubicBezTo>
                  <a:cubicBezTo>
                    <a:pt x="7918" y="706"/>
                    <a:pt x="7979" y="692"/>
                    <a:pt x="8035" y="662"/>
                  </a:cubicBezTo>
                  <a:lnTo>
                    <a:pt x="8894" y="251"/>
                  </a:lnTo>
                  <a:cubicBezTo>
                    <a:pt x="8923" y="236"/>
                    <a:pt x="8955" y="229"/>
                    <a:pt x="8987" y="229"/>
                  </a:cubicBezTo>
                  <a:cubicBezTo>
                    <a:pt x="9054" y="229"/>
                    <a:pt x="9120" y="259"/>
                    <a:pt x="9162" y="313"/>
                  </a:cubicBezTo>
                  <a:lnTo>
                    <a:pt x="9493" y="743"/>
                  </a:lnTo>
                  <a:lnTo>
                    <a:pt x="9654" y="626"/>
                  </a:lnTo>
                  <a:lnTo>
                    <a:pt x="9314" y="197"/>
                  </a:lnTo>
                  <a:cubicBezTo>
                    <a:pt x="9236" y="88"/>
                    <a:pt x="9117" y="33"/>
                    <a:pt x="8993" y="33"/>
                  </a:cubicBezTo>
                  <a:cubicBezTo>
                    <a:pt x="8933" y="33"/>
                    <a:pt x="8872" y="45"/>
                    <a:pt x="8813" y="72"/>
                  </a:cubicBezTo>
                  <a:lnTo>
                    <a:pt x="7963" y="492"/>
                  </a:lnTo>
                  <a:cubicBezTo>
                    <a:pt x="7934" y="503"/>
                    <a:pt x="7904" y="508"/>
                    <a:pt x="7874" y="508"/>
                  </a:cubicBezTo>
                  <a:cubicBezTo>
                    <a:pt x="7805" y="508"/>
                    <a:pt x="7739" y="480"/>
                    <a:pt x="7695" y="430"/>
                  </a:cubicBezTo>
                  <a:lnTo>
                    <a:pt x="7516" y="197"/>
                  </a:lnTo>
                  <a:cubicBezTo>
                    <a:pt x="7438" y="88"/>
                    <a:pt x="7314" y="33"/>
                    <a:pt x="7190" y="33"/>
                  </a:cubicBezTo>
                  <a:cubicBezTo>
                    <a:pt x="7130" y="33"/>
                    <a:pt x="7070" y="45"/>
                    <a:pt x="7015" y="72"/>
                  </a:cubicBezTo>
                  <a:lnTo>
                    <a:pt x="6156" y="492"/>
                  </a:lnTo>
                  <a:cubicBezTo>
                    <a:pt x="6129" y="503"/>
                    <a:pt x="6101" y="508"/>
                    <a:pt x="6073" y="508"/>
                  </a:cubicBezTo>
                  <a:cubicBezTo>
                    <a:pt x="6006" y="508"/>
                    <a:pt x="5938" y="480"/>
                    <a:pt x="5888" y="430"/>
                  </a:cubicBezTo>
                  <a:lnTo>
                    <a:pt x="5718" y="206"/>
                  </a:lnTo>
                  <a:cubicBezTo>
                    <a:pt x="5639" y="97"/>
                    <a:pt x="5516" y="37"/>
                    <a:pt x="5389" y="37"/>
                  </a:cubicBezTo>
                  <a:cubicBezTo>
                    <a:pt x="5328" y="37"/>
                    <a:pt x="5266" y="51"/>
                    <a:pt x="5208" y="81"/>
                  </a:cubicBezTo>
                  <a:lnTo>
                    <a:pt x="4358" y="492"/>
                  </a:lnTo>
                  <a:cubicBezTo>
                    <a:pt x="4328" y="503"/>
                    <a:pt x="4298" y="508"/>
                    <a:pt x="4269" y="508"/>
                  </a:cubicBezTo>
                  <a:cubicBezTo>
                    <a:pt x="4199" y="508"/>
                    <a:pt x="4133" y="480"/>
                    <a:pt x="4089" y="430"/>
                  </a:cubicBezTo>
                  <a:lnTo>
                    <a:pt x="3910" y="206"/>
                  </a:lnTo>
                  <a:cubicBezTo>
                    <a:pt x="3830" y="95"/>
                    <a:pt x="3707" y="35"/>
                    <a:pt x="3580" y="35"/>
                  </a:cubicBezTo>
                  <a:cubicBezTo>
                    <a:pt x="3523" y="35"/>
                    <a:pt x="3465" y="47"/>
                    <a:pt x="3409" y="72"/>
                  </a:cubicBezTo>
                  <a:lnTo>
                    <a:pt x="2559" y="492"/>
                  </a:lnTo>
                  <a:cubicBezTo>
                    <a:pt x="2530" y="503"/>
                    <a:pt x="2500" y="508"/>
                    <a:pt x="2470" y="508"/>
                  </a:cubicBezTo>
                  <a:cubicBezTo>
                    <a:pt x="2401" y="508"/>
                    <a:pt x="2335" y="480"/>
                    <a:pt x="2291" y="430"/>
                  </a:cubicBezTo>
                  <a:lnTo>
                    <a:pt x="2112" y="206"/>
                  </a:lnTo>
                  <a:cubicBezTo>
                    <a:pt x="2032" y="101"/>
                    <a:pt x="1910" y="43"/>
                    <a:pt x="1783" y="43"/>
                  </a:cubicBezTo>
                  <a:cubicBezTo>
                    <a:pt x="1726" y="43"/>
                    <a:pt x="1667" y="55"/>
                    <a:pt x="1611" y="81"/>
                  </a:cubicBezTo>
                  <a:lnTo>
                    <a:pt x="761" y="501"/>
                  </a:lnTo>
                  <a:cubicBezTo>
                    <a:pt x="732" y="512"/>
                    <a:pt x="703" y="517"/>
                    <a:pt x="674" y="517"/>
                  </a:cubicBezTo>
                  <a:cubicBezTo>
                    <a:pt x="604" y="517"/>
                    <a:pt x="537" y="487"/>
                    <a:pt x="492" y="430"/>
                  </a:cubicBezTo>
                  <a:lnTo>
                    <a:pt x="152"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38"/>
          <p:cNvGrpSpPr/>
          <p:nvPr/>
        </p:nvGrpSpPr>
        <p:grpSpPr>
          <a:xfrm>
            <a:off x="6558823" y="1829899"/>
            <a:ext cx="837648" cy="837648"/>
            <a:chOff x="5334050" y="2368838"/>
            <a:chExt cx="367325" cy="367325"/>
          </a:xfrm>
        </p:grpSpPr>
        <p:sp>
          <p:nvSpPr>
            <p:cNvPr id="1103" name="Google Shape;1103;p38"/>
            <p:cNvSpPr/>
            <p:nvPr/>
          </p:nvSpPr>
          <p:spPr>
            <a:xfrm>
              <a:off x="5334050" y="2368838"/>
              <a:ext cx="367325" cy="367325"/>
            </a:xfrm>
            <a:custGeom>
              <a:rect b="b" l="l" r="r" t="t"/>
              <a:pathLst>
                <a:path extrusionOk="0" h="14693" w="14693">
                  <a:moveTo>
                    <a:pt x="7346" y="1"/>
                  </a:moveTo>
                  <a:cubicBezTo>
                    <a:pt x="3293" y="1"/>
                    <a:pt x="1" y="3285"/>
                    <a:pt x="1" y="7347"/>
                  </a:cubicBezTo>
                  <a:cubicBezTo>
                    <a:pt x="1" y="11400"/>
                    <a:pt x="3293" y="14692"/>
                    <a:pt x="7346" y="14692"/>
                  </a:cubicBezTo>
                  <a:cubicBezTo>
                    <a:pt x="11408" y="14692"/>
                    <a:pt x="14692" y="11400"/>
                    <a:pt x="14692" y="7347"/>
                  </a:cubicBezTo>
                  <a:cubicBezTo>
                    <a:pt x="14692" y="3285"/>
                    <a:pt x="11408"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 name="Google Shape;1104;p38"/>
            <p:cNvGrpSpPr/>
            <p:nvPr/>
          </p:nvGrpSpPr>
          <p:grpSpPr>
            <a:xfrm>
              <a:off x="5395575" y="2368950"/>
              <a:ext cx="238925" cy="366875"/>
              <a:chOff x="5395575" y="2368950"/>
              <a:chExt cx="238925" cy="366875"/>
            </a:xfrm>
          </p:grpSpPr>
          <p:sp>
            <p:nvSpPr>
              <p:cNvPr id="1105" name="Google Shape;1105;p38"/>
              <p:cNvSpPr/>
              <p:nvPr/>
            </p:nvSpPr>
            <p:spPr>
              <a:xfrm>
                <a:off x="5395800" y="2609850"/>
                <a:ext cx="238700" cy="125975"/>
              </a:xfrm>
              <a:custGeom>
                <a:rect b="b" l="l" r="r" t="t"/>
                <a:pathLst>
                  <a:path extrusionOk="0" h="5039" w="9548">
                    <a:moveTo>
                      <a:pt x="1" y="1"/>
                    </a:moveTo>
                    <a:lnTo>
                      <a:pt x="1" y="46"/>
                    </a:lnTo>
                    <a:lnTo>
                      <a:pt x="305" y="3517"/>
                    </a:lnTo>
                    <a:lnTo>
                      <a:pt x="430" y="3616"/>
                    </a:lnTo>
                    <a:cubicBezTo>
                      <a:pt x="940" y="3991"/>
                      <a:pt x="1495" y="4296"/>
                      <a:pt x="2077" y="4528"/>
                    </a:cubicBezTo>
                    <a:lnTo>
                      <a:pt x="2148" y="4555"/>
                    </a:lnTo>
                    <a:cubicBezTo>
                      <a:pt x="2873" y="4832"/>
                      <a:pt x="3642" y="4993"/>
                      <a:pt x="4421" y="5029"/>
                    </a:cubicBezTo>
                    <a:cubicBezTo>
                      <a:pt x="4537" y="5038"/>
                      <a:pt x="4662" y="5038"/>
                      <a:pt x="4779" y="5038"/>
                    </a:cubicBezTo>
                    <a:lnTo>
                      <a:pt x="5226" y="5038"/>
                    </a:lnTo>
                    <a:lnTo>
                      <a:pt x="5360" y="5029"/>
                    </a:lnTo>
                    <a:cubicBezTo>
                      <a:pt x="6711" y="4922"/>
                      <a:pt x="8009" y="4439"/>
                      <a:pt x="9100" y="3642"/>
                    </a:cubicBezTo>
                    <a:lnTo>
                      <a:pt x="9225" y="3544"/>
                    </a:lnTo>
                    <a:lnTo>
                      <a:pt x="9548" y="64"/>
                    </a:lnTo>
                    <a:lnTo>
                      <a:pt x="9548" y="10"/>
                    </a:lnTo>
                    <a:lnTo>
                      <a:pt x="1" y="1"/>
                    </a:ln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8"/>
              <p:cNvSpPr/>
              <p:nvPr/>
            </p:nvSpPr>
            <p:spPr>
              <a:xfrm>
                <a:off x="5395800" y="2610075"/>
                <a:ext cx="51700" cy="113225"/>
              </a:xfrm>
              <a:custGeom>
                <a:rect b="b" l="l" r="r" t="t"/>
                <a:pathLst>
                  <a:path extrusionOk="0" h="4529" w="2068">
                    <a:moveTo>
                      <a:pt x="1" y="1"/>
                    </a:moveTo>
                    <a:lnTo>
                      <a:pt x="1" y="46"/>
                    </a:lnTo>
                    <a:lnTo>
                      <a:pt x="305" y="3526"/>
                    </a:lnTo>
                    <a:lnTo>
                      <a:pt x="430" y="3616"/>
                    </a:lnTo>
                    <a:cubicBezTo>
                      <a:pt x="931" y="3991"/>
                      <a:pt x="1486" y="4304"/>
                      <a:pt x="2068" y="4528"/>
                    </a:cubicBezTo>
                    <a:lnTo>
                      <a:pt x="1916" y="896"/>
                    </a:lnTo>
                    <a:lnTo>
                      <a:pt x="1871" y="1"/>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8"/>
              <p:cNvSpPr/>
              <p:nvPr/>
            </p:nvSpPr>
            <p:spPr>
              <a:xfrm>
                <a:off x="5395575" y="2581900"/>
                <a:ext cx="238925" cy="56400"/>
              </a:xfrm>
              <a:custGeom>
                <a:rect b="b" l="l" r="r" t="t"/>
                <a:pathLst>
                  <a:path extrusionOk="0" h="2256" w="9557">
                    <a:moveTo>
                      <a:pt x="4779" y="1"/>
                    </a:moveTo>
                    <a:cubicBezTo>
                      <a:pt x="2139" y="1"/>
                      <a:pt x="1" y="510"/>
                      <a:pt x="1" y="1128"/>
                    </a:cubicBezTo>
                    <a:cubicBezTo>
                      <a:pt x="1" y="1754"/>
                      <a:pt x="2139" y="2255"/>
                      <a:pt x="4779" y="2255"/>
                    </a:cubicBezTo>
                    <a:cubicBezTo>
                      <a:pt x="7418" y="2255"/>
                      <a:pt x="9557" y="1754"/>
                      <a:pt x="9557" y="1128"/>
                    </a:cubicBezTo>
                    <a:cubicBezTo>
                      <a:pt x="9557" y="510"/>
                      <a:pt x="7418" y="1"/>
                      <a:pt x="4779" y="1"/>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8"/>
              <p:cNvSpPr/>
              <p:nvPr/>
            </p:nvSpPr>
            <p:spPr>
              <a:xfrm>
                <a:off x="5575425" y="2368950"/>
                <a:ext cx="21950" cy="38950"/>
              </a:xfrm>
              <a:custGeom>
                <a:rect b="b" l="l" r="r" t="t"/>
                <a:pathLst>
                  <a:path extrusionOk="0" h="1558" w="878">
                    <a:moveTo>
                      <a:pt x="1" y="1"/>
                    </a:moveTo>
                    <a:lnTo>
                      <a:pt x="1" y="1558"/>
                    </a:lnTo>
                    <a:lnTo>
                      <a:pt x="877" y="1558"/>
                    </a:lnTo>
                    <a:lnTo>
                      <a:pt x="877" y="1"/>
                    </a:lnTo>
                    <a:close/>
                  </a:path>
                </a:pathLst>
              </a:custGeom>
              <a:solidFill>
                <a:srgbClr val="A397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8"/>
              <p:cNvSpPr/>
              <p:nvPr/>
            </p:nvSpPr>
            <p:spPr>
              <a:xfrm>
                <a:off x="5575425" y="2368950"/>
                <a:ext cx="8525" cy="38950"/>
              </a:xfrm>
              <a:custGeom>
                <a:rect b="b" l="l" r="r" t="t"/>
                <a:pathLst>
                  <a:path extrusionOk="0" h="1558" w="341">
                    <a:moveTo>
                      <a:pt x="1" y="1"/>
                    </a:moveTo>
                    <a:lnTo>
                      <a:pt x="1" y="1558"/>
                    </a:lnTo>
                    <a:lnTo>
                      <a:pt x="341" y="1558"/>
                    </a:lnTo>
                    <a:lnTo>
                      <a:pt x="341" y="1"/>
                    </a:lnTo>
                    <a:close/>
                  </a:path>
                </a:pathLst>
              </a:custGeom>
              <a:solidFill>
                <a:srgbClr val="7E6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8"/>
              <p:cNvSpPr/>
              <p:nvPr/>
            </p:nvSpPr>
            <p:spPr>
              <a:xfrm>
                <a:off x="5596000" y="2398250"/>
                <a:ext cx="28875" cy="140950"/>
              </a:xfrm>
              <a:custGeom>
                <a:rect b="b" l="l" r="r" t="t"/>
                <a:pathLst>
                  <a:path extrusionOk="0" h="5638" w="1155">
                    <a:moveTo>
                      <a:pt x="197" y="1"/>
                    </a:moveTo>
                    <a:cubicBezTo>
                      <a:pt x="1" y="19"/>
                      <a:pt x="1" y="314"/>
                      <a:pt x="197" y="332"/>
                    </a:cubicBezTo>
                    <a:cubicBezTo>
                      <a:pt x="537" y="332"/>
                      <a:pt x="806" y="627"/>
                      <a:pt x="770" y="958"/>
                    </a:cubicBezTo>
                    <a:lnTo>
                      <a:pt x="555" y="3088"/>
                    </a:lnTo>
                    <a:cubicBezTo>
                      <a:pt x="466" y="3902"/>
                      <a:pt x="529" y="4725"/>
                      <a:pt x="725" y="5521"/>
                    </a:cubicBezTo>
                    <a:cubicBezTo>
                      <a:pt x="743" y="5593"/>
                      <a:pt x="806" y="5638"/>
                      <a:pt x="886" y="5638"/>
                    </a:cubicBezTo>
                    <a:lnTo>
                      <a:pt x="922" y="5638"/>
                    </a:lnTo>
                    <a:cubicBezTo>
                      <a:pt x="1012" y="5620"/>
                      <a:pt x="1065" y="5530"/>
                      <a:pt x="1047" y="5441"/>
                    </a:cubicBezTo>
                    <a:cubicBezTo>
                      <a:pt x="851" y="4680"/>
                      <a:pt x="797" y="3893"/>
                      <a:pt x="877" y="3123"/>
                    </a:cubicBezTo>
                    <a:lnTo>
                      <a:pt x="1092" y="994"/>
                    </a:lnTo>
                    <a:cubicBezTo>
                      <a:pt x="1155" y="466"/>
                      <a:pt x="734" y="1"/>
                      <a:pt x="197" y="1"/>
                    </a:cubicBezTo>
                    <a:close/>
                  </a:path>
                </a:pathLst>
              </a:custGeom>
              <a:solidFill>
                <a:srgbClr val="A397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8"/>
              <p:cNvSpPr/>
              <p:nvPr/>
            </p:nvSpPr>
            <p:spPr>
              <a:xfrm>
                <a:off x="5567600" y="2395800"/>
                <a:ext cx="37600" cy="239575"/>
              </a:xfrm>
              <a:custGeom>
                <a:rect b="b" l="l" r="r" t="t"/>
                <a:pathLst>
                  <a:path extrusionOk="0" h="9583" w="1504">
                    <a:moveTo>
                      <a:pt x="0" y="0"/>
                    </a:moveTo>
                    <a:lnTo>
                      <a:pt x="0" y="9583"/>
                    </a:lnTo>
                    <a:cubicBezTo>
                      <a:pt x="152" y="9565"/>
                      <a:pt x="305" y="9547"/>
                      <a:pt x="448" y="9520"/>
                    </a:cubicBezTo>
                    <a:cubicBezTo>
                      <a:pt x="671" y="9493"/>
                      <a:pt x="877" y="9458"/>
                      <a:pt x="1074" y="9413"/>
                    </a:cubicBezTo>
                    <a:cubicBezTo>
                      <a:pt x="1226" y="9377"/>
                      <a:pt x="1369" y="9350"/>
                      <a:pt x="1503" y="9314"/>
                    </a:cubicBezTo>
                    <a:lnTo>
                      <a:pt x="1503"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8"/>
              <p:cNvSpPr/>
              <p:nvPr/>
            </p:nvSpPr>
            <p:spPr>
              <a:xfrm>
                <a:off x="5567600" y="2395800"/>
                <a:ext cx="11200" cy="239575"/>
              </a:xfrm>
              <a:custGeom>
                <a:rect b="b" l="l" r="r" t="t"/>
                <a:pathLst>
                  <a:path extrusionOk="0" h="9583" w="448">
                    <a:moveTo>
                      <a:pt x="0" y="0"/>
                    </a:moveTo>
                    <a:lnTo>
                      <a:pt x="0" y="9583"/>
                    </a:lnTo>
                    <a:cubicBezTo>
                      <a:pt x="152" y="9565"/>
                      <a:pt x="305" y="9547"/>
                      <a:pt x="448" y="9520"/>
                    </a:cubicBezTo>
                    <a:lnTo>
                      <a:pt x="448" y="0"/>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8"/>
              <p:cNvSpPr/>
              <p:nvPr/>
            </p:nvSpPr>
            <p:spPr>
              <a:xfrm>
                <a:off x="5567600" y="2622825"/>
                <a:ext cx="37600" cy="8300"/>
              </a:xfrm>
              <a:custGeom>
                <a:rect b="b" l="l" r="r" t="t"/>
                <a:pathLst>
                  <a:path extrusionOk="0" h="332" w="1504">
                    <a:moveTo>
                      <a:pt x="0" y="1"/>
                    </a:moveTo>
                    <a:lnTo>
                      <a:pt x="0" y="332"/>
                    </a:lnTo>
                    <a:lnTo>
                      <a:pt x="1074" y="332"/>
                    </a:lnTo>
                    <a:cubicBezTo>
                      <a:pt x="1226" y="296"/>
                      <a:pt x="1369" y="260"/>
                      <a:pt x="1503" y="225"/>
                    </a:cubicBezTo>
                    <a:lnTo>
                      <a:pt x="1503" y="1"/>
                    </a:lnTo>
                    <a:close/>
                  </a:path>
                </a:pathLst>
              </a:custGeom>
              <a:solidFill>
                <a:srgbClr val="A397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8"/>
              <p:cNvSpPr/>
              <p:nvPr/>
            </p:nvSpPr>
            <p:spPr>
              <a:xfrm>
                <a:off x="5473550" y="2416925"/>
                <a:ext cx="8625" cy="39300"/>
              </a:xfrm>
              <a:custGeom>
                <a:rect b="b" l="l" r="r" t="t"/>
                <a:pathLst>
                  <a:path extrusionOk="0" h="1572" w="345">
                    <a:moveTo>
                      <a:pt x="171" y="1"/>
                    </a:moveTo>
                    <a:cubicBezTo>
                      <a:pt x="85" y="1"/>
                      <a:pt x="0" y="59"/>
                      <a:pt x="13" y="175"/>
                    </a:cubicBezTo>
                    <a:lnTo>
                      <a:pt x="13" y="1401"/>
                    </a:lnTo>
                    <a:cubicBezTo>
                      <a:pt x="13" y="1500"/>
                      <a:pt x="85" y="1571"/>
                      <a:pt x="174" y="1571"/>
                    </a:cubicBezTo>
                    <a:cubicBezTo>
                      <a:pt x="264" y="1571"/>
                      <a:pt x="336" y="1500"/>
                      <a:pt x="336" y="1401"/>
                    </a:cubicBezTo>
                    <a:lnTo>
                      <a:pt x="336" y="175"/>
                    </a:lnTo>
                    <a:cubicBezTo>
                      <a:pt x="344" y="59"/>
                      <a:pt x="257" y="1"/>
                      <a:pt x="171" y="1"/>
                    </a:cubicBezTo>
                    <a:close/>
                  </a:path>
                </a:pathLst>
              </a:custGeom>
              <a:solidFill>
                <a:srgbClr val="7578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8"/>
              <p:cNvSpPr/>
              <p:nvPr/>
            </p:nvSpPr>
            <p:spPr>
              <a:xfrm>
                <a:off x="5459100" y="2427775"/>
                <a:ext cx="37625" cy="210075"/>
              </a:xfrm>
              <a:custGeom>
                <a:rect b="b" l="l" r="r" t="t"/>
                <a:pathLst>
                  <a:path extrusionOk="0" h="8403" w="1505">
                    <a:moveTo>
                      <a:pt x="752" y="1"/>
                    </a:moveTo>
                    <a:cubicBezTo>
                      <a:pt x="699" y="55"/>
                      <a:pt x="645" y="99"/>
                      <a:pt x="591" y="162"/>
                    </a:cubicBezTo>
                    <a:cubicBezTo>
                      <a:pt x="216" y="565"/>
                      <a:pt x="1" y="1092"/>
                      <a:pt x="1" y="1647"/>
                    </a:cubicBezTo>
                    <a:lnTo>
                      <a:pt x="1" y="8286"/>
                    </a:lnTo>
                    <a:cubicBezTo>
                      <a:pt x="144" y="8304"/>
                      <a:pt x="296" y="8322"/>
                      <a:pt x="448" y="8340"/>
                    </a:cubicBezTo>
                    <a:cubicBezTo>
                      <a:pt x="779" y="8367"/>
                      <a:pt x="1137" y="8393"/>
                      <a:pt x="1504" y="8402"/>
                    </a:cubicBezTo>
                    <a:lnTo>
                      <a:pt x="1504" y="1647"/>
                    </a:lnTo>
                    <a:cubicBezTo>
                      <a:pt x="1504" y="1092"/>
                      <a:pt x="1289" y="565"/>
                      <a:pt x="914" y="162"/>
                    </a:cubicBezTo>
                    <a:lnTo>
                      <a:pt x="869" y="117"/>
                    </a:lnTo>
                    <a:lnTo>
                      <a:pt x="860" y="108"/>
                    </a:lnTo>
                    <a:lnTo>
                      <a:pt x="824" y="72"/>
                    </a:lnTo>
                    <a:lnTo>
                      <a:pt x="806" y="46"/>
                    </a:lnTo>
                    <a:lnTo>
                      <a:pt x="752" y="1"/>
                    </a:lnTo>
                    <a:close/>
                  </a:path>
                </a:pathLst>
              </a:custGeom>
              <a:solidFill>
                <a:srgbClr val="D671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8"/>
              <p:cNvSpPr/>
              <p:nvPr/>
            </p:nvSpPr>
            <p:spPr>
              <a:xfrm>
                <a:off x="5459100" y="2427775"/>
                <a:ext cx="24425" cy="208500"/>
              </a:xfrm>
              <a:custGeom>
                <a:rect b="b" l="l" r="r" t="t"/>
                <a:pathLst>
                  <a:path extrusionOk="0" h="8340" w="977">
                    <a:moveTo>
                      <a:pt x="752" y="1"/>
                    </a:moveTo>
                    <a:cubicBezTo>
                      <a:pt x="699" y="55"/>
                      <a:pt x="645" y="99"/>
                      <a:pt x="591" y="162"/>
                    </a:cubicBezTo>
                    <a:cubicBezTo>
                      <a:pt x="216" y="565"/>
                      <a:pt x="1" y="1092"/>
                      <a:pt x="1" y="1647"/>
                    </a:cubicBezTo>
                    <a:lnTo>
                      <a:pt x="1" y="8286"/>
                    </a:lnTo>
                    <a:cubicBezTo>
                      <a:pt x="144" y="8304"/>
                      <a:pt x="296" y="8322"/>
                      <a:pt x="448" y="8340"/>
                    </a:cubicBezTo>
                    <a:lnTo>
                      <a:pt x="448" y="1647"/>
                    </a:lnTo>
                    <a:cubicBezTo>
                      <a:pt x="448" y="1155"/>
                      <a:pt x="609" y="690"/>
                      <a:pt x="914" y="305"/>
                    </a:cubicBezTo>
                    <a:cubicBezTo>
                      <a:pt x="931" y="278"/>
                      <a:pt x="958" y="251"/>
                      <a:pt x="976" y="225"/>
                    </a:cubicBezTo>
                    <a:cubicBezTo>
                      <a:pt x="958" y="207"/>
                      <a:pt x="931" y="180"/>
                      <a:pt x="914" y="162"/>
                    </a:cubicBezTo>
                    <a:lnTo>
                      <a:pt x="869" y="117"/>
                    </a:lnTo>
                    <a:lnTo>
                      <a:pt x="869" y="108"/>
                    </a:lnTo>
                    <a:lnTo>
                      <a:pt x="833" y="72"/>
                    </a:lnTo>
                    <a:lnTo>
                      <a:pt x="806" y="46"/>
                    </a:lnTo>
                    <a:lnTo>
                      <a:pt x="752"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8"/>
              <p:cNvSpPr/>
              <p:nvPr/>
            </p:nvSpPr>
            <p:spPr>
              <a:xfrm>
                <a:off x="5459100" y="2507650"/>
                <a:ext cx="37400" cy="8075"/>
              </a:xfrm>
              <a:custGeom>
                <a:rect b="b" l="l" r="r" t="t"/>
                <a:pathLst>
                  <a:path extrusionOk="0" h="323" w="1496">
                    <a:moveTo>
                      <a:pt x="1" y="0"/>
                    </a:moveTo>
                    <a:lnTo>
                      <a:pt x="1" y="322"/>
                    </a:lnTo>
                    <a:lnTo>
                      <a:pt x="1495" y="322"/>
                    </a:lnTo>
                    <a:lnTo>
                      <a:pt x="1495" y="0"/>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8"/>
              <p:cNvSpPr/>
              <p:nvPr/>
            </p:nvSpPr>
            <p:spPr>
              <a:xfrm>
                <a:off x="5459100" y="2520825"/>
                <a:ext cx="37400" cy="8300"/>
              </a:xfrm>
              <a:custGeom>
                <a:rect b="b" l="l" r="r" t="t"/>
                <a:pathLst>
                  <a:path extrusionOk="0" h="332" w="1496">
                    <a:moveTo>
                      <a:pt x="1" y="1"/>
                    </a:moveTo>
                    <a:lnTo>
                      <a:pt x="1" y="332"/>
                    </a:lnTo>
                    <a:lnTo>
                      <a:pt x="1495" y="332"/>
                    </a:lnTo>
                    <a:lnTo>
                      <a:pt x="1495"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8"/>
              <p:cNvSpPr/>
              <p:nvPr/>
            </p:nvSpPr>
            <p:spPr>
              <a:xfrm>
                <a:off x="5459100" y="2534025"/>
                <a:ext cx="37400" cy="8300"/>
              </a:xfrm>
              <a:custGeom>
                <a:rect b="b" l="l" r="r" t="t"/>
                <a:pathLst>
                  <a:path extrusionOk="0" h="332" w="1496">
                    <a:moveTo>
                      <a:pt x="1" y="1"/>
                    </a:moveTo>
                    <a:lnTo>
                      <a:pt x="1" y="332"/>
                    </a:lnTo>
                    <a:lnTo>
                      <a:pt x="1495" y="332"/>
                    </a:lnTo>
                    <a:lnTo>
                      <a:pt x="1495"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8"/>
              <p:cNvSpPr/>
              <p:nvPr/>
            </p:nvSpPr>
            <p:spPr>
              <a:xfrm>
                <a:off x="5459100" y="2547450"/>
                <a:ext cx="37400" cy="8075"/>
              </a:xfrm>
              <a:custGeom>
                <a:rect b="b" l="l" r="r" t="t"/>
                <a:pathLst>
                  <a:path extrusionOk="0" h="323" w="1496">
                    <a:moveTo>
                      <a:pt x="1" y="1"/>
                    </a:moveTo>
                    <a:lnTo>
                      <a:pt x="1" y="323"/>
                    </a:lnTo>
                    <a:lnTo>
                      <a:pt x="1495" y="323"/>
                    </a:lnTo>
                    <a:lnTo>
                      <a:pt x="1495"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8"/>
              <p:cNvSpPr/>
              <p:nvPr/>
            </p:nvSpPr>
            <p:spPr>
              <a:xfrm>
                <a:off x="5459100" y="2560650"/>
                <a:ext cx="37400" cy="8075"/>
              </a:xfrm>
              <a:custGeom>
                <a:rect b="b" l="l" r="r" t="t"/>
                <a:pathLst>
                  <a:path extrusionOk="0" h="323" w="1496">
                    <a:moveTo>
                      <a:pt x="1" y="1"/>
                    </a:moveTo>
                    <a:lnTo>
                      <a:pt x="1" y="323"/>
                    </a:lnTo>
                    <a:lnTo>
                      <a:pt x="1495" y="323"/>
                    </a:lnTo>
                    <a:lnTo>
                      <a:pt x="1495"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8"/>
              <p:cNvSpPr/>
              <p:nvPr/>
            </p:nvSpPr>
            <p:spPr>
              <a:xfrm>
                <a:off x="5540750" y="2443450"/>
                <a:ext cx="10550" cy="194175"/>
              </a:xfrm>
              <a:custGeom>
                <a:rect b="b" l="l" r="r" t="t"/>
                <a:pathLst>
                  <a:path extrusionOk="0" h="7767" w="422">
                    <a:moveTo>
                      <a:pt x="1" y="0"/>
                    </a:moveTo>
                    <a:lnTo>
                      <a:pt x="1" y="7766"/>
                    </a:lnTo>
                    <a:cubicBezTo>
                      <a:pt x="144" y="7757"/>
                      <a:pt x="278" y="7748"/>
                      <a:pt x="421" y="7740"/>
                    </a:cubicBezTo>
                    <a:lnTo>
                      <a:pt x="421" y="0"/>
                    </a:lnTo>
                    <a:close/>
                  </a:path>
                </a:pathLst>
              </a:custGeom>
              <a:solidFill>
                <a:srgbClr val="DC8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8"/>
              <p:cNvSpPr/>
              <p:nvPr/>
            </p:nvSpPr>
            <p:spPr>
              <a:xfrm>
                <a:off x="5513900" y="2431150"/>
                <a:ext cx="37400" cy="12325"/>
              </a:xfrm>
              <a:custGeom>
                <a:rect b="b" l="l" r="r" t="t"/>
                <a:pathLst>
                  <a:path extrusionOk="0" h="493" w="1496">
                    <a:moveTo>
                      <a:pt x="1" y="0"/>
                    </a:moveTo>
                    <a:lnTo>
                      <a:pt x="1" y="492"/>
                    </a:lnTo>
                    <a:lnTo>
                      <a:pt x="1495" y="492"/>
                    </a:lnTo>
                    <a:lnTo>
                      <a:pt x="1495" y="0"/>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8"/>
              <p:cNvSpPr/>
              <p:nvPr/>
            </p:nvSpPr>
            <p:spPr>
              <a:xfrm>
                <a:off x="5513900" y="2419050"/>
                <a:ext cx="37400" cy="12125"/>
              </a:xfrm>
              <a:custGeom>
                <a:rect b="b" l="l" r="r" t="t"/>
                <a:pathLst>
                  <a:path extrusionOk="0" h="485" w="1496">
                    <a:moveTo>
                      <a:pt x="1" y="1"/>
                    </a:moveTo>
                    <a:lnTo>
                      <a:pt x="1" y="484"/>
                    </a:lnTo>
                    <a:lnTo>
                      <a:pt x="1495" y="484"/>
                    </a:lnTo>
                    <a:lnTo>
                      <a:pt x="1495" y="1"/>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8"/>
              <p:cNvSpPr/>
              <p:nvPr/>
            </p:nvSpPr>
            <p:spPr>
              <a:xfrm>
                <a:off x="5513700" y="2388875"/>
                <a:ext cx="37600" cy="29975"/>
              </a:xfrm>
              <a:custGeom>
                <a:rect b="b" l="l" r="r" t="t"/>
                <a:pathLst>
                  <a:path extrusionOk="0" h="1199" w="1504">
                    <a:moveTo>
                      <a:pt x="421" y="0"/>
                    </a:moveTo>
                    <a:cubicBezTo>
                      <a:pt x="188" y="0"/>
                      <a:pt x="0" y="188"/>
                      <a:pt x="0" y="421"/>
                    </a:cubicBezTo>
                    <a:lnTo>
                      <a:pt x="0" y="1199"/>
                    </a:lnTo>
                    <a:lnTo>
                      <a:pt x="1503" y="1199"/>
                    </a:lnTo>
                    <a:lnTo>
                      <a:pt x="1503" y="421"/>
                    </a:lnTo>
                    <a:cubicBezTo>
                      <a:pt x="1503" y="188"/>
                      <a:pt x="1315" y="0"/>
                      <a:pt x="1083" y="0"/>
                    </a:cubicBezTo>
                    <a:close/>
                  </a:path>
                </a:pathLst>
              </a:custGeom>
              <a:solidFill>
                <a:srgbClr val="7578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8"/>
              <p:cNvSpPr/>
              <p:nvPr/>
            </p:nvSpPr>
            <p:spPr>
              <a:xfrm>
                <a:off x="5513900" y="2388875"/>
                <a:ext cx="21075" cy="29975"/>
              </a:xfrm>
              <a:custGeom>
                <a:rect b="b" l="l" r="r" t="t"/>
                <a:pathLst>
                  <a:path extrusionOk="0" h="1199" w="843">
                    <a:moveTo>
                      <a:pt x="413" y="0"/>
                    </a:moveTo>
                    <a:cubicBezTo>
                      <a:pt x="180" y="0"/>
                      <a:pt x="1" y="188"/>
                      <a:pt x="1" y="421"/>
                    </a:cubicBezTo>
                    <a:lnTo>
                      <a:pt x="1" y="1199"/>
                    </a:lnTo>
                    <a:lnTo>
                      <a:pt x="422" y="1199"/>
                    </a:lnTo>
                    <a:lnTo>
                      <a:pt x="422" y="421"/>
                    </a:lnTo>
                    <a:cubicBezTo>
                      <a:pt x="422" y="188"/>
                      <a:pt x="609" y="0"/>
                      <a:pt x="842" y="0"/>
                    </a:cubicBezTo>
                    <a:close/>
                  </a:path>
                </a:pathLst>
              </a:custGeom>
              <a:solidFill>
                <a:srgbClr val="525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8"/>
              <p:cNvSpPr/>
              <p:nvPr/>
            </p:nvSpPr>
            <p:spPr>
              <a:xfrm>
                <a:off x="5524200" y="2443450"/>
                <a:ext cx="16575" cy="194625"/>
              </a:xfrm>
              <a:custGeom>
                <a:rect b="b" l="l" r="r" t="t"/>
                <a:pathLst>
                  <a:path extrusionOk="0" h="7785" w="663">
                    <a:moveTo>
                      <a:pt x="1" y="0"/>
                    </a:moveTo>
                    <a:lnTo>
                      <a:pt x="1" y="7784"/>
                    </a:lnTo>
                    <a:cubicBezTo>
                      <a:pt x="233" y="7784"/>
                      <a:pt x="448" y="7775"/>
                      <a:pt x="663" y="7766"/>
                    </a:cubicBezTo>
                    <a:lnTo>
                      <a:pt x="663"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8"/>
              <p:cNvSpPr/>
              <p:nvPr/>
            </p:nvSpPr>
            <p:spPr>
              <a:xfrm>
                <a:off x="5513900" y="2443450"/>
                <a:ext cx="10325" cy="194625"/>
              </a:xfrm>
              <a:custGeom>
                <a:rect b="b" l="l" r="r" t="t"/>
                <a:pathLst>
                  <a:path extrusionOk="0" h="7785" w="413">
                    <a:moveTo>
                      <a:pt x="1" y="0"/>
                    </a:moveTo>
                    <a:lnTo>
                      <a:pt x="1" y="7784"/>
                    </a:lnTo>
                    <a:lnTo>
                      <a:pt x="413" y="7784"/>
                    </a:lnTo>
                    <a:lnTo>
                      <a:pt x="413" y="0"/>
                    </a:ln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8"/>
              <p:cNvSpPr/>
              <p:nvPr/>
            </p:nvSpPr>
            <p:spPr>
              <a:xfrm>
                <a:off x="5508775" y="2439875"/>
                <a:ext cx="47225" cy="7175"/>
              </a:xfrm>
              <a:custGeom>
                <a:rect b="b" l="l" r="r" t="t"/>
                <a:pathLst>
                  <a:path extrusionOk="0" h="287" w="1889">
                    <a:moveTo>
                      <a:pt x="197" y="0"/>
                    </a:moveTo>
                    <a:cubicBezTo>
                      <a:pt x="0" y="0"/>
                      <a:pt x="0" y="286"/>
                      <a:pt x="197" y="286"/>
                    </a:cubicBezTo>
                    <a:lnTo>
                      <a:pt x="1700" y="286"/>
                    </a:lnTo>
                    <a:cubicBezTo>
                      <a:pt x="1888" y="286"/>
                      <a:pt x="1888" y="0"/>
                      <a:pt x="1700" y="0"/>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8"/>
              <p:cNvSpPr/>
              <p:nvPr/>
            </p:nvSpPr>
            <p:spPr>
              <a:xfrm>
                <a:off x="5508775" y="2427550"/>
                <a:ext cx="47225" cy="7425"/>
              </a:xfrm>
              <a:custGeom>
                <a:rect b="b" l="l" r="r" t="t"/>
                <a:pathLst>
                  <a:path extrusionOk="0" h="297" w="1889">
                    <a:moveTo>
                      <a:pt x="197" y="1"/>
                    </a:moveTo>
                    <a:cubicBezTo>
                      <a:pt x="0" y="1"/>
                      <a:pt x="0" y="296"/>
                      <a:pt x="197" y="296"/>
                    </a:cubicBezTo>
                    <a:lnTo>
                      <a:pt x="1700" y="296"/>
                    </a:lnTo>
                    <a:cubicBezTo>
                      <a:pt x="1888" y="296"/>
                      <a:pt x="1888" y="1"/>
                      <a:pt x="1700" y="1"/>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8"/>
              <p:cNvSpPr/>
              <p:nvPr/>
            </p:nvSpPr>
            <p:spPr>
              <a:xfrm>
                <a:off x="5508775" y="2415250"/>
                <a:ext cx="47225" cy="7425"/>
              </a:xfrm>
              <a:custGeom>
                <a:rect b="b" l="l" r="r" t="t"/>
                <a:pathLst>
                  <a:path extrusionOk="0" h="297" w="1889">
                    <a:moveTo>
                      <a:pt x="197" y="1"/>
                    </a:moveTo>
                    <a:cubicBezTo>
                      <a:pt x="0" y="1"/>
                      <a:pt x="0" y="296"/>
                      <a:pt x="197" y="296"/>
                    </a:cubicBezTo>
                    <a:lnTo>
                      <a:pt x="1700" y="296"/>
                    </a:lnTo>
                    <a:cubicBezTo>
                      <a:pt x="1888" y="296"/>
                      <a:pt x="1888" y="1"/>
                      <a:pt x="1700" y="1"/>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8"/>
              <p:cNvSpPr/>
              <p:nvPr/>
            </p:nvSpPr>
            <p:spPr>
              <a:xfrm>
                <a:off x="5439650" y="2432475"/>
                <a:ext cx="10550" cy="201350"/>
              </a:xfrm>
              <a:custGeom>
                <a:rect b="b" l="l" r="r" t="t"/>
                <a:pathLst>
                  <a:path extrusionOk="0" h="8054" w="422">
                    <a:moveTo>
                      <a:pt x="0" y="1"/>
                    </a:moveTo>
                    <a:lnTo>
                      <a:pt x="0" y="7982"/>
                    </a:lnTo>
                    <a:cubicBezTo>
                      <a:pt x="135" y="8009"/>
                      <a:pt x="278" y="8026"/>
                      <a:pt x="421" y="8053"/>
                    </a:cubicBezTo>
                    <a:lnTo>
                      <a:pt x="421" y="1"/>
                    </a:lnTo>
                    <a:close/>
                  </a:path>
                </a:pathLst>
              </a:custGeom>
              <a:solidFill>
                <a:srgbClr val="95D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8"/>
              <p:cNvSpPr/>
              <p:nvPr/>
            </p:nvSpPr>
            <p:spPr>
              <a:xfrm>
                <a:off x="5412575" y="2420175"/>
                <a:ext cx="37625" cy="12325"/>
              </a:xfrm>
              <a:custGeom>
                <a:rect b="b" l="l" r="r" t="t"/>
                <a:pathLst>
                  <a:path extrusionOk="0" h="493" w="1505">
                    <a:moveTo>
                      <a:pt x="1" y="1"/>
                    </a:moveTo>
                    <a:lnTo>
                      <a:pt x="1" y="493"/>
                    </a:lnTo>
                    <a:lnTo>
                      <a:pt x="1504" y="493"/>
                    </a:lnTo>
                    <a:lnTo>
                      <a:pt x="1504" y="1"/>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8"/>
              <p:cNvSpPr/>
              <p:nvPr/>
            </p:nvSpPr>
            <p:spPr>
              <a:xfrm>
                <a:off x="5412575" y="2407875"/>
                <a:ext cx="37625" cy="12325"/>
              </a:xfrm>
              <a:custGeom>
                <a:rect b="b" l="l" r="r" t="t"/>
                <a:pathLst>
                  <a:path extrusionOk="0" h="493" w="1505">
                    <a:moveTo>
                      <a:pt x="1" y="1"/>
                    </a:moveTo>
                    <a:lnTo>
                      <a:pt x="1" y="493"/>
                    </a:lnTo>
                    <a:lnTo>
                      <a:pt x="1504" y="493"/>
                    </a:lnTo>
                    <a:lnTo>
                      <a:pt x="1504" y="1"/>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8"/>
              <p:cNvSpPr/>
              <p:nvPr/>
            </p:nvSpPr>
            <p:spPr>
              <a:xfrm>
                <a:off x="5412575" y="2377900"/>
                <a:ext cx="37625" cy="30000"/>
              </a:xfrm>
              <a:custGeom>
                <a:rect b="b" l="l" r="r" t="t"/>
                <a:pathLst>
                  <a:path extrusionOk="0" h="1200" w="1505">
                    <a:moveTo>
                      <a:pt x="1099" y="0"/>
                    </a:moveTo>
                    <a:cubicBezTo>
                      <a:pt x="1094" y="0"/>
                      <a:pt x="1089" y="0"/>
                      <a:pt x="1083" y="1"/>
                    </a:cubicBezTo>
                    <a:lnTo>
                      <a:pt x="421" y="1"/>
                    </a:lnTo>
                    <a:cubicBezTo>
                      <a:pt x="189" y="1"/>
                      <a:pt x="1" y="180"/>
                      <a:pt x="1" y="412"/>
                    </a:cubicBezTo>
                    <a:lnTo>
                      <a:pt x="1" y="1200"/>
                    </a:lnTo>
                    <a:lnTo>
                      <a:pt x="1504" y="1200"/>
                    </a:lnTo>
                    <a:lnTo>
                      <a:pt x="1504" y="412"/>
                    </a:lnTo>
                    <a:cubicBezTo>
                      <a:pt x="1504" y="185"/>
                      <a:pt x="1325" y="0"/>
                      <a:pt x="1099"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8"/>
              <p:cNvSpPr/>
              <p:nvPr/>
            </p:nvSpPr>
            <p:spPr>
              <a:xfrm>
                <a:off x="5412800" y="2377900"/>
                <a:ext cx="21050" cy="30000"/>
              </a:xfrm>
              <a:custGeom>
                <a:rect b="b" l="l" r="r" t="t"/>
                <a:pathLst>
                  <a:path extrusionOk="0" h="1200" w="842">
                    <a:moveTo>
                      <a:pt x="412" y="1"/>
                    </a:moveTo>
                    <a:cubicBezTo>
                      <a:pt x="180" y="1"/>
                      <a:pt x="1" y="180"/>
                      <a:pt x="1" y="412"/>
                    </a:cubicBezTo>
                    <a:lnTo>
                      <a:pt x="1" y="1200"/>
                    </a:lnTo>
                    <a:lnTo>
                      <a:pt x="421" y="1200"/>
                    </a:lnTo>
                    <a:lnTo>
                      <a:pt x="421" y="412"/>
                    </a:lnTo>
                    <a:cubicBezTo>
                      <a:pt x="421" y="180"/>
                      <a:pt x="609" y="1"/>
                      <a:pt x="842" y="1"/>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8"/>
              <p:cNvSpPr/>
              <p:nvPr/>
            </p:nvSpPr>
            <p:spPr>
              <a:xfrm>
                <a:off x="5423100" y="2432250"/>
                <a:ext cx="16575" cy="199775"/>
              </a:xfrm>
              <a:custGeom>
                <a:rect b="b" l="l" r="r" t="t"/>
                <a:pathLst>
                  <a:path extrusionOk="0" h="7991" w="663">
                    <a:moveTo>
                      <a:pt x="0" y="1"/>
                    </a:moveTo>
                    <a:lnTo>
                      <a:pt x="0" y="7830"/>
                    </a:lnTo>
                    <a:cubicBezTo>
                      <a:pt x="197" y="7892"/>
                      <a:pt x="421" y="7937"/>
                      <a:pt x="662" y="7991"/>
                    </a:cubicBezTo>
                    <a:lnTo>
                      <a:pt x="662" y="10"/>
                    </a:lnTo>
                    <a:lnTo>
                      <a:pt x="0" y="1"/>
                    </a:ln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8"/>
              <p:cNvSpPr/>
              <p:nvPr/>
            </p:nvSpPr>
            <p:spPr>
              <a:xfrm>
                <a:off x="5412575" y="2432475"/>
                <a:ext cx="10550" cy="195750"/>
              </a:xfrm>
              <a:custGeom>
                <a:rect b="b" l="l" r="r" t="t"/>
                <a:pathLst>
                  <a:path extrusionOk="0" h="7830" w="422">
                    <a:moveTo>
                      <a:pt x="1" y="1"/>
                    </a:moveTo>
                    <a:lnTo>
                      <a:pt x="1" y="7686"/>
                    </a:lnTo>
                    <a:cubicBezTo>
                      <a:pt x="126" y="7740"/>
                      <a:pt x="269" y="7785"/>
                      <a:pt x="421" y="7830"/>
                    </a:cubicBezTo>
                    <a:lnTo>
                      <a:pt x="421" y="1"/>
                    </a:ln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8"/>
              <p:cNvSpPr/>
              <p:nvPr/>
            </p:nvSpPr>
            <p:spPr>
              <a:xfrm>
                <a:off x="5407675" y="2428675"/>
                <a:ext cx="47425" cy="7400"/>
              </a:xfrm>
              <a:custGeom>
                <a:rect b="b" l="l" r="r" t="t"/>
                <a:pathLst>
                  <a:path extrusionOk="0" h="296" w="1897">
                    <a:moveTo>
                      <a:pt x="197" y="1"/>
                    </a:moveTo>
                    <a:cubicBezTo>
                      <a:pt x="0" y="1"/>
                      <a:pt x="0" y="296"/>
                      <a:pt x="197" y="296"/>
                    </a:cubicBezTo>
                    <a:lnTo>
                      <a:pt x="1700" y="296"/>
                    </a:lnTo>
                    <a:cubicBezTo>
                      <a:pt x="1897" y="296"/>
                      <a:pt x="1897" y="1"/>
                      <a:pt x="1700" y="1"/>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8"/>
              <p:cNvSpPr/>
              <p:nvPr/>
            </p:nvSpPr>
            <p:spPr>
              <a:xfrm>
                <a:off x="5407675" y="2416600"/>
                <a:ext cx="47425" cy="7175"/>
              </a:xfrm>
              <a:custGeom>
                <a:rect b="b" l="l" r="r" t="t"/>
                <a:pathLst>
                  <a:path extrusionOk="0" h="287" w="1897">
                    <a:moveTo>
                      <a:pt x="197" y="0"/>
                    </a:moveTo>
                    <a:cubicBezTo>
                      <a:pt x="0" y="0"/>
                      <a:pt x="0" y="287"/>
                      <a:pt x="197" y="287"/>
                    </a:cubicBezTo>
                    <a:lnTo>
                      <a:pt x="1700" y="287"/>
                    </a:lnTo>
                    <a:cubicBezTo>
                      <a:pt x="1897" y="287"/>
                      <a:pt x="1897" y="0"/>
                      <a:pt x="1700" y="0"/>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8"/>
              <p:cNvSpPr/>
              <p:nvPr/>
            </p:nvSpPr>
            <p:spPr>
              <a:xfrm>
                <a:off x="5407675" y="2404300"/>
                <a:ext cx="47425" cy="7400"/>
              </a:xfrm>
              <a:custGeom>
                <a:rect b="b" l="l" r="r" t="t"/>
                <a:pathLst>
                  <a:path extrusionOk="0" h="296" w="1897">
                    <a:moveTo>
                      <a:pt x="197" y="0"/>
                    </a:moveTo>
                    <a:cubicBezTo>
                      <a:pt x="0" y="0"/>
                      <a:pt x="0" y="296"/>
                      <a:pt x="197" y="296"/>
                    </a:cubicBezTo>
                    <a:lnTo>
                      <a:pt x="1700" y="296"/>
                    </a:lnTo>
                    <a:cubicBezTo>
                      <a:pt x="1897" y="296"/>
                      <a:pt x="1897" y="0"/>
                      <a:pt x="1700" y="0"/>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2" name="Google Shape;1142;p38"/>
          <p:cNvGrpSpPr/>
          <p:nvPr/>
        </p:nvGrpSpPr>
        <p:grpSpPr>
          <a:xfrm>
            <a:off x="1754381" y="1829902"/>
            <a:ext cx="837648" cy="837648"/>
            <a:chOff x="4717375" y="2931950"/>
            <a:chExt cx="367325" cy="367325"/>
          </a:xfrm>
        </p:grpSpPr>
        <p:sp>
          <p:nvSpPr>
            <p:cNvPr id="1143" name="Google Shape;1143;p38"/>
            <p:cNvSpPr/>
            <p:nvPr/>
          </p:nvSpPr>
          <p:spPr>
            <a:xfrm>
              <a:off x="4717375" y="2931950"/>
              <a:ext cx="367325" cy="367325"/>
            </a:xfrm>
            <a:custGeom>
              <a:rect b="b" l="l" r="r" t="t"/>
              <a:pathLst>
                <a:path extrusionOk="0" h="14693" w="14693">
                  <a:moveTo>
                    <a:pt x="7346" y="1"/>
                  </a:moveTo>
                  <a:cubicBezTo>
                    <a:pt x="3293" y="1"/>
                    <a:pt x="1" y="3285"/>
                    <a:pt x="1" y="7347"/>
                  </a:cubicBezTo>
                  <a:cubicBezTo>
                    <a:pt x="1" y="11400"/>
                    <a:pt x="3293" y="14692"/>
                    <a:pt x="7346" y="14692"/>
                  </a:cubicBezTo>
                  <a:cubicBezTo>
                    <a:pt x="11408" y="14692"/>
                    <a:pt x="14692" y="11400"/>
                    <a:pt x="14692" y="7347"/>
                  </a:cubicBezTo>
                  <a:cubicBezTo>
                    <a:pt x="14692" y="3285"/>
                    <a:pt x="11408"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8"/>
            <p:cNvSpPr/>
            <p:nvPr/>
          </p:nvSpPr>
          <p:spPr>
            <a:xfrm>
              <a:off x="4779500" y="3177450"/>
              <a:ext cx="59800" cy="57050"/>
            </a:xfrm>
            <a:custGeom>
              <a:rect b="b" l="l" r="r" t="t"/>
              <a:pathLst>
                <a:path extrusionOk="0" h="2282" w="2392">
                  <a:moveTo>
                    <a:pt x="1184" y="0"/>
                  </a:moveTo>
                  <a:cubicBezTo>
                    <a:pt x="619" y="0"/>
                    <a:pt x="63" y="408"/>
                    <a:pt x="30" y="1088"/>
                  </a:cubicBezTo>
                  <a:cubicBezTo>
                    <a:pt x="1" y="1810"/>
                    <a:pt x="585" y="2281"/>
                    <a:pt x="1185" y="2281"/>
                  </a:cubicBezTo>
                  <a:cubicBezTo>
                    <a:pt x="1506" y="2281"/>
                    <a:pt x="1832" y="2145"/>
                    <a:pt x="2070" y="1839"/>
                  </a:cubicBezTo>
                  <a:cubicBezTo>
                    <a:pt x="2365" y="1454"/>
                    <a:pt x="2392" y="936"/>
                    <a:pt x="2132" y="524"/>
                  </a:cubicBezTo>
                  <a:cubicBezTo>
                    <a:pt x="1900" y="163"/>
                    <a:pt x="1540" y="0"/>
                    <a:pt x="11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8"/>
            <p:cNvSpPr/>
            <p:nvPr/>
          </p:nvSpPr>
          <p:spPr>
            <a:xfrm>
              <a:off x="4799850" y="3186375"/>
              <a:ext cx="39450" cy="40250"/>
            </a:xfrm>
            <a:custGeom>
              <a:rect b="b" l="l" r="r" t="t"/>
              <a:pathLst>
                <a:path extrusionOk="0" h="1610" w="1578">
                  <a:moveTo>
                    <a:pt x="831" y="1"/>
                  </a:moveTo>
                  <a:cubicBezTo>
                    <a:pt x="424" y="1"/>
                    <a:pt x="40" y="309"/>
                    <a:pt x="21" y="766"/>
                  </a:cubicBezTo>
                  <a:cubicBezTo>
                    <a:pt x="1" y="1256"/>
                    <a:pt x="398" y="1609"/>
                    <a:pt x="827" y="1609"/>
                  </a:cubicBezTo>
                  <a:cubicBezTo>
                    <a:pt x="971" y="1609"/>
                    <a:pt x="1119" y="1570"/>
                    <a:pt x="1256" y="1482"/>
                  </a:cubicBezTo>
                  <a:cubicBezTo>
                    <a:pt x="1551" y="1097"/>
                    <a:pt x="1578" y="579"/>
                    <a:pt x="1318" y="167"/>
                  </a:cubicBezTo>
                  <a:cubicBezTo>
                    <a:pt x="1168" y="53"/>
                    <a:pt x="997" y="1"/>
                    <a:pt x="831" y="1"/>
                  </a:cubicBez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8"/>
            <p:cNvSpPr/>
            <p:nvPr/>
          </p:nvSpPr>
          <p:spPr>
            <a:xfrm>
              <a:off x="4901250" y="2933100"/>
              <a:ext cx="156600" cy="178925"/>
            </a:xfrm>
            <a:custGeom>
              <a:rect b="b" l="l" r="r" t="t"/>
              <a:pathLst>
                <a:path extrusionOk="0" h="7157" w="6264">
                  <a:moveTo>
                    <a:pt x="5561" y="0"/>
                  </a:moveTo>
                  <a:cubicBezTo>
                    <a:pt x="5066" y="0"/>
                    <a:pt x="4286" y="543"/>
                    <a:pt x="3624" y="1386"/>
                  </a:cubicBezTo>
                  <a:cubicBezTo>
                    <a:pt x="3302" y="1798"/>
                    <a:pt x="3042" y="2254"/>
                    <a:pt x="2863" y="2738"/>
                  </a:cubicBezTo>
                  <a:cubicBezTo>
                    <a:pt x="2747" y="3060"/>
                    <a:pt x="2532" y="3337"/>
                    <a:pt x="2255" y="3525"/>
                  </a:cubicBezTo>
                  <a:cubicBezTo>
                    <a:pt x="1826" y="3820"/>
                    <a:pt x="1450" y="4178"/>
                    <a:pt x="1137" y="4599"/>
                  </a:cubicBezTo>
                  <a:cubicBezTo>
                    <a:pt x="322" y="5636"/>
                    <a:pt x="0" y="6746"/>
                    <a:pt x="421" y="7068"/>
                  </a:cubicBezTo>
                  <a:cubicBezTo>
                    <a:pt x="498" y="7128"/>
                    <a:pt x="595" y="7157"/>
                    <a:pt x="708" y="7157"/>
                  </a:cubicBezTo>
                  <a:cubicBezTo>
                    <a:pt x="1200" y="7157"/>
                    <a:pt x="1985" y="6615"/>
                    <a:pt x="2640" y="5771"/>
                  </a:cubicBezTo>
                  <a:cubicBezTo>
                    <a:pt x="2962" y="5359"/>
                    <a:pt x="3221" y="4903"/>
                    <a:pt x="3409" y="4420"/>
                  </a:cubicBezTo>
                  <a:cubicBezTo>
                    <a:pt x="3517" y="4098"/>
                    <a:pt x="3731" y="3820"/>
                    <a:pt x="4018" y="3632"/>
                  </a:cubicBezTo>
                  <a:cubicBezTo>
                    <a:pt x="4447" y="3337"/>
                    <a:pt x="4823" y="2979"/>
                    <a:pt x="5136" y="2559"/>
                  </a:cubicBezTo>
                  <a:cubicBezTo>
                    <a:pt x="5950" y="1521"/>
                    <a:pt x="6263" y="411"/>
                    <a:pt x="5852" y="89"/>
                  </a:cubicBezTo>
                  <a:cubicBezTo>
                    <a:pt x="5773" y="29"/>
                    <a:pt x="5675" y="0"/>
                    <a:pt x="5561" y="0"/>
                  </a:cubicBez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8"/>
            <p:cNvSpPr/>
            <p:nvPr/>
          </p:nvSpPr>
          <p:spPr>
            <a:xfrm>
              <a:off x="4901250" y="2933100"/>
              <a:ext cx="150100" cy="179175"/>
            </a:xfrm>
            <a:custGeom>
              <a:rect b="b" l="l" r="r" t="t"/>
              <a:pathLst>
                <a:path extrusionOk="0" h="7167" w="6004">
                  <a:moveTo>
                    <a:pt x="5561" y="0"/>
                  </a:moveTo>
                  <a:cubicBezTo>
                    <a:pt x="5067" y="0"/>
                    <a:pt x="4286" y="544"/>
                    <a:pt x="3624" y="1395"/>
                  </a:cubicBezTo>
                  <a:cubicBezTo>
                    <a:pt x="3302" y="1798"/>
                    <a:pt x="3042" y="2254"/>
                    <a:pt x="2863" y="2746"/>
                  </a:cubicBezTo>
                  <a:cubicBezTo>
                    <a:pt x="2747" y="3060"/>
                    <a:pt x="2532" y="3337"/>
                    <a:pt x="2246" y="3525"/>
                  </a:cubicBezTo>
                  <a:cubicBezTo>
                    <a:pt x="1826" y="3820"/>
                    <a:pt x="1450" y="4187"/>
                    <a:pt x="1128" y="4599"/>
                  </a:cubicBezTo>
                  <a:cubicBezTo>
                    <a:pt x="322" y="5645"/>
                    <a:pt x="0" y="6755"/>
                    <a:pt x="421" y="7077"/>
                  </a:cubicBezTo>
                  <a:cubicBezTo>
                    <a:pt x="501" y="7131"/>
                    <a:pt x="600" y="7166"/>
                    <a:pt x="698" y="7166"/>
                  </a:cubicBezTo>
                  <a:cubicBezTo>
                    <a:pt x="573" y="6692"/>
                    <a:pt x="904" y="5797"/>
                    <a:pt x="1566" y="4939"/>
                  </a:cubicBezTo>
                  <a:cubicBezTo>
                    <a:pt x="1879" y="4527"/>
                    <a:pt x="2264" y="4160"/>
                    <a:pt x="2685" y="3865"/>
                  </a:cubicBezTo>
                  <a:cubicBezTo>
                    <a:pt x="2971" y="3677"/>
                    <a:pt x="3186" y="3400"/>
                    <a:pt x="3302" y="3086"/>
                  </a:cubicBezTo>
                  <a:cubicBezTo>
                    <a:pt x="3481" y="2594"/>
                    <a:pt x="3740" y="2138"/>
                    <a:pt x="4062" y="1735"/>
                  </a:cubicBezTo>
                  <a:cubicBezTo>
                    <a:pt x="4725" y="885"/>
                    <a:pt x="5512" y="340"/>
                    <a:pt x="6004" y="340"/>
                  </a:cubicBezTo>
                  <a:cubicBezTo>
                    <a:pt x="5977" y="241"/>
                    <a:pt x="5923" y="161"/>
                    <a:pt x="5852" y="89"/>
                  </a:cubicBezTo>
                  <a:cubicBezTo>
                    <a:pt x="5773" y="29"/>
                    <a:pt x="5675" y="0"/>
                    <a:pt x="5561" y="0"/>
                  </a:cubicBezTo>
                  <a:close/>
                </a:path>
              </a:pathLst>
            </a:custGeom>
            <a:solidFill>
              <a:srgbClr val="77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8"/>
            <p:cNvSpPr/>
            <p:nvPr/>
          </p:nvSpPr>
          <p:spPr>
            <a:xfrm>
              <a:off x="4739300" y="3039800"/>
              <a:ext cx="255700" cy="246950"/>
            </a:xfrm>
            <a:custGeom>
              <a:rect b="b" l="l" r="r" t="t"/>
              <a:pathLst>
                <a:path extrusionOk="0" h="9878" w="10228">
                  <a:moveTo>
                    <a:pt x="6538" y="0"/>
                  </a:moveTo>
                  <a:cubicBezTo>
                    <a:pt x="5560" y="0"/>
                    <a:pt x="4592" y="437"/>
                    <a:pt x="3946" y="1270"/>
                  </a:cubicBezTo>
                  <a:lnTo>
                    <a:pt x="3150" y="2299"/>
                  </a:lnTo>
                  <a:cubicBezTo>
                    <a:pt x="2658" y="2934"/>
                    <a:pt x="1915" y="3328"/>
                    <a:pt x="1119" y="3382"/>
                  </a:cubicBezTo>
                  <a:cubicBezTo>
                    <a:pt x="868" y="3399"/>
                    <a:pt x="636" y="3516"/>
                    <a:pt x="484" y="3722"/>
                  </a:cubicBezTo>
                  <a:lnTo>
                    <a:pt x="0" y="4339"/>
                  </a:lnTo>
                  <a:lnTo>
                    <a:pt x="7123" y="9877"/>
                  </a:lnTo>
                  <a:lnTo>
                    <a:pt x="7606" y="9251"/>
                  </a:lnTo>
                  <a:cubicBezTo>
                    <a:pt x="7758" y="9054"/>
                    <a:pt x="7820" y="8795"/>
                    <a:pt x="7776" y="8553"/>
                  </a:cubicBezTo>
                  <a:cubicBezTo>
                    <a:pt x="7633" y="7757"/>
                    <a:pt x="7829" y="6952"/>
                    <a:pt x="8321" y="6316"/>
                  </a:cubicBezTo>
                  <a:lnTo>
                    <a:pt x="9118" y="5287"/>
                  </a:lnTo>
                  <a:cubicBezTo>
                    <a:pt x="10227" y="3856"/>
                    <a:pt x="9968" y="1798"/>
                    <a:pt x="8545" y="688"/>
                  </a:cubicBezTo>
                  <a:cubicBezTo>
                    <a:pt x="7947" y="225"/>
                    <a:pt x="7240" y="0"/>
                    <a:pt x="6538"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8"/>
            <p:cNvSpPr/>
            <p:nvPr/>
          </p:nvSpPr>
          <p:spPr>
            <a:xfrm>
              <a:off x="4739075" y="3039825"/>
              <a:ext cx="213875" cy="133950"/>
            </a:xfrm>
            <a:custGeom>
              <a:rect b="b" l="l" r="r" t="t"/>
              <a:pathLst>
                <a:path extrusionOk="0" h="5358" w="8555">
                  <a:moveTo>
                    <a:pt x="8525" y="665"/>
                  </a:moveTo>
                  <a:cubicBezTo>
                    <a:pt x="8535" y="673"/>
                    <a:pt x="8544" y="680"/>
                    <a:pt x="8554" y="687"/>
                  </a:cubicBezTo>
                  <a:cubicBezTo>
                    <a:pt x="8544" y="680"/>
                    <a:pt x="8535" y="672"/>
                    <a:pt x="8525" y="665"/>
                  </a:cubicBezTo>
                  <a:close/>
                  <a:moveTo>
                    <a:pt x="6540" y="0"/>
                  </a:moveTo>
                  <a:cubicBezTo>
                    <a:pt x="6407" y="0"/>
                    <a:pt x="6272" y="9"/>
                    <a:pt x="6138" y="25"/>
                  </a:cubicBezTo>
                  <a:cubicBezTo>
                    <a:pt x="5271" y="133"/>
                    <a:pt x="4483" y="580"/>
                    <a:pt x="3955" y="1260"/>
                  </a:cubicBezTo>
                  <a:lnTo>
                    <a:pt x="3150" y="2289"/>
                  </a:lnTo>
                  <a:cubicBezTo>
                    <a:pt x="2658" y="2924"/>
                    <a:pt x="1924" y="3318"/>
                    <a:pt x="1128" y="3381"/>
                  </a:cubicBezTo>
                  <a:cubicBezTo>
                    <a:pt x="877" y="3390"/>
                    <a:pt x="645" y="3515"/>
                    <a:pt x="484" y="3712"/>
                  </a:cubicBezTo>
                  <a:lnTo>
                    <a:pt x="1" y="4338"/>
                  </a:lnTo>
                  <a:lnTo>
                    <a:pt x="1325" y="5358"/>
                  </a:lnTo>
                  <a:lnTo>
                    <a:pt x="1808" y="4741"/>
                  </a:lnTo>
                  <a:cubicBezTo>
                    <a:pt x="1942" y="4553"/>
                    <a:pt x="2139" y="4409"/>
                    <a:pt x="2354" y="4338"/>
                  </a:cubicBezTo>
                  <a:cubicBezTo>
                    <a:pt x="2971" y="4141"/>
                    <a:pt x="3606" y="3685"/>
                    <a:pt x="4107" y="3041"/>
                  </a:cubicBezTo>
                  <a:lnTo>
                    <a:pt x="4913" y="2003"/>
                  </a:lnTo>
                  <a:cubicBezTo>
                    <a:pt x="5467" y="1296"/>
                    <a:pt x="6156" y="795"/>
                    <a:pt x="6809" y="553"/>
                  </a:cubicBezTo>
                  <a:cubicBezTo>
                    <a:pt x="7095" y="449"/>
                    <a:pt x="7376" y="395"/>
                    <a:pt x="7638" y="395"/>
                  </a:cubicBezTo>
                  <a:cubicBezTo>
                    <a:pt x="7971" y="395"/>
                    <a:pt x="8276" y="482"/>
                    <a:pt x="8525" y="665"/>
                  </a:cubicBezTo>
                  <a:lnTo>
                    <a:pt x="8525" y="665"/>
                  </a:lnTo>
                  <a:cubicBezTo>
                    <a:pt x="7949" y="234"/>
                    <a:pt x="7252" y="0"/>
                    <a:pt x="6540" y="0"/>
                  </a:cubicBez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8"/>
            <p:cNvSpPr/>
            <p:nvPr/>
          </p:nvSpPr>
          <p:spPr>
            <a:xfrm>
              <a:off x="4922725" y="3027700"/>
              <a:ext cx="62875" cy="54600"/>
            </a:xfrm>
            <a:custGeom>
              <a:rect b="b" l="l" r="r" t="t"/>
              <a:pathLst>
                <a:path extrusionOk="0" h="2184" w="2515">
                  <a:moveTo>
                    <a:pt x="457" y="0"/>
                  </a:moveTo>
                  <a:lnTo>
                    <a:pt x="0" y="591"/>
                  </a:lnTo>
                  <a:lnTo>
                    <a:pt x="2049" y="2183"/>
                  </a:lnTo>
                  <a:lnTo>
                    <a:pt x="2514" y="1593"/>
                  </a:lnTo>
                  <a:lnTo>
                    <a:pt x="457"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8"/>
            <p:cNvSpPr/>
            <p:nvPr/>
          </p:nvSpPr>
          <p:spPr>
            <a:xfrm>
              <a:off x="4922725" y="3027475"/>
              <a:ext cx="32000" cy="30900"/>
            </a:xfrm>
            <a:custGeom>
              <a:rect b="b" l="l" r="r" t="t"/>
              <a:pathLst>
                <a:path extrusionOk="0" h="1236" w="1280">
                  <a:moveTo>
                    <a:pt x="457" y="0"/>
                  </a:moveTo>
                  <a:lnTo>
                    <a:pt x="0" y="600"/>
                  </a:lnTo>
                  <a:lnTo>
                    <a:pt x="814" y="1235"/>
                  </a:lnTo>
                  <a:lnTo>
                    <a:pt x="1280" y="645"/>
                  </a:lnTo>
                  <a:lnTo>
                    <a:pt x="457" y="0"/>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8"/>
            <p:cNvSpPr/>
            <p:nvPr/>
          </p:nvSpPr>
          <p:spPr>
            <a:xfrm>
              <a:off x="4922725" y="3120750"/>
              <a:ext cx="45200" cy="46425"/>
            </a:xfrm>
            <a:custGeom>
              <a:rect b="b" l="l" r="r" t="t"/>
              <a:pathLst>
                <a:path extrusionOk="0" h="1857" w="1808">
                  <a:moveTo>
                    <a:pt x="1410" y="1"/>
                  </a:moveTo>
                  <a:cubicBezTo>
                    <a:pt x="1160" y="1"/>
                    <a:pt x="797" y="237"/>
                    <a:pt x="501" y="618"/>
                  </a:cubicBezTo>
                  <a:cubicBezTo>
                    <a:pt x="126" y="1101"/>
                    <a:pt x="0" y="1629"/>
                    <a:pt x="224" y="1799"/>
                  </a:cubicBezTo>
                  <a:cubicBezTo>
                    <a:pt x="273" y="1838"/>
                    <a:pt x="335" y="1857"/>
                    <a:pt x="405" y="1857"/>
                  </a:cubicBezTo>
                  <a:cubicBezTo>
                    <a:pt x="654" y="1857"/>
                    <a:pt x="1013" y="1621"/>
                    <a:pt x="1307" y="1244"/>
                  </a:cubicBezTo>
                  <a:cubicBezTo>
                    <a:pt x="1682" y="761"/>
                    <a:pt x="1808" y="224"/>
                    <a:pt x="1584" y="54"/>
                  </a:cubicBezTo>
                  <a:cubicBezTo>
                    <a:pt x="1536" y="18"/>
                    <a:pt x="1477" y="1"/>
                    <a:pt x="1410" y="1"/>
                  </a:cubicBezTo>
                  <a:close/>
                </a:path>
              </a:pathLst>
            </a:custGeom>
            <a:solidFill>
              <a:srgbClr val="E0A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38"/>
          <p:cNvGrpSpPr/>
          <p:nvPr/>
        </p:nvGrpSpPr>
        <p:grpSpPr>
          <a:xfrm rot="7747666">
            <a:off x="-210624" y="1222792"/>
            <a:ext cx="2250063" cy="976747"/>
            <a:chOff x="5085720" y="658171"/>
            <a:chExt cx="2249891" cy="976673"/>
          </a:xfrm>
        </p:grpSpPr>
        <p:sp>
          <p:nvSpPr>
            <p:cNvPr id="1154" name="Google Shape;1154;p38"/>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8"/>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8"/>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8"/>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8"/>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8"/>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8"/>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8"/>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8"/>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66" name="Shape 1166"/>
        <p:cNvGrpSpPr/>
        <p:nvPr/>
      </p:nvGrpSpPr>
      <p:grpSpPr>
        <a:xfrm>
          <a:off x="0" y="0"/>
          <a:ext cx="0" cy="0"/>
          <a:chOff x="0" y="0"/>
          <a:chExt cx="0" cy="0"/>
        </a:xfrm>
      </p:grpSpPr>
      <p:sp>
        <p:nvSpPr>
          <p:cNvPr id="1167" name="Google Shape;1167;p39"/>
          <p:cNvSpPr txBox="1"/>
          <p:nvPr>
            <p:ph type="title"/>
          </p:nvPr>
        </p:nvSpPr>
        <p:spPr>
          <a:xfrm flipH="1">
            <a:off x="3987664" y="2299175"/>
            <a:ext cx="4313100" cy="6162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US"/>
              <a:t>A </a:t>
            </a:r>
            <a:r>
              <a:rPr lang="en-US"/>
              <a:t>picture always reinforces the concept</a:t>
            </a:r>
            <a:endParaRPr/>
          </a:p>
        </p:txBody>
      </p:sp>
      <p:sp>
        <p:nvSpPr>
          <p:cNvPr id="1168" name="Google Shape;1168;p39"/>
          <p:cNvSpPr txBox="1"/>
          <p:nvPr>
            <p:ph idx="1" type="subTitle"/>
          </p:nvPr>
        </p:nvSpPr>
        <p:spPr>
          <a:xfrm flipH="1">
            <a:off x="5500271" y="2998550"/>
            <a:ext cx="2800500" cy="684900"/>
          </a:xfrm>
          <a:prstGeom prst="rect">
            <a:avLst/>
          </a:prstGeom>
        </p:spPr>
        <p:txBody>
          <a:bodyPr anchorCtr="0" anchor="t" bIns="0" lIns="0" spcFirstLastPara="1" rIns="0" wrap="square" tIns="0">
            <a:noAutofit/>
          </a:bodyPr>
          <a:lstStyle/>
          <a:p>
            <a:pPr indent="0" lvl="0" marL="0" rtl="0" algn="r">
              <a:spcBef>
                <a:spcPts val="0"/>
              </a:spcBef>
              <a:spcAft>
                <a:spcPts val="0"/>
              </a:spcAft>
              <a:buClr>
                <a:schemeClr val="dk1"/>
              </a:buClr>
              <a:buSzPts val="1100"/>
              <a:buFont typeface="Arial"/>
              <a:buNone/>
            </a:pPr>
            <a:r>
              <a:rPr lang="en-US"/>
              <a:t>If you want to replace this picture, select it, right-click and choose Replace image &gt; Upload from computer. Open the file that you want and then adjust it if needed. </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None/>
            </a:pPr>
            <a:r>
              <a:t/>
            </a:r>
            <a:endParaRPr/>
          </a:p>
        </p:txBody>
      </p:sp>
      <p:sp>
        <p:nvSpPr>
          <p:cNvPr id="1169" name="Google Shape;1169;p39"/>
          <p:cNvSpPr/>
          <p:nvPr/>
        </p:nvSpPr>
        <p:spPr>
          <a:xfrm flipH="1">
            <a:off x="2330208" y="595085"/>
            <a:ext cx="253085" cy="225099"/>
          </a:xfrm>
          <a:custGeom>
            <a:rect b="b" l="l" r="r" t="t"/>
            <a:pathLst>
              <a:path extrusionOk="0" h="2115" w="2378">
                <a:moveTo>
                  <a:pt x="1269" y="912"/>
                </a:moveTo>
                <a:lnTo>
                  <a:pt x="1269" y="912"/>
                </a:lnTo>
                <a:cubicBezTo>
                  <a:pt x="1259" y="919"/>
                  <a:pt x="1249" y="926"/>
                  <a:pt x="1239" y="929"/>
                </a:cubicBezTo>
                <a:cubicBezTo>
                  <a:pt x="1147" y="981"/>
                  <a:pt x="1204" y="1108"/>
                  <a:pt x="1289" y="1108"/>
                </a:cubicBezTo>
                <a:cubicBezTo>
                  <a:pt x="1304" y="1108"/>
                  <a:pt x="1319" y="1104"/>
                  <a:pt x="1334" y="1096"/>
                </a:cubicBezTo>
                <a:lnTo>
                  <a:pt x="1334" y="1096"/>
                </a:lnTo>
                <a:cubicBezTo>
                  <a:pt x="1292" y="1119"/>
                  <a:pt x="1262" y="1149"/>
                  <a:pt x="1236" y="1186"/>
                </a:cubicBezTo>
                <a:cubicBezTo>
                  <a:pt x="1138" y="1155"/>
                  <a:pt x="1053" y="1132"/>
                  <a:pt x="962" y="1088"/>
                </a:cubicBezTo>
                <a:cubicBezTo>
                  <a:pt x="1057" y="1004"/>
                  <a:pt x="1161" y="946"/>
                  <a:pt x="1269" y="912"/>
                </a:cubicBezTo>
                <a:close/>
                <a:moveTo>
                  <a:pt x="1377" y="1"/>
                </a:moveTo>
                <a:cubicBezTo>
                  <a:pt x="1023" y="1"/>
                  <a:pt x="682" y="174"/>
                  <a:pt x="439" y="504"/>
                </a:cubicBezTo>
                <a:cubicBezTo>
                  <a:pt x="1" y="1101"/>
                  <a:pt x="456" y="1925"/>
                  <a:pt x="1111" y="2093"/>
                </a:cubicBezTo>
                <a:cubicBezTo>
                  <a:pt x="1168" y="2108"/>
                  <a:pt x="1229" y="2115"/>
                  <a:pt x="1290" y="2115"/>
                </a:cubicBezTo>
                <a:cubicBezTo>
                  <a:pt x="1789" y="2115"/>
                  <a:pt x="2378" y="1654"/>
                  <a:pt x="2119" y="1132"/>
                </a:cubicBezTo>
                <a:cubicBezTo>
                  <a:pt x="1970" y="834"/>
                  <a:pt x="1711" y="698"/>
                  <a:pt x="1443" y="698"/>
                </a:cubicBezTo>
                <a:cubicBezTo>
                  <a:pt x="1188" y="698"/>
                  <a:pt x="925" y="820"/>
                  <a:pt x="739" y="1040"/>
                </a:cubicBezTo>
                <a:cubicBezTo>
                  <a:pt x="699" y="1091"/>
                  <a:pt x="702" y="1155"/>
                  <a:pt x="759" y="1192"/>
                </a:cubicBezTo>
                <a:cubicBezTo>
                  <a:pt x="932" y="1303"/>
                  <a:pt x="1070" y="1334"/>
                  <a:pt x="1262" y="1395"/>
                </a:cubicBezTo>
                <a:cubicBezTo>
                  <a:pt x="1271" y="1398"/>
                  <a:pt x="1279" y="1399"/>
                  <a:pt x="1288" y="1399"/>
                </a:cubicBezTo>
                <a:cubicBezTo>
                  <a:pt x="1321" y="1399"/>
                  <a:pt x="1351" y="1378"/>
                  <a:pt x="1370" y="1351"/>
                </a:cubicBezTo>
                <a:cubicBezTo>
                  <a:pt x="1458" y="1226"/>
                  <a:pt x="1512" y="1017"/>
                  <a:pt x="1370" y="909"/>
                </a:cubicBezTo>
                <a:cubicBezTo>
                  <a:pt x="1360" y="903"/>
                  <a:pt x="1347" y="898"/>
                  <a:pt x="1334" y="898"/>
                </a:cubicBezTo>
                <a:cubicBezTo>
                  <a:pt x="1370" y="892"/>
                  <a:pt x="1406" y="888"/>
                  <a:pt x="1443" y="888"/>
                </a:cubicBezTo>
                <a:cubicBezTo>
                  <a:pt x="1625" y="888"/>
                  <a:pt x="1804" y="976"/>
                  <a:pt x="1927" y="1179"/>
                </a:cubicBezTo>
                <a:cubicBezTo>
                  <a:pt x="2042" y="1361"/>
                  <a:pt x="1964" y="1567"/>
                  <a:pt x="1826" y="1712"/>
                </a:cubicBezTo>
                <a:cubicBezTo>
                  <a:pt x="1693" y="1853"/>
                  <a:pt x="1509" y="1918"/>
                  <a:pt x="1322" y="1918"/>
                </a:cubicBezTo>
                <a:cubicBezTo>
                  <a:pt x="1201" y="1918"/>
                  <a:pt x="1079" y="1891"/>
                  <a:pt x="969" y="1840"/>
                </a:cubicBezTo>
                <a:cubicBezTo>
                  <a:pt x="419" y="1594"/>
                  <a:pt x="334" y="909"/>
                  <a:pt x="702" y="481"/>
                </a:cubicBezTo>
                <a:cubicBezTo>
                  <a:pt x="877" y="278"/>
                  <a:pt x="1106" y="190"/>
                  <a:pt x="1341" y="190"/>
                </a:cubicBezTo>
                <a:cubicBezTo>
                  <a:pt x="1575" y="190"/>
                  <a:pt x="1813" y="277"/>
                  <a:pt x="2008" y="423"/>
                </a:cubicBezTo>
                <a:cubicBezTo>
                  <a:pt x="2026" y="436"/>
                  <a:pt x="2043" y="442"/>
                  <a:pt x="2060" y="442"/>
                </a:cubicBezTo>
                <a:cubicBezTo>
                  <a:pt x="2137" y="442"/>
                  <a:pt x="2187" y="316"/>
                  <a:pt x="2106" y="258"/>
                </a:cubicBezTo>
                <a:cubicBezTo>
                  <a:pt x="1876" y="85"/>
                  <a:pt x="1623"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 name="Google Shape;1170;p39"/>
          <p:cNvGrpSpPr/>
          <p:nvPr/>
        </p:nvGrpSpPr>
        <p:grpSpPr>
          <a:xfrm>
            <a:off x="3958270" y="1026871"/>
            <a:ext cx="2249891" cy="976673"/>
            <a:chOff x="5085720" y="658171"/>
            <a:chExt cx="2249891" cy="976673"/>
          </a:xfrm>
        </p:grpSpPr>
        <p:sp>
          <p:nvSpPr>
            <p:cNvPr id="1171" name="Google Shape;1171;p39"/>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9"/>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9"/>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9"/>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9"/>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9"/>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9"/>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9"/>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9"/>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80" name="Google Shape;1180;p39"/>
          <p:cNvPicPr preferRelativeResize="0"/>
          <p:nvPr/>
        </p:nvPicPr>
        <p:blipFill rotWithShape="1">
          <a:blip r:embed="rId3">
            <a:alphaModFix/>
          </a:blip>
          <a:srcRect b="0" l="21631" r="21637" t="0"/>
          <a:stretch/>
        </p:blipFill>
        <p:spPr>
          <a:xfrm>
            <a:off x="1006275" y="733500"/>
            <a:ext cx="3708600" cy="3676500"/>
          </a:xfrm>
          <a:prstGeom prst="ellipse">
            <a:avLst/>
          </a:prstGeom>
          <a:noFill/>
          <a:ln>
            <a:noFill/>
          </a:ln>
        </p:spPr>
      </p:pic>
      <p:grpSp>
        <p:nvGrpSpPr>
          <p:cNvPr id="1181" name="Google Shape;1181;p39"/>
          <p:cNvGrpSpPr/>
          <p:nvPr/>
        </p:nvGrpSpPr>
        <p:grpSpPr>
          <a:xfrm rot="-6211075">
            <a:off x="7693098" y="3849565"/>
            <a:ext cx="1042487" cy="889212"/>
            <a:chOff x="5794823" y="394529"/>
            <a:chExt cx="1647605" cy="1405361"/>
          </a:xfrm>
        </p:grpSpPr>
        <p:sp>
          <p:nvSpPr>
            <p:cNvPr id="1182" name="Google Shape;1182;p39"/>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9"/>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 name="Google Shape;1184;p39"/>
          <p:cNvGrpSpPr/>
          <p:nvPr/>
        </p:nvGrpSpPr>
        <p:grpSpPr>
          <a:xfrm rot="10800000">
            <a:off x="2643820" y="3436696"/>
            <a:ext cx="2249891" cy="976673"/>
            <a:chOff x="5085720" y="658171"/>
            <a:chExt cx="2249891" cy="976673"/>
          </a:xfrm>
        </p:grpSpPr>
        <p:sp>
          <p:nvSpPr>
            <p:cNvPr id="1185" name="Google Shape;1185;p39"/>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9"/>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9"/>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9"/>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9"/>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9"/>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9"/>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9"/>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9"/>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197" name="Shape 1197"/>
        <p:cNvGrpSpPr/>
        <p:nvPr/>
      </p:nvGrpSpPr>
      <p:grpSpPr>
        <a:xfrm>
          <a:off x="0" y="0"/>
          <a:ext cx="0" cy="0"/>
          <a:chOff x="0" y="0"/>
          <a:chExt cx="0" cy="0"/>
        </a:xfrm>
      </p:grpSpPr>
      <p:sp>
        <p:nvSpPr>
          <p:cNvPr id="1198" name="Google Shape;1198;p40"/>
          <p:cNvSpPr txBox="1"/>
          <p:nvPr>
            <p:ph type="title"/>
          </p:nvPr>
        </p:nvSpPr>
        <p:spPr>
          <a:xfrm>
            <a:off x="891225" y="1495150"/>
            <a:ext cx="3537600" cy="17853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US"/>
              <a:t>Awesome words</a:t>
            </a:r>
            <a:endParaRPr/>
          </a:p>
        </p:txBody>
      </p:sp>
      <p:sp>
        <p:nvSpPr>
          <p:cNvPr id="1199" name="Google Shape;1199;p40"/>
          <p:cNvSpPr/>
          <p:nvPr/>
        </p:nvSpPr>
        <p:spPr>
          <a:xfrm>
            <a:off x="7414925" y="1000412"/>
            <a:ext cx="614259" cy="367648"/>
          </a:xfrm>
          <a:custGeom>
            <a:rect b="b" l="l" r="r" t="t"/>
            <a:pathLst>
              <a:path extrusionOk="0" h="4945" w="8262">
                <a:moveTo>
                  <a:pt x="3650" y="0"/>
                </a:moveTo>
                <a:cubicBezTo>
                  <a:pt x="3541" y="0"/>
                  <a:pt x="3426" y="30"/>
                  <a:pt x="3304" y="96"/>
                </a:cubicBezTo>
                <a:cubicBezTo>
                  <a:pt x="1816" y="906"/>
                  <a:pt x="2410" y="4088"/>
                  <a:pt x="2410" y="4088"/>
                </a:cubicBezTo>
                <a:lnTo>
                  <a:pt x="1843" y="3278"/>
                </a:lnTo>
                <a:cubicBezTo>
                  <a:pt x="1749" y="3247"/>
                  <a:pt x="1658" y="3232"/>
                  <a:pt x="1570" y="3232"/>
                </a:cubicBezTo>
                <a:cubicBezTo>
                  <a:pt x="609" y="3232"/>
                  <a:pt x="1" y="4945"/>
                  <a:pt x="1" y="4945"/>
                </a:cubicBezTo>
                <a:lnTo>
                  <a:pt x="8062" y="4945"/>
                </a:lnTo>
                <a:cubicBezTo>
                  <a:pt x="8062" y="4945"/>
                  <a:pt x="8261" y="2512"/>
                  <a:pt x="7023" y="1965"/>
                </a:cubicBezTo>
                <a:cubicBezTo>
                  <a:pt x="6897" y="1910"/>
                  <a:pt x="6779" y="1886"/>
                  <a:pt x="6670" y="1886"/>
                </a:cubicBezTo>
                <a:cubicBezTo>
                  <a:pt x="5696" y="1886"/>
                  <a:pt x="5336" y="3831"/>
                  <a:pt x="5336" y="3831"/>
                </a:cubicBezTo>
                <a:cubicBezTo>
                  <a:pt x="5336" y="3831"/>
                  <a:pt x="4878" y="0"/>
                  <a:pt x="36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 name="Google Shape;1200;p40"/>
          <p:cNvGrpSpPr/>
          <p:nvPr/>
        </p:nvGrpSpPr>
        <p:grpSpPr>
          <a:xfrm>
            <a:off x="252545" y="756846"/>
            <a:ext cx="2249891" cy="976682"/>
            <a:chOff x="238395" y="261596"/>
            <a:chExt cx="2249891" cy="976682"/>
          </a:xfrm>
        </p:grpSpPr>
        <p:grpSp>
          <p:nvGrpSpPr>
            <p:cNvPr id="1201" name="Google Shape;1201;p40"/>
            <p:cNvGrpSpPr/>
            <p:nvPr/>
          </p:nvGrpSpPr>
          <p:grpSpPr>
            <a:xfrm>
              <a:off x="491295" y="456571"/>
              <a:ext cx="1005325" cy="781707"/>
              <a:chOff x="491295" y="456571"/>
              <a:chExt cx="1005325" cy="781707"/>
            </a:xfrm>
          </p:grpSpPr>
          <p:sp>
            <p:nvSpPr>
              <p:cNvPr id="1202" name="Google Shape;1202;p40"/>
              <p:cNvSpPr/>
              <p:nvPr/>
            </p:nvSpPr>
            <p:spPr>
              <a:xfrm>
                <a:off x="1044750" y="456571"/>
                <a:ext cx="451871" cy="781707"/>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0"/>
              <p:cNvSpPr/>
              <p:nvPr/>
            </p:nvSpPr>
            <p:spPr>
              <a:xfrm flipH="1" rot="502224">
                <a:off x="517760" y="783370"/>
                <a:ext cx="556724" cy="404334"/>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40"/>
            <p:cNvGrpSpPr/>
            <p:nvPr/>
          </p:nvGrpSpPr>
          <p:grpSpPr>
            <a:xfrm flipH="1">
              <a:off x="238395" y="261596"/>
              <a:ext cx="2249891" cy="976673"/>
              <a:chOff x="5085720" y="658171"/>
              <a:chExt cx="2249891" cy="976673"/>
            </a:xfrm>
          </p:grpSpPr>
          <p:sp>
            <p:nvSpPr>
              <p:cNvPr id="1205" name="Google Shape;1205;p40"/>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0"/>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0"/>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0"/>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0"/>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0"/>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0"/>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0"/>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0"/>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4" name="Google Shape;1214;p40"/>
          <p:cNvGrpSpPr/>
          <p:nvPr/>
        </p:nvGrpSpPr>
        <p:grpSpPr>
          <a:xfrm>
            <a:off x="77541" y="3313050"/>
            <a:ext cx="8736234" cy="1832748"/>
            <a:chOff x="77541" y="3313050"/>
            <a:chExt cx="8736234" cy="1832748"/>
          </a:xfrm>
        </p:grpSpPr>
        <p:sp>
          <p:nvSpPr>
            <p:cNvPr id="1215" name="Google Shape;1215;p40"/>
            <p:cNvSpPr/>
            <p:nvPr/>
          </p:nvSpPr>
          <p:spPr>
            <a:xfrm>
              <a:off x="8015775" y="4056875"/>
              <a:ext cx="798000" cy="1087800"/>
            </a:xfrm>
            <a:prstGeom prst="round1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0"/>
            <p:cNvSpPr/>
            <p:nvPr/>
          </p:nvSpPr>
          <p:spPr>
            <a:xfrm>
              <a:off x="749050" y="3313050"/>
              <a:ext cx="7645933" cy="1830470"/>
            </a:xfrm>
            <a:custGeom>
              <a:rect b="b" l="l" r="r" t="t"/>
              <a:pathLst>
                <a:path extrusionOk="0" h="22024" w="56488">
                  <a:moveTo>
                    <a:pt x="53948" y="1"/>
                  </a:moveTo>
                  <a:cubicBezTo>
                    <a:pt x="53663" y="1"/>
                    <a:pt x="53352" y="46"/>
                    <a:pt x="53012" y="151"/>
                  </a:cubicBezTo>
                  <a:cubicBezTo>
                    <a:pt x="50508" y="927"/>
                    <a:pt x="50508" y="9565"/>
                    <a:pt x="50508" y="9565"/>
                  </a:cubicBezTo>
                  <a:cubicBezTo>
                    <a:pt x="50508" y="9565"/>
                    <a:pt x="50170" y="4489"/>
                    <a:pt x="47650" y="4489"/>
                  </a:cubicBezTo>
                  <a:cubicBezTo>
                    <a:pt x="47624" y="4489"/>
                    <a:pt x="47598" y="4490"/>
                    <a:pt x="47572" y="4491"/>
                  </a:cubicBezTo>
                  <a:cubicBezTo>
                    <a:pt x="44980" y="4592"/>
                    <a:pt x="45220" y="9714"/>
                    <a:pt x="45220" y="9714"/>
                  </a:cubicBezTo>
                  <a:lnTo>
                    <a:pt x="18171" y="10439"/>
                  </a:lnTo>
                  <a:cubicBezTo>
                    <a:pt x="18171" y="10439"/>
                    <a:pt x="18033" y="8617"/>
                    <a:pt x="16413" y="7713"/>
                  </a:cubicBezTo>
                  <a:cubicBezTo>
                    <a:pt x="16246" y="7619"/>
                    <a:pt x="16089" y="7577"/>
                    <a:pt x="15942" y="7577"/>
                  </a:cubicBezTo>
                  <a:cubicBezTo>
                    <a:pt x="14667" y="7577"/>
                    <a:pt x="14146" y="10750"/>
                    <a:pt x="14146" y="10750"/>
                  </a:cubicBezTo>
                  <a:cubicBezTo>
                    <a:pt x="14146" y="10750"/>
                    <a:pt x="11343" y="2552"/>
                    <a:pt x="9510" y="2552"/>
                  </a:cubicBezTo>
                  <a:cubicBezTo>
                    <a:pt x="9315" y="2552"/>
                    <a:pt x="9131" y="2645"/>
                    <a:pt x="8963" y="2851"/>
                  </a:cubicBezTo>
                  <a:cubicBezTo>
                    <a:pt x="7390" y="4769"/>
                    <a:pt x="7543" y="10008"/>
                    <a:pt x="7590" y="11055"/>
                  </a:cubicBezTo>
                  <a:lnTo>
                    <a:pt x="7590" y="11055"/>
                  </a:lnTo>
                  <a:cubicBezTo>
                    <a:pt x="7480" y="10770"/>
                    <a:pt x="6933" y="10116"/>
                    <a:pt x="4560" y="8850"/>
                  </a:cubicBezTo>
                  <a:cubicBezTo>
                    <a:pt x="3645" y="8362"/>
                    <a:pt x="2896" y="8183"/>
                    <a:pt x="2287" y="8183"/>
                  </a:cubicBezTo>
                  <a:cubicBezTo>
                    <a:pt x="599" y="8183"/>
                    <a:pt x="1" y="9565"/>
                    <a:pt x="1" y="9565"/>
                  </a:cubicBezTo>
                  <a:lnTo>
                    <a:pt x="1" y="22024"/>
                  </a:lnTo>
                  <a:lnTo>
                    <a:pt x="56488" y="22024"/>
                  </a:lnTo>
                  <a:lnTo>
                    <a:pt x="56488" y="1842"/>
                  </a:lnTo>
                  <a:cubicBezTo>
                    <a:pt x="56488" y="1842"/>
                    <a:pt x="55764" y="1"/>
                    <a:pt x="53948" y="1"/>
                  </a:cubicBezTo>
                  <a:close/>
                </a:path>
              </a:pathLst>
            </a:custGeom>
            <a:solidFill>
              <a:srgbClr val="88CA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0"/>
            <p:cNvSpPr/>
            <p:nvPr/>
          </p:nvSpPr>
          <p:spPr>
            <a:xfrm flipH="1">
              <a:off x="77541" y="3980100"/>
              <a:ext cx="1790259" cy="1165698"/>
            </a:xfrm>
            <a:custGeom>
              <a:rect b="b" l="l" r="r" t="t"/>
              <a:pathLst>
                <a:path extrusionOk="0" h="22208" w="32988">
                  <a:moveTo>
                    <a:pt x="13225" y="0"/>
                  </a:moveTo>
                  <a:cubicBezTo>
                    <a:pt x="9134" y="0"/>
                    <a:pt x="4619" y="1489"/>
                    <a:pt x="1" y="5059"/>
                  </a:cubicBezTo>
                  <a:lnTo>
                    <a:pt x="1" y="7896"/>
                  </a:lnTo>
                  <a:lnTo>
                    <a:pt x="1" y="22207"/>
                  </a:lnTo>
                  <a:lnTo>
                    <a:pt x="32582" y="22207"/>
                  </a:lnTo>
                  <a:cubicBezTo>
                    <a:pt x="32988" y="15972"/>
                    <a:pt x="30244" y="9331"/>
                    <a:pt x="25567" y="5059"/>
                  </a:cubicBezTo>
                  <a:cubicBezTo>
                    <a:pt x="23509" y="3095"/>
                    <a:pt x="21171" y="1661"/>
                    <a:pt x="18552" y="881"/>
                  </a:cubicBezTo>
                  <a:cubicBezTo>
                    <a:pt x="16886" y="313"/>
                    <a:pt x="15100" y="0"/>
                    <a:pt x="132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40"/>
          <p:cNvGrpSpPr/>
          <p:nvPr/>
        </p:nvGrpSpPr>
        <p:grpSpPr>
          <a:xfrm>
            <a:off x="3773865" y="1757950"/>
            <a:ext cx="4762246" cy="2905474"/>
            <a:chOff x="3773865" y="1757950"/>
            <a:chExt cx="4762246" cy="2905474"/>
          </a:xfrm>
        </p:grpSpPr>
        <p:grpSp>
          <p:nvGrpSpPr>
            <p:cNvPr id="1219" name="Google Shape;1219;p40"/>
            <p:cNvGrpSpPr/>
            <p:nvPr/>
          </p:nvGrpSpPr>
          <p:grpSpPr>
            <a:xfrm>
              <a:off x="4986650" y="1757950"/>
              <a:ext cx="3549461" cy="2905474"/>
              <a:chOff x="4986650" y="1757950"/>
              <a:chExt cx="3549461" cy="2905474"/>
            </a:xfrm>
          </p:grpSpPr>
          <p:sp>
            <p:nvSpPr>
              <p:cNvPr id="1220" name="Google Shape;1220;p40"/>
              <p:cNvSpPr/>
              <p:nvPr/>
            </p:nvSpPr>
            <p:spPr>
              <a:xfrm>
                <a:off x="7485736" y="1786574"/>
                <a:ext cx="721096" cy="721096"/>
              </a:xfrm>
              <a:custGeom>
                <a:rect b="b" l="l" r="r" t="t"/>
                <a:pathLst>
                  <a:path extrusionOk="0" h="9699" w="9699">
                    <a:moveTo>
                      <a:pt x="4849" y="0"/>
                    </a:moveTo>
                    <a:cubicBezTo>
                      <a:pt x="2170" y="0"/>
                      <a:pt x="0" y="2173"/>
                      <a:pt x="0" y="4849"/>
                    </a:cubicBezTo>
                    <a:cubicBezTo>
                      <a:pt x="0" y="7529"/>
                      <a:pt x="2170" y="9698"/>
                      <a:pt x="4849" y="9698"/>
                    </a:cubicBezTo>
                    <a:cubicBezTo>
                      <a:pt x="7528" y="9698"/>
                      <a:pt x="9698" y="7529"/>
                      <a:pt x="9698" y="4849"/>
                    </a:cubicBezTo>
                    <a:cubicBezTo>
                      <a:pt x="9698" y="2173"/>
                      <a:pt x="7528" y="0"/>
                      <a:pt x="4849" y="0"/>
                    </a:cubicBezTo>
                    <a:close/>
                  </a:path>
                </a:pathLst>
              </a:custGeom>
              <a:solidFill>
                <a:srgbClr val="F1D6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0"/>
              <p:cNvSpPr/>
              <p:nvPr/>
            </p:nvSpPr>
            <p:spPr>
              <a:xfrm>
                <a:off x="4986650" y="1757950"/>
                <a:ext cx="687491" cy="720576"/>
              </a:xfrm>
              <a:custGeom>
                <a:rect b="b" l="l" r="r" t="t"/>
                <a:pathLst>
                  <a:path extrusionOk="0" h="9692" w="9247">
                    <a:moveTo>
                      <a:pt x="5781" y="1"/>
                    </a:moveTo>
                    <a:lnTo>
                      <a:pt x="1354" y="817"/>
                    </a:lnTo>
                    <a:lnTo>
                      <a:pt x="1" y="4009"/>
                    </a:lnTo>
                    <a:lnTo>
                      <a:pt x="815" y="7906"/>
                    </a:lnTo>
                    <a:lnTo>
                      <a:pt x="3645" y="9691"/>
                    </a:lnTo>
                    <a:lnTo>
                      <a:pt x="7074" y="9476"/>
                    </a:lnTo>
                    <a:lnTo>
                      <a:pt x="9247" y="6850"/>
                    </a:lnTo>
                    <a:lnTo>
                      <a:pt x="8633" y="1913"/>
                    </a:lnTo>
                    <a:lnTo>
                      <a:pt x="57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0"/>
              <p:cNvSpPr/>
              <p:nvPr/>
            </p:nvSpPr>
            <p:spPr>
              <a:xfrm>
                <a:off x="5027096" y="1801593"/>
                <a:ext cx="623181" cy="655373"/>
              </a:xfrm>
              <a:custGeom>
                <a:rect b="b" l="l" r="r" t="t"/>
                <a:pathLst>
                  <a:path extrusionOk="0" h="8815" w="8382">
                    <a:moveTo>
                      <a:pt x="5237" y="1"/>
                    </a:moveTo>
                    <a:lnTo>
                      <a:pt x="1171" y="800"/>
                    </a:lnTo>
                    <a:lnTo>
                      <a:pt x="0" y="3328"/>
                    </a:lnTo>
                    <a:lnTo>
                      <a:pt x="587" y="7073"/>
                    </a:lnTo>
                    <a:lnTo>
                      <a:pt x="3303" y="8814"/>
                    </a:lnTo>
                    <a:lnTo>
                      <a:pt x="6138" y="8632"/>
                    </a:lnTo>
                    <a:lnTo>
                      <a:pt x="8382" y="6006"/>
                    </a:lnTo>
                    <a:lnTo>
                      <a:pt x="7724" y="1509"/>
                    </a:lnTo>
                    <a:lnTo>
                      <a:pt x="5237" y="1"/>
                    </a:ln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0"/>
              <p:cNvSpPr/>
              <p:nvPr/>
            </p:nvSpPr>
            <p:spPr>
              <a:xfrm>
                <a:off x="5083527" y="1960104"/>
                <a:ext cx="202746" cy="374191"/>
              </a:xfrm>
              <a:custGeom>
                <a:rect b="b" l="l" r="r" t="t"/>
                <a:pathLst>
                  <a:path extrusionOk="0" h="5033" w="2727">
                    <a:moveTo>
                      <a:pt x="1286" y="1"/>
                    </a:moveTo>
                    <a:lnTo>
                      <a:pt x="1" y="426"/>
                    </a:lnTo>
                    <a:lnTo>
                      <a:pt x="632" y="2619"/>
                    </a:lnTo>
                    <a:lnTo>
                      <a:pt x="1809" y="2515"/>
                    </a:lnTo>
                    <a:lnTo>
                      <a:pt x="2099" y="4374"/>
                    </a:lnTo>
                    <a:lnTo>
                      <a:pt x="1050" y="4374"/>
                    </a:lnTo>
                    <a:lnTo>
                      <a:pt x="841" y="3197"/>
                    </a:lnTo>
                    <a:lnTo>
                      <a:pt x="527" y="3328"/>
                    </a:lnTo>
                    <a:lnTo>
                      <a:pt x="814" y="4901"/>
                    </a:lnTo>
                    <a:lnTo>
                      <a:pt x="2727" y="5033"/>
                    </a:lnTo>
                    <a:lnTo>
                      <a:pt x="2228" y="2275"/>
                    </a:lnTo>
                    <a:lnTo>
                      <a:pt x="918" y="2127"/>
                    </a:lnTo>
                    <a:lnTo>
                      <a:pt x="632" y="761"/>
                    </a:lnTo>
                    <a:lnTo>
                      <a:pt x="999" y="655"/>
                    </a:lnTo>
                    <a:lnTo>
                      <a:pt x="1364" y="1915"/>
                    </a:lnTo>
                    <a:lnTo>
                      <a:pt x="2099" y="1756"/>
                    </a:lnTo>
                    <a:lnTo>
                      <a:pt x="1286" y="1"/>
                    </a:ln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0"/>
              <p:cNvSpPr/>
              <p:nvPr/>
            </p:nvSpPr>
            <p:spPr>
              <a:xfrm>
                <a:off x="5224046" y="1938618"/>
                <a:ext cx="128472" cy="381849"/>
              </a:xfrm>
              <a:custGeom>
                <a:rect b="b" l="l" r="r" t="t"/>
                <a:pathLst>
                  <a:path extrusionOk="0" h="5136" w="1728">
                    <a:moveTo>
                      <a:pt x="1727" y="0"/>
                    </a:moveTo>
                    <a:lnTo>
                      <a:pt x="0" y="290"/>
                    </a:lnTo>
                    <a:lnTo>
                      <a:pt x="105" y="918"/>
                    </a:lnTo>
                    <a:lnTo>
                      <a:pt x="705" y="715"/>
                    </a:lnTo>
                    <a:lnTo>
                      <a:pt x="1282" y="5135"/>
                    </a:lnTo>
                    <a:lnTo>
                      <a:pt x="1727" y="5135"/>
                    </a:lnTo>
                    <a:lnTo>
                      <a:pt x="1019" y="715"/>
                    </a:lnTo>
                    <a:lnTo>
                      <a:pt x="1727" y="604"/>
                    </a:lnTo>
                    <a:lnTo>
                      <a:pt x="1727" y="0"/>
                    </a:ln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0"/>
              <p:cNvSpPr/>
              <p:nvPr/>
            </p:nvSpPr>
            <p:spPr>
              <a:xfrm>
                <a:off x="5371033" y="1929027"/>
                <a:ext cx="104161" cy="366161"/>
              </a:xfrm>
              <a:custGeom>
                <a:rect b="b" l="l" r="r" t="t"/>
                <a:pathLst>
                  <a:path extrusionOk="0" h="4925" w="1401">
                    <a:moveTo>
                      <a:pt x="1138" y="0"/>
                    </a:moveTo>
                    <a:lnTo>
                      <a:pt x="1" y="129"/>
                    </a:lnTo>
                    <a:lnTo>
                      <a:pt x="375" y="4924"/>
                    </a:lnTo>
                    <a:lnTo>
                      <a:pt x="1401" y="4688"/>
                    </a:lnTo>
                    <a:lnTo>
                      <a:pt x="1138" y="0"/>
                    </a:ln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0"/>
              <p:cNvSpPr/>
              <p:nvPr/>
            </p:nvSpPr>
            <p:spPr>
              <a:xfrm>
                <a:off x="5475122" y="1929027"/>
                <a:ext cx="105202" cy="366161"/>
              </a:xfrm>
              <a:custGeom>
                <a:rect b="b" l="l" r="r" t="t"/>
                <a:pathLst>
                  <a:path extrusionOk="0" h="4925" w="1415">
                    <a:moveTo>
                      <a:pt x="1" y="0"/>
                    </a:moveTo>
                    <a:lnTo>
                      <a:pt x="342" y="4924"/>
                    </a:lnTo>
                    <a:lnTo>
                      <a:pt x="760" y="4742"/>
                    </a:lnTo>
                    <a:lnTo>
                      <a:pt x="504" y="2461"/>
                    </a:lnTo>
                    <a:lnTo>
                      <a:pt x="1415" y="2333"/>
                    </a:lnTo>
                    <a:lnTo>
                      <a:pt x="1128" y="0"/>
                    </a:ln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0"/>
              <p:cNvSpPr/>
              <p:nvPr/>
            </p:nvSpPr>
            <p:spPr>
              <a:xfrm>
                <a:off x="5401368" y="1979212"/>
                <a:ext cx="46765" cy="265049"/>
              </a:xfrm>
              <a:custGeom>
                <a:rect b="b" l="l" r="r" t="t"/>
                <a:pathLst>
                  <a:path extrusionOk="0" h="3565" w="629">
                    <a:moveTo>
                      <a:pt x="1" y="1"/>
                    </a:moveTo>
                    <a:lnTo>
                      <a:pt x="294" y="3564"/>
                    </a:lnTo>
                    <a:lnTo>
                      <a:pt x="629" y="3564"/>
                    </a:lnTo>
                    <a:lnTo>
                      <a:pt x="426" y="1"/>
                    </a:ln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0"/>
              <p:cNvSpPr/>
              <p:nvPr/>
            </p:nvSpPr>
            <p:spPr>
              <a:xfrm>
                <a:off x="5512519" y="1960104"/>
                <a:ext cx="33456" cy="120071"/>
              </a:xfrm>
              <a:custGeom>
                <a:rect b="b" l="l" r="r" t="t"/>
                <a:pathLst>
                  <a:path extrusionOk="0" h="1615" w="450">
                    <a:moveTo>
                      <a:pt x="1" y="1"/>
                    </a:moveTo>
                    <a:lnTo>
                      <a:pt x="85" y="1614"/>
                    </a:lnTo>
                    <a:lnTo>
                      <a:pt x="450" y="1614"/>
                    </a:lnTo>
                    <a:lnTo>
                      <a:pt x="308" y="1"/>
                    </a:ln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0"/>
              <p:cNvSpPr/>
              <p:nvPr/>
            </p:nvSpPr>
            <p:spPr>
              <a:xfrm>
                <a:off x="5371033" y="2456903"/>
                <a:ext cx="230849" cy="2009316"/>
              </a:xfrm>
              <a:custGeom>
                <a:rect b="b" l="l" r="r" t="t"/>
                <a:pathLst>
                  <a:path extrusionOk="0" h="27026" w="3105">
                    <a:moveTo>
                      <a:pt x="1" y="0"/>
                    </a:moveTo>
                    <a:lnTo>
                      <a:pt x="2272" y="16694"/>
                    </a:lnTo>
                    <a:lnTo>
                      <a:pt x="1037" y="26870"/>
                    </a:lnTo>
                    <a:lnTo>
                      <a:pt x="2086" y="27026"/>
                    </a:lnTo>
                    <a:lnTo>
                      <a:pt x="3105" y="16680"/>
                    </a:lnTo>
                    <a:lnTo>
                      <a:pt x="702" y="152"/>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0"/>
              <p:cNvSpPr/>
              <p:nvPr/>
            </p:nvSpPr>
            <p:spPr>
              <a:xfrm>
                <a:off x="5942478" y="4439190"/>
                <a:ext cx="2562015" cy="151446"/>
              </a:xfrm>
              <a:custGeom>
                <a:rect b="b" l="l" r="r" t="t"/>
                <a:pathLst>
                  <a:path extrusionOk="0" h="2037" w="34460">
                    <a:moveTo>
                      <a:pt x="20534" y="0"/>
                    </a:moveTo>
                    <a:cubicBezTo>
                      <a:pt x="19461" y="0"/>
                      <a:pt x="18352" y="7"/>
                      <a:pt x="17217" y="19"/>
                    </a:cubicBezTo>
                    <a:cubicBezTo>
                      <a:pt x="7705" y="127"/>
                      <a:pt x="1" y="661"/>
                      <a:pt x="5" y="1214"/>
                    </a:cubicBezTo>
                    <a:cubicBezTo>
                      <a:pt x="11" y="1698"/>
                      <a:pt x="6000" y="2036"/>
                      <a:pt x="13929" y="2036"/>
                    </a:cubicBezTo>
                    <a:cubicBezTo>
                      <a:pt x="15001" y="2036"/>
                      <a:pt x="16108" y="2030"/>
                      <a:pt x="17241" y="2017"/>
                    </a:cubicBezTo>
                    <a:cubicBezTo>
                      <a:pt x="26753" y="1909"/>
                      <a:pt x="34460" y="1376"/>
                      <a:pt x="34453" y="823"/>
                    </a:cubicBezTo>
                    <a:cubicBezTo>
                      <a:pt x="34448" y="338"/>
                      <a:pt x="28461" y="0"/>
                      <a:pt x="20534" y="0"/>
                    </a:cubicBezTo>
                    <a:close/>
                  </a:path>
                </a:pathLst>
              </a:custGeom>
              <a:solidFill>
                <a:srgbClr val="5B7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0"/>
              <p:cNvSpPr/>
              <p:nvPr/>
            </p:nvSpPr>
            <p:spPr>
              <a:xfrm>
                <a:off x="6060693" y="4184917"/>
                <a:ext cx="212336" cy="350548"/>
              </a:xfrm>
              <a:custGeom>
                <a:rect b="b" l="l" r="r" t="t"/>
                <a:pathLst>
                  <a:path extrusionOk="0" h="4715" w="2856">
                    <a:moveTo>
                      <a:pt x="1428" y="1"/>
                    </a:moveTo>
                    <a:cubicBezTo>
                      <a:pt x="638" y="1"/>
                      <a:pt x="1" y="1057"/>
                      <a:pt x="1" y="2356"/>
                    </a:cubicBezTo>
                    <a:cubicBezTo>
                      <a:pt x="1" y="3659"/>
                      <a:pt x="638" y="4715"/>
                      <a:pt x="1428" y="4715"/>
                    </a:cubicBezTo>
                    <a:cubicBezTo>
                      <a:pt x="2217" y="4715"/>
                      <a:pt x="2855" y="3659"/>
                      <a:pt x="2855" y="2356"/>
                    </a:cubicBezTo>
                    <a:cubicBezTo>
                      <a:pt x="2855" y="1057"/>
                      <a:pt x="2217" y="1"/>
                      <a:pt x="1428" y="1"/>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0"/>
              <p:cNvSpPr/>
              <p:nvPr/>
            </p:nvSpPr>
            <p:spPr>
              <a:xfrm>
                <a:off x="6127161" y="4275474"/>
                <a:ext cx="79626" cy="169438"/>
              </a:xfrm>
              <a:custGeom>
                <a:rect b="b" l="l" r="r" t="t"/>
                <a:pathLst>
                  <a:path extrusionOk="0" h="2279" w="1071">
                    <a:moveTo>
                      <a:pt x="534" y="1"/>
                    </a:moveTo>
                    <a:cubicBezTo>
                      <a:pt x="240" y="1"/>
                      <a:pt x="1" y="510"/>
                      <a:pt x="1" y="1138"/>
                    </a:cubicBezTo>
                    <a:cubicBezTo>
                      <a:pt x="1" y="1769"/>
                      <a:pt x="240" y="2279"/>
                      <a:pt x="534" y="2279"/>
                    </a:cubicBezTo>
                    <a:cubicBezTo>
                      <a:pt x="831" y="2279"/>
                      <a:pt x="1071" y="1769"/>
                      <a:pt x="1071" y="1138"/>
                    </a:cubicBezTo>
                    <a:cubicBezTo>
                      <a:pt x="1071" y="510"/>
                      <a:pt x="831" y="1"/>
                      <a:pt x="534" y="1"/>
                    </a:cubicBez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0"/>
              <p:cNvSpPr/>
              <p:nvPr/>
            </p:nvSpPr>
            <p:spPr>
              <a:xfrm>
                <a:off x="7135925" y="4195475"/>
                <a:ext cx="1400186" cy="184530"/>
              </a:xfrm>
              <a:custGeom>
                <a:rect b="b" l="l" r="r" t="t"/>
                <a:pathLst>
                  <a:path extrusionOk="0" h="2482" w="18833">
                    <a:moveTo>
                      <a:pt x="18833" y="1"/>
                    </a:moveTo>
                    <a:lnTo>
                      <a:pt x="1" y="527"/>
                    </a:lnTo>
                    <a:lnTo>
                      <a:pt x="72" y="2481"/>
                    </a:lnTo>
                    <a:lnTo>
                      <a:pt x="18554" y="1155"/>
                    </a:lnTo>
                    <a:lnTo>
                      <a:pt x="18833" y="1"/>
                    </a:ln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0"/>
              <p:cNvSpPr/>
              <p:nvPr/>
            </p:nvSpPr>
            <p:spPr>
              <a:xfrm>
                <a:off x="5921437" y="4226330"/>
                <a:ext cx="1235432" cy="197987"/>
              </a:xfrm>
              <a:custGeom>
                <a:rect b="b" l="l" r="r" t="t"/>
                <a:pathLst>
                  <a:path extrusionOk="0" h="2663" w="16617">
                    <a:moveTo>
                      <a:pt x="16319" y="1"/>
                    </a:moveTo>
                    <a:lnTo>
                      <a:pt x="1" y="1199"/>
                    </a:lnTo>
                    <a:lnTo>
                      <a:pt x="531" y="2663"/>
                    </a:lnTo>
                    <a:lnTo>
                      <a:pt x="16616" y="2059"/>
                    </a:lnTo>
                    <a:lnTo>
                      <a:pt x="16319" y="1"/>
                    </a:lnTo>
                    <a:close/>
                  </a:path>
                </a:pathLst>
              </a:custGeom>
              <a:solidFill>
                <a:srgbClr val="C77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0"/>
              <p:cNvSpPr/>
              <p:nvPr/>
            </p:nvSpPr>
            <p:spPr>
              <a:xfrm>
                <a:off x="5664042" y="1880626"/>
                <a:ext cx="1381377" cy="2459118"/>
              </a:xfrm>
              <a:custGeom>
                <a:rect b="b" l="l" r="r" t="t"/>
                <a:pathLst>
                  <a:path extrusionOk="0" h="33076" w="18580">
                    <a:moveTo>
                      <a:pt x="18580" y="0"/>
                    </a:moveTo>
                    <a:lnTo>
                      <a:pt x="0" y="2878"/>
                    </a:lnTo>
                    <a:lnTo>
                      <a:pt x="7030" y="26773"/>
                    </a:lnTo>
                    <a:lnTo>
                      <a:pt x="2599" y="27239"/>
                    </a:lnTo>
                    <a:lnTo>
                      <a:pt x="4138" y="33076"/>
                    </a:lnTo>
                    <a:lnTo>
                      <a:pt x="18516" y="31875"/>
                    </a:lnTo>
                    <a:lnTo>
                      <a:pt x="18580" y="0"/>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0"/>
              <p:cNvSpPr/>
              <p:nvPr/>
            </p:nvSpPr>
            <p:spPr>
              <a:xfrm>
                <a:off x="5664042" y="1831332"/>
                <a:ext cx="1381377" cy="412926"/>
              </a:xfrm>
              <a:custGeom>
                <a:rect b="b" l="l" r="r" t="t"/>
                <a:pathLst>
                  <a:path extrusionOk="0" h="5554" w="18580">
                    <a:moveTo>
                      <a:pt x="13023" y="0"/>
                    </a:moveTo>
                    <a:cubicBezTo>
                      <a:pt x="9561" y="0"/>
                      <a:pt x="4855" y="701"/>
                      <a:pt x="0" y="3541"/>
                    </a:cubicBezTo>
                    <a:lnTo>
                      <a:pt x="592" y="5553"/>
                    </a:lnTo>
                    <a:lnTo>
                      <a:pt x="18580" y="4041"/>
                    </a:lnTo>
                    <a:lnTo>
                      <a:pt x="18580" y="663"/>
                    </a:lnTo>
                    <a:cubicBezTo>
                      <a:pt x="18580" y="663"/>
                      <a:pt x="16391" y="0"/>
                      <a:pt x="13023" y="0"/>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0"/>
              <p:cNvSpPr/>
              <p:nvPr/>
            </p:nvSpPr>
            <p:spPr>
              <a:xfrm>
                <a:off x="7040610" y="1879362"/>
                <a:ext cx="1427100" cy="2371090"/>
              </a:xfrm>
              <a:custGeom>
                <a:rect b="b" l="l" r="r" t="t"/>
                <a:pathLst>
                  <a:path extrusionOk="0" h="31892" w="19195">
                    <a:moveTo>
                      <a:pt x="173" y="0"/>
                    </a:moveTo>
                    <a:lnTo>
                      <a:pt x="65" y="17"/>
                    </a:lnTo>
                    <a:lnTo>
                      <a:pt x="1" y="31892"/>
                    </a:lnTo>
                    <a:lnTo>
                      <a:pt x="1" y="31892"/>
                    </a:lnTo>
                    <a:lnTo>
                      <a:pt x="19194" y="31335"/>
                    </a:lnTo>
                    <a:lnTo>
                      <a:pt x="18877" y="5932"/>
                    </a:lnTo>
                    <a:lnTo>
                      <a:pt x="173" y="0"/>
                    </a:lnTo>
                    <a:close/>
                  </a:path>
                </a:pathLst>
              </a:custGeom>
              <a:solidFill>
                <a:srgbClr val="C77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0"/>
              <p:cNvSpPr/>
              <p:nvPr/>
            </p:nvSpPr>
            <p:spPr>
              <a:xfrm>
                <a:off x="5829394" y="2023152"/>
                <a:ext cx="1137294" cy="1830435"/>
              </a:xfrm>
              <a:custGeom>
                <a:rect b="b" l="l" r="r" t="t"/>
                <a:pathLst>
                  <a:path extrusionOk="0" h="24620" w="15297">
                    <a:moveTo>
                      <a:pt x="14143" y="0"/>
                    </a:moveTo>
                    <a:lnTo>
                      <a:pt x="0" y="2048"/>
                    </a:lnTo>
                    <a:lnTo>
                      <a:pt x="5504" y="24619"/>
                    </a:lnTo>
                    <a:lnTo>
                      <a:pt x="15297" y="23746"/>
                    </a:lnTo>
                    <a:lnTo>
                      <a:pt x="14143" y="0"/>
                    </a:ln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0"/>
              <p:cNvSpPr/>
              <p:nvPr/>
            </p:nvSpPr>
            <p:spPr>
              <a:xfrm>
                <a:off x="7114884" y="2045531"/>
                <a:ext cx="263041" cy="1956008"/>
              </a:xfrm>
              <a:custGeom>
                <a:rect b="b" l="l" r="r" t="t"/>
                <a:pathLst>
                  <a:path extrusionOk="0" h="26309" w="3538">
                    <a:moveTo>
                      <a:pt x="805" y="0"/>
                    </a:moveTo>
                    <a:cubicBezTo>
                      <a:pt x="377" y="0"/>
                      <a:pt x="1" y="350"/>
                      <a:pt x="4" y="809"/>
                    </a:cubicBezTo>
                    <a:lnTo>
                      <a:pt x="149" y="25510"/>
                    </a:lnTo>
                    <a:cubicBezTo>
                      <a:pt x="152" y="25955"/>
                      <a:pt x="519" y="26308"/>
                      <a:pt x="953" y="26308"/>
                    </a:cubicBezTo>
                    <a:cubicBezTo>
                      <a:pt x="985" y="26308"/>
                      <a:pt x="1017" y="26306"/>
                      <a:pt x="1050" y="26303"/>
                    </a:cubicBezTo>
                    <a:lnTo>
                      <a:pt x="2822" y="26090"/>
                    </a:lnTo>
                    <a:cubicBezTo>
                      <a:pt x="3230" y="26043"/>
                      <a:pt x="3537" y="25692"/>
                      <a:pt x="3531" y="25280"/>
                    </a:cubicBezTo>
                    <a:lnTo>
                      <a:pt x="3152" y="1292"/>
                    </a:lnTo>
                    <a:cubicBezTo>
                      <a:pt x="3146" y="948"/>
                      <a:pt x="2923" y="644"/>
                      <a:pt x="2595" y="539"/>
                    </a:cubicBezTo>
                    <a:lnTo>
                      <a:pt x="1053" y="40"/>
                    </a:lnTo>
                    <a:cubicBezTo>
                      <a:pt x="970" y="13"/>
                      <a:pt x="887" y="0"/>
                      <a:pt x="805" y="0"/>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0"/>
              <p:cNvSpPr/>
              <p:nvPr/>
            </p:nvSpPr>
            <p:spPr>
              <a:xfrm>
                <a:off x="7399045" y="2131776"/>
                <a:ext cx="230700" cy="1072834"/>
              </a:xfrm>
              <a:custGeom>
                <a:rect b="b" l="l" r="r" t="t"/>
                <a:pathLst>
                  <a:path extrusionOk="0" h="14430" w="3103">
                    <a:moveTo>
                      <a:pt x="603" y="1"/>
                    </a:moveTo>
                    <a:cubicBezTo>
                      <a:pt x="281" y="1"/>
                      <a:pt x="1" y="271"/>
                      <a:pt x="12" y="618"/>
                    </a:cubicBezTo>
                    <a:lnTo>
                      <a:pt x="522" y="13859"/>
                    </a:lnTo>
                    <a:cubicBezTo>
                      <a:pt x="534" y="14177"/>
                      <a:pt x="794" y="14429"/>
                      <a:pt x="1112" y="14429"/>
                    </a:cubicBezTo>
                    <a:cubicBezTo>
                      <a:pt x="1114" y="14429"/>
                      <a:pt x="1116" y="14429"/>
                      <a:pt x="1118" y="14429"/>
                    </a:cubicBezTo>
                    <a:lnTo>
                      <a:pt x="2148" y="14422"/>
                    </a:lnTo>
                    <a:cubicBezTo>
                      <a:pt x="2468" y="14419"/>
                      <a:pt x="2732" y="14163"/>
                      <a:pt x="2738" y="13845"/>
                    </a:cubicBezTo>
                    <a:lnTo>
                      <a:pt x="3096" y="1225"/>
                    </a:lnTo>
                    <a:cubicBezTo>
                      <a:pt x="3103" y="962"/>
                      <a:pt x="2934" y="722"/>
                      <a:pt x="2685" y="641"/>
                    </a:cubicBezTo>
                    <a:lnTo>
                      <a:pt x="788" y="31"/>
                    </a:lnTo>
                    <a:cubicBezTo>
                      <a:pt x="726" y="10"/>
                      <a:pt x="664" y="1"/>
                      <a:pt x="603" y="1"/>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0"/>
              <p:cNvSpPr/>
              <p:nvPr/>
            </p:nvSpPr>
            <p:spPr>
              <a:xfrm>
                <a:off x="7662835" y="2214229"/>
                <a:ext cx="249659" cy="1002799"/>
              </a:xfrm>
              <a:custGeom>
                <a:rect b="b" l="l" r="r" t="t"/>
                <a:pathLst>
                  <a:path extrusionOk="0" h="13488" w="3358">
                    <a:moveTo>
                      <a:pt x="623" y="1"/>
                    </a:moveTo>
                    <a:cubicBezTo>
                      <a:pt x="310" y="1"/>
                      <a:pt x="37" y="257"/>
                      <a:pt x="37" y="588"/>
                    </a:cubicBezTo>
                    <a:lnTo>
                      <a:pt x="0" y="12756"/>
                    </a:lnTo>
                    <a:cubicBezTo>
                      <a:pt x="0" y="13063"/>
                      <a:pt x="236" y="13320"/>
                      <a:pt x="543" y="13347"/>
                    </a:cubicBezTo>
                    <a:lnTo>
                      <a:pt x="2311" y="13485"/>
                    </a:lnTo>
                    <a:cubicBezTo>
                      <a:pt x="2327" y="13487"/>
                      <a:pt x="2343" y="13487"/>
                      <a:pt x="2359" y="13487"/>
                    </a:cubicBezTo>
                    <a:cubicBezTo>
                      <a:pt x="2673" y="13487"/>
                      <a:pt x="2936" y="13236"/>
                      <a:pt x="2946" y="12918"/>
                    </a:cubicBezTo>
                    <a:lnTo>
                      <a:pt x="3348" y="1176"/>
                    </a:lnTo>
                    <a:cubicBezTo>
                      <a:pt x="3358" y="902"/>
                      <a:pt x="3175" y="656"/>
                      <a:pt x="2909" y="585"/>
                    </a:cubicBezTo>
                    <a:lnTo>
                      <a:pt x="777" y="22"/>
                    </a:lnTo>
                    <a:cubicBezTo>
                      <a:pt x="725" y="8"/>
                      <a:pt x="674" y="1"/>
                      <a:pt x="623" y="1"/>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0"/>
              <p:cNvSpPr/>
              <p:nvPr/>
            </p:nvSpPr>
            <p:spPr>
              <a:xfrm>
                <a:off x="7965360" y="2314228"/>
                <a:ext cx="226091" cy="908006"/>
              </a:xfrm>
              <a:custGeom>
                <a:rect b="b" l="l" r="r" t="t"/>
                <a:pathLst>
                  <a:path extrusionOk="0" h="12213" w="3041">
                    <a:moveTo>
                      <a:pt x="567" y="1"/>
                    </a:moveTo>
                    <a:cubicBezTo>
                      <a:pt x="283" y="1"/>
                      <a:pt x="38" y="233"/>
                      <a:pt x="38" y="533"/>
                    </a:cubicBezTo>
                    <a:lnTo>
                      <a:pt x="4" y="11550"/>
                    </a:lnTo>
                    <a:cubicBezTo>
                      <a:pt x="0" y="11830"/>
                      <a:pt x="217" y="12063"/>
                      <a:pt x="494" y="12083"/>
                    </a:cubicBezTo>
                    <a:lnTo>
                      <a:pt x="2096" y="12211"/>
                    </a:lnTo>
                    <a:cubicBezTo>
                      <a:pt x="2111" y="12212"/>
                      <a:pt x="2125" y="12212"/>
                      <a:pt x="2139" y="12212"/>
                    </a:cubicBezTo>
                    <a:cubicBezTo>
                      <a:pt x="2421" y="12212"/>
                      <a:pt x="2660" y="11984"/>
                      <a:pt x="2670" y="11698"/>
                    </a:cubicBezTo>
                    <a:lnTo>
                      <a:pt x="3034" y="1066"/>
                    </a:lnTo>
                    <a:cubicBezTo>
                      <a:pt x="3041" y="816"/>
                      <a:pt x="2879" y="597"/>
                      <a:pt x="2640" y="533"/>
                    </a:cubicBezTo>
                    <a:lnTo>
                      <a:pt x="706" y="19"/>
                    </a:lnTo>
                    <a:cubicBezTo>
                      <a:pt x="659" y="7"/>
                      <a:pt x="613" y="1"/>
                      <a:pt x="567" y="1"/>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0"/>
              <p:cNvSpPr/>
              <p:nvPr/>
            </p:nvSpPr>
            <p:spPr>
              <a:xfrm>
                <a:off x="5961809" y="3003813"/>
                <a:ext cx="72117" cy="31969"/>
              </a:xfrm>
              <a:custGeom>
                <a:rect b="b" l="l" r="r" t="t"/>
                <a:pathLst>
                  <a:path extrusionOk="0" h="430" w="970">
                    <a:moveTo>
                      <a:pt x="1" y="0"/>
                    </a:moveTo>
                    <a:lnTo>
                      <a:pt x="130" y="429"/>
                    </a:lnTo>
                    <a:lnTo>
                      <a:pt x="969" y="0"/>
                    </a:lnTo>
                    <a:lnTo>
                      <a:pt x="969" y="0"/>
                    </a:lnTo>
                    <a:cubicBezTo>
                      <a:pt x="963" y="2"/>
                      <a:pt x="853" y="3"/>
                      <a:pt x="709" y="3"/>
                    </a:cubicBezTo>
                    <a:cubicBezTo>
                      <a:pt x="422" y="3"/>
                      <a:pt x="1" y="0"/>
                      <a:pt x="1" y="0"/>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0"/>
              <p:cNvSpPr/>
              <p:nvPr/>
            </p:nvSpPr>
            <p:spPr>
              <a:xfrm>
                <a:off x="6189391" y="3993544"/>
                <a:ext cx="526157" cy="103417"/>
              </a:xfrm>
              <a:custGeom>
                <a:rect b="b" l="l" r="r" t="t"/>
                <a:pathLst>
                  <a:path extrusionOk="0" h="1391" w="7077">
                    <a:moveTo>
                      <a:pt x="7039" y="0"/>
                    </a:moveTo>
                    <a:lnTo>
                      <a:pt x="0" y="594"/>
                    </a:lnTo>
                    <a:lnTo>
                      <a:pt x="223" y="1391"/>
                    </a:lnTo>
                    <a:lnTo>
                      <a:pt x="7077" y="638"/>
                    </a:lnTo>
                    <a:lnTo>
                      <a:pt x="7039" y="0"/>
                    </a:ln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0"/>
              <p:cNvSpPr/>
              <p:nvPr/>
            </p:nvSpPr>
            <p:spPr>
              <a:xfrm>
                <a:off x="6205970" y="4040904"/>
                <a:ext cx="514113" cy="119774"/>
              </a:xfrm>
              <a:custGeom>
                <a:rect b="b" l="l" r="r" t="t"/>
                <a:pathLst>
                  <a:path extrusionOk="0" h="1611" w="6915">
                    <a:moveTo>
                      <a:pt x="6854" y="1"/>
                    </a:moveTo>
                    <a:lnTo>
                      <a:pt x="0" y="754"/>
                    </a:lnTo>
                    <a:lnTo>
                      <a:pt x="240" y="1611"/>
                    </a:lnTo>
                    <a:lnTo>
                      <a:pt x="6914" y="1033"/>
                    </a:lnTo>
                    <a:lnTo>
                      <a:pt x="6854" y="1"/>
                    </a:ln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0"/>
              <p:cNvSpPr/>
              <p:nvPr/>
            </p:nvSpPr>
            <p:spPr>
              <a:xfrm>
                <a:off x="6234297" y="4141275"/>
                <a:ext cx="490322" cy="93380"/>
              </a:xfrm>
              <a:custGeom>
                <a:rect b="b" l="l" r="r" t="t"/>
                <a:pathLst>
                  <a:path extrusionOk="0" h="1256" w="6595">
                    <a:moveTo>
                      <a:pt x="6554" y="1"/>
                    </a:moveTo>
                    <a:lnTo>
                      <a:pt x="0" y="764"/>
                    </a:lnTo>
                    <a:lnTo>
                      <a:pt x="139" y="1256"/>
                    </a:lnTo>
                    <a:lnTo>
                      <a:pt x="6594" y="720"/>
                    </a:lnTo>
                    <a:lnTo>
                      <a:pt x="6554" y="1"/>
                    </a:ln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0"/>
              <p:cNvSpPr/>
              <p:nvPr/>
            </p:nvSpPr>
            <p:spPr>
              <a:xfrm>
                <a:off x="6223740" y="4117706"/>
                <a:ext cx="497831" cy="80370"/>
              </a:xfrm>
              <a:custGeom>
                <a:rect b="b" l="l" r="r" t="t"/>
                <a:pathLst>
                  <a:path extrusionOk="0" h="1081" w="6696">
                    <a:moveTo>
                      <a:pt x="6675" y="0"/>
                    </a:moveTo>
                    <a:lnTo>
                      <a:pt x="1" y="578"/>
                    </a:lnTo>
                    <a:lnTo>
                      <a:pt x="142" y="1081"/>
                    </a:lnTo>
                    <a:lnTo>
                      <a:pt x="6696" y="318"/>
                    </a:lnTo>
                    <a:lnTo>
                      <a:pt x="6675" y="0"/>
                    </a:ln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0"/>
              <p:cNvSpPr/>
              <p:nvPr/>
            </p:nvSpPr>
            <p:spPr>
              <a:xfrm>
                <a:off x="6166788" y="3922020"/>
                <a:ext cx="546008" cy="115685"/>
              </a:xfrm>
              <a:custGeom>
                <a:rect b="b" l="l" r="r" t="t"/>
                <a:pathLst>
                  <a:path extrusionOk="0" h="1556" w="7344">
                    <a:moveTo>
                      <a:pt x="7286" y="0"/>
                    </a:moveTo>
                    <a:lnTo>
                      <a:pt x="1" y="470"/>
                    </a:lnTo>
                    <a:lnTo>
                      <a:pt x="304" y="1556"/>
                    </a:lnTo>
                    <a:lnTo>
                      <a:pt x="7343" y="962"/>
                    </a:lnTo>
                    <a:lnTo>
                      <a:pt x="7286" y="0"/>
                    </a:ln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0"/>
              <p:cNvSpPr/>
              <p:nvPr/>
            </p:nvSpPr>
            <p:spPr>
              <a:xfrm>
                <a:off x="5983667" y="3975254"/>
                <a:ext cx="141855" cy="251146"/>
              </a:xfrm>
              <a:custGeom>
                <a:rect b="b" l="l" r="r" t="t"/>
                <a:pathLst>
                  <a:path extrusionOk="0" h="3378" w="1908">
                    <a:moveTo>
                      <a:pt x="956" y="0"/>
                    </a:moveTo>
                    <a:cubicBezTo>
                      <a:pt x="429" y="0"/>
                      <a:pt x="1" y="756"/>
                      <a:pt x="1" y="1687"/>
                    </a:cubicBezTo>
                    <a:cubicBezTo>
                      <a:pt x="1" y="2622"/>
                      <a:pt x="429" y="3378"/>
                      <a:pt x="956" y="3378"/>
                    </a:cubicBezTo>
                    <a:cubicBezTo>
                      <a:pt x="1479" y="3378"/>
                      <a:pt x="1907" y="2622"/>
                      <a:pt x="1907" y="1687"/>
                    </a:cubicBezTo>
                    <a:cubicBezTo>
                      <a:pt x="1907" y="756"/>
                      <a:pt x="1479" y="0"/>
                      <a:pt x="956" y="0"/>
                    </a:cubicBezTo>
                    <a:close/>
                  </a:path>
                </a:pathLst>
              </a:custGeom>
              <a:solidFill>
                <a:srgbClr val="F1D6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0"/>
              <p:cNvSpPr/>
              <p:nvPr/>
            </p:nvSpPr>
            <p:spPr>
              <a:xfrm>
                <a:off x="6810129" y="3933767"/>
                <a:ext cx="141558" cy="251220"/>
              </a:xfrm>
              <a:custGeom>
                <a:rect b="b" l="l" r="r" t="t"/>
                <a:pathLst>
                  <a:path extrusionOk="0" h="3379" w="1904">
                    <a:moveTo>
                      <a:pt x="952" y="1"/>
                    </a:moveTo>
                    <a:cubicBezTo>
                      <a:pt x="425" y="1"/>
                      <a:pt x="0" y="757"/>
                      <a:pt x="0" y="1692"/>
                    </a:cubicBezTo>
                    <a:cubicBezTo>
                      <a:pt x="0" y="2623"/>
                      <a:pt x="425" y="3379"/>
                      <a:pt x="952" y="3379"/>
                    </a:cubicBezTo>
                    <a:cubicBezTo>
                      <a:pt x="1478" y="3379"/>
                      <a:pt x="1903" y="2623"/>
                      <a:pt x="1903" y="1692"/>
                    </a:cubicBezTo>
                    <a:cubicBezTo>
                      <a:pt x="1903" y="757"/>
                      <a:pt x="1478" y="1"/>
                      <a:pt x="952" y="1"/>
                    </a:cubicBezTo>
                    <a:close/>
                  </a:path>
                </a:pathLst>
              </a:custGeom>
              <a:solidFill>
                <a:srgbClr val="F1D6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0"/>
              <p:cNvSpPr/>
              <p:nvPr/>
            </p:nvSpPr>
            <p:spPr>
              <a:xfrm>
                <a:off x="7138453" y="4164620"/>
                <a:ext cx="212560" cy="350251"/>
              </a:xfrm>
              <a:custGeom>
                <a:rect b="b" l="l" r="r" t="t"/>
                <a:pathLst>
                  <a:path extrusionOk="0" h="4711" w="2859">
                    <a:moveTo>
                      <a:pt x="1428" y="1"/>
                    </a:moveTo>
                    <a:cubicBezTo>
                      <a:pt x="642" y="1"/>
                      <a:pt x="1" y="1054"/>
                      <a:pt x="1" y="2356"/>
                    </a:cubicBezTo>
                    <a:cubicBezTo>
                      <a:pt x="1" y="3655"/>
                      <a:pt x="642" y="4711"/>
                      <a:pt x="1428" y="4711"/>
                    </a:cubicBezTo>
                    <a:cubicBezTo>
                      <a:pt x="2217" y="4711"/>
                      <a:pt x="2859" y="3655"/>
                      <a:pt x="2859" y="2356"/>
                    </a:cubicBezTo>
                    <a:cubicBezTo>
                      <a:pt x="2859" y="1054"/>
                      <a:pt x="2217" y="1"/>
                      <a:pt x="1428" y="1"/>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0"/>
              <p:cNvSpPr/>
              <p:nvPr/>
            </p:nvSpPr>
            <p:spPr>
              <a:xfrm>
                <a:off x="7204921" y="4255177"/>
                <a:ext cx="79626" cy="169141"/>
              </a:xfrm>
              <a:custGeom>
                <a:rect b="b" l="l" r="r" t="t"/>
                <a:pathLst>
                  <a:path extrusionOk="0" h="2275" w="1071">
                    <a:moveTo>
                      <a:pt x="534" y="1"/>
                    </a:moveTo>
                    <a:cubicBezTo>
                      <a:pt x="241" y="1"/>
                      <a:pt x="1" y="510"/>
                      <a:pt x="1" y="1138"/>
                    </a:cubicBezTo>
                    <a:cubicBezTo>
                      <a:pt x="1" y="1766"/>
                      <a:pt x="241" y="2275"/>
                      <a:pt x="534" y="2275"/>
                    </a:cubicBezTo>
                    <a:cubicBezTo>
                      <a:pt x="831" y="2275"/>
                      <a:pt x="1071" y="1766"/>
                      <a:pt x="1071" y="1138"/>
                    </a:cubicBezTo>
                    <a:cubicBezTo>
                      <a:pt x="1071" y="510"/>
                      <a:pt x="831" y="1"/>
                      <a:pt x="534" y="1"/>
                    </a:cubicBez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0"/>
              <p:cNvSpPr/>
              <p:nvPr/>
            </p:nvSpPr>
            <p:spPr>
              <a:xfrm>
                <a:off x="8182384" y="4148561"/>
                <a:ext cx="212560" cy="350548"/>
              </a:xfrm>
              <a:custGeom>
                <a:rect b="b" l="l" r="r" t="t"/>
                <a:pathLst>
                  <a:path extrusionOk="0" h="4715" w="2859">
                    <a:moveTo>
                      <a:pt x="1428" y="1"/>
                    </a:moveTo>
                    <a:cubicBezTo>
                      <a:pt x="638" y="1"/>
                      <a:pt x="0" y="1057"/>
                      <a:pt x="0" y="2359"/>
                    </a:cubicBezTo>
                    <a:cubicBezTo>
                      <a:pt x="0" y="3659"/>
                      <a:pt x="638" y="4715"/>
                      <a:pt x="1428" y="4715"/>
                    </a:cubicBezTo>
                    <a:cubicBezTo>
                      <a:pt x="2218" y="4715"/>
                      <a:pt x="2859" y="3659"/>
                      <a:pt x="2859" y="2359"/>
                    </a:cubicBezTo>
                    <a:cubicBezTo>
                      <a:pt x="2859" y="1057"/>
                      <a:pt x="2218" y="1"/>
                      <a:pt x="1428" y="1"/>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0"/>
              <p:cNvSpPr/>
              <p:nvPr/>
            </p:nvSpPr>
            <p:spPr>
              <a:xfrm>
                <a:off x="8248926" y="4239118"/>
                <a:ext cx="79552" cy="169438"/>
              </a:xfrm>
              <a:custGeom>
                <a:rect b="b" l="l" r="r" t="t"/>
                <a:pathLst>
                  <a:path extrusionOk="0" h="2279" w="1070">
                    <a:moveTo>
                      <a:pt x="533" y="1"/>
                    </a:moveTo>
                    <a:cubicBezTo>
                      <a:pt x="239" y="1"/>
                      <a:pt x="0" y="510"/>
                      <a:pt x="0" y="1141"/>
                    </a:cubicBezTo>
                    <a:cubicBezTo>
                      <a:pt x="0" y="1769"/>
                      <a:pt x="239" y="2279"/>
                      <a:pt x="533" y="2279"/>
                    </a:cubicBezTo>
                    <a:cubicBezTo>
                      <a:pt x="830" y="2279"/>
                      <a:pt x="1069" y="1769"/>
                      <a:pt x="1069" y="1141"/>
                    </a:cubicBezTo>
                    <a:cubicBezTo>
                      <a:pt x="1069" y="510"/>
                      <a:pt x="830" y="1"/>
                      <a:pt x="533" y="1"/>
                    </a:cubicBez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0"/>
              <p:cNvSpPr/>
              <p:nvPr/>
            </p:nvSpPr>
            <p:spPr>
              <a:xfrm>
                <a:off x="7058453" y="4094658"/>
                <a:ext cx="343262" cy="245124"/>
              </a:xfrm>
              <a:custGeom>
                <a:rect b="b" l="l" r="r" t="t"/>
                <a:pathLst>
                  <a:path extrusionOk="0" h="3297" w="4617">
                    <a:moveTo>
                      <a:pt x="2674" y="1"/>
                    </a:moveTo>
                    <a:cubicBezTo>
                      <a:pt x="2560" y="1"/>
                      <a:pt x="2440" y="10"/>
                      <a:pt x="2312" y="31"/>
                    </a:cubicBezTo>
                    <a:cubicBezTo>
                      <a:pt x="1" y="398"/>
                      <a:pt x="409" y="3297"/>
                      <a:pt x="409" y="3297"/>
                    </a:cubicBezTo>
                    <a:lnTo>
                      <a:pt x="1077" y="3297"/>
                    </a:lnTo>
                    <a:cubicBezTo>
                      <a:pt x="1077" y="3297"/>
                      <a:pt x="1111" y="1481"/>
                      <a:pt x="2471" y="1215"/>
                    </a:cubicBezTo>
                    <a:cubicBezTo>
                      <a:pt x="2549" y="1200"/>
                      <a:pt x="2623" y="1192"/>
                      <a:pt x="2694" y="1192"/>
                    </a:cubicBezTo>
                    <a:cubicBezTo>
                      <a:pt x="3841" y="1192"/>
                      <a:pt x="3928" y="3101"/>
                      <a:pt x="3928" y="3101"/>
                    </a:cubicBezTo>
                    <a:lnTo>
                      <a:pt x="4562" y="2814"/>
                    </a:lnTo>
                    <a:cubicBezTo>
                      <a:pt x="4562" y="2814"/>
                      <a:pt x="4617" y="1"/>
                      <a:pt x="2674" y="1"/>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0"/>
              <p:cNvSpPr/>
              <p:nvPr/>
            </p:nvSpPr>
            <p:spPr>
              <a:xfrm>
                <a:off x="8104838" y="4072799"/>
                <a:ext cx="343262" cy="245124"/>
              </a:xfrm>
              <a:custGeom>
                <a:rect b="b" l="l" r="r" t="t"/>
                <a:pathLst>
                  <a:path extrusionOk="0" h="3297" w="4617">
                    <a:moveTo>
                      <a:pt x="2673" y="1"/>
                    </a:moveTo>
                    <a:cubicBezTo>
                      <a:pt x="2560" y="1"/>
                      <a:pt x="2440" y="11"/>
                      <a:pt x="2312" y="31"/>
                    </a:cubicBezTo>
                    <a:cubicBezTo>
                      <a:pt x="1" y="398"/>
                      <a:pt x="409" y="3297"/>
                      <a:pt x="409" y="3297"/>
                    </a:cubicBezTo>
                    <a:lnTo>
                      <a:pt x="1077" y="3297"/>
                    </a:lnTo>
                    <a:cubicBezTo>
                      <a:pt x="1077" y="3297"/>
                      <a:pt x="1111" y="1482"/>
                      <a:pt x="2471" y="1219"/>
                    </a:cubicBezTo>
                    <a:cubicBezTo>
                      <a:pt x="2550" y="1203"/>
                      <a:pt x="2625" y="1196"/>
                      <a:pt x="2696" y="1196"/>
                    </a:cubicBezTo>
                    <a:cubicBezTo>
                      <a:pt x="3842" y="1196"/>
                      <a:pt x="3929" y="3105"/>
                      <a:pt x="3929" y="3105"/>
                    </a:cubicBezTo>
                    <a:lnTo>
                      <a:pt x="4563" y="2815"/>
                    </a:lnTo>
                    <a:cubicBezTo>
                      <a:pt x="4563" y="2815"/>
                      <a:pt x="4617" y="1"/>
                      <a:pt x="2673" y="1"/>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0"/>
              <p:cNvSpPr/>
              <p:nvPr/>
            </p:nvSpPr>
            <p:spPr>
              <a:xfrm>
                <a:off x="7255626" y="2064267"/>
                <a:ext cx="42229" cy="1931028"/>
              </a:xfrm>
              <a:custGeom>
                <a:rect b="b" l="l" r="r" t="t"/>
                <a:pathLst>
                  <a:path extrusionOk="0" h="25973" w="568">
                    <a:moveTo>
                      <a:pt x="1" y="0"/>
                    </a:moveTo>
                    <a:lnTo>
                      <a:pt x="1" y="25973"/>
                    </a:lnTo>
                    <a:lnTo>
                      <a:pt x="568" y="25949"/>
                    </a:lnTo>
                    <a:lnTo>
                      <a:pt x="568" y="186"/>
                    </a:lnTo>
                    <a:lnTo>
                      <a:pt x="1" y="0"/>
                    </a:ln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0"/>
              <p:cNvSpPr/>
              <p:nvPr/>
            </p:nvSpPr>
            <p:spPr>
              <a:xfrm>
                <a:off x="6890351" y="3933767"/>
                <a:ext cx="4387" cy="2602"/>
              </a:xfrm>
              <a:custGeom>
                <a:rect b="b" l="l" r="r" t="t"/>
                <a:pathLst>
                  <a:path extrusionOk="0" h="35" w="59">
                    <a:moveTo>
                      <a:pt x="55" y="1"/>
                    </a:moveTo>
                    <a:lnTo>
                      <a:pt x="1" y="18"/>
                    </a:lnTo>
                    <a:cubicBezTo>
                      <a:pt x="21" y="21"/>
                      <a:pt x="41" y="28"/>
                      <a:pt x="58" y="35"/>
                    </a:cubicBezTo>
                    <a:lnTo>
                      <a:pt x="55" y="1"/>
                    </a:lnTo>
                    <a:close/>
                  </a:path>
                </a:pathLst>
              </a:custGeom>
              <a:solidFill>
                <a:srgbClr val="EAC6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0"/>
              <p:cNvSpPr/>
              <p:nvPr/>
            </p:nvSpPr>
            <p:spPr>
              <a:xfrm>
                <a:off x="5947831" y="4270716"/>
                <a:ext cx="16579" cy="41783"/>
              </a:xfrm>
              <a:custGeom>
                <a:rect b="b" l="l" r="r" t="t"/>
                <a:pathLst>
                  <a:path extrusionOk="0" h="562" w="223">
                    <a:moveTo>
                      <a:pt x="75" y="1"/>
                    </a:moveTo>
                    <a:lnTo>
                      <a:pt x="0" y="28"/>
                    </a:lnTo>
                    <a:cubicBezTo>
                      <a:pt x="88" y="220"/>
                      <a:pt x="148" y="402"/>
                      <a:pt x="196" y="561"/>
                    </a:cubicBezTo>
                    <a:lnTo>
                      <a:pt x="223" y="558"/>
                    </a:lnTo>
                    <a:lnTo>
                      <a:pt x="75" y="1"/>
                    </a:lnTo>
                    <a:close/>
                  </a:path>
                </a:pathLst>
              </a:custGeom>
              <a:solidFill>
                <a:srgbClr val="FAEF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0"/>
              <p:cNvSpPr/>
              <p:nvPr/>
            </p:nvSpPr>
            <p:spPr>
              <a:xfrm>
                <a:off x="6137718" y="4416514"/>
                <a:ext cx="31449" cy="8847"/>
              </a:xfrm>
              <a:custGeom>
                <a:rect b="b" l="l" r="r" t="t"/>
                <a:pathLst>
                  <a:path extrusionOk="0" h="119" w="423">
                    <a:moveTo>
                      <a:pt x="422" y="0"/>
                    </a:moveTo>
                    <a:lnTo>
                      <a:pt x="0" y="17"/>
                    </a:lnTo>
                    <a:cubicBezTo>
                      <a:pt x="14" y="51"/>
                      <a:pt x="31" y="85"/>
                      <a:pt x="51" y="119"/>
                    </a:cubicBezTo>
                    <a:cubicBezTo>
                      <a:pt x="173" y="78"/>
                      <a:pt x="298" y="38"/>
                      <a:pt x="422" y="0"/>
                    </a:cubicBezTo>
                    <a:close/>
                  </a:path>
                </a:pathLst>
              </a:custGeom>
              <a:solidFill>
                <a:srgbClr val="939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0"/>
              <p:cNvSpPr/>
              <p:nvPr/>
            </p:nvSpPr>
            <p:spPr>
              <a:xfrm>
                <a:off x="6685371" y="3987744"/>
                <a:ext cx="27434" cy="8104"/>
              </a:xfrm>
              <a:custGeom>
                <a:rect b="b" l="l" r="r" t="t"/>
                <a:pathLst>
                  <a:path extrusionOk="0" h="109" w="369">
                    <a:moveTo>
                      <a:pt x="362" y="1"/>
                    </a:moveTo>
                    <a:lnTo>
                      <a:pt x="1" y="108"/>
                    </a:lnTo>
                    <a:lnTo>
                      <a:pt x="368" y="78"/>
                    </a:lnTo>
                    <a:lnTo>
                      <a:pt x="362" y="1"/>
                    </a:lnTo>
                    <a:close/>
                  </a:path>
                </a:pathLst>
              </a:custGeom>
              <a:solidFill>
                <a:srgbClr val="939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0"/>
              <p:cNvSpPr/>
              <p:nvPr/>
            </p:nvSpPr>
            <p:spPr>
              <a:xfrm>
                <a:off x="6067979" y="4164323"/>
                <a:ext cx="47731" cy="59850"/>
              </a:xfrm>
              <a:custGeom>
                <a:rect b="b" l="l" r="r" t="t"/>
                <a:pathLst>
                  <a:path extrusionOk="0" h="805" w="642">
                    <a:moveTo>
                      <a:pt x="641" y="1"/>
                    </a:moveTo>
                    <a:lnTo>
                      <a:pt x="1" y="190"/>
                    </a:lnTo>
                    <a:lnTo>
                      <a:pt x="1" y="804"/>
                    </a:lnTo>
                    <a:cubicBezTo>
                      <a:pt x="274" y="709"/>
                      <a:pt x="504" y="413"/>
                      <a:pt x="641" y="1"/>
                    </a:cubicBezTo>
                    <a:close/>
                  </a:path>
                </a:pathLst>
              </a:custGeom>
              <a:solidFill>
                <a:srgbClr val="F6E6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0"/>
              <p:cNvSpPr/>
              <p:nvPr/>
            </p:nvSpPr>
            <p:spPr>
              <a:xfrm>
                <a:off x="6810129" y="3935031"/>
                <a:ext cx="123714" cy="249956"/>
              </a:xfrm>
              <a:custGeom>
                <a:rect b="b" l="l" r="r" t="t"/>
                <a:pathLst>
                  <a:path extrusionOk="0" h="3362" w="1664">
                    <a:moveTo>
                      <a:pt x="1080" y="1"/>
                    </a:moveTo>
                    <a:lnTo>
                      <a:pt x="523" y="166"/>
                    </a:lnTo>
                    <a:cubicBezTo>
                      <a:pt x="212" y="443"/>
                      <a:pt x="0" y="1016"/>
                      <a:pt x="0" y="1675"/>
                    </a:cubicBezTo>
                    <a:cubicBezTo>
                      <a:pt x="0" y="2606"/>
                      <a:pt x="425" y="3362"/>
                      <a:pt x="952" y="3362"/>
                    </a:cubicBezTo>
                    <a:cubicBezTo>
                      <a:pt x="1235" y="3362"/>
                      <a:pt x="1488" y="3142"/>
                      <a:pt x="1663" y="2795"/>
                    </a:cubicBezTo>
                    <a:lnTo>
                      <a:pt x="1137" y="18"/>
                    </a:lnTo>
                    <a:cubicBezTo>
                      <a:pt x="1120" y="11"/>
                      <a:pt x="1100" y="4"/>
                      <a:pt x="1080" y="1"/>
                    </a:cubicBezTo>
                    <a:close/>
                  </a:path>
                </a:pathLst>
              </a:custGeom>
              <a:solidFill>
                <a:srgbClr val="F6E6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0"/>
              <p:cNvSpPr/>
              <p:nvPr/>
            </p:nvSpPr>
            <p:spPr>
              <a:xfrm>
                <a:off x="6062477" y="3975254"/>
                <a:ext cx="5576" cy="2305"/>
              </a:xfrm>
              <a:custGeom>
                <a:rect b="b" l="l" r="r" t="t"/>
                <a:pathLst>
                  <a:path extrusionOk="0" h="31" w="75">
                    <a:moveTo>
                      <a:pt x="75" y="0"/>
                    </a:moveTo>
                    <a:lnTo>
                      <a:pt x="0" y="10"/>
                    </a:lnTo>
                    <a:cubicBezTo>
                      <a:pt x="27" y="13"/>
                      <a:pt x="51" y="20"/>
                      <a:pt x="75" y="30"/>
                    </a:cubicBezTo>
                    <a:lnTo>
                      <a:pt x="75" y="0"/>
                    </a:lnTo>
                    <a:close/>
                  </a:path>
                </a:pathLst>
              </a:custGeom>
              <a:solidFill>
                <a:srgbClr val="EAC6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0"/>
              <p:cNvSpPr/>
              <p:nvPr/>
            </p:nvSpPr>
            <p:spPr>
              <a:xfrm>
                <a:off x="5983667" y="3975923"/>
                <a:ext cx="84384" cy="220440"/>
              </a:xfrm>
              <a:custGeom>
                <a:rect b="b" l="l" r="r" t="t"/>
                <a:pathLst>
                  <a:path extrusionOk="0" h="2965" w="1135">
                    <a:moveTo>
                      <a:pt x="1060" y="1"/>
                    </a:moveTo>
                    <a:lnTo>
                      <a:pt x="692" y="55"/>
                    </a:lnTo>
                    <a:cubicBezTo>
                      <a:pt x="294" y="254"/>
                      <a:pt x="1" y="905"/>
                      <a:pt x="1" y="1678"/>
                    </a:cubicBezTo>
                    <a:cubicBezTo>
                      <a:pt x="1" y="2191"/>
                      <a:pt x="129" y="2653"/>
                      <a:pt x="335" y="2964"/>
                    </a:cubicBezTo>
                    <a:lnTo>
                      <a:pt x="1135" y="2724"/>
                    </a:lnTo>
                    <a:lnTo>
                      <a:pt x="1135" y="21"/>
                    </a:lnTo>
                    <a:cubicBezTo>
                      <a:pt x="1111" y="11"/>
                      <a:pt x="1087" y="4"/>
                      <a:pt x="1060" y="1"/>
                    </a:cubicBezTo>
                    <a:close/>
                  </a:path>
                </a:pathLst>
              </a:custGeom>
              <a:solidFill>
                <a:srgbClr val="F6E6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0"/>
              <p:cNvSpPr/>
              <p:nvPr/>
            </p:nvSpPr>
            <p:spPr>
              <a:xfrm>
                <a:off x="6008500" y="4178449"/>
                <a:ext cx="59552" cy="47954"/>
              </a:xfrm>
              <a:custGeom>
                <a:rect b="b" l="l" r="r" t="t"/>
                <a:pathLst>
                  <a:path extrusionOk="0" h="645" w="801">
                    <a:moveTo>
                      <a:pt x="801" y="0"/>
                    </a:moveTo>
                    <a:lnTo>
                      <a:pt x="1" y="240"/>
                    </a:lnTo>
                    <a:cubicBezTo>
                      <a:pt x="166" y="489"/>
                      <a:pt x="382" y="645"/>
                      <a:pt x="622" y="645"/>
                    </a:cubicBezTo>
                    <a:cubicBezTo>
                      <a:pt x="682" y="645"/>
                      <a:pt x="743" y="634"/>
                      <a:pt x="801" y="614"/>
                    </a:cubicBezTo>
                    <a:lnTo>
                      <a:pt x="801" y="0"/>
                    </a:lnTo>
                    <a:close/>
                  </a:path>
                </a:pathLst>
              </a:custGeom>
              <a:solidFill>
                <a:srgbClr val="F9F0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0"/>
              <p:cNvSpPr/>
              <p:nvPr/>
            </p:nvSpPr>
            <p:spPr>
              <a:xfrm>
                <a:off x="8243871" y="2404115"/>
                <a:ext cx="151074" cy="825555"/>
              </a:xfrm>
              <a:custGeom>
                <a:rect b="b" l="l" r="r" t="t"/>
                <a:pathLst>
                  <a:path extrusionOk="0" h="11104" w="2032">
                    <a:moveTo>
                      <a:pt x="669" y="0"/>
                    </a:moveTo>
                    <a:cubicBezTo>
                      <a:pt x="424" y="0"/>
                      <a:pt x="212" y="198"/>
                      <a:pt x="206" y="458"/>
                    </a:cubicBezTo>
                    <a:lnTo>
                      <a:pt x="3" y="10567"/>
                    </a:lnTo>
                    <a:cubicBezTo>
                      <a:pt x="0" y="10813"/>
                      <a:pt x="193" y="11019"/>
                      <a:pt x="439" y="11036"/>
                    </a:cubicBezTo>
                    <a:lnTo>
                      <a:pt x="1468" y="11103"/>
                    </a:lnTo>
                    <a:cubicBezTo>
                      <a:pt x="1478" y="11104"/>
                      <a:pt x="1488" y="11104"/>
                      <a:pt x="1498" y="11104"/>
                    </a:cubicBezTo>
                    <a:cubicBezTo>
                      <a:pt x="1752" y="11104"/>
                      <a:pt x="1964" y="10898"/>
                      <a:pt x="1964" y="10641"/>
                    </a:cubicBezTo>
                    <a:lnTo>
                      <a:pt x="2032" y="721"/>
                    </a:lnTo>
                    <a:cubicBezTo>
                      <a:pt x="2032" y="511"/>
                      <a:pt x="1893" y="329"/>
                      <a:pt x="1694" y="275"/>
                    </a:cubicBezTo>
                    <a:lnTo>
                      <a:pt x="797" y="19"/>
                    </a:lnTo>
                    <a:cubicBezTo>
                      <a:pt x="754" y="6"/>
                      <a:pt x="711" y="0"/>
                      <a:pt x="669" y="0"/>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0"/>
              <p:cNvSpPr/>
              <p:nvPr/>
            </p:nvSpPr>
            <p:spPr>
              <a:xfrm>
                <a:off x="7368042" y="3344479"/>
                <a:ext cx="1089860" cy="138063"/>
              </a:xfrm>
              <a:custGeom>
                <a:rect b="b" l="l" r="r" t="t"/>
                <a:pathLst>
                  <a:path extrusionOk="0" h="1857" w="14659">
                    <a:moveTo>
                      <a:pt x="0" y="1"/>
                    </a:moveTo>
                    <a:lnTo>
                      <a:pt x="28" y="1607"/>
                    </a:lnTo>
                    <a:lnTo>
                      <a:pt x="14658" y="1856"/>
                    </a:lnTo>
                    <a:lnTo>
                      <a:pt x="14658" y="996"/>
                    </a:lnTo>
                    <a:lnTo>
                      <a:pt x="0" y="1"/>
                    </a:ln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0"/>
              <p:cNvSpPr/>
              <p:nvPr/>
            </p:nvSpPr>
            <p:spPr>
              <a:xfrm>
                <a:off x="7370049" y="3599644"/>
                <a:ext cx="1087853" cy="91373"/>
              </a:xfrm>
              <a:custGeom>
                <a:rect b="b" l="l" r="r" t="t"/>
                <a:pathLst>
                  <a:path extrusionOk="0" h="1229" w="14632">
                    <a:moveTo>
                      <a:pt x="1" y="0"/>
                    </a:moveTo>
                    <a:lnTo>
                      <a:pt x="1" y="1229"/>
                    </a:lnTo>
                    <a:lnTo>
                      <a:pt x="14631" y="858"/>
                    </a:lnTo>
                    <a:lnTo>
                      <a:pt x="14631" y="0"/>
                    </a:ln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0"/>
              <p:cNvSpPr/>
              <p:nvPr/>
            </p:nvSpPr>
            <p:spPr>
              <a:xfrm>
                <a:off x="6622398" y="1852522"/>
                <a:ext cx="393744" cy="167059"/>
              </a:xfrm>
              <a:custGeom>
                <a:rect b="b" l="l" r="r" t="t"/>
                <a:pathLst>
                  <a:path extrusionOk="0" h="2247" w="5296">
                    <a:moveTo>
                      <a:pt x="708" y="0"/>
                    </a:moveTo>
                    <a:cubicBezTo>
                      <a:pt x="663" y="0"/>
                      <a:pt x="617" y="0"/>
                      <a:pt x="571" y="1"/>
                    </a:cubicBezTo>
                    <a:cubicBezTo>
                      <a:pt x="247" y="4"/>
                      <a:pt x="1" y="300"/>
                      <a:pt x="65" y="621"/>
                    </a:cubicBezTo>
                    <a:lnTo>
                      <a:pt x="301" y="1829"/>
                    </a:lnTo>
                    <a:cubicBezTo>
                      <a:pt x="348" y="2075"/>
                      <a:pt x="566" y="2247"/>
                      <a:pt x="811" y="2247"/>
                    </a:cubicBezTo>
                    <a:cubicBezTo>
                      <a:pt x="829" y="2247"/>
                      <a:pt x="847" y="2246"/>
                      <a:pt x="865" y="2244"/>
                    </a:cubicBezTo>
                    <a:lnTo>
                      <a:pt x="4833" y="1826"/>
                    </a:lnTo>
                    <a:cubicBezTo>
                      <a:pt x="5096" y="1799"/>
                      <a:pt x="5295" y="1576"/>
                      <a:pt x="5295" y="1313"/>
                    </a:cubicBezTo>
                    <a:lnTo>
                      <a:pt x="5295" y="956"/>
                    </a:lnTo>
                    <a:cubicBezTo>
                      <a:pt x="5295" y="716"/>
                      <a:pt x="5129" y="507"/>
                      <a:pt x="4897" y="453"/>
                    </a:cubicBezTo>
                    <a:cubicBezTo>
                      <a:pt x="4214" y="291"/>
                      <a:pt x="2705" y="0"/>
                      <a:pt x="708" y="0"/>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0"/>
              <p:cNvSpPr/>
              <p:nvPr/>
            </p:nvSpPr>
            <p:spPr>
              <a:xfrm>
                <a:off x="6681877" y="1894380"/>
                <a:ext cx="90630" cy="86912"/>
              </a:xfrm>
              <a:custGeom>
                <a:rect b="b" l="l" r="r" t="t"/>
                <a:pathLst>
                  <a:path extrusionOk="0" h="1169" w="1219">
                    <a:moveTo>
                      <a:pt x="611" y="1"/>
                    </a:moveTo>
                    <a:cubicBezTo>
                      <a:pt x="402" y="1"/>
                      <a:pt x="210" y="112"/>
                      <a:pt x="105" y="295"/>
                    </a:cubicBezTo>
                    <a:cubicBezTo>
                      <a:pt x="1" y="474"/>
                      <a:pt x="1" y="696"/>
                      <a:pt x="105" y="879"/>
                    </a:cubicBezTo>
                    <a:cubicBezTo>
                      <a:pt x="210" y="1057"/>
                      <a:pt x="402" y="1168"/>
                      <a:pt x="611" y="1168"/>
                    </a:cubicBezTo>
                    <a:cubicBezTo>
                      <a:pt x="817" y="1168"/>
                      <a:pt x="1013" y="1057"/>
                      <a:pt x="1118" y="879"/>
                    </a:cubicBezTo>
                    <a:cubicBezTo>
                      <a:pt x="1219" y="696"/>
                      <a:pt x="1219" y="474"/>
                      <a:pt x="1118" y="295"/>
                    </a:cubicBezTo>
                    <a:cubicBezTo>
                      <a:pt x="1013" y="112"/>
                      <a:pt x="817" y="1"/>
                      <a:pt x="611" y="1"/>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0"/>
              <p:cNvSpPr/>
              <p:nvPr/>
            </p:nvSpPr>
            <p:spPr>
              <a:xfrm>
                <a:off x="6866262" y="1893414"/>
                <a:ext cx="78585" cy="75091"/>
              </a:xfrm>
              <a:custGeom>
                <a:rect b="b" l="l" r="r" t="t"/>
                <a:pathLst>
                  <a:path extrusionOk="0" h="1010" w="1057">
                    <a:moveTo>
                      <a:pt x="530" y="1"/>
                    </a:moveTo>
                    <a:cubicBezTo>
                      <a:pt x="348" y="1"/>
                      <a:pt x="183" y="95"/>
                      <a:pt x="92" y="253"/>
                    </a:cubicBezTo>
                    <a:cubicBezTo>
                      <a:pt x="1" y="409"/>
                      <a:pt x="1" y="601"/>
                      <a:pt x="92" y="756"/>
                    </a:cubicBezTo>
                    <a:cubicBezTo>
                      <a:pt x="183" y="915"/>
                      <a:pt x="348" y="1010"/>
                      <a:pt x="530" y="1010"/>
                    </a:cubicBezTo>
                    <a:cubicBezTo>
                      <a:pt x="709" y="1010"/>
                      <a:pt x="878" y="915"/>
                      <a:pt x="966" y="756"/>
                    </a:cubicBezTo>
                    <a:cubicBezTo>
                      <a:pt x="1057" y="601"/>
                      <a:pt x="1057" y="409"/>
                      <a:pt x="966" y="253"/>
                    </a:cubicBezTo>
                    <a:cubicBezTo>
                      <a:pt x="878" y="95"/>
                      <a:pt x="709" y="1"/>
                      <a:pt x="530" y="1"/>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0"/>
              <p:cNvSpPr/>
              <p:nvPr/>
            </p:nvSpPr>
            <p:spPr>
              <a:xfrm>
                <a:off x="5715491" y="1993487"/>
                <a:ext cx="270253" cy="163788"/>
              </a:xfrm>
              <a:custGeom>
                <a:rect b="b" l="l" r="r" t="t"/>
                <a:pathLst>
                  <a:path extrusionOk="0" h="2203" w="3635">
                    <a:moveTo>
                      <a:pt x="2845" y="0"/>
                    </a:moveTo>
                    <a:cubicBezTo>
                      <a:pt x="2775" y="0"/>
                      <a:pt x="2703" y="11"/>
                      <a:pt x="2633" y="35"/>
                    </a:cubicBezTo>
                    <a:cubicBezTo>
                      <a:pt x="1731" y="335"/>
                      <a:pt x="952" y="692"/>
                      <a:pt x="456" y="939"/>
                    </a:cubicBezTo>
                    <a:cubicBezTo>
                      <a:pt x="135" y="1097"/>
                      <a:pt x="1" y="1479"/>
                      <a:pt x="146" y="1806"/>
                    </a:cubicBezTo>
                    <a:cubicBezTo>
                      <a:pt x="254" y="2051"/>
                      <a:pt x="492" y="2203"/>
                      <a:pt x="751" y="2203"/>
                    </a:cubicBezTo>
                    <a:cubicBezTo>
                      <a:pt x="799" y="2203"/>
                      <a:pt x="847" y="2198"/>
                      <a:pt x="895" y="2187"/>
                    </a:cubicBezTo>
                    <a:lnTo>
                      <a:pt x="3058" y="1725"/>
                    </a:lnTo>
                    <a:cubicBezTo>
                      <a:pt x="3409" y="1648"/>
                      <a:pt x="3635" y="1310"/>
                      <a:pt x="3574" y="959"/>
                    </a:cubicBezTo>
                    <a:lnTo>
                      <a:pt x="3507" y="555"/>
                    </a:lnTo>
                    <a:cubicBezTo>
                      <a:pt x="3448" y="223"/>
                      <a:pt x="3160" y="0"/>
                      <a:pt x="2845" y="0"/>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0"/>
              <p:cNvSpPr/>
              <p:nvPr/>
            </p:nvSpPr>
            <p:spPr>
              <a:xfrm>
                <a:off x="5865527" y="2020847"/>
                <a:ext cx="90927" cy="86912"/>
              </a:xfrm>
              <a:custGeom>
                <a:rect b="b" l="l" r="r" t="t"/>
                <a:pathLst>
                  <a:path extrusionOk="0" h="1169" w="1223">
                    <a:moveTo>
                      <a:pt x="611" y="0"/>
                    </a:moveTo>
                    <a:cubicBezTo>
                      <a:pt x="402" y="0"/>
                      <a:pt x="210" y="112"/>
                      <a:pt x="105" y="294"/>
                    </a:cubicBezTo>
                    <a:cubicBezTo>
                      <a:pt x="0" y="473"/>
                      <a:pt x="0" y="696"/>
                      <a:pt x="105" y="878"/>
                    </a:cubicBezTo>
                    <a:cubicBezTo>
                      <a:pt x="210" y="1057"/>
                      <a:pt x="402" y="1168"/>
                      <a:pt x="611" y="1168"/>
                    </a:cubicBezTo>
                    <a:cubicBezTo>
                      <a:pt x="821" y="1168"/>
                      <a:pt x="1012" y="1057"/>
                      <a:pt x="1117" y="878"/>
                    </a:cubicBezTo>
                    <a:cubicBezTo>
                      <a:pt x="1222" y="696"/>
                      <a:pt x="1222" y="473"/>
                      <a:pt x="1117" y="294"/>
                    </a:cubicBezTo>
                    <a:cubicBezTo>
                      <a:pt x="1012" y="112"/>
                      <a:pt x="821" y="0"/>
                      <a:pt x="611" y="0"/>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0"/>
              <p:cNvSpPr/>
              <p:nvPr/>
            </p:nvSpPr>
            <p:spPr>
              <a:xfrm>
                <a:off x="5742331" y="2067761"/>
                <a:ext cx="72638" cy="69589"/>
              </a:xfrm>
              <a:custGeom>
                <a:rect b="b" l="l" r="r" t="t"/>
                <a:pathLst>
                  <a:path extrusionOk="0" h="936" w="977">
                    <a:moveTo>
                      <a:pt x="486" y="1"/>
                    </a:moveTo>
                    <a:cubicBezTo>
                      <a:pt x="321" y="1"/>
                      <a:pt x="166" y="88"/>
                      <a:pt x="81" y="233"/>
                    </a:cubicBezTo>
                    <a:cubicBezTo>
                      <a:pt x="0" y="378"/>
                      <a:pt x="0" y="557"/>
                      <a:pt x="81" y="702"/>
                    </a:cubicBezTo>
                    <a:cubicBezTo>
                      <a:pt x="166" y="847"/>
                      <a:pt x="321" y="936"/>
                      <a:pt x="486" y="936"/>
                    </a:cubicBezTo>
                    <a:cubicBezTo>
                      <a:pt x="655" y="936"/>
                      <a:pt x="810" y="847"/>
                      <a:pt x="891" y="702"/>
                    </a:cubicBezTo>
                    <a:cubicBezTo>
                      <a:pt x="976" y="557"/>
                      <a:pt x="976" y="378"/>
                      <a:pt x="891" y="233"/>
                    </a:cubicBezTo>
                    <a:cubicBezTo>
                      <a:pt x="810" y="88"/>
                      <a:pt x="655" y="1"/>
                      <a:pt x="486" y="1"/>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0"/>
              <p:cNvSpPr/>
              <p:nvPr/>
            </p:nvSpPr>
            <p:spPr>
              <a:xfrm>
                <a:off x="6852507" y="3811612"/>
                <a:ext cx="114941" cy="44311"/>
              </a:xfrm>
              <a:custGeom>
                <a:rect b="b" l="l" r="r" t="t"/>
                <a:pathLst>
                  <a:path extrusionOk="0" h="596" w="1546">
                    <a:moveTo>
                      <a:pt x="1274" y="0"/>
                    </a:moveTo>
                    <a:cubicBezTo>
                      <a:pt x="1268" y="0"/>
                      <a:pt x="1262" y="0"/>
                      <a:pt x="1255" y="1"/>
                    </a:cubicBezTo>
                    <a:lnTo>
                      <a:pt x="250" y="78"/>
                    </a:lnTo>
                    <a:cubicBezTo>
                      <a:pt x="108" y="88"/>
                      <a:pt x="0" y="214"/>
                      <a:pt x="10" y="355"/>
                    </a:cubicBezTo>
                    <a:cubicBezTo>
                      <a:pt x="23" y="492"/>
                      <a:pt x="134" y="596"/>
                      <a:pt x="266" y="596"/>
                    </a:cubicBezTo>
                    <a:cubicBezTo>
                      <a:pt x="274" y="596"/>
                      <a:pt x="282" y="595"/>
                      <a:pt x="290" y="594"/>
                    </a:cubicBezTo>
                    <a:lnTo>
                      <a:pt x="1296" y="521"/>
                    </a:lnTo>
                    <a:cubicBezTo>
                      <a:pt x="1438" y="507"/>
                      <a:pt x="1545" y="382"/>
                      <a:pt x="1536" y="240"/>
                    </a:cubicBezTo>
                    <a:cubicBezTo>
                      <a:pt x="1522" y="102"/>
                      <a:pt x="1408" y="0"/>
                      <a:pt x="1274" y="0"/>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0"/>
              <p:cNvSpPr/>
              <p:nvPr/>
            </p:nvSpPr>
            <p:spPr>
              <a:xfrm>
                <a:off x="5896159" y="3911686"/>
                <a:ext cx="114941" cy="44608"/>
              </a:xfrm>
              <a:custGeom>
                <a:rect b="b" l="l" r="r" t="t"/>
                <a:pathLst>
                  <a:path extrusionOk="0" h="600" w="1546">
                    <a:moveTo>
                      <a:pt x="1275" y="1"/>
                    </a:moveTo>
                    <a:cubicBezTo>
                      <a:pt x="1268" y="1"/>
                      <a:pt x="1262" y="1"/>
                      <a:pt x="1256" y="2"/>
                    </a:cubicBezTo>
                    <a:lnTo>
                      <a:pt x="250" y="78"/>
                    </a:lnTo>
                    <a:cubicBezTo>
                      <a:pt x="108" y="89"/>
                      <a:pt x="0" y="214"/>
                      <a:pt x="10" y="359"/>
                    </a:cubicBezTo>
                    <a:cubicBezTo>
                      <a:pt x="23" y="494"/>
                      <a:pt x="138" y="599"/>
                      <a:pt x="271" y="599"/>
                    </a:cubicBezTo>
                    <a:cubicBezTo>
                      <a:pt x="278" y="599"/>
                      <a:pt x="284" y="599"/>
                      <a:pt x="290" y="598"/>
                    </a:cubicBezTo>
                    <a:lnTo>
                      <a:pt x="1292" y="521"/>
                    </a:lnTo>
                    <a:cubicBezTo>
                      <a:pt x="1438" y="511"/>
                      <a:pt x="1546" y="382"/>
                      <a:pt x="1532" y="240"/>
                    </a:cubicBezTo>
                    <a:cubicBezTo>
                      <a:pt x="1523" y="105"/>
                      <a:pt x="1408" y="1"/>
                      <a:pt x="1275" y="1"/>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0"/>
              <p:cNvSpPr/>
              <p:nvPr/>
            </p:nvSpPr>
            <p:spPr>
              <a:xfrm>
                <a:off x="5391331" y="4514803"/>
                <a:ext cx="747490" cy="148621"/>
              </a:xfrm>
              <a:custGeom>
                <a:rect b="b" l="l" r="r" t="t"/>
                <a:pathLst>
                  <a:path extrusionOk="0" h="1999" w="10054">
                    <a:moveTo>
                      <a:pt x="5029" y="1"/>
                    </a:moveTo>
                    <a:cubicBezTo>
                      <a:pt x="2251" y="1"/>
                      <a:pt x="1" y="450"/>
                      <a:pt x="1" y="1000"/>
                    </a:cubicBezTo>
                    <a:cubicBezTo>
                      <a:pt x="1" y="1550"/>
                      <a:pt x="2251" y="1999"/>
                      <a:pt x="5029" y="1999"/>
                    </a:cubicBezTo>
                    <a:cubicBezTo>
                      <a:pt x="7806" y="1999"/>
                      <a:pt x="10053" y="1550"/>
                      <a:pt x="10053" y="1000"/>
                    </a:cubicBezTo>
                    <a:cubicBezTo>
                      <a:pt x="10053" y="450"/>
                      <a:pt x="7806" y="1"/>
                      <a:pt x="5029" y="1"/>
                    </a:cubicBezTo>
                    <a:close/>
                  </a:path>
                </a:pathLst>
              </a:custGeom>
              <a:solidFill>
                <a:srgbClr val="5B7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0"/>
              <p:cNvSpPr/>
              <p:nvPr/>
            </p:nvSpPr>
            <p:spPr>
              <a:xfrm>
                <a:off x="5285607" y="3140020"/>
                <a:ext cx="292706" cy="282520"/>
              </a:xfrm>
              <a:custGeom>
                <a:rect b="b" l="l" r="r" t="t"/>
                <a:pathLst>
                  <a:path extrusionOk="0" h="3800" w="3937">
                    <a:moveTo>
                      <a:pt x="2556" y="0"/>
                    </a:moveTo>
                    <a:cubicBezTo>
                      <a:pt x="1764" y="0"/>
                      <a:pt x="1632" y="1111"/>
                      <a:pt x="1632" y="1111"/>
                    </a:cubicBezTo>
                    <a:cubicBezTo>
                      <a:pt x="1632" y="1111"/>
                      <a:pt x="1487" y="1774"/>
                      <a:pt x="991" y="1774"/>
                    </a:cubicBezTo>
                    <a:cubicBezTo>
                      <a:pt x="975" y="1774"/>
                      <a:pt x="957" y="1773"/>
                      <a:pt x="940" y="1772"/>
                    </a:cubicBezTo>
                    <a:cubicBezTo>
                      <a:pt x="894" y="1768"/>
                      <a:pt x="849" y="1765"/>
                      <a:pt x="805" y="1765"/>
                    </a:cubicBezTo>
                    <a:cubicBezTo>
                      <a:pt x="340" y="1765"/>
                      <a:pt x="1" y="2004"/>
                      <a:pt x="22" y="2393"/>
                    </a:cubicBezTo>
                    <a:cubicBezTo>
                      <a:pt x="22" y="2393"/>
                      <a:pt x="218" y="2308"/>
                      <a:pt x="404" y="2308"/>
                    </a:cubicBezTo>
                    <a:cubicBezTo>
                      <a:pt x="529" y="2308"/>
                      <a:pt x="650" y="2346"/>
                      <a:pt x="704" y="2474"/>
                    </a:cubicBezTo>
                    <a:cubicBezTo>
                      <a:pt x="843" y="2788"/>
                      <a:pt x="751" y="3125"/>
                      <a:pt x="1423" y="3561"/>
                    </a:cubicBezTo>
                    <a:cubicBezTo>
                      <a:pt x="1662" y="3715"/>
                      <a:pt x="1981" y="3800"/>
                      <a:pt x="2305" y="3800"/>
                    </a:cubicBezTo>
                    <a:cubicBezTo>
                      <a:pt x="2896" y="3800"/>
                      <a:pt x="3503" y="3517"/>
                      <a:pt x="3673" y="2852"/>
                    </a:cubicBezTo>
                    <a:cubicBezTo>
                      <a:pt x="3936" y="1820"/>
                      <a:pt x="3933" y="382"/>
                      <a:pt x="2867" y="51"/>
                    </a:cubicBezTo>
                    <a:cubicBezTo>
                      <a:pt x="2754" y="16"/>
                      <a:pt x="2650" y="0"/>
                      <a:pt x="2556" y="0"/>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0"/>
              <p:cNvSpPr/>
              <p:nvPr/>
            </p:nvSpPr>
            <p:spPr>
              <a:xfrm>
                <a:off x="5445531" y="3614885"/>
                <a:ext cx="226909" cy="194567"/>
              </a:xfrm>
              <a:custGeom>
                <a:rect b="b" l="l" r="r" t="t"/>
                <a:pathLst>
                  <a:path extrusionOk="0" h="2617" w="3052">
                    <a:moveTo>
                      <a:pt x="1856" y="1"/>
                    </a:moveTo>
                    <a:cubicBezTo>
                      <a:pt x="1854" y="1"/>
                      <a:pt x="1852" y="1"/>
                      <a:pt x="1850" y="1"/>
                    </a:cubicBezTo>
                    <a:cubicBezTo>
                      <a:pt x="1610" y="15"/>
                      <a:pt x="11" y="1955"/>
                      <a:pt x="8" y="2070"/>
                    </a:cubicBezTo>
                    <a:cubicBezTo>
                      <a:pt x="1" y="2181"/>
                      <a:pt x="821" y="2617"/>
                      <a:pt x="821" y="2617"/>
                    </a:cubicBezTo>
                    <a:lnTo>
                      <a:pt x="3051" y="767"/>
                    </a:lnTo>
                    <a:lnTo>
                      <a:pt x="3004" y="558"/>
                    </a:lnTo>
                    <a:cubicBezTo>
                      <a:pt x="3004" y="558"/>
                      <a:pt x="2105" y="1"/>
                      <a:pt x="1856" y="1"/>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0"/>
              <p:cNvSpPr/>
              <p:nvPr/>
            </p:nvSpPr>
            <p:spPr>
              <a:xfrm>
                <a:off x="6071473" y="3122473"/>
                <a:ext cx="93678" cy="171445"/>
              </a:xfrm>
              <a:custGeom>
                <a:rect b="b" l="l" r="r" t="t"/>
                <a:pathLst>
                  <a:path extrusionOk="0" h="2306" w="1260">
                    <a:moveTo>
                      <a:pt x="1" y="0"/>
                    </a:moveTo>
                    <a:lnTo>
                      <a:pt x="574" y="2305"/>
                    </a:lnTo>
                    <a:lnTo>
                      <a:pt x="1060" y="2305"/>
                    </a:lnTo>
                    <a:cubicBezTo>
                      <a:pt x="1060" y="2305"/>
                      <a:pt x="1259" y="1971"/>
                      <a:pt x="1060" y="1107"/>
                    </a:cubicBezTo>
                    <a:cubicBezTo>
                      <a:pt x="857" y="247"/>
                      <a:pt x="1" y="0"/>
                      <a:pt x="1" y="0"/>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0"/>
              <p:cNvSpPr/>
              <p:nvPr/>
            </p:nvSpPr>
            <p:spPr>
              <a:xfrm>
                <a:off x="5647239" y="2828424"/>
                <a:ext cx="32713" cy="32713"/>
              </a:xfrm>
              <a:custGeom>
                <a:rect b="b" l="l" r="r" t="t"/>
                <a:pathLst>
                  <a:path extrusionOk="0" h="440" w="440">
                    <a:moveTo>
                      <a:pt x="220" y="1"/>
                    </a:moveTo>
                    <a:cubicBezTo>
                      <a:pt x="98" y="1"/>
                      <a:pt x="0" y="99"/>
                      <a:pt x="0" y="220"/>
                    </a:cubicBezTo>
                    <a:cubicBezTo>
                      <a:pt x="0" y="342"/>
                      <a:pt x="98" y="440"/>
                      <a:pt x="220" y="440"/>
                    </a:cubicBezTo>
                    <a:cubicBezTo>
                      <a:pt x="341" y="440"/>
                      <a:pt x="439" y="342"/>
                      <a:pt x="439" y="220"/>
                    </a:cubicBezTo>
                    <a:cubicBezTo>
                      <a:pt x="439" y="99"/>
                      <a:pt x="341" y="1"/>
                      <a:pt x="220" y="1"/>
                    </a:cubicBez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0"/>
              <p:cNvSpPr/>
              <p:nvPr/>
            </p:nvSpPr>
            <p:spPr>
              <a:xfrm>
                <a:off x="5341666" y="2999129"/>
                <a:ext cx="798046" cy="606527"/>
              </a:xfrm>
              <a:custGeom>
                <a:rect b="b" l="l" r="r" t="t"/>
                <a:pathLst>
                  <a:path extrusionOk="0" h="8158" w="10734">
                    <a:moveTo>
                      <a:pt x="5992" y="1"/>
                    </a:moveTo>
                    <a:cubicBezTo>
                      <a:pt x="4495" y="1"/>
                      <a:pt x="2916" y="587"/>
                      <a:pt x="1799" y="2017"/>
                    </a:cubicBezTo>
                    <a:cubicBezTo>
                      <a:pt x="1799" y="2017"/>
                      <a:pt x="1" y="6235"/>
                      <a:pt x="4067" y="7801"/>
                    </a:cubicBezTo>
                    <a:cubicBezTo>
                      <a:pt x="4707" y="8048"/>
                      <a:pt x="5313" y="8158"/>
                      <a:pt x="5878" y="8158"/>
                    </a:cubicBezTo>
                    <a:cubicBezTo>
                      <a:pt x="8898" y="8158"/>
                      <a:pt x="10734" y="5004"/>
                      <a:pt x="10299" y="2715"/>
                    </a:cubicBezTo>
                    <a:cubicBezTo>
                      <a:pt x="9999" y="1135"/>
                      <a:pt x="8075" y="1"/>
                      <a:pt x="5992" y="1"/>
                    </a:cubicBezTo>
                    <a:close/>
                  </a:path>
                </a:pathLst>
              </a:custGeom>
              <a:solidFill>
                <a:srgbClr val="CB9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0"/>
              <p:cNvSpPr/>
              <p:nvPr/>
            </p:nvSpPr>
            <p:spPr>
              <a:xfrm>
                <a:off x="5910880" y="3232881"/>
                <a:ext cx="80667" cy="91150"/>
              </a:xfrm>
              <a:custGeom>
                <a:rect b="b" l="l" r="r" t="t"/>
                <a:pathLst>
                  <a:path extrusionOk="0" h="1226" w="1085">
                    <a:moveTo>
                      <a:pt x="1084" y="1"/>
                    </a:moveTo>
                    <a:cubicBezTo>
                      <a:pt x="1084" y="1"/>
                      <a:pt x="416" y="287"/>
                      <a:pt x="281" y="314"/>
                    </a:cubicBezTo>
                    <a:cubicBezTo>
                      <a:pt x="273" y="315"/>
                      <a:pt x="265" y="316"/>
                      <a:pt x="257" y="316"/>
                    </a:cubicBezTo>
                    <a:cubicBezTo>
                      <a:pt x="130" y="316"/>
                      <a:pt x="1" y="128"/>
                      <a:pt x="1" y="128"/>
                    </a:cubicBezTo>
                    <a:lnTo>
                      <a:pt x="1" y="155"/>
                    </a:lnTo>
                    <a:lnTo>
                      <a:pt x="541" y="1225"/>
                    </a:lnTo>
                    <a:cubicBezTo>
                      <a:pt x="542" y="1225"/>
                      <a:pt x="542" y="1225"/>
                      <a:pt x="543" y="1225"/>
                    </a:cubicBezTo>
                    <a:cubicBezTo>
                      <a:pt x="723" y="1225"/>
                      <a:pt x="1084" y="1"/>
                      <a:pt x="1084" y="1"/>
                    </a:cubicBezTo>
                    <a:close/>
                  </a:path>
                </a:pathLst>
              </a:custGeom>
              <a:solidFill>
                <a:srgbClr val="C36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0"/>
              <p:cNvSpPr/>
              <p:nvPr/>
            </p:nvSpPr>
            <p:spPr>
              <a:xfrm>
                <a:off x="5908947" y="3229089"/>
                <a:ext cx="85871" cy="96652"/>
              </a:xfrm>
              <a:custGeom>
                <a:rect b="b" l="l" r="r" t="t"/>
                <a:pathLst>
                  <a:path extrusionOk="0" h="1300" w="1155">
                    <a:moveTo>
                      <a:pt x="1154" y="0"/>
                    </a:moveTo>
                    <a:lnTo>
                      <a:pt x="1100" y="24"/>
                    </a:lnTo>
                    <a:cubicBezTo>
                      <a:pt x="1093" y="27"/>
                      <a:pt x="483" y="277"/>
                      <a:pt x="318" y="331"/>
                    </a:cubicBezTo>
                    <a:cubicBezTo>
                      <a:pt x="303" y="336"/>
                      <a:pt x="288" y="339"/>
                      <a:pt x="273" y="339"/>
                    </a:cubicBezTo>
                    <a:cubicBezTo>
                      <a:pt x="151" y="339"/>
                      <a:pt x="51" y="166"/>
                      <a:pt x="51" y="166"/>
                    </a:cubicBezTo>
                    <a:lnTo>
                      <a:pt x="0" y="193"/>
                    </a:lnTo>
                    <a:cubicBezTo>
                      <a:pt x="6" y="202"/>
                      <a:pt x="118" y="396"/>
                      <a:pt x="272" y="396"/>
                    </a:cubicBezTo>
                    <a:cubicBezTo>
                      <a:pt x="292" y="396"/>
                      <a:pt x="313" y="392"/>
                      <a:pt x="335" y="385"/>
                    </a:cubicBezTo>
                    <a:cubicBezTo>
                      <a:pt x="472" y="338"/>
                      <a:pt x="911" y="162"/>
                      <a:pt x="1067" y="98"/>
                    </a:cubicBezTo>
                    <a:lnTo>
                      <a:pt x="1067" y="98"/>
                    </a:lnTo>
                    <a:cubicBezTo>
                      <a:pt x="969" y="432"/>
                      <a:pt x="726" y="1158"/>
                      <a:pt x="553" y="1249"/>
                    </a:cubicBezTo>
                    <a:lnTo>
                      <a:pt x="581" y="1299"/>
                    </a:lnTo>
                    <a:cubicBezTo>
                      <a:pt x="820" y="1172"/>
                      <a:pt x="1124" y="102"/>
                      <a:pt x="1137" y="58"/>
                    </a:cubicBezTo>
                    <a:lnTo>
                      <a:pt x="1154" y="0"/>
                    </a:lnTo>
                    <a:close/>
                  </a:path>
                </a:pathLst>
              </a:custGeom>
              <a:solidFill>
                <a:srgbClr val="9F49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0"/>
              <p:cNvSpPr/>
              <p:nvPr/>
            </p:nvSpPr>
            <p:spPr>
              <a:xfrm>
                <a:off x="5834152" y="3248197"/>
                <a:ext cx="35687" cy="35612"/>
              </a:xfrm>
              <a:custGeom>
                <a:rect b="b" l="l" r="r" t="t"/>
                <a:pathLst>
                  <a:path extrusionOk="0" h="479" w="480">
                    <a:moveTo>
                      <a:pt x="240" y="0"/>
                    </a:moveTo>
                    <a:cubicBezTo>
                      <a:pt x="109" y="0"/>
                      <a:pt x="0" y="108"/>
                      <a:pt x="0" y="240"/>
                    </a:cubicBezTo>
                    <a:cubicBezTo>
                      <a:pt x="0" y="371"/>
                      <a:pt x="109" y="479"/>
                      <a:pt x="240" y="479"/>
                    </a:cubicBezTo>
                    <a:cubicBezTo>
                      <a:pt x="372" y="479"/>
                      <a:pt x="480" y="371"/>
                      <a:pt x="480" y="240"/>
                    </a:cubicBezTo>
                    <a:cubicBezTo>
                      <a:pt x="480" y="108"/>
                      <a:pt x="372" y="0"/>
                      <a:pt x="240" y="0"/>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0"/>
              <p:cNvSpPr/>
              <p:nvPr/>
            </p:nvSpPr>
            <p:spPr>
              <a:xfrm>
                <a:off x="5915415" y="3204777"/>
                <a:ext cx="35687" cy="35687"/>
              </a:xfrm>
              <a:custGeom>
                <a:rect b="b" l="l" r="r" t="t"/>
                <a:pathLst>
                  <a:path extrusionOk="0" h="480" w="480">
                    <a:moveTo>
                      <a:pt x="240" y="0"/>
                    </a:moveTo>
                    <a:cubicBezTo>
                      <a:pt x="109" y="0"/>
                      <a:pt x="1" y="108"/>
                      <a:pt x="1" y="240"/>
                    </a:cubicBezTo>
                    <a:cubicBezTo>
                      <a:pt x="1" y="371"/>
                      <a:pt x="109" y="480"/>
                      <a:pt x="240" y="480"/>
                    </a:cubicBezTo>
                    <a:cubicBezTo>
                      <a:pt x="372" y="480"/>
                      <a:pt x="480" y="371"/>
                      <a:pt x="480" y="240"/>
                    </a:cubicBezTo>
                    <a:cubicBezTo>
                      <a:pt x="480" y="108"/>
                      <a:pt x="372" y="0"/>
                      <a:pt x="240" y="0"/>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0"/>
              <p:cNvSpPr/>
              <p:nvPr/>
            </p:nvSpPr>
            <p:spPr>
              <a:xfrm>
                <a:off x="5798539" y="3304107"/>
                <a:ext cx="71299" cy="71299"/>
              </a:xfrm>
              <a:custGeom>
                <a:rect b="b" l="l" r="r" t="t"/>
                <a:pathLst>
                  <a:path extrusionOk="0" h="959" w="959">
                    <a:moveTo>
                      <a:pt x="479" y="1"/>
                    </a:moveTo>
                    <a:cubicBezTo>
                      <a:pt x="216" y="1"/>
                      <a:pt x="1" y="217"/>
                      <a:pt x="1" y="480"/>
                    </a:cubicBezTo>
                    <a:cubicBezTo>
                      <a:pt x="1" y="743"/>
                      <a:pt x="216" y="959"/>
                      <a:pt x="479" y="959"/>
                    </a:cubicBezTo>
                    <a:cubicBezTo>
                      <a:pt x="742" y="959"/>
                      <a:pt x="959" y="743"/>
                      <a:pt x="959" y="480"/>
                    </a:cubicBezTo>
                    <a:cubicBezTo>
                      <a:pt x="959" y="217"/>
                      <a:pt x="742" y="1"/>
                      <a:pt x="479" y="1"/>
                    </a:cubicBezTo>
                    <a:close/>
                  </a:path>
                </a:pathLst>
              </a:custGeom>
              <a:solidFill>
                <a:srgbClr val="C36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0"/>
              <p:cNvSpPr/>
              <p:nvPr/>
            </p:nvSpPr>
            <p:spPr>
              <a:xfrm>
                <a:off x="5903148" y="3327973"/>
                <a:ext cx="96057" cy="83492"/>
              </a:xfrm>
              <a:custGeom>
                <a:rect b="b" l="l" r="r" t="t"/>
                <a:pathLst>
                  <a:path extrusionOk="0" h="1123" w="1292">
                    <a:moveTo>
                      <a:pt x="1259" y="0"/>
                    </a:moveTo>
                    <a:lnTo>
                      <a:pt x="1259" y="0"/>
                    </a:lnTo>
                    <a:cubicBezTo>
                      <a:pt x="1259" y="0"/>
                      <a:pt x="1007" y="915"/>
                      <a:pt x="653" y="915"/>
                    </a:cubicBezTo>
                    <a:cubicBezTo>
                      <a:pt x="650" y="915"/>
                      <a:pt x="648" y="915"/>
                      <a:pt x="645" y="915"/>
                    </a:cubicBezTo>
                    <a:cubicBezTo>
                      <a:pt x="287" y="901"/>
                      <a:pt x="105" y="351"/>
                      <a:pt x="105" y="351"/>
                    </a:cubicBezTo>
                    <a:lnTo>
                      <a:pt x="105" y="351"/>
                    </a:lnTo>
                    <a:cubicBezTo>
                      <a:pt x="105" y="351"/>
                      <a:pt x="0" y="1066"/>
                      <a:pt x="645" y="1120"/>
                    </a:cubicBezTo>
                    <a:cubicBezTo>
                      <a:pt x="660" y="1121"/>
                      <a:pt x="674" y="1122"/>
                      <a:pt x="688" y="1122"/>
                    </a:cubicBezTo>
                    <a:cubicBezTo>
                      <a:pt x="1291" y="1122"/>
                      <a:pt x="1259" y="1"/>
                      <a:pt x="1259" y="0"/>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0"/>
              <p:cNvSpPr/>
              <p:nvPr/>
            </p:nvSpPr>
            <p:spPr>
              <a:xfrm>
                <a:off x="5346944" y="3186339"/>
                <a:ext cx="278208" cy="214939"/>
              </a:xfrm>
              <a:custGeom>
                <a:rect b="b" l="l" r="r" t="t"/>
                <a:pathLst>
                  <a:path extrusionOk="0" h="2891" w="3742">
                    <a:moveTo>
                      <a:pt x="2100" y="0"/>
                    </a:moveTo>
                    <a:cubicBezTo>
                      <a:pt x="1906" y="0"/>
                      <a:pt x="1687" y="45"/>
                      <a:pt x="1442" y="154"/>
                    </a:cubicBezTo>
                    <a:cubicBezTo>
                      <a:pt x="1" y="795"/>
                      <a:pt x="628" y="2728"/>
                      <a:pt x="1694" y="2877"/>
                    </a:cubicBezTo>
                    <a:cubicBezTo>
                      <a:pt x="1759" y="2886"/>
                      <a:pt x="1824" y="2891"/>
                      <a:pt x="1888" y="2891"/>
                    </a:cubicBezTo>
                    <a:cubicBezTo>
                      <a:pt x="2878" y="2891"/>
                      <a:pt x="3742" y="1838"/>
                      <a:pt x="3412" y="1072"/>
                    </a:cubicBezTo>
                    <a:cubicBezTo>
                      <a:pt x="3412" y="1072"/>
                      <a:pt x="3049" y="0"/>
                      <a:pt x="2100" y="0"/>
                    </a:cubicBezTo>
                    <a:close/>
                  </a:path>
                </a:pathLst>
              </a:custGeom>
              <a:solidFill>
                <a:srgbClr val="C36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0"/>
              <p:cNvSpPr/>
              <p:nvPr/>
            </p:nvSpPr>
            <p:spPr>
              <a:xfrm>
                <a:off x="5420475" y="3258532"/>
                <a:ext cx="143268" cy="53976"/>
              </a:xfrm>
              <a:custGeom>
                <a:rect b="b" l="l" r="r" t="t"/>
                <a:pathLst>
                  <a:path extrusionOk="0" h="726" w="1927">
                    <a:moveTo>
                      <a:pt x="862" y="1"/>
                    </a:moveTo>
                    <a:cubicBezTo>
                      <a:pt x="805" y="1"/>
                      <a:pt x="748" y="7"/>
                      <a:pt x="689" y="20"/>
                    </a:cubicBezTo>
                    <a:cubicBezTo>
                      <a:pt x="1" y="175"/>
                      <a:pt x="65" y="441"/>
                      <a:pt x="65" y="441"/>
                    </a:cubicBezTo>
                    <a:cubicBezTo>
                      <a:pt x="65" y="441"/>
                      <a:pt x="333" y="103"/>
                      <a:pt x="700" y="103"/>
                    </a:cubicBezTo>
                    <a:cubicBezTo>
                      <a:pt x="750" y="103"/>
                      <a:pt x="803" y="110"/>
                      <a:pt x="857" y="124"/>
                    </a:cubicBezTo>
                    <a:cubicBezTo>
                      <a:pt x="1274" y="238"/>
                      <a:pt x="1536" y="726"/>
                      <a:pt x="1795" y="726"/>
                    </a:cubicBezTo>
                    <a:cubicBezTo>
                      <a:pt x="1813" y="726"/>
                      <a:pt x="1831" y="723"/>
                      <a:pt x="1849" y="718"/>
                    </a:cubicBezTo>
                    <a:cubicBezTo>
                      <a:pt x="1927" y="699"/>
                      <a:pt x="1468" y="1"/>
                      <a:pt x="862" y="1"/>
                    </a:cubicBezTo>
                    <a:close/>
                  </a:path>
                </a:pathLst>
              </a:custGeom>
              <a:solidFill>
                <a:srgbClr val="8F4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0"/>
              <p:cNvSpPr/>
              <p:nvPr/>
            </p:nvSpPr>
            <p:spPr>
              <a:xfrm>
                <a:off x="5953556" y="2902550"/>
                <a:ext cx="462962" cy="219994"/>
              </a:xfrm>
              <a:custGeom>
                <a:rect b="b" l="l" r="r" t="t"/>
                <a:pathLst>
                  <a:path extrusionOk="0" h="2959" w="6227">
                    <a:moveTo>
                      <a:pt x="4721" y="0"/>
                    </a:moveTo>
                    <a:cubicBezTo>
                      <a:pt x="4136" y="0"/>
                      <a:pt x="3447" y="135"/>
                      <a:pt x="2812" y="448"/>
                    </a:cubicBezTo>
                    <a:cubicBezTo>
                      <a:pt x="1330" y="1177"/>
                      <a:pt x="1" y="1905"/>
                      <a:pt x="1" y="1905"/>
                    </a:cubicBezTo>
                    <a:lnTo>
                      <a:pt x="1587" y="2958"/>
                    </a:lnTo>
                    <a:cubicBezTo>
                      <a:pt x="1587" y="2958"/>
                      <a:pt x="6226" y="1254"/>
                      <a:pt x="6142" y="606"/>
                    </a:cubicBezTo>
                    <a:cubicBezTo>
                      <a:pt x="6094" y="237"/>
                      <a:pt x="5498" y="0"/>
                      <a:pt x="4721" y="0"/>
                    </a:cubicBez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0"/>
              <p:cNvSpPr/>
              <p:nvPr/>
            </p:nvSpPr>
            <p:spPr>
              <a:xfrm>
                <a:off x="5525828" y="3172882"/>
                <a:ext cx="168694" cy="171297"/>
              </a:xfrm>
              <a:custGeom>
                <a:rect b="b" l="l" r="r" t="t"/>
                <a:pathLst>
                  <a:path extrusionOk="0" h="2304" w="2269">
                    <a:moveTo>
                      <a:pt x="139" y="1"/>
                    </a:moveTo>
                    <a:lnTo>
                      <a:pt x="1" y="135"/>
                    </a:lnTo>
                    <a:cubicBezTo>
                      <a:pt x="1" y="135"/>
                      <a:pt x="305" y="328"/>
                      <a:pt x="487" y="453"/>
                    </a:cubicBezTo>
                    <a:cubicBezTo>
                      <a:pt x="669" y="574"/>
                      <a:pt x="685" y="1043"/>
                      <a:pt x="628" y="1297"/>
                    </a:cubicBezTo>
                    <a:cubicBezTo>
                      <a:pt x="571" y="1546"/>
                      <a:pt x="132" y="2234"/>
                      <a:pt x="132" y="2234"/>
                    </a:cubicBezTo>
                    <a:cubicBezTo>
                      <a:pt x="132" y="2234"/>
                      <a:pt x="281" y="2304"/>
                      <a:pt x="537" y="2304"/>
                    </a:cubicBezTo>
                    <a:cubicBezTo>
                      <a:pt x="665" y="2304"/>
                      <a:pt x="820" y="2286"/>
                      <a:pt x="996" y="2234"/>
                    </a:cubicBezTo>
                    <a:cubicBezTo>
                      <a:pt x="1526" y="2079"/>
                      <a:pt x="1459" y="1641"/>
                      <a:pt x="1459" y="1641"/>
                    </a:cubicBezTo>
                    <a:lnTo>
                      <a:pt x="1459" y="1641"/>
                    </a:lnTo>
                    <a:lnTo>
                      <a:pt x="1576" y="2022"/>
                    </a:lnTo>
                    <a:cubicBezTo>
                      <a:pt x="1576" y="2022"/>
                      <a:pt x="2001" y="1809"/>
                      <a:pt x="2133" y="1266"/>
                    </a:cubicBezTo>
                    <a:cubicBezTo>
                      <a:pt x="2268" y="727"/>
                      <a:pt x="1650" y="544"/>
                      <a:pt x="1650" y="544"/>
                    </a:cubicBezTo>
                    <a:cubicBezTo>
                      <a:pt x="1680" y="534"/>
                      <a:pt x="1712" y="530"/>
                      <a:pt x="1744" y="530"/>
                    </a:cubicBezTo>
                    <a:cubicBezTo>
                      <a:pt x="1855" y="530"/>
                      <a:pt x="1961" y="581"/>
                      <a:pt x="1961" y="581"/>
                    </a:cubicBezTo>
                    <a:cubicBezTo>
                      <a:pt x="1803" y="342"/>
                      <a:pt x="1641" y="456"/>
                      <a:pt x="1317" y="395"/>
                    </a:cubicBezTo>
                    <a:cubicBezTo>
                      <a:pt x="996" y="331"/>
                      <a:pt x="1110" y="54"/>
                      <a:pt x="1110" y="54"/>
                    </a:cubicBezTo>
                    <a:lnTo>
                      <a:pt x="1110" y="54"/>
                    </a:lnTo>
                    <a:cubicBezTo>
                      <a:pt x="1079" y="59"/>
                      <a:pt x="1034" y="61"/>
                      <a:pt x="981" y="61"/>
                    </a:cubicBezTo>
                    <a:cubicBezTo>
                      <a:pt x="689" y="61"/>
                      <a:pt x="139" y="1"/>
                      <a:pt x="139" y="1"/>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0"/>
              <p:cNvSpPr/>
              <p:nvPr/>
            </p:nvSpPr>
            <p:spPr>
              <a:xfrm>
                <a:off x="5392595" y="2842253"/>
                <a:ext cx="566528" cy="380436"/>
              </a:xfrm>
              <a:custGeom>
                <a:rect b="b" l="l" r="r" t="t"/>
                <a:pathLst>
                  <a:path extrusionOk="0" h="5117" w="7620">
                    <a:moveTo>
                      <a:pt x="4231" y="0"/>
                    </a:moveTo>
                    <a:cubicBezTo>
                      <a:pt x="3819" y="0"/>
                      <a:pt x="3440" y="27"/>
                      <a:pt x="3156" y="84"/>
                    </a:cubicBezTo>
                    <a:cubicBezTo>
                      <a:pt x="2032" y="307"/>
                      <a:pt x="385" y="1468"/>
                      <a:pt x="193" y="1937"/>
                    </a:cubicBezTo>
                    <a:cubicBezTo>
                      <a:pt x="1" y="2406"/>
                      <a:pt x="193" y="5116"/>
                      <a:pt x="193" y="5116"/>
                    </a:cubicBezTo>
                    <a:cubicBezTo>
                      <a:pt x="617" y="4722"/>
                      <a:pt x="1091" y="4650"/>
                      <a:pt x="1381" y="4650"/>
                    </a:cubicBezTo>
                    <a:cubicBezTo>
                      <a:pt x="1548" y="4650"/>
                      <a:pt x="1654" y="4674"/>
                      <a:pt x="1654" y="4674"/>
                    </a:cubicBezTo>
                    <a:lnTo>
                      <a:pt x="1910" y="4441"/>
                    </a:lnTo>
                    <a:lnTo>
                      <a:pt x="7620" y="1724"/>
                    </a:lnTo>
                    <a:cubicBezTo>
                      <a:pt x="7620" y="1724"/>
                      <a:pt x="7367" y="1171"/>
                      <a:pt x="7124" y="634"/>
                    </a:cubicBezTo>
                    <a:cubicBezTo>
                      <a:pt x="6943" y="236"/>
                      <a:pt x="5445" y="0"/>
                      <a:pt x="4231" y="0"/>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0"/>
              <p:cNvSpPr/>
              <p:nvPr/>
            </p:nvSpPr>
            <p:spPr>
              <a:xfrm>
                <a:off x="5596310" y="3045671"/>
                <a:ext cx="366161" cy="196203"/>
              </a:xfrm>
              <a:custGeom>
                <a:rect b="b" l="l" r="r" t="t"/>
                <a:pathLst>
                  <a:path extrusionOk="0" h="2639" w="4925">
                    <a:moveTo>
                      <a:pt x="4924" y="1"/>
                    </a:moveTo>
                    <a:lnTo>
                      <a:pt x="0" y="1918"/>
                    </a:lnTo>
                    <a:lnTo>
                      <a:pt x="298" y="2242"/>
                    </a:lnTo>
                    <a:cubicBezTo>
                      <a:pt x="298" y="2242"/>
                      <a:pt x="537" y="2525"/>
                      <a:pt x="1084" y="2620"/>
                    </a:cubicBezTo>
                    <a:cubicBezTo>
                      <a:pt x="1153" y="2632"/>
                      <a:pt x="1240" y="2638"/>
                      <a:pt x="1340" y="2638"/>
                    </a:cubicBezTo>
                    <a:cubicBezTo>
                      <a:pt x="2031" y="2638"/>
                      <a:pt x="3350" y="2331"/>
                      <a:pt x="3618" y="1388"/>
                    </a:cubicBezTo>
                    <a:cubicBezTo>
                      <a:pt x="3925" y="308"/>
                      <a:pt x="4924" y="61"/>
                      <a:pt x="4924" y="61"/>
                    </a:cubicBezTo>
                    <a:lnTo>
                      <a:pt x="4924" y="1"/>
                    </a:ln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0"/>
              <p:cNvSpPr/>
              <p:nvPr/>
            </p:nvSpPr>
            <p:spPr>
              <a:xfrm>
                <a:off x="5542110" y="2889539"/>
                <a:ext cx="870089" cy="293227"/>
              </a:xfrm>
              <a:custGeom>
                <a:rect b="b" l="l" r="r" t="t"/>
                <a:pathLst>
                  <a:path extrusionOk="0" h="3944" w="11703">
                    <a:moveTo>
                      <a:pt x="11611" y="659"/>
                    </a:moveTo>
                    <a:cubicBezTo>
                      <a:pt x="11679" y="771"/>
                      <a:pt x="11703" y="853"/>
                      <a:pt x="11703" y="853"/>
                    </a:cubicBezTo>
                    <a:cubicBezTo>
                      <a:pt x="11690" y="787"/>
                      <a:pt x="11660" y="722"/>
                      <a:pt x="11611" y="659"/>
                    </a:cubicBezTo>
                    <a:close/>
                    <a:moveTo>
                      <a:pt x="10277" y="0"/>
                    </a:moveTo>
                    <a:cubicBezTo>
                      <a:pt x="10081" y="0"/>
                      <a:pt x="9859" y="24"/>
                      <a:pt x="9608" y="79"/>
                    </a:cubicBezTo>
                    <a:cubicBezTo>
                      <a:pt x="7853" y="464"/>
                      <a:pt x="5761" y="1001"/>
                      <a:pt x="4168" y="1669"/>
                    </a:cubicBezTo>
                    <a:cubicBezTo>
                      <a:pt x="2572" y="2337"/>
                      <a:pt x="179" y="3437"/>
                      <a:pt x="0" y="3886"/>
                    </a:cubicBezTo>
                    <a:cubicBezTo>
                      <a:pt x="0" y="3886"/>
                      <a:pt x="268" y="3943"/>
                      <a:pt x="727" y="3943"/>
                    </a:cubicBezTo>
                    <a:cubicBezTo>
                      <a:pt x="1363" y="3943"/>
                      <a:pt x="2367" y="3833"/>
                      <a:pt x="3540" y="3306"/>
                    </a:cubicBezTo>
                    <a:cubicBezTo>
                      <a:pt x="5562" y="2398"/>
                      <a:pt x="6854" y="1193"/>
                      <a:pt x="8787" y="569"/>
                    </a:cubicBezTo>
                    <a:cubicBezTo>
                      <a:pt x="9463" y="351"/>
                      <a:pt x="10011" y="266"/>
                      <a:pt x="10443" y="266"/>
                    </a:cubicBezTo>
                    <a:cubicBezTo>
                      <a:pt x="11066" y="266"/>
                      <a:pt x="11445" y="444"/>
                      <a:pt x="11611" y="659"/>
                    </a:cubicBezTo>
                    <a:lnTo>
                      <a:pt x="11611" y="659"/>
                    </a:lnTo>
                    <a:cubicBezTo>
                      <a:pt x="11460" y="407"/>
                      <a:pt x="11090" y="0"/>
                      <a:pt x="10277" y="0"/>
                    </a:cubicBezTo>
                    <a:close/>
                  </a:path>
                </a:pathLst>
              </a:custGeom>
              <a:solidFill>
                <a:srgbClr val="C98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0"/>
              <p:cNvSpPr/>
              <p:nvPr/>
            </p:nvSpPr>
            <p:spPr>
              <a:xfrm>
                <a:off x="5798539" y="3073775"/>
                <a:ext cx="124458" cy="159178"/>
              </a:xfrm>
              <a:custGeom>
                <a:rect b="b" l="l" r="r" t="t"/>
                <a:pathLst>
                  <a:path extrusionOk="0" h="2141" w="1674">
                    <a:moveTo>
                      <a:pt x="1674" y="1"/>
                    </a:moveTo>
                    <a:lnTo>
                      <a:pt x="1195" y="271"/>
                    </a:lnTo>
                    <a:lnTo>
                      <a:pt x="479" y="1334"/>
                    </a:lnTo>
                    <a:lnTo>
                      <a:pt x="1" y="2141"/>
                    </a:lnTo>
                    <a:cubicBezTo>
                      <a:pt x="382" y="2069"/>
                      <a:pt x="1340" y="1509"/>
                      <a:pt x="1283" y="942"/>
                    </a:cubicBezTo>
                    <a:cubicBezTo>
                      <a:pt x="1228" y="372"/>
                      <a:pt x="1674" y="1"/>
                      <a:pt x="1674" y="1"/>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0"/>
              <p:cNvSpPr/>
              <p:nvPr/>
            </p:nvSpPr>
            <p:spPr>
              <a:xfrm>
                <a:off x="5657797" y="3597190"/>
                <a:ext cx="91894" cy="101633"/>
              </a:xfrm>
              <a:custGeom>
                <a:rect b="b" l="l" r="r" t="t"/>
                <a:pathLst>
                  <a:path extrusionOk="0" h="1367" w="1236">
                    <a:moveTo>
                      <a:pt x="615" y="0"/>
                    </a:moveTo>
                    <a:lnTo>
                      <a:pt x="0" y="1046"/>
                    </a:lnTo>
                    <a:lnTo>
                      <a:pt x="615" y="1366"/>
                    </a:lnTo>
                    <a:lnTo>
                      <a:pt x="1235" y="114"/>
                    </a:lnTo>
                    <a:lnTo>
                      <a:pt x="615" y="0"/>
                    </a:lnTo>
                    <a:close/>
                  </a:path>
                </a:pathLst>
              </a:custGeom>
              <a:solidFill>
                <a:srgbClr val="C36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0"/>
              <p:cNvSpPr/>
              <p:nvPr/>
            </p:nvSpPr>
            <p:spPr>
              <a:xfrm>
                <a:off x="5493188" y="3670275"/>
                <a:ext cx="341032" cy="326162"/>
              </a:xfrm>
              <a:custGeom>
                <a:rect b="b" l="l" r="r" t="t"/>
                <a:pathLst>
                  <a:path extrusionOk="0" h="4387" w="4587">
                    <a:moveTo>
                      <a:pt x="2278" y="1"/>
                    </a:moveTo>
                    <a:cubicBezTo>
                      <a:pt x="1757" y="1"/>
                      <a:pt x="986" y="849"/>
                      <a:pt x="986" y="849"/>
                    </a:cubicBezTo>
                    <a:lnTo>
                      <a:pt x="1" y="2098"/>
                    </a:lnTo>
                    <a:lnTo>
                      <a:pt x="2214" y="4386"/>
                    </a:lnTo>
                    <a:lnTo>
                      <a:pt x="2498" y="4085"/>
                    </a:lnTo>
                    <a:cubicBezTo>
                      <a:pt x="2498" y="4085"/>
                      <a:pt x="2616" y="4386"/>
                      <a:pt x="2947" y="4386"/>
                    </a:cubicBezTo>
                    <a:cubicBezTo>
                      <a:pt x="2956" y="4386"/>
                      <a:pt x="2965" y="4386"/>
                      <a:pt x="2974" y="4386"/>
                    </a:cubicBezTo>
                    <a:cubicBezTo>
                      <a:pt x="3325" y="4365"/>
                      <a:pt x="4586" y="3171"/>
                      <a:pt x="4586" y="3171"/>
                    </a:cubicBezTo>
                    <a:lnTo>
                      <a:pt x="3588" y="1588"/>
                    </a:lnTo>
                    <a:lnTo>
                      <a:pt x="2920" y="2448"/>
                    </a:lnTo>
                    <a:cubicBezTo>
                      <a:pt x="2920" y="2448"/>
                      <a:pt x="2920" y="201"/>
                      <a:pt x="2410" y="22"/>
                    </a:cubicBezTo>
                    <a:cubicBezTo>
                      <a:pt x="2369" y="7"/>
                      <a:pt x="2324" y="1"/>
                      <a:pt x="2278" y="1"/>
                    </a:cubicBezTo>
                    <a:close/>
                  </a:path>
                </a:pathLst>
              </a:custGeom>
              <a:solidFill>
                <a:srgbClr val="7867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0"/>
              <p:cNvSpPr/>
              <p:nvPr/>
            </p:nvSpPr>
            <p:spPr>
              <a:xfrm>
                <a:off x="5679878" y="3676818"/>
                <a:ext cx="451884" cy="265123"/>
              </a:xfrm>
              <a:custGeom>
                <a:rect b="b" l="l" r="r" t="t"/>
                <a:pathLst>
                  <a:path extrusionOk="0" h="3566" w="6078">
                    <a:moveTo>
                      <a:pt x="174" y="0"/>
                    </a:moveTo>
                    <a:cubicBezTo>
                      <a:pt x="66" y="0"/>
                      <a:pt x="0" y="2"/>
                      <a:pt x="0" y="2"/>
                    </a:cubicBezTo>
                    <a:lnTo>
                      <a:pt x="321" y="3565"/>
                    </a:lnTo>
                    <a:lnTo>
                      <a:pt x="1533" y="1696"/>
                    </a:lnTo>
                    <a:cubicBezTo>
                      <a:pt x="1533" y="1696"/>
                      <a:pt x="3988" y="3393"/>
                      <a:pt x="4454" y="3393"/>
                    </a:cubicBezTo>
                    <a:cubicBezTo>
                      <a:pt x="4457" y="3393"/>
                      <a:pt x="4459" y="3393"/>
                      <a:pt x="4461" y="3393"/>
                    </a:cubicBezTo>
                    <a:cubicBezTo>
                      <a:pt x="4906" y="3376"/>
                      <a:pt x="6077" y="1689"/>
                      <a:pt x="6077" y="1689"/>
                    </a:cubicBezTo>
                    <a:lnTo>
                      <a:pt x="5200" y="784"/>
                    </a:lnTo>
                    <a:lnTo>
                      <a:pt x="4374" y="1568"/>
                    </a:lnTo>
                    <a:cubicBezTo>
                      <a:pt x="4374" y="1568"/>
                      <a:pt x="2308" y="414"/>
                      <a:pt x="1759" y="191"/>
                    </a:cubicBezTo>
                    <a:cubicBezTo>
                      <a:pt x="1334" y="20"/>
                      <a:pt x="528" y="0"/>
                      <a:pt x="174" y="0"/>
                    </a:cubicBezTo>
                    <a:close/>
                  </a:path>
                </a:pathLst>
              </a:custGeom>
              <a:solidFill>
                <a:srgbClr val="7867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0"/>
              <p:cNvSpPr/>
              <p:nvPr/>
            </p:nvSpPr>
            <p:spPr>
              <a:xfrm>
                <a:off x="6076009" y="3712282"/>
                <a:ext cx="108770" cy="90184"/>
              </a:xfrm>
              <a:custGeom>
                <a:rect b="b" l="l" r="r" t="t"/>
                <a:pathLst>
                  <a:path extrusionOk="0" h="1213" w="1463">
                    <a:moveTo>
                      <a:pt x="362" y="1"/>
                    </a:moveTo>
                    <a:cubicBezTo>
                      <a:pt x="301" y="1"/>
                      <a:pt x="0" y="439"/>
                      <a:pt x="0" y="439"/>
                    </a:cubicBezTo>
                    <a:lnTo>
                      <a:pt x="749" y="1212"/>
                    </a:lnTo>
                    <a:cubicBezTo>
                      <a:pt x="749" y="1212"/>
                      <a:pt x="1411" y="729"/>
                      <a:pt x="1455" y="591"/>
                    </a:cubicBezTo>
                    <a:cubicBezTo>
                      <a:pt x="1462" y="567"/>
                      <a:pt x="1450" y="558"/>
                      <a:pt x="1424" y="558"/>
                    </a:cubicBezTo>
                    <a:cubicBezTo>
                      <a:pt x="1299" y="558"/>
                      <a:pt x="857" y="790"/>
                      <a:pt x="857" y="790"/>
                    </a:cubicBezTo>
                    <a:cubicBezTo>
                      <a:pt x="857" y="790"/>
                      <a:pt x="1273" y="348"/>
                      <a:pt x="1279" y="243"/>
                    </a:cubicBezTo>
                    <a:cubicBezTo>
                      <a:pt x="1281" y="230"/>
                      <a:pt x="1272" y="224"/>
                      <a:pt x="1256" y="224"/>
                    </a:cubicBezTo>
                    <a:cubicBezTo>
                      <a:pt x="1148" y="224"/>
                      <a:pt x="709" y="486"/>
                      <a:pt x="709" y="486"/>
                    </a:cubicBezTo>
                    <a:cubicBezTo>
                      <a:pt x="709" y="486"/>
                      <a:pt x="942" y="243"/>
                      <a:pt x="979" y="78"/>
                    </a:cubicBezTo>
                    <a:cubicBezTo>
                      <a:pt x="983" y="56"/>
                      <a:pt x="975" y="46"/>
                      <a:pt x="956" y="46"/>
                    </a:cubicBezTo>
                    <a:cubicBezTo>
                      <a:pt x="839" y="46"/>
                      <a:pt x="328" y="439"/>
                      <a:pt x="328" y="439"/>
                    </a:cubicBezTo>
                    <a:cubicBezTo>
                      <a:pt x="328" y="439"/>
                      <a:pt x="388" y="95"/>
                      <a:pt x="371" y="11"/>
                    </a:cubicBezTo>
                    <a:cubicBezTo>
                      <a:pt x="370" y="4"/>
                      <a:pt x="367" y="1"/>
                      <a:pt x="362" y="1"/>
                    </a:cubicBezTo>
                    <a:close/>
                  </a:path>
                </a:pathLst>
              </a:custGeom>
              <a:solidFill>
                <a:srgbClr val="CB9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0"/>
              <p:cNvSpPr/>
              <p:nvPr/>
            </p:nvSpPr>
            <p:spPr>
              <a:xfrm>
                <a:off x="5763892" y="3775776"/>
                <a:ext cx="97693" cy="114718"/>
              </a:xfrm>
              <a:custGeom>
                <a:rect b="b" l="l" r="r" t="t"/>
                <a:pathLst>
                  <a:path extrusionOk="0" h="1543" w="1314">
                    <a:moveTo>
                      <a:pt x="318" y="0"/>
                    </a:moveTo>
                    <a:cubicBezTo>
                      <a:pt x="142" y="0"/>
                      <a:pt x="1" y="237"/>
                      <a:pt x="1" y="237"/>
                    </a:cubicBezTo>
                    <a:lnTo>
                      <a:pt x="814" y="1542"/>
                    </a:lnTo>
                    <a:cubicBezTo>
                      <a:pt x="814" y="1542"/>
                      <a:pt x="962" y="1465"/>
                      <a:pt x="1067" y="1316"/>
                    </a:cubicBezTo>
                    <a:cubicBezTo>
                      <a:pt x="1175" y="1168"/>
                      <a:pt x="979" y="756"/>
                      <a:pt x="979" y="756"/>
                    </a:cubicBezTo>
                    <a:cubicBezTo>
                      <a:pt x="979" y="756"/>
                      <a:pt x="1229" y="635"/>
                      <a:pt x="1269" y="517"/>
                    </a:cubicBezTo>
                    <a:cubicBezTo>
                      <a:pt x="1314" y="399"/>
                      <a:pt x="331" y="291"/>
                      <a:pt x="331" y="291"/>
                    </a:cubicBezTo>
                    <a:cubicBezTo>
                      <a:pt x="331" y="291"/>
                      <a:pt x="554" y="206"/>
                      <a:pt x="642" y="162"/>
                    </a:cubicBezTo>
                    <a:cubicBezTo>
                      <a:pt x="727" y="122"/>
                      <a:pt x="544" y="34"/>
                      <a:pt x="352" y="3"/>
                    </a:cubicBezTo>
                    <a:cubicBezTo>
                      <a:pt x="340" y="1"/>
                      <a:pt x="329" y="0"/>
                      <a:pt x="318" y="0"/>
                    </a:cubicBezTo>
                    <a:close/>
                  </a:path>
                </a:pathLst>
              </a:custGeom>
              <a:solidFill>
                <a:srgbClr val="CB9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0"/>
              <p:cNvSpPr/>
              <p:nvPr/>
            </p:nvSpPr>
            <p:spPr>
              <a:xfrm>
                <a:off x="5435271" y="3833173"/>
                <a:ext cx="398949" cy="673960"/>
              </a:xfrm>
              <a:custGeom>
                <a:rect b="b" l="l" r="r" t="t"/>
                <a:pathLst>
                  <a:path extrusionOk="0" h="9065" w="5366">
                    <a:moveTo>
                      <a:pt x="871" y="1"/>
                    </a:moveTo>
                    <a:cubicBezTo>
                      <a:pt x="871" y="1"/>
                      <a:pt x="520" y="1874"/>
                      <a:pt x="375" y="3183"/>
                    </a:cubicBezTo>
                    <a:cubicBezTo>
                      <a:pt x="230" y="4492"/>
                      <a:pt x="0" y="9064"/>
                      <a:pt x="0" y="9064"/>
                    </a:cubicBezTo>
                    <a:lnTo>
                      <a:pt x="2183" y="9064"/>
                    </a:lnTo>
                    <a:lnTo>
                      <a:pt x="2183" y="3372"/>
                    </a:lnTo>
                    <a:lnTo>
                      <a:pt x="3611" y="8524"/>
                    </a:lnTo>
                    <a:lnTo>
                      <a:pt x="5365" y="8046"/>
                    </a:lnTo>
                    <a:cubicBezTo>
                      <a:pt x="5365" y="8046"/>
                      <a:pt x="3181" y="2110"/>
                      <a:pt x="3076" y="2110"/>
                    </a:cubicBezTo>
                    <a:cubicBezTo>
                      <a:pt x="3075" y="2110"/>
                      <a:pt x="3075" y="2110"/>
                      <a:pt x="3074" y="2110"/>
                    </a:cubicBezTo>
                    <a:cubicBezTo>
                      <a:pt x="3073" y="2112"/>
                      <a:pt x="3070" y="2113"/>
                      <a:pt x="3067" y="2113"/>
                    </a:cubicBezTo>
                    <a:cubicBezTo>
                      <a:pt x="2914" y="2113"/>
                      <a:pt x="871" y="1"/>
                      <a:pt x="871" y="1"/>
                    </a:cubicBez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0"/>
              <p:cNvSpPr/>
              <p:nvPr/>
            </p:nvSpPr>
            <p:spPr>
              <a:xfrm>
                <a:off x="5657797" y="3670647"/>
                <a:ext cx="78585" cy="155386"/>
              </a:xfrm>
              <a:custGeom>
                <a:rect b="b" l="l" r="r" t="t"/>
                <a:pathLst>
                  <a:path extrusionOk="0" h="2090" w="1057">
                    <a:moveTo>
                      <a:pt x="0" y="0"/>
                    </a:moveTo>
                    <a:lnTo>
                      <a:pt x="49" y="7"/>
                    </a:lnTo>
                    <a:lnTo>
                      <a:pt x="49" y="7"/>
                    </a:lnTo>
                    <a:cubicBezTo>
                      <a:pt x="33" y="3"/>
                      <a:pt x="17" y="1"/>
                      <a:pt x="0" y="0"/>
                    </a:cubicBezTo>
                    <a:close/>
                    <a:moveTo>
                      <a:pt x="49" y="7"/>
                    </a:moveTo>
                    <a:cubicBezTo>
                      <a:pt x="540" y="120"/>
                      <a:pt x="429" y="1543"/>
                      <a:pt x="429" y="1543"/>
                    </a:cubicBezTo>
                    <a:lnTo>
                      <a:pt x="540" y="2089"/>
                    </a:lnTo>
                    <a:cubicBezTo>
                      <a:pt x="1056" y="1425"/>
                      <a:pt x="618" y="85"/>
                      <a:pt x="618" y="85"/>
                    </a:cubicBezTo>
                    <a:lnTo>
                      <a:pt x="49" y="7"/>
                    </a:ln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0"/>
              <p:cNvSpPr/>
              <p:nvPr/>
            </p:nvSpPr>
            <p:spPr>
              <a:xfrm>
                <a:off x="5502036" y="3796817"/>
                <a:ext cx="136502" cy="83864"/>
              </a:xfrm>
              <a:custGeom>
                <a:rect b="b" l="l" r="r" t="t"/>
                <a:pathLst>
                  <a:path extrusionOk="0" h="1128" w="1836">
                    <a:moveTo>
                      <a:pt x="195" y="1"/>
                    </a:moveTo>
                    <a:lnTo>
                      <a:pt x="0" y="243"/>
                    </a:lnTo>
                    <a:lnTo>
                      <a:pt x="1835" y="1128"/>
                    </a:lnTo>
                    <a:lnTo>
                      <a:pt x="1741" y="490"/>
                    </a:lnTo>
                    <a:lnTo>
                      <a:pt x="195" y="1"/>
                    </a:ln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0"/>
              <p:cNvSpPr/>
              <p:nvPr/>
            </p:nvSpPr>
            <p:spPr>
              <a:xfrm>
                <a:off x="5542110" y="3610945"/>
                <a:ext cx="130331" cy="64534"/>
              </a:xfrm>
              <a:custGeom>
                <a:rect b="b" l="l" r="r" t="t"/>
                <a:pathLst>
                  <a:path extrusionOk="0" h="868" w="1753">
                    <a:moveTo>
                      <a:pt x="687" y="1"/>
                    </a:moveTo>
                    <a:cubicBezTo>
                      <a:pt x="687" y="1"/>
                      <a:pt x="686" y="1"/>
                      <a:pt x="686" y="1"/>
                    </a:cubicBezTo>
                    <a:cubicBezTo>
                      <a:pt x="537" y="7"/>
                      <a:pt x="156" y="273"/>
                      <a:pt x="98" y="328"/>
                    </a:cubicBezTo>
                    <a:cubicBezTo>
                      <a:pt x="45" y="382"/>
                      <a:pt x="0" y="432"/>
                      <a:pt x="0" y="432"/>
                    </a:cubicBezTo>
                    <a:lnTo>
                      <a:pt x="35" y="499"/>
                    </a:lnTo>
                    <a:cubicBezTo>
                      <a:pt x="35" y="499"/>
                      <a:pt x="460" y="206"/>
                      <a:pt x="554" y="206"/>
                    </a:cubicBezTo>
                    <a:cubicBezTo>
                      <a:pt x="648" y="206"/>
                      <a:pt x="1333" y="868"/>
                      <a:pt x="1333" y="868"/>
                    </a:cubicBezTo>
                    <a:lnTo>
                      <a:pt x="1637" y="814"/>
                    </a:lnTo>
                    <a:lnTo>
                      <a:pt x="1752" y="530"/>
                    </a:lnTo>
                    <a:cubicBezTo>
                      <a:pt x="1752" y="530"/>
                      <a:pt x="840" y="1"/>
                      <a:pt x="687" y="1"/>
                    </a:cubicBez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0"/>
              <p:cNvSpPr/>
              <p:nvPr/>
            </p:nvSpPr>
            <p:spPr>
              <a:xfrm>
                <a:off x="5493709" y="3705814"/>
                <a:ext cx="65574" cy="42452"/>
              </a:xfrm>
              <a:custGeom>
                <a:rect b="b" l="l" r="r" t="t"/>
                <a:pathLst>
                  <a:path extrusionOk="0" h="571" w="882">
                    <a:moveTo>
                      <a:pt x="315" y="0"/>
                    </a:moveTo>
                    <a:cubicBezTo>
                      <a:pt x="315" y="0"/>
                      <a:pt x="0" y="347"/>
                      <a:pt x="315" y="526"/>
                    </a:cubicBezTo>
                    <a:cubicBezTo>
                      <a:pt x="370" y="558"/>
                      <a:pt x="423" y="571"/>
                      <a:pt x="474" y="571"/>
                    </a:cubicBezTo>
                    <a:cubicBezTo>
                      <a:pt x="709" y="571"/>
                      <a:pt x="881" y="287"/>
                      <a:pt x="881" y="287"/>
                    </a:cubicBezTo>
                    <a:lnTo>
                      <a:pt x="315" y="0"/>
                    </a:lnTo>
                    <a:close/>
                  </a:path>
                </a:pathLst>
              </a:custGeom>
              <a:solidFill>
                <a:srgbClr val="C98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0"/>
              <p:cNvSpPr/>
              <p:nvPr/>
            </p:nvSpPr>
            <p:spPr>
              <a:xfrm>
                <a:off x="5516831" y="3732208"/>
                <a:ext cx="12862" cy="8996"/>
              </a:xfrm>
              <a:custGeom>
                <a:rect b="b" l="l" r="r" t="t"/>
                <a:pathLst>
                  <a:path extrusionOk="0" h="121" w="173">
                    <a:moveTo>
                      <a:pt x="103" y="1"/>
                    </a:moveTo>
                    <a:cubicBezTo>
                      <a:pt x="90" y="1"/>
                      <a:pt x="76" y="5"/>
                      <a:pt x="61" y="16"/>
                    </a:cubicBezTo>
                    <a:cubicBezTo>
                      <a:pt x="0" y="60"/>
                      <a:pt x="68" y="120"/>
                      <a:pt x="115" y="120"/>
                    </a:cubicBezTo>
                    <a:cubicBezTo>
                      <a:pt x="166" y="120"/>
                      <a:pt x="172" y="47"/>
                      <a:pt x="172" y="47"/>
                    </a:cubicBezTo>
                    <a:cubicBezTo>
                      <a:pt x="172" y="47"/>
                      <a:pt x="144" y="1"/>
                      <a:pt x="103" y="1"/>
                    </a:cubicBez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0"/>
              <p:cNvSpPr/>
              <p:nvPr/>
            </p:nvSpPr>
            <p:spPr>
              <a:xfrm>
                <a:off x="5758614" y="3679940"/>
                <a:ext cx="46021" cy="99923"/>
              </a:xfrm>
              <a:custGeom>
                <a:rect b="b" l="l" r="r" t="t"/>
                <a:pathLst>
                  <a:path extrusionOk="0" h="1344" w="619">
                    <a:moveTo>
                      <a:pt x="1" y="1"/>
                    </a:moveTo>
                    <a:cubicBezTo>
                      <a:pt x="14" y="4"/>
                      <a:pt x="423" y="1292"/>
                      <a:pt x="423" y="1292"/>
                    </a:cubicBezTo>
                    <a:lnTo>
                      <a:pt x="619" y="1343"/>
                    </a:lnTo>
                    <a:lnTo>
                      <a:pt x="453" y="74"/>
                    </a:lnTo>
                    <a:lnTo>
                      <a:pt x="1" y="1"/>
                    </a:ln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0"/>
              <p:cNvSpPr/>
              <p:nvPr/>
            </p:nvSpPr>
            <p:spPr>
              <a:xfrm>
                <a:off x="5703744" y="4414729"/>
                <a:ext cx="293301" cy="135312"/>
              </a:xfrm>
              <a:custGeom>
                <a:rect b="b" l="l" r="r" t="t"/>
                <a:pathLst>
                  <a:path extrusionOk="0" h="1820" w="3945">
                    <a:moveTo>
                      <a:pt x="2700" y="0"/>
                    </a:moveTo>
                    <a:cubicBezTo>
                      <a:pt x="2235" y="0"/>
                      <a:pt x="1754" y="224"/>
                      <a:pt x="1754" y="224"/>
                    </a:cubicBezTo>
                    <a:lnTo>
                      <a:pt x="0" y="702"/>
                    </a:lnTo>
                    <a:lnTo>
                      <a:pt x="142" y="1820"/>
                    </a:lnTo>
                    <a:lnTo>
                      <a:pt x="3945" y="1820"/>
                    </a:lnTo>
                    <a:cubicBezTo>
                      <a:pt x="3945" y="1820"/>
                      <a:pt x="3847" y="1175"/>
                      <a:pt x="3448" y="399"/>
                    </a:cubicBezTo>
                    <a:cubicBezTo>
                      <a:pt x="3294" y="93"/>
                      <a:pt x="3000" y="0"/>
                      <a:pt x="2700" y="0"/>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0"/>
              <p:cNvSpPr/>
              <p:nvPr/>
            </p:nvSpPr>
            <p:spPr>
              <a:xfrm>
                <a:off x="5714227" y="4549970"/>
                <a:ext cx="286312" cy="28921"/>
              </a:xfrm>
              <a:custGeom>
                <a:rect b="b" l="l" r="r" t="t"/>
                <a:pathLst>
                  <a:path extrusionOk="0" h="389" w="3851">
                    <a:moveTo>
                      <a:pt x="1" y="1"/>
                    </a:moveTo>
                    <a:lnTo>
                      <a:pt x="1" y="244"/>
                    </a:lnTo>
                    <a:lnTo>
                      <a:pt x="1364" y="348"/>
                    </a:lnTo>
                    <a:lnTo>
                      <a:pt x="1557" y="176"/>
                    </a:lnTo>
                    <a:lnTo>
                      <a:pt x="1613" y="348"/>
                    </a:lnTo>
                    <a:lnTo>
                      <a:pt x="3851" y="389"/>
                    </a:lnTo>
                    <a:lnTo>
                      <a:pt x="3851" y="389"/>
                    </a:lnTo>
                    <a:lnTo>
                      <a:pt x="3804" y="1"/>
                    </a:ln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0"/>
              <p:cNvSpPr/>
              <p:nvPr/>
            </p:nvSpPr>
            <p:spPr>
              <a:xfrm>
                <a:off x="5845230" y="4426774"/>
                <a:ext cx="155312" cy="123268"/>
              </a:xfrm>
              <a:custGeom>
                <a:rect b="b" l="l" r="r" t="t"/>
                <a:pathLst>
                  <a:path extrusionOk="0" h="1658" w="2089">
                    <a:moveTo>
                      <a:pt x="1199" y="0"/>
                    </a:moveTo>
                    <a:cubicBezTo>
                      <a:pt x="951" y="0"/>
                      <a:pt x="494" y="62"/>
                      <a:pt x="290" y="484"/>
                    </a:cubicBezTo>
                    <a:cubicBezTo>
                      <a:pt x="0" y="1077"/>
                      <a:pt x="71" y="1658"/>
                      <a:pt x="71" y="1658"/>
                    </a:cubicBezTo>
                    <a:lnTo>
                      <a:pt x="2089" y="1658"/>
                    </a:lnTo>
                    <a:cubicBezTo>
                      <a:pt x="2089" y="1658"/>
                      <a:pt x="1910" y="244"/>
                      <a:pt x="1366" y="11"/>
                    </a:cubicBezTo>
                    <a:cubicBezTo>
                      <a:pt x="1366" y="11"/>
                      <a:pt x="1300" y="0"/>
                      <a:pt x="1199" y="0"/>
                    </a:cubicBezTo>
                    <a:close/>
                  </a:path>
                </a:pathLst>
              </a:custGeom>
              <a:solidFill>
                <a:srgbClr val="C98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0"/>
              <p:cNvSpPr/>
              <p:nvPr/>
            </p:nvSpPr>
            <p:spPr>
              <a:xfrm>
                <a:off x="5800323" y="4423577"/>
                <a:ext cx="54943" cy="83641"/>
              </a:xfrm>
              <a:custGeom>
                <a:rect b="b" l="l" r="r" t="t"/>
                <a:pathLst>
                  <a:path extrusionOk="0" h="1125" w="739">
                    <a:moveTo>
                      <a:pt x="739" y="0"/>
                    </a:moveTo>
                    <a:lnTo>
                      <a:pt x="368" y="128"/>
                    </a:lnTo>
                    <a:cubicBezTo>
                      <a:pt x="368" y="128"/>
                      <a:pt x="172" y="466"/>
                      <a:pt x="88" y="658"/>
                    </a:cubicBezTo>
                    <a:cubicBezTo>
                      <a:pt x="3" y="851"/>
                      <a:pt x="0" y="1123"/>
                      <a:pt x="0" y="1123"/>
                    </a:cubicBezTo>
                    <a:lnTo>
                      <a:pt x="125" y="1123"/>
                    </a:lnTo>
                    <a:cubicBezTo>
                      <a:pt x="125" y="1123"/>
                      <a:pt x="125" y="1124"/>
                      <a:pt x="126" y="1124"/>
                    </a:cubicBezTo>
                    <a:cubicBezTo>
                      <a:pt x="130" y="1124"/>
                      <a:pt x="148" y="1100"/>
                      <a:pt x="199" y="793"/>
                    </a:cubicBezTo>
                    <a:cubicBezTo>
                      <a:pt x="257" y="425"/>
                      <a:pt x="739" y="0"/>
                      <a:pt x="7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0"/>
              <p:cNvSpPr/>
              <p:nvPr/>
            </p:nvSpPr>
            <p:spPr>
              <a:xfrm>
                <a:off x="5425234" y="4441272"/>
                <a:ext cx="293375" cy="135387"/>
              </a:xfrm>
              <a:custGeom>
                <a:rect b="b" l="l" r="r" t="t"/>
                <a:pathLst>
                  <a:path extrusionOk="0" h="1821" w="3946">
                    <a:moveTo>
                      <a:pt x="2700" y="0"/>
                    </a:moveTo>
                    <a:cubicBezTo>
                      <a:pt x="2235" y="0"/>
                      <a:pt x="1755" y="224"/>
                      <a:pt x="1755" y="224"/>
                    </a:cubicBezTo>
                    <a:lnTo>
                      <a:pt x="1" y="703"/>
                    </a:lnTo>
                    <a:lnTo>
                      <a:pt x="142" y="1820"/>
                    </a:lnTo>
                    <a:lnTo>
                      <a:pt x="3945" y="1820"/>
                    </a:lnTo>
                    <a:cubicBezTo>
                      <a:pt x="3945" y="1820"/>
                      <a:pt x="3847" y="1175"/>
                      <a:pt x="3449" y="396"/>
                    </a:cubicBezTo>
                    <a:cubicBezTo>
                      <a:pt x="3293" y="93"/>
                      <a:pt x="3000" y="0"/>
                      <a:pt x="2700" y="0"/>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0"/>
              <p:cNvSpPr/>
              <p:nvPr/>
            </p:nvSpPr>
            <p:spPr>
              <a:xfrm>
                <a:off x="5435791" y="4576587"/>
                <a:ext cx="286312" cy="28624"/>
              </a:xfrm>
              <a:custGeom>
                <a:rect b="b" l="l" r="r" t="t"/>
                <a:pathLst>
                  <a:path extrusionOk="0" h="385" w="3851">
                    <a:moveTo>
                      <a:pt x="0" y="0"/>
                    </a:moveTo>
                    <a:lnTo>
                      <a:pt x="0" y="243"/>
                    </a:lnTo>
                    <a:lnTo>
                      <a:pt x="1363" y="347"/>
                    </a:lnTo>
                    <a:lnTo>
                      <a:pt x="1556" y="173"/>
                    </a:lnTo>
                    <a:lnTo>
                      <a:pt x="1613" y="347"/>
                    </a:lnTo>
                    <a:lnTo>
                      <a:pt x="3850" y="385"/>
                    </a:lnTo>
                    <a:lnTo>
                      <a:pt x="3803" y="0"/>
                    </a:ln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0"/>
              <p:cNvSpPr/>
              <p:nvPr/>
            </p:nvSpPr>
            <p:spPr>
              <a:xfrm>
                <a:off x="5566719" y="4453168"/>
                <a:ext cx="155386" cy="123491"/>
              </a:xfrm>
              <a:custGeom>
                <a:rect b="b" l="l" r="r" t="t"/>
                <a:pathLst>
                  <a:path extrusionOk="0" h="1661" w="2090">
                    <a:moveTo>
                      <a:pt x="1197" y="0"/>
                    </a:moveTo>
                    <a:cubicBezTo>
                      <a:pt x="950" y="0"/>
                      <a:pt x="493" y="62"/>
                      <a:pt x="287" y="486"/>
                    </a:cubicBezTo>
                    <a:cubicBezTo>
                      <a:pt x="1" y="1080"/>
                      <a:pt x="68" y="1660"/>
                      <a:pt x="68" y="1660"/>
                    </a:cubicBezTo>
                    <a:lnTo>
                      <a:pt x="2089" y="1660"/>
                    </a:lnTo>
                    <a:cubicBezTo>
                      <a:pt x="2089" y="1660"/>
                      <a:pt x="1910" y="246"/>
                      <a:pt x="1364" y="10"/>
                    </a:cubicBezTo>
                    <a:cubicBezTo>
                      <a:pt x="1364" y="10"/>
                      <a:pt x="1298" y="0"/>
                      <a:pt x="1197" y="0"/>
                    </a:cubicBezTo>
                    <a:close/>
                  </a:path>
                </a:pathLst>
              </a:custGeom>
              <a:solidFill>
                <a:srgbClr val="C98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0"/>
              <p:cNvSpPr/>
              <p:nvPr/>
            </p:nvSpPr>
            <p:spPr>
              <a:xfrm>
                <a:off x="5521813" y="4449896"/>
                <a:ext cx="54720" cy="83864"/>
              </a:xfrm>
              <a:custGeom>
                <a:rect b="b" l="l" r="r" t="t"/>
                <a:pathLst>
                  <a:path extrusionOk="0" h="1128" w="736">
                    <a:moveTo>
                      <a:pt x="736" y="0"/>
                    </a:moveTo>
                    <a:lnTo>
                      <a:pt x="368" y="132"/>
                    </a:lnTo>
                    <a:cubicBezTo>
                      <a:pt x="368" y="132"/>
                      <a:pt x="172" y="466"/>
                      <a:pt x="88" y="659"/>
                    </a:cubicBezTo>
                    <a:cubicBezTo>
                      <a:pt x="4" y="854"/>
                      <a:pt x="1" y="1127"/>
                      <a:pt x="1" y="1127"/>
                    </a:cubicBezTo>
                    <a:lnTo>
                      <a:pt x="122" y="1127"/>
                    </a:lnTo>
                    <a:cubicBezTo>
                      <a:pt x="122" y="1127"/>
                      <a:pt x="122" y="1128"/>
                      <a:pt x="123" y="1128"/>
                    </a:cubicBezTo>
                    <a:cubicBezTo>
                      <a:pt x="128" y="1128"/>
                      <a:pt x="147" y="1106"/>
                      <a:pt x="197" y="793"/>
                    </a:cubicBezTo>
                    <a:cubicBezTo>
                      <a:pt x="257" y="429"/>
                      <a:pt x="736" y="0"/>
                      <a:pt x="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0"/>
              <p:cNvSpPr/>
              <p:nvPr/>
            </p:nvSpPr>
            <p:spPr>
              <a:xfrm>
                <a:off x="5922924" y="3222621"/>
                <a:ext cx="68623" cy="105425"/>
              </a:xfrm>
              <a:custGeom>
                <a:rect b="b" l="l" r="r" t="t"/>
                <a:pathLst>
                  <a:path extrusionOk="0" h="1418" w="923">
                    <a:moveTo>
                      <a:pt x="922" y="0"/>
                    </a:moveTo>
                    <a:lnTo>
                      <a:pt x="754" y="175"/>
                    </a:lnTo>
                    <a:cubicBezTo>
                      <a:pt x="845" y="139"/>
                      <a:pt x="909" y="111"/>
                      <a:pt x="912" y="111"/>
                    </a:cubicBezTo>
                    <a:lnTo>
                      <a:pt x="919" y="108"/>
                    </a:lnTo>
                    <a:cubicBezTo>
                      <a:pt x="919" y="74"/>
                      <a:pt x="922" y="37"/>
                      <a:pt x="922" y="0"/>
                    </a:cubicBezTo>
                    <a:close/>
                    <a:moveTo>
                      <a:pt x="909" y="283"/>
                    </a:moveTo>
                    <a:lnTo>
                      <a:pt x="909" y="283"/>
                    </a:lnTo>
                    <a:cubicBezTo>
                      <a:pt x="815" y="587"/>
                      <a:pt x="585" y="1285"/>
                      <a:pt x="393" y="1386"/>
                    </a:cubicBezTo>
                    <a:lnTo>
                      <a:pt x="365" y="1336"/>
                    </a:lnTo>
                    <a:lnTo>
                      <a:pt x="116" y="840"/>
                    </a:lnTo>
                    <a:lnTo>
                      <a:pt x="1" y="958"/>
                    </a:lnTo>
                    <a:lnTo>
                      <a:pt x="295" y="1417"/>
                    </a:lnTo>
                    <a:lnTo>
                      <a:pt x="304" y="1417"/>
                    </a:lnTo>
                    <a:cubicBezTo>
                      <a:pt x="376" y="1417"/>
                      <a:pt x="818" y="1374"/>
                      <a:pt x="909" y="283"/>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0"/>
              <p:cNvSpPr/>
              <p:nvPr/>
            </p:nvSpPr>
            <p:spPr>
              <a:xfrm>
                <a:off x="5931475" y="3236376"/>
                <a:ext cx="56801" cy="85648"/>
              </a:xfrm>
              <a:custGeom>
                <a:rect b="b" l="l" r="r" t="t"/>
                <a:pathLst>
                  <a:path extrusionOk="0" h="1152" w="764">
                    <a:moveTo>
                      <a:pt x="764" y="0"/>
                    </a:moveTo>
                    <a:lnTo>
                      <a:pt x="764" y="0"/>
                    </a:lnTo>
                    <a:cubicBezTo>
                      <a:pt x="713" y="21"/>
                      <a:pt x="632" y="55"/>
                      <a:pt x="544" y="88"/>
                    </a:cubicBezTo>
                    <a:lnTo>
                      <a:pt x="1" y="655"/>
                    </a:lnTo>
                    <a:lnTo>
                      <a:pt x="250" y="1151"/>
                    </a:lnTo>
                    <a:cubicBezTo>
                      <a:pt x="423" y="1060"/>
                      <a:pt x="666" y="334"/>
                      <a:pt x="764" y="0"/>
                    </a:cubicBezTo>
                    <a:close/>
                  </a:path>
                </a:pathLst>
              </a:custGeom>
              <a:solidFill>
                <a:srgbClr val="A4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0"/>
              <p:cNvSpPr/>
              <p:nvPr/>
            </p:nvSpPr>
            <p:spPr>
              <a:xfrm>
                <a:off x="5950062" y="3230576"/>
                <a:ext cx="41263" cy="95165"/>
              </a:xfrm>
              <a:custGeom>
                <a:rect b="b" l="l" r="r" t="t"/>
                <a:pathLst>
                  <a:path extrusionOk="0" h="1280" w="555">
                    <a:moveTo>
                      <a:pt x="554" y="1"/>
                    </a:moveTo>
                    <a:lnTo>
                      <a:pt x="547" y="4"/>
                    </a:lnTo>
                    <a:cubicBezTo>
                      <a:pt x="544" y="4"/>
                      <a:pt x="480" y="32"/>
                      <a:pt x="389" y="68"/>
                    </a:cubicBezTo>
                    <a:lnTo>
                      <a:pt x="294" y="166"/>
                    </a:lnTo>
                    <a:cubicBezTo>
                      <a:pt x="382" y="133"/>
                      <a:pt x="463" y="99"/>
                      <a:pt x="514" y="78"/>
                    </a:cubicBezTo>
                    <a:lnTo>
                      <a:pt x="514" y="78"/>
                    </a:lnTo>
                    <a:cubicBezTo>
                      <a:pt x="416" y="412"/>
                      <a:pt x="173" y="1138"/>
                      <a:pt x="0" y="1229"/>
                    </a:cubicBezTo>
                    <a:lnTo>
                      <a:pt x="28" y="1279"/>
                    </a:lnTo>
                    <a:cubicBezTo>
                      <a:pt x="220" y="1178"/>
                      <a:pt x="450" y="480"/>
                      <a:pt x="544" y="176"/>
                    </a:cubicBezTo>
                    <a:cubicBezTo>
                      <a:pt x="547" y="122"/>
                      <a:pt x="551" y="61"/>
                      <a:pt x="554" y="1"/>
                    </a:cubicBezTo>
                    <a:close/>
                  </a:path>
                </a:pathLst>
              </a:custGeom>
              <a:solidFill>
                <a:srgbClr val="86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0"/>
              <p:cNvSpPr/>
              <p:nvPr/>
            </p:nvSpPr>
            <p:spPr>
              <a:xfrm>
                <a:off x="5829394" y="3258160"/>
                <a:ext cx="53307" cy="35241"/>
              </a:xfrm>
              <a:custGeom>
                <a:rect b="b" l="l" r="r" t="t"/>
                <a:pathLst>
                  <a:path extrusionOk="0" h="474" w="717">
                    <a:moveTo>
                      <a:pt x="520" y="1"/>
                    </a:moveTo>
                    <a:lnTo>
                      <a:pt x="520" y="1"/>
                    </a:lnTo>
                    <a:cubicBezTo>
                      <a:pt x="534" y="35"/>
                      <a:pt x="544" y="69"/>
                      <a:pt x="544" y="106"/>
                    </a:cubicBezTo>
                    <a:cubicBezTo>
                      <a:pt x="544" y="237"/>
                      <a:pt x="436" y="345"/>
                      <a:pt x="304" y="345"/>
                    </a:cubicBezTo>
                    <a:cubicBezTo>
                      <a:pt x="173" y="345"/>
                      <a:pt x="64" y="237"/>
                      <a:pt x="64" y="106"/>
                    </a:cubicBezTo>
                    <a:lnTo>
                      <a:pt x="64" y="89"/>
                    </a:lnTo>
                    <a:cubicBezTo>
                      <a:pt x="61" y="95"/>
                      <a:pt x="58" y="99"/>
                      <a:pt x="58" y="99"/>
                    </a:cubicBezTo>
                    <a:cubicBezTo>
                      <a:pt x="58" y="99"/>
                      <a:pt x="0" y="440"/>
                      <a:pt x="297" y="474"/>
                    </a:cubicBezTo>
                    <a:lnTo>
                      <a:pt x="331" y="474"/>
                    </a:lnTo>
                    <a:cubicBezTo>
                      <a:pt x="598" y="474"/>
                      <a:pt x="716" y="139"/>
                      <a:pt x="520" y="1"/>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0"/>
              <p:cNvSpPr/>
              <p:nvPr/>
            </p:nvSpPr>
            <p:spPr>
              <a:xfrm>
                <a:off x="5834152" y="3254665"/>
                <a:ext cx="35687" cy="29144"/>
              </a:xfrm>
              <a:custGeom>
                <a:rect b="b" l="l" r="r" t="t"/>
                <a:pathLst>
                  <a:path extrusionOk="0" h="392" w="480">
                    <a:moveTo>
                      <a:pt x="301" y="1"/>
                    </a:moveTo>
                    <a:cubicBezTo>
                      <a:pt x="159" y="1"/>
                      <a:pt x="34" y="105"/>
                      <a:pt x="0" y="136"/>
                    </a:cubicBezTo>
                    <a:lnTo>
                      <a:pt x="0" y="153"/>
                    </a:lnTo>
                    <a:cubicBezTo>
                      <a:pt x="0" y="284"/>
                      <a:pt x="109" y="392"/>
                      <a:pt x="240" y="392"/>
                    </a:cubicBezTo>
                    <a:cubicBezTo>
                      <a:pt x="372" y="392"/>
                      <a:pt x="480" y="284"/>
                      <a:pt x="480" y="153"/>
                    </a:cubicBezTo>
                    <a:cubicBezTo>
                      <a:pt x="480" y="116"/>
                      <a:pt x="470" y="82"/>
                      <a:pt x="456" y="48"/>
                    </a:cubicBezTo>
                    <a:cubicBezTo>
                      <a:pt x="453" y="48"/>
                      <a:pt x="450" y="44"/>
                      <a:pt x="450" y="44"/>
                    </a:cubicBezTo>
                    <a:cubicBezTo>
                      <a:pt x="399" y="14"/>
                      <a:pt x="348" y="1"/>
                      <a:pt x="301" y="1"/>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0"/>
              <p:cNvSpPr/>
              <p:nvPr/>
            </p:nvSpPr>
            <p:spPr>
              <a:xfrm>
                <a:off x="5918166" y="3203513"/>
                <a:ext cx="54497" cy="33977"/>
              </a:xfrm>
              <a:custGeom>
                <a:rect b="b" l="l" r="r" t="t"/>
                <a:pathLst>
                  <a:path extrusionOk="0" h="457" w="733">
                    <a:moveTo>
                      <a:pt x="1" y="385"/>
                    </a:moveTo>
                    <a:lnTo>
                      <a:pt x="4" y="388"/>
                    </a:lnTo>
                    <a:cubicBezTo>
                      <a:pt x="4" y="385"/>
                      <a:pt x="1" y="385"/>
                      <a:pt x="1" y="385"/>
                    </a:cubicBezTo>
                    <a:close/>
                    <a:moveTo>
                      <a:pt x="332" y="0"/>
                    </a:moveTo>
                    <a:cubicBezTo>
                      <a:pt x="301" y="0"/>
                      <a:pt x="271" y="7"/>
                      <a:pt x="240" y="21"/>
                    </a:cubicBezTo>
                    <a:cubicBezTo>
                      <a:pt x="355" y="38"/>
                      <a:pt x="443" y="139"/>
                      <a:pt x="443" y="257"/>
                    </a:cubicBezTo>
                    <a:cubicBezTo>
                      <a:pt x="443" y="341"/>
                      <a:pt x="402" y="412"/>
                      <a:pt x="338" y="456"/>
                    </a:cubicBezTo>
                    <a:cubicBezTo>
                      <a:pt x="406" y="449"/>
                      <a:pt x="477" y="432"/>
                      <a:pt x="551" y="396"/>
                    </a:cubicBezTo>
                    <a:cubicBezTo>
                      <a:pt x="733" y="301"/>
                      <a:pt x="547" y="0"/>
                      <a:pt x="332" y="0"/>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0"/>
              <p:cNvSpPr/>
              <p:nvPr/>
            </p:nvSpPr>
            <p:spPr>
              <a:xfrm>
                <a:off x="5918166" y="3205000"/>
                <a:ext cx="32936" cy="32490"/>
              </a:xfrm>
              <a:custGeom>
                <a:rect b="b" l="l" r="r" t="t"/>
                <a:pathLst>
                  <a:path extrusionOk="0" h="437" w="443">
                    <a:moveTo>
                      <a:pt x="240" y="1"/>
                    </a:moveTo>
                    <a:cubicBezTo>
                      <a:pt x="150" y="41"/>
                      <a:pt x="58" y="149"/>
                      <a:pt x="1" y="365"/>
                    </a:cubicBezTo>
                    <a:cubicBezTo>
                      <a:pt x="1" y="365"/>
                      <a:pt x="4" y="365"/>
                      <a:pt x="4" y="368"/>
                    </a:cubicBezTo>
                    <a:cubicBezTo>
                      <a:pt x="24" y="379"/>
                      <a:pt x="139" y="436"/>
                      <a:pt x="292" y="436"/>
                    </a:cubicBezTo>
                    <a:lnTo>
                      <a:pt x="338" y="436"/>
                    </a:lnTo>
                    <a:cubicBezTo>
                      <a:pt x="402" y="392"/>
                      <a:pt x="443" y="321"/>
                      <a:pt x="443" y="237"/>
                    </a:cubicBezTo>
                    <a:cubicBezTo>
                      <a:pt x="443" y="119"/>
                      <a:pt x="355" y="18"/>
                      <a:pt x="240" y="1"/>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0"/>
              <p:cNvSpPr/>
              <p:nvPr/>
            </p:nvSpPr>
            <p:spPr>
              <a:xfrm>
                <a:off x="5803074" y="3085076"/>
                <a:ext cx="127803" cy="146836"/>
              </a:xfrm>
              <a:custGeom>
                <a:rect b="b" l="l" r="r" t="t"/>
                <a:pathLst>
                  <a:path extrusionOk="0" h="1975" w="1719">
                    <a:moveTo>
                      <a:pt x="1718" y="0"/>
                    </a:moveTo>
                    <a:cubicBezTo>
                      <a:pt x="1589" y="75"/>
                      <a:pt x="1461" y="146"/>
                      <a:pt x="1337" y="213"/>
                    </a:cubicBezTo>
                    <a:cubicBezTo>
                      <a:pt x="1259" y="365"/>
                      <a:pt x="1201" y="561"/>
                      <a:pt x="1222" y="790"/>
                    </a:cubicBezTo>
                    <a:cubicBezTo>
                      <a:pt x="1276" y="1330"/>
                      <a:pt x="415" y="1860"/>
                      <a:pt x="0" y="1975"/>
                    </a:cubicBezTo>
                    <a:cubicBezTo>
                      <a:pt x="71" y="1958"/>
                      <a:pt x="220" y="1924"/>
                      <a:pt x="536" y="1850"/>
                    </a:cubicBezTo>
                    <a:cubicBezTo>
                      <a:pt x="1134" y="1712"/>
                      <a:pt x="1566" y="1175"/>
                      <a:pt x="1613" y="430"/>
                    </a:cubicBezTo>
                    <a:cubicBezTo>
                      <a:pt x="1623" y="264"/>
                      <a:pt x="1664" y="122"/>
                      <a:pt x="1718" y="0"/>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0"/>
              <p:cNvSpPr/>
              <p:nvPr/>
            </p:nvSpPr>
            <p:spPr>
              <a:xfrm>
                <a:off x="5871029" y="3116451"/>
                <a:ext cx="1338" cy="1784"/>
              </a:xfrm>
              <a:custGeom>
                <a:rect b="b" l="l" r="r" t="t"/>
                <a:pathLst>
                  <a:path extrusionOk="0" h="24" w="18">
                    <a:moveTo>
                      <a:pt x="18" y="0"/>
                    </a:moveTo>
                    <a:cubicBezTo>
                      <a:pt x="10" y="4"/>
                      <a:pt x="7" y="4"/>
                      <a:pt x="4" y="8"/>
                    </a:cubicBezTo>
                    <a:cubicBezTo>
                      <a:pt x="1" y="14"/>
                      <a:pt x="1" y="21"/>
                      <a:pt x="1" y="24"/>
                    </a:cubicBezTo>
                    <a:lnTo>
                      <a:pt x="18" y="0"/>
                    </a:ln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0"/>
              <p:cNvSpPr/>
              <p:nvPr/>
            </p:nvSpPr>
            <p:spPr>
              <a:xfrm>
                <a:off x="5798539" y="3100912"/>
                <a:ext cx="103938" cy="132041"/>
              </a:xfrm>
              <a:custGeom>
                <a:rect b="b" l="l" r="r" t="t"/>
                <a:pathLst>
                  <a:path extrusionOk="0" h="1776" w="1398">
                    <a:moveTo>
                      <a:pt x="1398" y="0"/>
                    </a:moveTo>
                    <a:lnTo>
                      <a:pt x="1398" y="0"/>
                    </a:lnTo>
                    <a:cubicBezTo>
                      <a:pt x="1259" y="71"/>
                      <a:pt x="1124" y="142"/>
                      <a:pt x="993" y="209"/>
                    </a:cubicBezTo>
                    <a:lnTo>
                      <a:pt x="976" y="233"/>
                    </a:lnTo>
                    <a:cubicBezTo>
                      <a:pt x="949" y="385"/>
                      <a:pt x="996" y="553"/>
                      <a:pt x="959" y="847"/>
                    </a:cubicBezTo>
                    <a:cubicBezTo>
                      <a:pt x="891" y="1357"/>
                      <a:pt x="1" y="1776"/>
                      <a:pt x="1" y="1776"/>
                    </a:cubicBezTo>
                    <a:lnTo>
                      <a:pt x="61" y="1762"/>
                    </a:lnTo>
                    <a:cubicBezTo>
                      <a:pt x="476" y="1647"/>
                      <a:pt x="1337" y="1117"/>
                      <a:pt x="1283" y="577"/>
                    </a:cubicBezTo>
                    <a:cubicBezTo>
                      <a:pt x="1262" y="348"/>
                      <a:pt x="1320" y="152"/>
                      <a:pt x="1398" y="0"/>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0"/>
              <p:cNvSpPr/>
              <p:nvPr/>
            </p:nvSpPr>
            <p:spPr>
              <a:xfrm>
                <a:off x="5582258" y="3241134"/>
                <a:ext cx="123268" cy="113454"/>
              </a:xfrm>
              <a:custGeom>
                <a:rect b="b" l="l" r="r" t="t"/>
                <a:pathLst>
                  <a:path extrusionOk="0" h="1526" w="1658">
                    <a:moveTo>
                      <a:pt x="1354" y="0"/>
                    </a:moveTo>
                    <a:cubicBezTo>
                      <a:pt x="1394" y="95"/>
                      <a:pt x="1411" y="209"/>
                      <a:pt x="1374" y="348"/>
                    </a:cubicBezTo>
                    <a:cubicBezTo>
                      <a:pt x="1242" y="891"/>
                      <a:pt x="817" y="1104"/>
                      <a:pt x="817" y="1104"/>
                    </a:cubicBezTo>
                    <a:lnTo>
                      <a:pt x="700" y="723"/>
                    </a:lnTo>
                    <a:lnTo>
                      <a:pt x="700" y="723"/>
                    </a:lnTo>
                    <a:cubicBezTo>
                      <a:pt x="700" y="723"/>
                      <a:pt x="767" y="1161"/>
                      <a:pt x="237" y="1316"/>
                    </a:cubicBezTo>
                    <a:cubicBezTo>
                      <a:pt x="193" y="1327"/>
                      <a:pt x="153" y="1337"/>
                      <a:pt x="112" y="1347"/>
                    </a:cubicBezTo>
                    <a:cubicBezTo>
                      <a:pt x="78" y="1401"/>
                      <a:pt x="41" y="1455"/>
                      <a:pt x="1" y="1505"/>
                    </a:cubicBezTo>
                    <a:lnTo>
                      <a:pt x="338" y="1384"/>
                    </a:lnTo>
                    <a:cubicBezTo>
                      <a:pt x="338" y="1384"/>
                      <a:pt x="355" y="1435"/>
                      <a:pt x="389" y="1525"/>
                    </a:cubicBezTo>
                    <a:cubicBezTo>
                      <a:pt x="780" y="1452"/>
                      <a:pt x="770" y="1168"/>
                      <a:pt x="770" y="1168"/>
                    </a:cubicBezTo>
                    <a:lnTo>
                      <a:pt x="770" y="1168"/>
                    </a:lnTo>
                    <a:lnTo>
                      <a:pt x="949" y="1438"/>
                    </a:lnTo>
                    <a:cubicBezTo>
                      <a:pt x="949" y="1438"/>
                      <a:pt x="1229" y="1374"/>
                      <a:pt x="1472" y="824"/>
                    </a:cubicBezTo>
                    <a:cubicBezTo>
                      <a:pt x="1658" y="402"/>
                      <a:pt x="1475" y="115"/>
                      <a:pt x="1377" y="4"/>
                    </a:cubicBezTo>
                    <a:cubicBezTo>
                      <a:pt x="1371" y="0"/>
                      <a:pt x="1360" y="0"/>
                      <a:pt x="1354" y="0"/>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0"/>
              <p:cNvSpPr/>
              <p:nvPr/>
            </p:nvSpPr>
            <p:spPr>
              <a:xfrm>
                <a:off x="5542630" y="3341282"/>
                <a:ext cx="48028" cy="13308"/>
              </a:xfrm>
              <a:custGeom>
                <a:rect b="b" l="l" r="r" t="t"/>
                <a:pathLst>
                  <a:path extrusionOk="0" h="179" w="646">
                    <a:moveTo>
                      <a:pt x="645" y="0"/>
                    </a:moveTo>
                    <a:cubicBezTo>
                      <a:pt x="520" y="27"/>
                      <a:pt x="409" y="37"/>
                      <a:pt x="311" y="37"/>
                    </a:cubicBezTo>
                    <a:cubicBezTo>
                      <a:pt x="189" y="37"/>
                      <a:pt x="95" y="24"/>
                      <a:pt x="28" y="7"/>
                    </a:cubicBezTo>
                    <a:cubicBezTo>
                      <a:pt x="18" y="16"/>
                      <a:pt x="11" y="27"/>
                      <a:pt x="1" y="37"/>
                    </a:cubicBezTo>
                    <a:cubicBezTo>
                      <a:pt x="88" y="84"/>
                      <a:pt x="240" y="152"/>
                      <a:pt x="473" y="178"/>
                    </a:cubicBezTo>
                    <a:lnTo>
                      <a:pt x="534" y="158"/>
                    </a:lnTo>
                    <a:cubicBezTo>
                      <a:pt x="574" y="108"/>
                      <a:pt x="611" y="54"/>
                      <a:pt x="645" y="0"/>
                    </a:cubicBezTo>
                    <a:close/>
                  </a:path>
                </a:pathLst>
              </a:custGeom>
              <a:solidFill>
                <a:srgbClr val="A4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0"/>
              <p:cNvSpPr/>
              <p:nvPr/>
            </p:nvSpPr>
            <p:spPr>
              <a:xfrm>
                <a:off x="5544638" y="3240911"/>
                <a:ext cx="142599" cy="103120"/>
              </a:xfrm>
              <a:custGeom>
                <a:rect b="b" l="l" r="r" t="t"/>
                <a:pathLst>
                  <a:path extrusionOk="0" h="1387" w="1918">
                    <a:moveTo>
                      <a:pt x="1816" y="0"/>
                    </a:moveTo>
                    <a:lnTo>
                      <a:pt x="1391" y="1059"/>
                    </a:lnTo>
                    <a:lnTo>
                      <a:pt x="1206" y="726"/>
                    </a:lnTo>
                    <a:lnTo>
                      <a:pt x="1206" y="726"/>
                    </a:lnTo>
                    <a:cubicBezTo>
                      <a:pt x="1206" y="726"/>
                      <a:pt x="1206" y="726"/>
                      <a:pt x="1206" y="726"/>
                    </a:cubicBezTo>
                    <a:cubicBezTo>
                      <a:pt x="1206" y="726"/>
                      <a:pt x="1121" y="1047"/>
                      <a:pt x="695" y="1215"/>
                    </a:cubicBezTo>
                    <a:cubicBezTo>
                      <a:pt x="449" y="1310"/>
                      <a:pt x="217" y="1330"/>
                      <a:pt x="64" y="1330"/>
                    </a:cubicBezTo>
                    <a:lnTo>
                      <a:pt x="18" y="1330"/>
                    </a:lnTo>
                    <a:cubicBezTo>
                      <a:pt x="14" y="1340"/>
                      <a:pt x="7" y="1346"/>
                      <a:pt x="1" y="1357"/>
                    </a:cubicBezTo>
                    <a:cubicBezTo>
                      <a:pt x="68" y="1374"/>
                      <a:pt x="162" y="1387"/>
                      <a:pt x="284" y="1387"/>
                    </a:cubicBezTo>
                    <a:cubicBezTo>
                      <a:pt x="382" y="1387"/>
                      <a:pt x="493" y="1377"/>
                      <a:pt x="618" y="1350"/>
                    </a:cubicBezTo>
                    <a:cubicBezTo>
                      <a:pt x="659" y="1340"/>
                      <a:pt x="699" y="1330"/>
                      <a:pt x="743" y="1319"/>
                    </a:cubicBezTo>
                    <a:cubicBezTo>
                      <a:pt x="1273" y="1164"/>
                      <a:pt x="1206" y="726"/>
                      <a:pt x="1206" y="726"/>
                    </a:cubicBezTo>
                    <a:lnTo>
                      <a:pt x="1206" y="726"/>
                    </a:lnTo>
                    <a:lnTo>
                      <a:pt x="1323" y="1107"/>
                    </a:lnTo>
                    <a:cubicBezTo>
                      <a:pt x="1323" y="1107"/>
                      <a:pt x="1748" y="894"/>
                      <a:pt x="1880" y="351"/>
                    </a:cubicBezTo>
                    <a:cubicBezTo>
                      <a:pt x="1917" y="212"/>
                      <a:pt x="1900" y="98"/>
                      <a:pt x="1860" y="3"/>
                    </a:cubicBezTo>
                    <a:cubicBezTo>
                      <a:pt x="1843" y="3"/>
                      <a:pt x="1829" y="0"/>
                      <a:pt x="1816" y="0"/>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0"/>
              <p:cNvSpPr/>
              <p:nvPr/>
            </p:nvSpPr>
            <p:spPr>
              <a:xfrm>
                <a:off x="5679655" y="3237416"/>
                <a:ext cx="5056" cy="4015"/>
              </a:xfrm>
              <a:custGeom>
                <a:rect b="b" l="l" r="r" t="t"/>
                <a:pathLst>
                  <a:path extrusionOk="0" h="54" w="68">
                    <a:moveTo>
                      <a:pt x="17" y="0"/>
                    </a:moveTo>
                    <a:lnTo>
                      <a:pt x="0" y="47"/>
                    </a:lnTo>
                    <a:cubicBezTo>
                      <a:pt x="13" y="47"/>
                      <a:pt x="27" y="50"/>
                      <a:pt x="44" y="50"/>
                    </a:cubicBezTo>
                    <a:cubicBezTo>
                      <a:pt x="50" y="50"/>
                      <a:pt x="61" y="50"/>
                      <a:pt x="67" y="54"/>
                    </a:cubicBezTo>
                    <a:cubicBezTo>
                      <a:pt x="41" y="20"/>
                      <a:pt x="17" y="0"/>
                      <a:pt x="17" y="0"/>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0"/>
              <p:cNvSpPr/>
              <p:nvPr/>
            </p:nvSpPr>
            <p:spPr>
              <a:xfrm>
                <a:off x="5413189" y="3257193"/>
                <a:ext cx="138584" cy="98659"/>
              </a:xfrm>
              <a:custGeom>
                <a:rect b="b" l="l" r="r" t="t"/>
                <a:pathLst>
                  <a:path extrusionOk="0" h="1327" w="1864">
                    <a:moveTo>
                      <a:pt x="969" y="1"/>
                    </a:moveTo>
                    <a:cubicBezTo>
                      <a:pt x="874" y="1"/>
                      <a:pt x="773" y="21"/>
                      <a:pt x="666" y="68"/>
                    </a:cubicBezTo>
                    <a:cubicBezTo>
                      <a:pt x="702" y="58"/>
                      <a:pt x="742" y="48"/>
                      <a:pt x="787" y="38"/>
                    </a:cubicBezTo>
                    <a:cubicBezTo>
                      <a:pt x="844" y="24"/>
                      <a:pt x="901" y="18"/>
                      <a:pt x="959" y="18"/>
                    </a:cubicBezTo>
                    <a:cubicBezTo>
                      <a:pt x="1087" y="18"/>
                      <a:pt x="1205" y="48"/>
                      <a:pt x="1317" y="99"/>
                    </a:cubicBezTo>
                    <a:cubicBezTo>
                      <a:pt x="1215" y="38"/>
                      <a:pt x="1097" y="1"/>
                      <a:pt x="969" y="1"/>
                    </a:cubicBezTo>
                    <a:close/>
                    <a:moveTo>
                      <a:pt x="797" y="122"/>
                    </a:moveTo>
                    <a:cubicBezTo>
                      <a:pt x="635" y="122"/>
                      <a:pt x="490" y="186"/>
                      <a:pt x="382" y="261"/>
                    </a:cubicBezTo>
                    <a:cubicBezTo>
                      <a:pt x="1" y="666"/>
                      <a:pt x="301" y="1317"/>
                      <a:pt x="985" y="1326"/>
                    </a:cubicBezTo>
                    <a:lnTo>
                      <a:pt x="1036" y="1326"/>
                    </a:lnTo>
                    <a:cubicBezTo>
                      <a:pt x="1435" y="1326"/>
                      <a:pt x="1637" y="1273"/>
                      <a:pt x="1742" y="1168"/>
                    </a:cubicBezTo>
                    <a:cubicBezTo>
                      <a:pt x="1678" y="1127"/>
                      <a:pt x="1647" y="1100"/>
                      <a:pt x="1647" y="1100"/>
                    </a:cubicBezTo>
                    <a:cubicBezTo>
                      <a:pt x="1647" y="1100"/>
                      <a:pt x="1752" y="938"/>
                      <a:pt x="1863" y="742"/>
                    </a:cubicBezTo>
                    <a:cubicBezTo>
                      <a:pt x="1613" y="706"/>
                      <a:pt x="1354" y="250"/>
                      <a:pt x="955" y="142"/>
                    </a:cubicBezTo>
                    <a:cubicBezTo>
                      <a:pt x="901" y="125"/>
                      <a:pt x="848" y="122"/>
                      <a:pt x="797" y="122"/>
                    </a:cubicBezTo>
                    <a:close/>
                  </a:path>
                </a:pathLst>
              </a:custGeom>
              <a:solidFill>
                <a:srgbClr val="A4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0"/>
              <p:cNvSpPr/>
              <p:nvPr/>
            </p:nvSpPr>
            <p:spPr>
              <a:xfrm>
                <a:off x="5441590" y="3258457"/>
                <a:ext cx="110183" cy="53976"/>
              </a:xfrm>
              <a:custGeom>
                <a:rect b="b" l="l" r="r" t="t"/>
                <a:pathLst>
                  <a:path extrusionOk="0" h="726" w="1482">
                    <a:moveTo>
                      <a:pt x="577" y="1"/>
                    </a:moveTo>
                    <a:cubicBezTo>
                      <a:pt x="519" y="1"/>
                      <a:pt x="462" y="7"/>
                      <a:pt x="405" y="21"/>
                    </a:cubicBezTo>
                    <a:cubicBezTo>
                      <a:pt x="360" y="31"/>
                      <a:pt x="320" y="41"/>
                      <a:pt x="284" y="51"/>
                    </a:cubicBezTo>
                    <a:lnTo>
                      <a:pt x="279" y="51"/>
                    </a:lnTo>
                    <a:cubicBezTo>
                      <a:pt x="162" y="105"/>
                      <a:pt x="71" y="169"/>
                      <a:pt x="0" y="244"/>
                    </a:cubicBezTo>
                    <a:cubicBezTo>
                      <a:pt x="108" y="169"/>
                      <a:pt x="253" y="105"/>
                      <a:pt x="415" y="105"/>
                    </a:cubicBezTo>
                    <a:cubicBezTo>
                      <a:pt x="466" y="105"/>
                      <a:pt x="519" y="108"/>
                      <a:pt x="573" y="125"/>
                    </a:cubicBezTo>
                    <a:cubicBezTo>
                      <a:pt x="972" y="233"/>
                      <a:pt x="1231" y="689"/>
                      <a:pt x="1481" y="725"/>
                    </a:cubicBezTo>
                    <a:cubicBezTo>
                      <a:pt x="1481" y="725"/>
                      <a:pt x="1289" y="280"/>
                      <a:pt x="935" y="82"/>
                    </a:cubicBezTo>
                    <a:cubicBezTo>
                      <a:pt x="823" y="31"/>
                      <a:pt x="705" y="1"/>
                      <a:pt x="577" y="1"/>
                    </a:cubicBezTo>
                    <a:close/>
                  </a:path>
                </a:pathLst>
              </a:custGeom>
              <a:solidFill>
                <a:srgbClr val="782E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0"/>
              <p:cNvSpPr/>
              <p:nvPr/>
            </p:nvSpPr>
            <p:spPr>
              <a:xfrm>
                <a:off x="5535642" y="3312360"/>
                <a:ext cx="16133" cy="27434"/>
              </a:xfrm>
              <a:custGeom>
                <a:rect b="b" l="l" r="r" t="t"/>
                <a:pathLst>
                  <a:path extrusionOk="0" h="369" w="217">
                    <a:moveTo>
                      <a:pt x="216" y="0"/>
                    </a:moveTo>
                    <a:cubicBezTo>
                      <a:pt x="105" y="196"/>
                      <a:pt x="0" y="358"/>
                      <a:pt x="0" y="358"/>
                    </a:cubicBezTo>
                    <a:cubicBezTo>
                      <a:pt x="0" y="358"/>
                      <a:pt x="54" y="365"/>
                      <a:pt x="139" y="369"/>
                    </a:cubicBezTo>
                    <a:cubicBezTo>
                      <a:pt x="199" y="274"/>
                      <a:pt x="209" y="153"/>
                      <a:pt x="216" y="0"/>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0"/>
              <p:cNvSpPr/>
              <p:nvPr/>
            </p:nvSpPr>
            <p:spPr>
              <a:xfrm>
                <a:off x="5535642" y="3338977"/>
                <a:ext cx="9070" cy="5056"/>
              </a:xfrm>
              <a:custGeom>
                <a:rect b="b" l="l" r="r" t="t"/>
                <a:pathLst>
                  <a:path extrusionOk="0" h="68" w="122">
                    <a:moveTo>
                      <a:pt x="0" y="0"/>
                    </a:moveTo>
                    <a:cubicBezTo>
                      <a:pt x="0" y="0"/>
                      <a:pt x="31" y="27"/>
                      <a:pt x="95" y="68"/>
                    </a:cubicBezTo>
                    <a:cubicBezTo>
                      <a:pt x="105" y="58"/>
                      <a:pt x="112" y="47"/>
                      <a:pt x="122" y="38"/>
                    </a:cubicBezTo>
                    <a:cubicBezTo>
                      <a:pt x="44" y="17"/>
                      <a:pt x="0" y="0"/>
                      <a:pt x="0" y="0"/>
                    </a:cubicBezTo>
                    <a:close/>
                  </a:path>
                </a:pathLst>
              </a:custGeom>
              <a:solidFill>
                <a:srgbClr val="8A25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0"/>
              <p:cNvSpPr/>
              <p:nvPr/>
            </p:nvSpPr>
            <p:spPr>
              <a:xfrm>
                <a:off x="5535642" y="3338977"/>
                <a:ext cx="10334" cy="2825"/>
              </a:xfrm>
              <a:custGeom>
                <a:rect b="b" l="l" r="r" t="t"/>
                <a:pathLst>
                  <a:path extrusionOk="0" h="38" w="139">
                    <a:moveTo>
                      <a:pt x="0" y="0"/>
                    </a:moveTo>
                    <a:lnTo>
                      <a:pt x="0" y="0"/>
                    </a:lnTo>
                    <a:cubicBezTo>
                      <a:pt x="0" y="0"/>
                      <a:pt x="44" y="17"/>
                      <a:pt x="122" y="38"/>
                    </a:cubicBezTo>
                    <a:cubicBezTo>
                      <a:pt x="128" y="27"/>
                      <a:pt x="135" y="21"/>
                      <a:pt x="139" y="11"/>
                    </a:cubicBezTo>
                    <a:cubicBezTo>
                      <a:pt x="54" y="7"/>
                      <a:pt x="0" y="0"/>
                      <a:pt x="0" y="0"/>
                    </a:cubicBezTo>
                    <a:close/>
                  </a:path>
                </a:pathLst>
              </a:custGeom>
              <a:solidFill>
                <a:srgbClr val="370E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0"/>
              <p:cNvSpPr/>
              <p:nvPr/>
            </p:nvSpPr>
            <p:spPr>
              <a:xfrm>
                <a:off x="5467836" y="3422024"/>
                <a:ext cx="215385" cy="170181"/>
              </a:xfrm>
              <a:custGeom>
                <a:rect b="b" l="l" r="r" t="t"/>
                <a:pathLst>
                  <a:path extrusionOk="0" h="2289" w="2897">
                    <a:moveTo>
                      <a:pt x="1" y="0"/>
                    </a:moveTo>
                    <a:cubicBezTo>
                      <a:pt x="65" y="162"/>
                      <a:pt x="136" y="297"/>
                      <a:pt x="224" y="429"/>
                    </a:cubicBezTo>
                    <a:cubicBezTo>
                      <a:pt x="143" y="287"/>
                      <a:pt x="68" y="145"/>
                      <a:pt x="7" y="0"/>
                    </a:cubicBezTo>
                    <a:close/>
                    <a:moveTo>
                      <a:pt x="1513" y="1694"/>
                    </a:moveTo>
                    <a:lnTo>
                      <a:pt x="1519" y="1745"/>
                    </a:lnTo>
                    <a:cubicBezTo>
                      <a:pt x="1915" y="2008"/>
                      <a:pt x="2424" y="2180"/>
                      <a:pt x="2896" y="2288"/>
                    </a:cubicBezTo>
                    <a:cubicBezTo>
                      <a:pt x="2720" y="2238"/>
                      <a:pt x="2549" y="2180"/>
                      <a:pt x="2370" y="2113"/>
                    </a:cubicBezTo>
                    <a:cubicBezTo>
                      <a:pt x="2049" y="1988"/>
                      <a:pt x="1766" y="1850"/>
                      <a:pt x="1513" y="1694"/>
                    </a:cubicBezTo>
                    <a:close/>
                  </a:path>
                </a:pathLst>
              </a:custGeom>
              <a:solidFill>
                <a:srgbClr val="D699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0"/>
              <p:cNvSpPr/>
              <p:nvPr/>
            </p:nvSpPr>
            <p:spPr>
              <a:xfrm>
                <a:off x="5559210" y="3534142"/>
                <a:ext cx="21635" cy="17620"/>
              </a:xfrm>
              <a:custGeom>
                <a:rect b="b" l="l" r="r" t="t"/>
                <a:pathLst>
                  <a:path extrusionOk="0" h="237" w="291">
                    <a:moveTo>
                      <a:pt x="0" y="1"/>
                    </a:moveTo>
                    <a:lnTo>
                      <a:pt x="0" y="1"/>
                    </a:lnTo>
                    <a:cubicBezTo>
                      <a:pt x="88" y="85"/>
                      <a:pt x="186" y="166"/>
                      <a:pt x="290" y="237"/>
                    </a:cubicBezTo>
                    <a:lnTo>
                      <a:pt x="284" y="186"/>
                    </a:lnTo>
                    <a:cubicBezTo>
                      <a:pt x="186" y="126"/>
                      <a:pt x="91" y="65"/>
                      <a:pt x="0" y="1"/>
                    </a:cubicBezTo>
                    <a:close/>
                  </a:path>
                </a:pathLst>
              </a:custGeom>
              <a:solidFill>
                <a:srgbClr val="2C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0"/>
              <p:cNvSpPr/>
              <p:nvPr/>
            </p:nvSpPr>
            <p:spPr>
              <a:xfrm>
                <a:off x="5460103" y="3399422"/>
                <a:ext cx="8327" cy="22676"/>
              </a:xfrm>
              <a:custGeom>
                <a:rect b="b" l="l" r="r" t="t"/>
                <a:pathLst>
                  <a:path extrusionOk="0" h="305" w="112">
                    <a:moveTo>
                      <a:pt x="0" y="1"/>
                    </a:moveTo>
                    <a:lnTo>
                      <a:pt x="0" y="1"/>
                    </a:lnTo>
                    <a:cubicBezTo>
                      <a:pt x="35" y="112"/>
                      <a:pt x="68" y="214"/>
                      <a:pt x="105" y="304"/>
                    </a:cubicBezTo>
                    <a:lnTo>
                      <a:pt x="111" y="304"/>
                    </a:lnTo>
                    <a:cubicBezTo>
                      <a:pt x="71" y="203"/>
                      <a:pt x="35" y="102"/>
                      <a:pt x="0" y="1"/>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0"/>
              <p:cNvSpPr/>
              <p:nvPr/>
            </p:nvSpPr>
            <p:spPr>
              <a:xfrm>
                <a:off x="5459285" y="3354516"/>
                <a:ext cx="312483" cy="249436"/>
              </a:xfrm>
              <a:custGeom>
                <a:rect b="b" l="l" r="r" t="t"/>
                <a:pathLst>
                  <a:path extrusionOk="0" h="3355" w="4203">
                    <a:moveTo>
                      <a:pt x="2043" y="0"/>
                    </a:moveTo>
                    <a:cubicBezTo>
                      <a:pt x="1985" y="11"/>
                      <a:pt x="1918" y="17"/>
                      <a:pt x="1843" y="17"/>
                    </a:cubicBezTo>
                    <a:cubicBezTo>
                      <a:pt x="1766" y="17"/>
                      <a:pt x="1698" y="14"/>
                      <a:pt x="1634" y="8"/>
                    </a:cubicBezTo>
                    <a:cubicBezTo>
                      <a:pt x="1334" y="365"/>
                      <a:pt x="872" y="628"/>
                      <a:pt x="376" y="628"/>
                    </a:cubicBezTo>
                    <a:cubicBezTo>
                      <a:pt x="312" y="628"/>
                      <a:pt x="248" y="625"/>
                      <a:pt x="183" y="615"/>
                    </a:cubicBezTo>
                    <a:cubicBezTo>
                      <a:pt x="119" y="608"/>
                      <a:pt x="62" y="592"/>
                      <a:pt x="1" y="571"/>
                    </a:cubicBezTo>
                    <a:lnTo>
                      <a:pt x="1" y="571"/>
                    </a:lnTo>
                    <a:cubicBezTo>
                      <a:pt x="5" y="581"/>
                      <a:pt x="8" y="595"/>
                      <a:pt x="11" y="605"/>
                    </a:cubicBezTo>
                    <a:cubicBezTo>
                      <a:pt x="46" y="706"/>
                      <a:pt x="82" y="807"/>
                      <a:pt x="122" y="908"/>
                    </a:cubicBezTo>
                    <a:cubicBezTo>
                      <a:pt x="183" y="1053"/>
                      <a:pt x="258" y="1195"/>
                      <a:pt x="339" y="1337"/>
                    </a:cubicBezTo>
                    <a:cubicBezTo>
                      <a:pt x="541" y="1631"/>
                      <a:pt x="835" y="1904"/>
                      <a:pt x="1344" y="2414"/>
                    </a:cubicBezTo>
                    <a:lnTo>
                      <a:pt x="1344" y="2417"/>
                    </a:lnTo>
                    <a:cubicBezTo>
                      <a:pt x="1435" y="2481"/>
                      <a:pt x="1530" y="2542"/>
                      <a:pt x="1628" y="2602"/>
                    </a:cubicBezTo>
                    <a:cubicBezTo>
                      <a:pt x="1881" y="2758"/>
                      <a:pt x="2164" y="2896"/>
                      <a:pt x="2485" y="3021"/>
                    </a:cubicBezTo>
                    <a:cubicBezTo>
                      <a:pt x="2664" y="3088"/>
                      <a:pt x="2835" y="3146"/>
                      <a:pt x="3011" y="3196"/>
                    </a:cubicBezTo>
                    <a:cubicBezTo>
                      <a:pt x="3156" y="3227"/>
                      <a:pt x="3298" y="3257"/>
                      <a:pt x="3430" y="3277"/>
                    </a:cubicBezTo>
                    <a:lnTo>
                      <a:pt x="4202" y="3355"/>
                    </a:lnTo>
                    <a:cubicBezTo>
                      <a:pt x="3278" y="3058"/>
                      <a:pt x="2282" y="615"/>
                      <a:pt x="2043" y="0"/>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0"/>
              <p:cNvSpPr/>
              <p:nvPr/>
            </p:nvSpPr>
            <p:spPr>
              <a:xfrm>
                <a:off x="5459285" y="3354516"/>
                <a:ext cx="121558" cy="46765"/>
              </a:xfrm>
              <a:custGeom>
                <a:rect b="b" l="l" r="r" t="t"/>
                <a:pathLst>
                  <a:path extrusionOk="0" h="629" w="1635">
                    <a:moveTo>
                      <a:pt x="1594" y="0"/>
                    </a:moveTo>
                    <a:lnTo>
                      <a:pt x="1" y="571"/>
                    </a:lnTo>
                    <a:cubicBezTo>
                      <a:pt x="62" y="592"/>
                      <a:pt x="119" y="608"/>
                      <a:pt x="183" y="615"/>
                    </a:cubicBezTo>
                    <a:cubicBezTo>
                      <a:pt x="248" y="625"/>
                      <a:pt x="312" y="628"/>
                      <a:pt x="376" y="628"/>
                    </a:cubicBezTo>
                    <a:cubicBezTo>
                      <a:pt x="872" y="628"/>
                      <a:pt x="1334" y="365"/>
                      <a:pt x="1634" y="8"/>
                    </a:cubicBezTo>
                    <a:cubicBezTo>
                      <a:pt x="1621" y="4"/>
                      <a:pt x="1608" y="4"/>
                      <a:pt x="1594" y="0"/>
                    </a:cubicBezTo>
                    <a:close/>
                  </a:path>
                </a:pathLst>
              </a:custGeom>
              <a:solidFill>
                <a:srgbClr val="A4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0"/>
              <p:cNvSpPr/>
              <p:nvPr/>
            </p:nvSpPr>
            <p:spPr>
              <a:xfrm>
                <a:off x="5580771" y="3343958"/>
                <a:ext cx="30408" cy="11896"/>
              </a:xfrm>
              <a:custGeom>
                <a:rect b="b" l="l" r="r" t="t"/>
                <a:pathLst>
                  <a:path extrusionOk="0" h="160" w="409">
                    <a:moveTo>
                      <a:pt x="358" y="1"/>
                    </a:moveTo>
                    <a:lnTo>
                      <a:pt x="21" y="122"/>
                    </a:lnTo>
                    <a:cubicBezTo>
                      <a:pt x="14" y="129"/>
                      <a:pt x="7" y="139"/>
                      <a:pt x="0" y="150"/>
                    </a:cubicBezTo>
                    <a:cubicBezTo>
                      <a:pt x="64" y="156"/>
                      <a:pt x="132" y="159"/>
                      <a:pt x="209" y="159"/>
                    </a:cubicBezTo>
                    <a:cubicBezTo>
                      <a:pt x="284" y="159"/>
                      <a:pt x="351" y="153"/>
                      <a:pt x="409" y="142"/>
                    </a:cubicBezTo>
                    <a:cubicBezTo>
                      <a:pt x="375" y="52"/>
                      <a:pt x="358" y="1"/>
                      <a:pt x="358" y="1"/>
                    </a:cubicBezTo>
                    <a:close/>
                  </a:path>
                </a:pathLst>
              </a:custGeom>
              <a:solidFill>
                <a:srgbClr val="8F35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0"/>
              <p:cNvSpPr/>
              <p:nvPr/>
            </p:nvSpPr>
            <p:spPr>
              <a:xfrm>
                <a:off x="5577723" y="3353029"/>
                <a:ext cx="4610" cy="2082"/>
              </a:xfrm>
              <a:custGeom>
                <a:rect b="b" l="l" r="r" t="t"/>
                <a:pathLst>
                  <a:path extrusionOk="0" h="28" w="62">
                    <a:moveTo>
                      <a:pt x="62" y="0"/>
                    </a:moveTo>
                    <a:lnTo>
                      <a:pt x="1" y="20"/>
                    </a:lnTo>
                    <a:cubicBezTo>
                      <a:pt x="15" y="24"/>
                      <a:pt x="28" y="24"/>
                      <a:pt x="41" y="28"/>
                    </a:cubicBezTo>
                    <a:cubicBezTo>
                      <a:pt x="48" y="17"/>
                      <a:pt x="55" y="7"/>
                      <a:pt x="62" y="0"/>
                    </a:cubicBezTo>
                    <a:close/>
                  </a:path>
                </a:pathLst>
              </a:custGeom>
              <a:solidFill>
                <a:srgbClr val="8A25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0"/>
              <p:cNvSpPr/>
              <p:nvPr/>
            </p:nvSpPr>
            <p:spPr>
              <a:xfrm>
                <a:off x="5768948" y="3603882"/>
                <a:ext cx="10111" cy="1859"/>
              </a:xfrm>
              <a:custGeom>
                <a:rect b="b" l="l" r="r" t="t"/>
                <a:pathLst>
                  <a:path extrusionOk="0" h="25" w="136">
                    <a:moveTo>
                      <a:pt x="37" y="1"/>
                    </a:moveTo>
                    <a:lnTo>
                      <a:pt x="0" y="15"/>
                    </a:lnTo>
                    <a:cubicBezTo>
                      <a:pt x="88" y="21"/>
                      <a:pt x="135" y="24"/>
                      <a:pt x="135" y="24"/>
                    </a:cubicBezTo>
                    <a:cubicBezTo>
                      <a:pt x="105" y="18"/>
                      <a:pt x="71" y="11"/>
                      <a:pt x="37" y="1"/>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0"/>
              <p:cNvSpPr/>
              <p:nvPr/>
            </p:nvSpPr>
            <p:spPr>
              <a:xfrm>
                <a:off x="5729766" y="3601949"/>
                <a:ext cx="37992" cy="11524"/>
              </a:xfrm>
              <a:custGeom>
                <a:rect b="b" l="l" r="r" t="t"/>
                <a:pathLst>
                  <a:path extrusionOk="0" h="155" w="511">
                    <a:moveTo>
                      <a:pt x="1" y="0"/>
                    </a:moveTo>
                    <a:lnTo>
                      <a:pt x="267" y="50"/>
                    </a:lnTo>
                    <a:lnTo>
                      <a:pt x="214" y="155"/>
                    </a:lnTo>
                    <a:lnTo>
                      <a:pt x="510" y="47"/>
                    </a:lnTo>
                    <a:cubicBezTo>
                      <a:pt x="345" y="41"/>
                      <a:pt x="173" y="27"/>
                      <a:pt x="1" y="0"/>
                    </a:cubicBezTo>
                    <a:close/>
                  </a:path>
                </a:pathLst>
              </a:custGeom>
              <a:solidFill>
                <a:srgbClr val="D699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0"/>
              <p:cNvSpPr/>
              <p:nvPr/>
            </p:nvSpPr>
            <p:spPr>
              <a:xfrm>
                <a:off x="5703447" y="3597190"/>
                <a:ext cx="65574" cy="8327"/>
              </a:xfrm>
              <a:custGeom>
                <a:rect b="b" l="l" r="r" t="t"/>
                <a:pathLst>
                  <a:path extrusionOk="0" h="112" w="882">
                    <a:moveTo>
                      <a:pt x="1" y="0"/>
                    </a:moveTo>
                    <a:lnTo>
                      <a:pt x="7" y="1"/>
                    </a:lnTo>
                    <a:lnTo>
                      <a:pt x="7" y="1"/>
                    </a:lnTo>
                    <a:lnTo>
                      <a:pt x="4" y="0"/>
                    </a:lnTo>
                    <a:close/>
                    <a:moveTo>
                      <a:pt x="7" y="1"/>
                    </a:moveTo>
                    <a:lnTo>
                      <a:pt x="355" y="64"/>
                    </a:lnTo>
                    <a:cubicBezTo>
                      <a:pt x="527" y="91"/>
                      <a:pt x="699" y="105"/>
                      <a:pt x="864" y="111"/>
                    </a:cubicBezTo>
                    <a:lnTo>
                      <a:pt x="881" y="105"/>
                    </a:lnTo>
                    <a:cubicBezTo>
                      <a:pt x="730" y="94"/>
                      <a:pt x="462" y="67"/>
                      <a:pt x="146" y="13"/>
                    </a:cubicBezTo>
                    <a:lnTo>
                      <a:pt x="7" y="1"/>
                    </a:ln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0"/>
              <p:cNvSpPr/>
              <p:nvPr/>
            </p:nvSpPr>
            <p:spPr>
              <a:xfrm>
                <a:off x="5679878" y="3597190"/>
                <a:ext cx="69812" cy="40371"/>
              </a:xfrm>
              <a:custGeom>
                <a:rect b="b" l="l" r="r" t="t"/>
                <a:pathLst>
                  <a:path extrusionOk="0" h="543" w="939">
                    <a:moveTo>
                      <a:pt x="318" y="0"/>
                    </a:moveTo>
                    <a:lnTo>
                      <a:pt x="0" y="543"/>
                    </a:lnTo>
                    <a:lnTo>
                      <a:pt x="885" y="219"/>
                    </a:lnTo>
                    <a:lnTo>
                      <a:pt x="938" y="114"/>
                    </a:lnTo>
                    <a:lnTo>
                      <a:pt x="672" y="64"/>
                    </a:lnTo>
                    <a:lnTo>
                      <a:pt x="321" y="0"/>
                    </a:lnTo>
                    <a:close/>
                  </a:path>
                </a:pathLst>
              </a:custGeom>
              <a:solidFill>
                <a:srgbClr val="A43F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0"/>
              <p:cNvSpPr/>
              <p:nvPr/>
            </p:nvSpPr>
            <p:spPr>
              <a:xfrm>
                <a:off x="5771699" y="3603882"/>
                <a:ext cx="74" cy="74"/>
              </a:xfrm>
              <a:custGeom>
                <a:rect b="b" l="l" r="r" t="t"/>
                <a:pathLst>
                  <a:path extrusionOk="0" h="1" w="1">
                    <a:moveTo>
                      <a:pt x="0" y="1"/>
                    </a:moveTo>
                    <a:lnTo>
                      <a:pt x="0" y="1"/>
                    </a:lnTo>
                    <a:lnTo>
                      <a:pt x="0" y="1"/>
                    </a:ln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0"/>
              <p:cNvSpPr/>
              <p:nvPr/>
            </p:nvSpPr>
            <p:spPr>
              <a:xfrm>
                <a:off x="5714227" y="3598157"/>
                <a:ext cx="57545" cy="6840"/>
              </a:xfrm>
              <a:custGeom>
                <a:rect b="b" l="l" r="r" t="t"/>
                <a:pathLst>
                  <a:path extrusionOk="0" h="92" w="774">
                    <a:moveTo>
                      <a:pt x="1" y="0"/>
                    </a:moveTo>
                    <a:lnTo>
                      <a:pt x="1" y="0"/>
                    </a:lnTo>
                    <a:cubicBezTo>
                      <a:pt x="317" y="54"/>
                      <a:pt x="585" y="81"/>
                      <a:pt x="736" y="92"/>
                    </a:cubicBezTo>
                    <a:lnTo>
                      <a:pt x="773" y="78"/>
                    </a:lnTo>
                    <a:lnTo>
                      <a:pt x="1" y="0"/>
                    </a:lnTo>
                    <a:close/>
                  </a:path>
                </a:pathLst>
              </a:custGeom>
              <a:solidFill>
                <a:srgbClr val="8F35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0"/>
              <p:cNvSpPr/>
              <p:nvPr/>
            </p:nvSpPr>
            <p:spPr>
              <a:xfrm>
                <a:off x="6325895" y="2890654"/>
                <a:ext cx="37174" cy="10334"/>
              </a:xfrm>
              <a:custGeom>
                <a:rect b="b" l="l" r="r" t="t"/>
                <a:pathLst>
                  <a:path extrusionOk="0" h="139" w="500">
                    <a:moveTo>
                      <a:pt x="0" y="0"/>
                    </a:moveTo>
                    <a:lnTo>
                      <a:pt x="0" y="0"/>
                    </a:lnTo>
                    <a:cubicBezTo>
                      <a:pt x="196" y="24"/>
                      <a:pt x="361" y="75"/>
                      <a:pt x="500" y="139"/>
                    </a:cubicBezTo>
                    <a:cubicBezTo>
                      <a:pt x="355" y="61"/>
                      <a:pt x="189" y="8"/>
                      <a:pt x="0" y="0"/>
                    </a:cubicBezTo>
                    <a:close/>
                  </a:path>
                </a:pathLst>
              </a:custGeom>
              <a:solidFill>
                <a:srgbClr val="2C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0"/>
              <p:cNvSpPr/>
              <p:nvPr/>
            </p:nvSpPr>
            <p:spPr>
              <a:xfrm>
                <a:off x="5930805" y="3050206"/>
                <a:ext cx="45649" cy="34943"/>
              </a:xfrm>
              <a:custGeom>
                <a:rect b="b" l="l" r="r" t="t"/>
                <a:pathLst>
                  <a:path extrusionOk="0" h="470" w="614">
                    <a:moveTo>
                      <a:pt x="425" y="0"/>
                    </a:moveTo>
                    <a:cubicBezTo>
                      <a:pt x="394" y="17"/>
                      <a:pt x="368" y="34"/>
                      <a:pt x="337" y="51"/>
                    </a:cubicBezTo>
                    <a:cubicBezTo>
                      <a:pt x="223" y="142"/>
                      <a:pt x="91" y="277"/>
                      <a:pt x="0" y="469"/>
                    </a:cubicBezTo>
                    <a:cubicBezTo>
                      <a:pt x="202" y="358"/>
                      <a:pt x="408" y="240"/>
                      <a:pt x="614" y="122"/>
                    </a:cubicBezTo>
                    <a:lnTo>
                      <a:pt x="425" y="0"/>
                    </a:ln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0"/>
              <p:cNvSpPr/>
              <p:nvPr/>
            </p:nvSpPr>
            <p:spPr>
              <a:xfrm>
                <a:off x="5962404" y="2909241"/>
                <a:ext cx="443111" cy="150033"/>
              </a:xfrm>
              <a:custGeom>
                <a:rect b="b" l="l" r="r" t="t"/>
                <a:pathLst>
                  <a:path extrusionOk="0" h="2018" w="5960">
                    <a:moveTo>
                      <a:pt x="4791" y="1"/>
                    </a:moveTo>
                    <a:cubicBezTo>
                      <a:pt x="4360" y="1"/>
                      <a:pt x="3813" y="85"/>
                      <a:pt x="3134" y="304"/>
                    </a:cubicBezTo>
                    <a:cubicBezTo>
                      <a:pt x="1957" y="685"/>
                      <a:pt x="1016" y="1283"/>
                      <a:pt x="0" y="1896"/>
                    </a:cubicBezTo>
                    <a:lnTo>
                      <a:pt x="189" y="2018"/>
                    </a:lnTo>
                    <a:cubicBezTo>
                      <a:pt x="1161" y="1458"/>
                      <a:pt x="2139" y="867"/>
                      <a:pt x="2952" y="554"/>
                    </a:cubicBezTo>
                    <a:cubicBezTo>
                      <a:pt x="3637" y="284"/>
                      <a:pt x="4252" y="203"/>
                      <a:pt x="4744" y="203"/>
                    </a:cubicBezTo>
                    <a:cubicBezTo>
                      <a:pt x="5493" y="203"/>
                      <a:pt x="5959" y="392"/>
                      <a:pt x="5959" y="392"/>
                    </a:cubicBezTo>
                    <a:cubicBezTo>
                      <a:pt x="5791" y="176"/>
                      <a:pt x="5412" y="1"/>
                      <a:pt x="4791" y="1"/>
                    </a:cubicBezTo>
                    <a:close/>
                  </a:path>
                </a:pathLst>
              </a:custGeom>
              <a:solidFill>
                <a:srgbClr val="423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0"/>
              <p:cNvSpPr/>
              <p:nvPr/>
            </p:nvSpPr>
            <p:spPr>
              <a:xfrm>
                <a:off x="5534601" y="3162399"/>
                <a:ext cx="21635" cy="11524"/>
              </a:xfrm>
              <a:custGeom>
                <a:rect b="b" l="l" r="r" t="t"/>
                <a:pathLst>
                  <a:path extrusionOk="0" h="155" w="291">
                    <a:moveTo>
                      <a:pt x="291" y="0"/>
                    </a:moveTo>
                    <a:lnTo>
                      <a:pt x="0" y="135"/>
                    </a:lnTo>
                    <a:cubicBezTo>
                      <a:pt x="8" y="139"/>
                      <a:pt x="14" y="142"/>
                      <a:pt x="21" y="145"/>
                    </a:cubicBezTo>
                    <a:lnTo>
                      <a:pt x="21" y="142"/>
                    </a:lnTo>
                    <a:cubicBezTo>
                      <a:pt x="21" y="142"/>
                      <a:pt x="65" y="148"/>
                      <a:pt x="136" y="155"/>
                    </a:cubicBezTo>
                    <a:cubicBezTo>
                      <a:pt x="170" y="108"/>
                      <a:pt x="223" y="54"/>
                      <a:pt x="291" y="0"/>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0"/>
              <p:cNvSpPr/>
              <p:nvPr/>
            </p:nvSpPr>
            <p:spPr>
              <a:xfrm>
                <a:off x="5536088" y="3172882"/>
                <a:ext cx="8624" cy="2900"/>
              </a:xfrm>
              <a:custGeom>
                <a:rect b="b" l="l" r="r" t="t"/>
                <a:pathLst>
                  <a:path extrusionOk="0" h="39" w="116">
                    <a:moveTo>
                      <a:pt x="1" y="1"/>
                    </a:moveTo>
                    <a:lnTo>
                      <a:pt x="1" y="4"/>
                    </a:lnTo>
                    <a:cubicBezTo>
                      <a:pt x="35" y="14"/>
                      <a:pt x="69" y="28"/>
                      <a:pt x="99" y="38"/>
                    </a:cubicBezTo>
                    <a:cubicBezTo>
                      <a:pt x="106" y="31"/>
                      <a:pt x="109" y="21"/>
                      <a:pt x="116" y="14"/>
                    </a:cubicBezTo>
                    <a:cubicBezTo>
                      <a:pt x="45" y="7"/>
                      <a:pt x="1" y="1"/>
                      <a:pt x="1" y="1"/>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0"/>
              <p:cNvSpPr/>
              <p:nvPr/>
            </p:nvSpPr>
            <p:spPr>
              <a:xfrm>
                <a:off x="5606868" y="3182398"/>
                <a:ext cx="4312" cy="1636"/>
              </a:xfrm>
              <a:custGeom>
                <a:rect b="b" l="l" r="r" t="t"/>
                <a:pathLst>
                  <a:path extrusionOk="0" h="22" w="58">
                    <a:moveTo>
                      <a:pt x="4" y="1"/>
                    </a:moveTo>
                    <a:cubicBezTo>
                      <a:pt x="4" y="7"/>
                      <a:pt x="0" y="15"/>
                      <a:pt x="0" y="21"/>
                    </a:cubicBezTo>
                    <a:lnTo>
                      <a:pt x="58" y="1"/>
                    </a:ln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0"/>
              <p:cNvSpPr/>
              <p:nvPr/>
            </p:nvSpPr>
            <p:spPr>
              <a:xfrm>
                <a:off x="5562482" y="3181134"/>
                <a:ext cx="44757" cy="3346"/>
              </a:xfrm>
              <a:custGeom>
                <a:rect b="b" l="l" r="r" t="t"/>
                <a:pathLst>
                  <a:path extrusionOk="0" h="45" w="602">
                    <a:moveTo>
                      <a:pt x="0" y="1"/>
                    </a:moveTo>
                    <a:cubicBezTo>
                      <a:pt x="148" y="32"/>
                      <a:pt x="293" y="45"/>
                      <a:pt x="446" y="45"/>
                    </a:cubicBezTo>
                    <a:cubicBezTo>
                      <a:pt x="493" y="45"/>
                      <a:pt x="540" y="45"/>
                      <a:pt x="591" y="41"/>
                    </a:cubicBezTo>
                    <a:lnTo>
                      <a:pt x="597" y="38"/>
                    </a:lnTo>
                    <a:cubicBezTo>
                      <a:pt x="597" y="32"/>
                      <a:pt x="601" y="24"/>
                      <a:pt x="601" y="18"/>
                    </a:cubicBezTo>
                    <a:lnTo>
                      <a:pt x="601" y="18"/>
                    </a:lnTo>
                    <a:cubicBezTo>
                      <a:pt x="550" y="21"/>
                      <a:pt x="500" y="21"/>
                      <a:pt x="452" y="21"/>
                    </a:cubicBezTo>
                    <a:cubicBezTo>
                      <a:pt x="270" y="21"/>
                      <a:pt x="118" y="11"/>
                      <a:pt x="0" y="1"/>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0"/>
              <p:cNvSpPr/>
              <p:nvPr/>
            </p:nvSpPr>
            <p:spPr>
              <a:xfrm>
                <a:off x="5534601" y="3160317"/>
                <a:ext cx="23866" cy="12119"/>
              </a:xfrm>
              <a:custGeom>
                <a:rect b="b" l="l" r="r" t="t"/>
                <a:pathLst>
                  <a:path extrusionOk="0" h="163" w="321">
                    <a:moveTo>
                      <a:pt x="321" y="1"/>
                    </a:moveTo>
                    <a:lnTo>
                      <a:pt x="0" y="163"/>
                    </a:lnTo>
                    <a:lnTo>
                      <a:pt x="291" y="28"/>
                    </a:lnTo>
                    <a:cubicBezTo>
                      <a:pt x="301" y="18"/>
                      <a:pt x="311" y="11"/>
                      <a:pt x="321" y="1"/>
                    </a:cubicBezTo>
                    <a:close/>
                  </a:path>
                </a:pathLst>
              </a:custGeom>
              <a:solidFill>
                <a:srgbClr val="BB3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0"/>
              <p:cNvSpPr/>
              <p:nvPr/>
            </p:nvSpPr>
            <p:spPr>
              <a:xfrm>
                <a:off x="5606347" y="3094072"/>
                <a:ext cx="281108" cy="90184"/>
              </a:xfrm>
              <a:custGeom>
                <a:rect b="b" l="l" r="r" t="t"/>
                <a:pathLst>
                  <a:path extrusionOk="0" h="1213" w="3781">
                    <a:moveTo>
                      <a:pt x="3780" y="1"/>
                    </a:moveTo>
                    <a:lnTo>
                      <a:pt x="3780" y="1"/>
                    </a:lnTo>
                    <a:cubicBezTo>
                      <a:pt x="3433" y="190"/>
                      <a:pt x="3068" y="379"/>
                      <a:pt x="2676" y="555"/>
                    </a:cubicBezTo>
                    <a:cubicBezTo>
                      <a:pt x="2194" y="770"/>
                      <a:pt x="1742" y="916"/>
                      <a:pt x="1330" y="1013"/>
                    </a:cubicBezTo>
                    <a:cubicBezTo>
                      <a:pt x="1513" y="980"/>
                      <a:pt x="1708" y="946"/>
                      <a:pt x="1927" y="912"/>
                    </a:cubicBezTo>
                    <a:cubicBezTo>
                      <a:pt x="2407" y="831"/>
                      <a:pt x="2967" y="605"/>
                      <a:pt x="3564" y="309"/>
                    </a:cubicBezTo>
                    <a:cubicBezTo>
                      <a:pt x="3584" y="207"/>
                      <a:pt x="3638" y="116"/>
                      <a:pt x="3780" y="1"/>
                    </a:cubicBezTo>
                    <a:close/>
                    <a:moveTo>
                      <a:pt x="527" y="1152"/>
                    </a:moveTo>
                    <a:cubicBezTo>
                      <a:pt x="362" y="1172"/>
                      <a:pt x="206" y="1182"/>
                      <a:pt x="65" y="1189"/>
                    </a:cubicBezTo>
                    <a:lnTo>
                      <a:pt x="7" y="1209"/>
                    </a:lnTo>
                    <a:lnTo>
                      <a:pt x="1" y="1212"/>
                    </a:lnTo>
                    <a:cubicBezTo>
                      <a:pt x="159" y="1206"/>
                      <a:pt x="331" y="1186"/>
                      <a:pt x="527" y="1152"/>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0"/>
              <p:cNvSpPr/>
              <p:nvPr/>
            </p:nvSpPr>
            <p:spPr>
              <a:xfrm>
                <a:off x="5543374" y="2890431"/>
                <a:ext cx="862134" cy="292334"/>
              </a:xfrm>
              <a:custGeom>
                <a:rect b="b" l="l" r="r" t="t"/>
                <a:pathLst>
                  <a:path extrusionOk="0" h="3932" w="11596">
                    <a:moveTo>
                      <a:pt x="11594" y="644"/>
                    </a:moveTo>
                    <a:cubicBezTo>
                      <a:pt x="11595" y="644"/>
                      <a:pt x="11595" y="645"/>
                      <a:pt x="11595" y="645"/>
                    </a:cubicBezTo>
                    <a:cubicBezTo>
                      <a:pt x="11595" y="644"/>
                      <a:pt x="11595" y="644"/>
                      <a:pt x="11594" y="644"/>
                    </a:cubicBezTo>
                    <a:close/>
                    <a:moveTo>
                      <a:pt x="5791" y="2055"/>
                    </a:moveTo>
                    <a:cubicBezTo>
                      <a:pt x="5791" y="2056"/>
                      <a:pt x="5761" y="2068"/>
                      <a:pt x="5710" y="2096"/>
                    </a:cubicBezTo>
                    <a:cubicBezTo>
                      <a:pt x="5761" y="2065"/>
                      <a:pt x="5791" y="2056"/>
                      <a:pt x="5791" y="2055"/>
                    </a:cubicBezTo>
                    <a:close/>
                    <a:moveTo>
                      <a:pt x="10407" y="0"/>
                    </a:moveTo>
                    <a:cubicBezTo>
                      <a:pt x="9800" y="0"/>
                      <a:pt x="9243" y="152"/>
                      <a:pt x="8096" y="567"/>
                    </a:cubicBezTo>
                    <a:cubicBezTo>
                      <a:pt x="6881" y="1009"/>
                      <a:pt x="4853" y="2281"/>
                      <a:pt x="3324" y="3048"/>
                    </a:cubicBezTo>
                    <a:cubicBezTo>
                      <a:pt x="2296" y="3567"/>
                      <a:pt x="1236" y="3651"/>
                      <a:pt x="656" y="3651"/>
                    </a:cubicBezTo>
                    <a:cubicBezTo>
                      <a:pt x="375" y="3651"/>
                      <a:pt x="206" y="3631"/>
                      <a:pt x="206" y="3631"/>
                    </a:cubicBezTo>
                    <a:lnTo>
                      <a:pt x="203" y="3631"/>
                    </a:lnTo>
                    <a:cubicBezTo>
                      <a:pt x="193" y="3641"/>
                      <a:pt x="183" y="3648"/>
                      <a:pt x="173" y="3658"/>
                    </a:cubicBezTo>
                    <a:cubicBezTo>
                      <a:pt x="105" y="3712"/>
                      <a:pt x="52" y="3766"/>
                      <a:pt x="18" y="3813"/>
                    </a:cubicBezTo>
                    <a:cubicBezTo>
                      <a:pt x="11" y="3820"/>
                      <a:pt x="8" y="3830"/>
                      <a:pt x="1" y="3837"/>
                    </a:cubicBezTo>
                    <a:cubicBezTo>
                      <a:pt x="89" y="3867"/>
                      <a:pt x="173" y="3891"/>
                      <a:pt x="257" y="3911"/>
                    </a:cubicBezTo>
                    <a:cubicBezTo>
                      <a:pt x="375" y="3921"/>
                      <a:pt x="527" y="3931"/>
                      <a:pt x="709" y="3931"/>
                    </a:cubicBezTo>
                    <a:cubicBezTo>
                      <a:pt x="757" y="3931"/>
                      <a:pt x="807" y="3931"/>
                      <a:pt x="858" y="3928"/>
                    </a:cubicBezTo>
                    <a:lnTo>
                      <a:pt x="912" y="3928"/>
                    </a:lnTo>
                    <a:cubicBezTo>
                      <a:pt x="1053" y="3921"/>
                      <a:pt x="1209" y="3911"/>
                      <a:pt x="1374" y="3891"/>
                    </a:cubicBezTo>
                    <a:cubicBezTo>
                      <a:pt x="1603" y="3857"/>
                      <a:pt x="1866" y="3806"/>
                      <a:pt x="2177" y="3752"/>
                    </a:cubicBezTo>
                    <a:cubicBezTo>
                      <a:pt x="2589" y="3655"/>
                      <a:pt x="3041" y="3509"/>
                      <a:pt x="3523" y="3294"/>
                    </a:cubicBezTo>
                    <a:cubicBezTo>
                      <a:pt x="3915" y="3118"/>
                      <a:pt x="4280" y="2929"/>
                      <a:pt x="4627" y="2740"/>
                    </a:cubicBezTo>
                    <a:lnTo>
                      <a:pt x="4627" y="2737"/>
                    </a:lnTo>
                    <a:cubicBezTo>
                      <a:pt x="4914" y="2497"/>
                      <a:pt x="5498" y="2200"/>
                      <a:pt x="5710" y="2096"/>
                    </a:cubicBezTo>
                    <a:lnTo>
                      <a:pt x="5710" y="2096"/>
                    </a:lnTo>
                    <a:cubicBezTo>
                      <a:pt x="5666" y="2119"/>
                      <a:pt x="5612" y="2153"/>
                      <a:pt x="5548" y="2200"/>
                    </a:cubicBezTo>
                    <a:cubicBezTo>
                      <a:pt x="5579" y="2183"/>
                      <a:pt x="5605" y="2166"/>
                      <a:pt x="5636" y="2149"/>
                    </a:cubicBezTo>
                    <a:cubicBezTo>
                      <a:pt x="6652" y="1536"/>
                      <a:pt x="7593" y="938"/>
                      <a:pt x="8770" y="557"/>
                    </a:cubicBezTo>
                    <a:cubicBezTo>
                      <a:pt x="9449" y="338"/>
                      <a:pt x="9996" y="254"/>
                      <a:pt x="10427" y="254"/>
                    </a:cubicBezTo>
                    <a:cubicBezTo>
                      <a:pt x="11048" y="254"/>
                      <a:pt x="11426" y="428"/>
                      <a:pt x="11594" y="644"/>
                    </a:cubicBezTo>
                    <a:lnTo>
                      <a:pt x="11594" y="644"/>
                    </a:lnTo>
                    <a:cubicBezTo>
                      <a:pt x="11582" y="627"/>
                      <a:pt x="11371" y="323"/>
                      <a:pt x="11025" y="142"/>
                    </a:cubicBezTo>
                    <a:cubicBezTo>
                      <a:pt x="10886" y="78"/>
                      <a:pt x="10721" y="27"/>
                      <a:pt x="10525" y="3"/>
                    </a:cubicBezTo>
                    <a:lnTo>
                      <a:pt x="10519" y="3"/>
                    </a:lnTo>
                    <a:cubicBezTo>
                      <a:pt x="10482" y="0"/>
                      <a:pt x="10444" y="0"/>
                      <a:pt x="10407" y="0"/>
                    </a:cubicBezTo>
                    <a:close/>
                  </a:path>
                </a:pathLst>
              </a:custGeom>
              <a:solidFill>
                <a:srgbClr val="A9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0"/>
              <p:cNvSpPr/>
              <p:nvPr/>
            </p:nvSpPr>
            <p:spPr>
              <a:xfrm>
                <a:off x="5967831" y="3043217"/>
                <a:ext cx="6096" cy="3048"/>
              </a:xfrm>
              <a:custGeom>
                <a:rect b="b" l="l" r="r" t="t"/>
                <a:pathLst>
                  <a:path extrusionOk="0" h="41" w="82">
                    <a:moveTo>
                      <a:pt x="82" y="0"/>
                    </a:moveTo>
                    <a:cubicBezTo>
                      <a:pt x="82" y="1"/>
                      <a:pt x="52" y="10"/>
                      <a:pt x="1" y="41"/>
                    </a:cubicBezTo>
                    <a:cubicBezTo>
                      <a:pt x="52" y="13"/>
                      <a:pt x="82" y="1"/>
                      <a:pt x="82" y="0"/>
                    </a:cubicBezTo>
                    <a:close/>
                  </a:path>
                </a:pathLst>
              </a:custGeom>
              <a:solidFill>
                <a:srgbClr val="8E2F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0"/>
              <p:cNvSpPr/>
              <p:nvPr/>
            </p:nvSpPr>
            <p:spPr>
              <a:xfrm>
                <a:off x="5902404" y="3053998"/>
                <a:ext cx="53456" cy="46988"/>
              </a:xfrm>
              <a:custGeom>
                <a:rect b="b" l="l" r="r" t="t"/>
                <a:pathLst>
                  <a:path extrusionOk="0" h="632" w="719">
                    <a:moveTo>
                      <a:pt x="719" y="0"/>
                    </a:moveTo>
                    <a:lnTo>
                      <a:pt x="719" y="0"/>
                    </a:lnTo>
                    <a:cubicBezTo>
                      <a:pt x="574" y="88"/>
                      <a:pt x="426" y="179"/>
                      <a:pt x="277" y="267"/>
                    </a:cubicBezTo>
                    <a:cubicBezTo>
                      <a:pt x="267" y="273"/>
                      <a:pt x="112" y="405"/>
                      <a:pt x="1" y="631"/>
                    </a:cubicBezTo>
                    <a:cubicBezTo>
                      <a:pt x="125" y="564"/>
                      <a:pt x="253" y="493"/>
                      <a:pt x="382" y="418"/>
                    </a:cubicBezTo>
                    <a:cubicBezTo>
                      <a:pt x="473" y="226"/>
                      <a:pt x="605" y="91"/>
                      <a:pt x="719" y="0"/>
                    </a:cubicBezTo>
                    <a:close/>
                  </a:path>
                </a:pathLst>
              </a:custGeom>
              <a:solidFill>
                <a:srgbClr val="8F35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0"/>
              <p:cNvSpPr/>
              <p:nvPr/>
            </p:nvSpPr>
            <p:spPr>
              <a:xfrm>
                <a:off x="5871252" y="3093849"/>
                <a:ext cx="16208" cy="23196"/>
              </a:xfrm>
              <a:custGeom>
                <a:rect b="b" l="l" r="r" t="t"/>
                <a:pathLst>
                  <a:path extrusionOk="0" h="312" w="218">
                    <a:moveTo>
                      <a:pt x="217" y="1"/>
                    </a:moveTo>
                    <a:lnTo>
                      <a:pt x="212" y="8"/>
                    </a:lnTo>
                    <a:lnTo>
                      <a:pt x="212" y="8"/>
                    </a:lnTo>
                    <a:cubicBezTo>
                      <a:pt x="214" y="6"/>
                      <a:pt x="216" y="5"/>
                      <a:pt x="217" y="4"/>
                    </a:cubicBezTo>
                    <a:lnTo>
                      <a:pt x="217" y="1"/>
                    </a:lnTo>
                    <a:close/>
                    <a:moveTo>
                      <a:pt x="212" y="8"/>
                    </a:moveTo>
                    <a:cubicBezTo>
                      <a:pt x="74" y="121"/>
                      <a:pt x="21" y="211"/>
                      <a:pt x="1" y="312"/>
                    </a:cubicBezTo>
                    <a:cubicBezTo>
                      <a:pt x="4" y="308"/>
                      <a:pt x="7" y="308"/>
                      <a:pt x="15" y="304"/>
                    </a:cubicBezTo>
                    <a:lnTo>
                      <a:pt x="212" y="8"/>
                    </a:lnTo>
                    <a:close/>
                  </a:path>
                </a:pathLst>
              </a:custGeom>
              <a:solidFill>
                <a:srgbClr val="370E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0"/>
              <p:cNvSpPr/>
              <p:nvPr/>
            </p:nvSpPr>
            <p:spPr>
              <a:xfrm>
                <a:off x="5887386" y="3046191"/>
                <a:ext cx="80518" cy="47731"/>
              </a:xfrm>
              <a:custGeom>
                <a:rect b="b" l="l" r="r" t="t"/>
                <a:pathLst>
                  <a:path extrusionOk="0" h="642" w="1083">
                    <a:moveTo>
                      <a:pt x="1083" y="1"/>
                    </a:moveTo>
                    <a:lnTo>
                      <a:pt x="1083" y="1"/>
                    </a:lnTo>
                    <a:cubicBezTo>
                      <a:pt x="871" y="105"/>
                      <a:pt x="287" y="402"/>
                      <a:pt x="0" y="642"/>
                    </a:cubicBezTo>
                    <a:lnTo>
                      <a:pt x="479" y="372"/>
                    </a:lnTo>
                    <a:cubicBezTo>
                      <a:pt x="628" y="284"/>
                      <a:pt x="776" y="193"/>
                      <a:pt x="921" y="105"/>
                    </a:cubicBezTo>
                    <a:cubicBezTo>
                      <a:pt x="985" y="58"/>
                      <a:pt x="1039" y="24"/>
                      <a:pt x="1083" y="1"/>
                    </a:cubicBezTo>
                    <a:close/>
                  </a:path>
                </a:pathLst>
              </a:custGeom>
              <a:solidFill>
                <a:srgbClr val="8E2F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0"/>
              <p:cNvSpPr/>
              <p:nvPr/>
            </p:nvSpPr>
            <p:spPr>
              <a:xfrm>
                <a:off x="5872293" y="3073775"/>
                <a:ext cx="50705" cy="42750"/>
              </a:xfrm>
              <a:custGeom>
                <a:rect b="b" l="l" r="r" t="t"/>
                <a:pathLst>
                  <a:path extrusionOk="0" h="575" w="682">
                    <a:moveTo>
                      <a:pt x="682" y="1"/>
                    </a:moveTo>
                    <a:lnTo>
                      <a:pt x="203" y="271"/>
                    </a:lnTo>
                    <a:lnTo>
                      <a:pt x="1" y="574"/>
                    </a:lnTo>
                    <a:cubicBezTo>
                      <a:pt x="132" y="507"/>
                      <a:pt x="267" y="436"/>
                      <a:pt x="406" y="365"/>
                    </a:cubicBezTo>
                    <a:cubicBezTo>
                      <a:pt x="517" y="139"/>
                      <a:pt x="672" y="7"/>
                      <a:pt x="682" y="1"/>
                    </a:cubicBezTo>
                    <a:close/>
                  </a:path>
                </a:pathLst>
              </a:custGeom>
              <a:solidFill>
                <a:srgbClr val="370E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0"/>
              <p:cNvSpPr/>
              <p:nvPr/>
            </p:nvSpPr>
            <p:spPr>
              <a:xfrm>
                <a:off x="5409918" y="2880914"/>
                <a:ext cx="132264" cy="99626"/>
              </a:xfrm>
              <a:custGeom>
                <a:rect b="b" l="l" r="r" t="t"/>
                <a:pathLst>
                  <a:path extrusionOk="0" h="1340" w="1779">
                    <a:moveTo>
                      <a:pt x="1778" y="0"/>
                    </a:moveTo>
                    <a:lnTo>
                      <a:pt x="1778" y="0"/>
                    </a:lnTo>
                    <a:cubicBezTo>
                      <a:pt x="1495" y="114"/>
                      <a:pt x="1252" y="223"/>
                      <a:pt x="1037" y="341"/>
                    </a:cubicBezTo>
                    <a:lnTo>
                      <a:pt x="1050" y="429"/>
                    </a:lnTo>
                    <a:cubicBezTo>
                      <a:pt x="1276" y="276"/>
                      <a:pt x="1526" y="128"/>
                      <a:pt x="1778" y="0"/>
                    </a:cubicBezTo>
                    <a:close/>
                    <a:moveTo>
                      <a:pt x="369" y="833"/>
                    </a:moveTo>
                    <a:cubicBezTo>
                      <a:pt x="230" y="975"/>
                      <a:pt x="109" y="1140"/>
                      <a:pt x="1" y="1340"/>
                    </a:cubicBezTo>
                    <a:cubicBezTo>
                      <a:pt x="71" y="1228"/>
                      <a:pt x="207" y="1086"/>
                      <a:pt x="382" y="931"/>
                    </a:cubicBezTo>
                    <a:lnTo>
                      <a:pt x="369" y="833"/>
                    </a:lnTo>
                    <a:close/>
                  </a:path>
                </a:pathLst>
              </a:custGeom>
              <a:solidFill>
                <a:srgbClr val="D699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0"/>
              <p:cNvSpPr/>
              <p:nvPr/>
            </p:nvSpPr>
            <p:spPr>
              <a:xfrm>
                <a:off x="5437278" y="2906267"/>
                <a:ext cx="50705" cy="43939"/>
              </a:xfrm>
              <a:custGeom>
                <a:rect b="b" l="l" r="r" t="t"/>
                <a:pathLst>
                  <a:path extrusionOk="0" h="591" w="682">
                    <a:moveTo>
                      <a:pt x="669" y="0"/>
                    </a:moveTo>
                    <a:cubicBezTo>
                      <a:pt x="405" y="142"/>
                      <a:pt x="186" y="296"/>
                      <a:pt x="1" y="492"/>
                    </a:cubicBezTo>
                    <a:lnTo>
                      <a:pt x="14" y="590"/>
                    </a:lnTo>
                    <a:cubicBezTo>
                      <a:pt x="196" y="432"/>
                      <a:pt x="426" y="256"/>
                      <a:pt x="682" y="88"/>
                    </a:cubicBezTo>
                    <a:lnTo>
                      <a:pt x="669" y="0"/>
                    </a:lnTo>
                    <a:close/>
                  </a:path>
                </a:pathLst>
              </a:custGeom>
              <a:solidFill>
                <a:srgbClr val="2C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0"/>
              <p:cNvSpPr/>
              <p:nvPr/>
            </p:nvSpPr>
            <p:spPr>
              <a:xfrm>
                <a:off x="5378543" y="2986266"/>
                <a:ext cx="28475" cy="246685"/>
              </a:xfrm>
              <a:custGeom>
                <a:rect b="b" l="l" r="r" t="t"/>
                <a:pathLst>
                  <a:path extrusionOk="0" h="3318" w="383">
                    <a:moveTo>
                      <a:pt x="382" y="0"/>
                    </a:moveTo>
                    <a:lnTo>
                      <a:pt x="382" y="0"/>
                    </a:lnTo>
                    <a:cubicBezTo>
                      <a:pt x="1" y="753"/>
                      <a:pt x="297" y="3318"/>
                      <a:pt x="297" y="3318"/>
                    </a:cubicBezTo>
                    <a:cubicBezTo>
                      <a:pt x="297" y="3318"/>
                      <a:pt x="318" y="3297"/>
                      <a:pt x="358" y="3266"/>
                    </a:cubicBezTo>
                    <a:cubicBezTo>
                      <a:pt x="375" y="3212"/>
                      <a:pt x="382" y="3179"/>
                      <a:pt x="382" y="3179"/>
                    </a:cubicBezTo>
                    <a:cubicBezTo>
                      <a:pt x="382" y="3179"/>
                      <a:pt x="190" y="469"/>
                      <a:pt x="382" y="0"/>
                    </a:cubicBezTo>
                    <a:close/>
                  </a:path>
                </a:pathLst>
              </a:custGeom>
              <a:solidFill>
                <a:srgbClr val="D699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0"/>
              <p:cNvSpPr/>
              <p:nvPr/>
            </p:nvSpPr>
            <p:spPr>
              <a:xfrm>
                <a:off x="5405159" y="3192510"/>
                <a:ext cx="56058" cy="36653"/>
              </a:xfrm>
              <a:custGeom>
                <a:rect b="b" l="l" r="r" t="t"/>
                <a:pathLst>
                  <a:path extrusionOk="0" h="493" w="754">
                    <a:moveTo>
                      <a:pt x="753" y="0"/>
                    </a:moveTo>
                    <a:lnTo>
                      <a:pt x="753" y="0"/>
                    </a:lnTo>
                    <a:cubicBezTo>
                      <a:pt x="523" y="61"/>
                      <a:pt x="267" y="182"/>
                      <a:pt x="24" y="405"/>
                    </a:cubicBezTo>
                    <a:cubicBezTo>
                      <a:pt x="24" y="405"/>
                      <a:pt x="17" y="438"/>
                      <a:pt x="0" y="492"/>
                    </a:cubicBezTo>
                    <a:cubicBezTo>
                      <a:pt x="78" y="432"/>
                      <a:pt x="227" y="321"/>
                      <a:pt x="402" y="212"/>
                    </a:cubicBezTo>
                    <a:cubicBezTo>
                      <a:pt x="480" y="162"/>
                      <a:pt x="564" y="114"/>
                      <a:pt x="659" y="71"/>
                    </a:cubicBezTo>
                    <a:cubicBezTo>
                      <a:pt x="676" y="64"/>
                      <a:pt x="693" y="58"/>
                      <a:pt x="709" y="50"/>
                    </a:cubicBezTo>
                    <a:cubicBezTo>
                      <a:pt x="722" y="47"/>
                      <a:pt x="733" y="41"/>
                      <a:pt x="743" y="37"/>
                    </a:cubicBezTo>
                    <a:cubicBezTo>
                      <a:pt x="746" y="24"/>
                      <a:pt x="749" y="10"/>
                      <a:pt x="753" y="0"/>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0"/>
              <p:cNvSpPr/>
              <p:nvPr/>
            </p:nvSpPr>
            <p:spPr>
              <a:xfrm>
                <a:off x="5460326" y="3180911"/>
                <a:ext cx="67136" cy="14423"/>
              </a:xfrm>
              <a:custGeom>
                <a:rect b="b" l="l" r="r" t="t"/>
                <a:pathLst>
                  <a:path extrusionOk="0" h="194" w="903">
                    <a:moveTo>
                      <a:pt x="871" y="1"/>
                    </a:moveTo>
                    <a:lnTo>
                      <a:pt x="773" y="88"/>
                    </a:lnTo>
                    <a:cubicBezTo>
                      <a:pt x="817" y="99"/>
                      <a:pt x="862" y="105"/>
                      <a:pt x="902" y="119"/>
                    </a:cubicBezTo>
                    <a:cubicBezTo>
                      <a:pt x="892" y="85"/>
                      <a:pt x="882" y="44"/>
                      <a:pt x="871" y="1"/>
                    </a:cubicBezTo>
                    <a:close/>
                    <a:moveTo>
                      <a:pt x="304" y="102"/>
                    </a:moveTo>
                    <a:lnTo>
                      <a:pt x="304" y="102"/>
                    </a:lnTo>
                    <a:cubicBezTo>
                      <a:pt x="217" y="112"/>
                      <a:pt x="116" y="125"/>
                      <a:pt x="11" y="156"/>
                    </a:cubicBezTo>
                    <a:cubicBezTo>
                      <a:pt x="7" y="166"/>
                      <a:pt x="4" y="180"/>
                      <a:pt x="1" y="193"/>
                    </a:cubicBezTo>
                    <a:cubicBezTo>
                      <a:pt x="108" y="153"/>
                      <a:pt x="210" y="122"/>
                      <a:pt x="304" y="102"/>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0"/>
              <p:cNvSpPr/>
              <p:nvPr/>
            </p:nvSpPr>
            <p:spPr>
              <a:xfrm>
                <a:off x="5434973" y="3187454"/>
                <a:ext cx="94719" cy="20892"/>
              </a:xfrm>
              <a:custGeom>
                <a:rect b="b" l="l" r="r" t="t"/>
                <a:pathLst>
                  <a:path extrusionOk="0" h="281" w="1274">
                    <a:moveTo>
                      <a:pt x="327" y="111"/>
                    </a:moveTo>
                    <a:cubicBezTo>
                      <a:pt x="321" y="114"/>
                      <a:pt x="314" y="116"/>
                      <a:pt x="308" y="118"/>
                    </a:cubicBezTo>
                    <a:cubicBezTo>
                      <a:pt x="315" y="117"/>
                      <a:pt x="322" y="114"/>
                      <a:pt x="327" y="111"/>
                    </a:cubicBezTo>
                    <a:close/>
                    <a:moveTo>
                      <a:pt x="1114" y="0"/>
                    </a:moveTo>
                    <a:lnTo>
                      <a:pt x="1084" y="31"/>
                    </a:lnTo>
                    <a:cubicBezTo>
                      <a:pt x="1084" y="31"/>
                      <a:pt x="980" y="7"/>
                      <a:pt x="814" y="7"/>
                    </a:cubicBezTo>
                    <a:cubicBezTo>
                      <a:pt x="764" y="7"/>
                      <a:pt x="706" y="7"/>
                      <a:pt x="645" y="14"/>
                    </a:cubicBezTo>
                    <a:cubicBezTo>
                      <a:pt x="551" y="34"/>
                      <a:pt x="449" y="65"/>
                      <a:pt x="342" y="105"/>
                    </a:cubicBezTo>
                    <a:cubicBezTo>
                      <a:pt x="337" y="107"/>
                      <a:pt x="333" y="109"/>
                      <a:pt x="327" y="111"/>
                    </a:cubicBezTo>
                    <a:lnTo>
                      <a:pt x="327" y="111"/>
                    </a:lnTo>
                    <a:cubicBezTo>
                      <a:pt x="431" y="76"/>
                      <a:pt x="548" y="65"/>
                      <a:pt x="662" y="65"/>
                    </a:cubicBezTo>
                    <a:cubicBezTo>
                      <a:pt x="973" y="65"/>
                      <a:pt x="1273" y="159"/>
                      <a:pt x="1273" y="159"/>
                    </a:cubicBezTo>
                    <a:cubicBezTo>
                      <a:pt x="1273" y="159"/>
                      <a:pt x="1259" y="112"/>
                      <a:pt x="1243" y="31"/>
                    </a:cubicBezTo>
                    <a:cubicBezTo>
                      <a:pt x="1203" y="17"/>
                      <a:pt x="1158" y="11"/>
                      <a:pt x="1114" y="0"/>
                    </a:cubicBezTo>
                    <a:close/>
                    <a:moveTo>
                      <a:pt x="258" y="139"/>
                    </a:moveTo>
                    <a:cubicBezTo>
                      <a:pt x="163" y="182"/>
                      <a:pt x="79" y="230"/>
                      <a:pt x="1" y="280"/>
                    </a:cubicBezTo>
                    <a:cubicBezTo>
                      <a:pt x="82" y="233"/>
                      <a:pt x="170" y="182"/>
                      <a:pt x="258" y="139"/>
                    </a:cubicBezTo>
                    <a:close/>
                  </a:path>
                </a:pathLst>
              </a:custGeom>
              <a:solidFill>
                <a:srgbClr val="A4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0"/>
              <p:cNvSpPr/>
              <p:nvPr/>
            </p:nvSpPr>
            <p:spPr>
              <a:xfrm>
                <a:off x="5392595" y="2880617"/>
                <a:ext cx="154643" cy="342073"/>
              </a:xfrm>
              <a:custGeom>
                <a:rect b="b" l="l" r="r" t="t"/>
                <a:pathLst>
                  <a:path extrusionOk="0" h="4601" w="2080">
                    <a:moveTo>
                      <a:pt x="2019" y="1"/>
                    </a:moveTo>
                    <a:cubicBezTo>
                      <a:pt x="2019" y="1"/>
                      <a:pt x="2016" y="1"/>
                      <a:pt x="2011" y="4"/>
                    </a:cubicBezTo>
                    <a:cubicBezTo>
                      <a:pt x="1759" y="132"/>
                      <a:pt x="1509" y="280"/>
                      <a:pt x="1283" y="433"/>
                    </a:cubicBezTo>
                    <a:cubicBezTo>
                      <a:pt x="1027" y="601"/>
                      <a:pt x="797" y="777"/>
                      <a:pt x="615" y="935"/>
                    </a:cubicBezTo>
                    <a:cubicBezTo>
                      <a:pt x="440" y="1090"/>
                      <a:pt x="304" y="1232"/>
                      <a:pt x="234" y="1344"/>
                    </a:cubicBezTo>
                    <a:cubicBezTo>
                      <a:pt x="220" y="1370"/>
                      <a:pt x="206" y="1394"/>
                      <a:pt x="193" y="1421"/>
                    </a:cubicBezTo>
                    <a:cubicBezTo>
                      <a:pt x="1" y="1890"/>
                      <a:pt x="193" y="4600"/>
                      <a:pt x="193" y="4600"/>
                    </a:cubicBezTo>
                    <a:cubicBezTo>
                      <a:pt x="436" y="4377"/>
                      <a:pt x="692" y="4256"/>
                      <a:pt x="922" y="4195"/>
                    </a:cubicBezTo>
                    <a:cubicBezTo>
                      <a:pt x="1027" y="4164"/>
                      <a:pt x="1128" y="4151"/>
                      <a:pt x="1215" y="4141"/>
                    </a:cubicBezTo>
                    <a:cubicBezTo>
                      <a:pt x="1276" y="4134"/>
                      <a:pt x="1334" y="4134"/>
                      <a:pt x="1384" y="4134"/>
                    </a:cubicBezTo>
                    <a:cubicBezTo>
                      <a:pt x="1550" y="4134"/>
                      <a:pt x="1654" y="4158"/>
                      <a:pt x="1654" y="4158"/>
                    </a:cubicBezTo>
                    <a:lnTo>
                      <a:pt x="1684" y="4127"/>
                    </a:lnTo>
                    <a:lnTo>
                      <a:pt x="1782" y="4040"/>
                    </a:lnTo>
                    <a:cubicBezTo>
                      <a:pt x="1664" y="3540"/>
                      <a:pt x="1408" y="2383"/>
                      <a:pt x="1354" y="1657"/>
                    </a:cubicBezTo>
                    <a:cubicBezTo>
                      <a:pt x="1287" y="739"/>
                      <a:pt x="2080" y="1"/>
                      <a:pt x="2019" y="1"/>
                    </a:cubicBezTo>
                    <a:close/>
                  </a:path>
                </a:pathLst>
              </a:custGeom>
              <a:solidFill>
                <a:srgbClr val="BB3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0"/>
              <p:cNvSpPr/>
              <p:nvPr/>
            </p:nvSpPr>
            <p:spPr>
              <a:xfrm>
                <a:off x="5671551" y="3671613"/>
                <a:ext cx="4089" cy="1636"/>
              </a:xfrm>
              <a:custGeom>
                <a:rect b="b" l="l" r="r" t="t"/>
                <a:pathLst>
                  <a:path extrusionOk="0" h="22" w="55">
                    <a:moveTo>
                      <a:pt x="1" y="1"/>
                    </a:moveTo>
                    <a:cubicBezTo>
                      <a:pt x="2" y="1"/>
                      <a:pt x="3" y="1"/>
                      <a:pt x="4" y="2"/>
                    </a:cubicBezTo>
                    <a:lnTo>
                      <a:pt x="4" y="2"/>
                    </a:lnTo>
                    <a:cubicBezTo>
                      <a:pt x="3" y="1"/>
                      <a:pt x="2" y="1"/>
                      <a:pt x="1" y="1"/>
                    </a:cubicBezTo>
                    <a:close/>
                    <a:moveTo>
                      <a:pt x="4" y="2"/>
                    </a:moveTo>
                    <a:lnTo>
                      <a:pt x="4" y="2"/>
                    </a:lnTo>
                    <a:cubicBezTo>
                      <a:pt x="7" y="3"/>
                      <a:pt x="9" y="4"/>
                      <a:pt x="11" y="4"/>
                    </a:cubicBezTo>
                    <a:cubicBezTo>
                      <a:pt x="21" y="7"/>
                      <a:pt x="31" y="11"/>
                      <a:pt x="45" y="18"/>
                    </a:cubicBezTo>
                    <a:lnTo>
                      <a:pt x="55" y="21"/>
                    </a:lnTo>
                    <a:cubicBezTo>
                      <a:pt x="39" y="12"/>
                      <a:pt x="20" y="5"/>
                      <a:pt x="4" y="2"/>
                    </a:cubicBezTo>
                    <a:close/>
                  </a:path>
                </a:pathLst>
              </a:custGeom>
              <a:solidFill>
                <a:srgbClr val="A43F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0"/>
              <p:cNvSpPr/>
              <p:nvPr/>
            </p:nvSpPr>
            <p:spPr>
              <a:xfrm>
                <a:off x="5657797" y="3671390"/>
                <a:ext cx="33159" cy="127209"/>
              </a:xfrm>
              <a:custGeom>
                <a:rect b="b" l="l" r="r" t="t"/>
                <a:pathLst>
                  <a:path extrusionOk="0" h="1711" w="446">
                    <a:moveTo>
                      <a:pt x="149" y="1"/>
                    </a:moveTo>
                    <a:cubicBezTo>
                      <a:pt x="132" y="1"/>
                      <a:pt x="118" y="1"/>
                      <a:pt x="105" y="4"/>
                    </a:cubicBezTo>
                    <a:lnTo>
                      <a:pt x="230" y="21"/>
                    </a:lnTo>
                    <a:cubicBezTo>
                      <a:pt x="216" y="14"/>
                      <a:pt x="206" y="10"/>
                      <a:pt x="196" y="7"/>
                    </a:cubicBezTo>
                    <a:cubicBezTo>
                      <a:pt x="193" y="7"/>
                      <a:pt x="190" y="4"/>
                      <a:pt x="186" y="4"/>
                    </a:cubicBezTo>
                    <a:cubicBezTo>
                      <a:pt x="173" y="1"/>
                      <a:pt x="162" y="1"/>
                      <a:pt x="149" y="1"/>
                    </a:cubicBezTo>
                    <a:close/>
                    <a:moveTo>
                      <a:pt x="88" y="7"/>
                    </a:moveTo>
                    <a:cubicBezTo>
                      <a:pt x="37" y="21"/>
                      <a:pt x="0" y="48"/>
                      <a:pt x="0" y="48"/>
                    </a:cubicBezTo>
                    <a:cubicBezTo>
                      <a:pt x="165" y="200"/>
                      <a:pt x="257" y="699"/>
                      <a:pt x="304" y="1097"/>
                    </a:cubicBezTo>
                    <a:lnTo>
                      <a:pt x="446" y="1711"/>
                    </a:lnTo>
                    <a:lnTo>
                      <a:pt x="429" y="1533"/>
                    </a:lnTo>
                    <a:lnTo>
                      <a:pt x="318" y="287"/>
                    </a:lnTo>
                    <a:cubicBezTo>
                      <a:pt x="263" y="152"/>
                      <a:pt x="190" y="48"/>
                      <a:pt x="88" y="7"/>
                    </a:cubicBezTo>
                    <a:close/>
                  </a:path>
                </a:pathLst>
              </a:custGeom>
              <a:solidFill>
                <a:srgbClr val="653E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0"/>
              <p:cNvSpPr/>
              <p:nvPr/>
            </p:nvSpPr>
            <p:spPr>
              <a:xfrm>
                <a:off x="5681365" y="3692728"/>
                <a:ext cx="12862" cy="109737"/>
              </a:xfrm>
              <a:custGeom>
                <a:rect b="b" l="l" r="r" t="t"/>
                <a:pathLst>
                  <a:path extrusionOk="0" h="1476" w="173">
                    <a:moveTo>
                      <a:pt x="1" y="0"/>
                    </a:moveTo>
                    <a:lnTo>
                      <a:pt x="112" y="1246"/>
                    </a:lnTo>
                    <a:cubicBezTo>
                      <a:pt x="112" y="1239"/>
                      <a:pt x="172" y="446"/>
                      <a:pt x="1" y="0"/>
                    </a:cubicBezTo>
                    <a:close/>
                    <a:moveTo>
                      <a:pt x="112" y="1246"/>
                    </a:moveTo>
                    <a:lnTo>
                      <a:pt x="129" y="1424"/>
                    </a:lnTo>
                    <a:lnTo>
                      <a:pt x="132" y="1448"/>
                    </a:lnTo>
                    <a:lnTo>
                      <a:pt x="159" y="1475"/>
                    </a:lnTo>
                    <a:lnTo>
                      <a:pt x="112" y="1246"/>
                    </a:lnTo>
                    <a:close/>
                  </a:path>
                </a:pathLst>
              </a:custGeom>
              <a:solidFill>
                <a:srgbClr val="653E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0"/>
              <p:cNvSpPr/>
              <p:nvPr/>
            </p:nvSpPr>
            <p:spPr>
              <a:xfrm>
                <a:off x="5664339" y="3671613"/>
                <a:ext cx="32639" cy="130852"/>
              </a:xfrm>
              <a:custGeom>
                <a:rect b="b" l="l" r="r" t="t"/>
                <a:pathLst>
                  <a:path extrusionOk="0" h="1760" w="439">
                    <a:moveTo>
                      <a:pt x="17" y="1"/>
                    </a:moveTo>
                    <a:cubicBezTo>
                      <a:pt x="10" y="1"/>
                      <a:pt x="7" y="4"/>
                      <a:pt x="0" y="4"/>
                    </a:cubicBezTo>
                    <a:cubicBezTo>
                      <a:pt x="102" y="45"/>
                      <a:pt x="175" y="149"/>
                      <a:pt x="230" y="284"/>
                    </a:cubicBezTo>
                    <a:cubicBezTo>
                      <a:pt x="401" y="730"/>
                      <a:pt x="341" y="1523"/>
                      <a:pt x="341" y="1530"/>
                    </a:cubicBezTo>
                    <a:lnTo>
                      <a:pt x="388" y="1759"/>
                    </a:lnTo>
                    <a:cubicBezTo>
                      <a:pt x="388" y="1759"/>
                      <a:pt x="439" y="655"/>
                      <a:pt x="311" y="250"/>
                    </a:cubicBezTo>
                    <a:cubicBezTo>
                      <a:pt x="267" y="119"/>
                      <a:pt x="209" y="52"/>
                      <a:pt x="152" y="21"/>
                    </a:cubicBezTo>
                    <a:lnTo>
                      <a:pt x="142" y="18"/>
                    </a:lnTo>
                    <a:lnTo>
                      <a:pt x="17" y="1"/>
                    </a:lnTo>
                    <a:close/>
                  </a:path>
                </a:pathLst>
              </a:custGeom>
              <a:solidFill>
                <a:srgbClr val="A22B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0"/>
              <p:cNvSpPr/>
              <p:nvPr/>
            </p:nvSpPr>
            <p:spPr>
              <a:xfrm>
                <a:off x="5542110" y="3626261"/>
                <a:ext cx="99180" cy="53753"/>
              </a:xfrm>
              <a:custGeom>
                <a:rect b="b" l="l" r="r" t="t"/>
                <a:pathLst>
                  <a:path extrusionOk="0" h="723" w="1334">
                    <a:moveTo>
                      <a:pt x="554" y="0"/>
                    </a:moveTo>
                    <a:cubicBezTo>
                      <a:pt x="460" y="0"/>
                      <a:pt x="35" y="293"/>
                      <a:pt x="35" y="293"/>
                    </a:cubicBezTo>
                    <a:lnTo>
                      <a:pt x="0" y="480"/>
                    </a:lnTo>
                    <a:lnTo>
                      <a:pt x="615" y="152"/>
                    </a:lnTo>
                    <a:lnTo>
                      <a:pt x="1206" y="723"/>
                    </a:lnTo>
                    <a:cubicBezTo>
                      <a:pt x="1246" y="698"/>
                      <a:pt x="1290" y="678"/>
                      <a:pt x="1333" y="658"/>
                    </a:cubicBezTo>
                    <a:cubicBezTo>
                      <a:pt x="1324" y="648"/>
                      <a:pt x="645" y="0"/>
                      <a:pt x="554" y="0"/>
                    </a:cubicBezTo>
                    <a:close/>
                  </a:path>
                </a:pathLst>
              </a:custGeom>
              <a:solidFill>
                <a:srgbClr val="A22B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0"/>
              <p:cNvSpPr/>
              <p:nvPr/>
            </p:nvSpPr>
            <p:spPr>
              <a:xfrm>
                <a:off x="5631700" y="3674662"/>
                <a:ext cx="13383" cy="5353"/>
              </a:xfrm>
              <a:custGeom>
                <a:rect b="b" l="l" r="r" t="t"/>
                <a:pathLst>
                  <a:path extrusionOk="0" h="72" w="180">
                    <a:moveTo>
                      <a:pt x="180" y="0"/>
                    </a:moveTo>
                    <a:lnTo>
                      <a:pt x="128" y="11"/>
                    </a:lnTo>
                    <a:lnTo>
                      <a:pt x="128" y="7"/>
                    </a:lnTo>
                    <a:cubicBezTo>
                      <a:pt x="85" y="27"/>
                      <a:pt x="41" y="47"/>
                      <a:pt x="1" y="72"/>
                    </a:cubicBezTo>
                    <a:lnTo>
                      <a:pt x="180" y="0"/>
                    </a:lnTo>
                    <a:close/>
                  </a:path>
                </a:pathLst>
              </a:custGeom>
              <a:solidFill>
                <a:srgbClr val="653E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0"/>
              <p:cNvSpPr/>
              <p:nvPr/>
            </p:nvSpPr>
            <p:spPr>
              <a:xfrm>
                <a:off x="5544638" y="3616967"/>
                <a:ext cx="108919" cy="58511"/>
              </a:xfrm>
              <a:custGeom>
                <a:rect b="b" l="l" r="r" t="t"/>
                <a:pathLst>
                  <a:path extrusionOk="0" h="787" w="1465">
                    <a:moveTo>
                      <a:pt x="645" y="1"/>
                    </a:moveTo>
                    <a:cubicBezTo>
                      <a:pt x="635" y="1"/>
                      <a:pt x="625" y="1"/>
                      <a:pt x="614" y="4"/>
                    </a:cubicBezTo>
                    <a:cubicBezTo>
                      <a:pt x="402" y="78"/>
                      <a:pt x="1" y="418"/>
                      <a:pt x="1" y="418"/>
                    </a:cubicBezTo>
                    <a:cubicBezTo>
                      <a:pt x="1" y="418"/>
                      <a:pt x="426" y="125"/>
                      <a:pt x="520" y="125"/>
                    </a:cubicBezTo>
                    <a:cubicBezTo>
                      <a:pt x="611" y="125"/>
                      <a:pt x="1290" y="773"/>
                      <a:pt x="1299" y="783"/>
                    </a:cubicBezTo>
                    <a:lnTo>
                      <a:pt x="1299" y="787"/>
                    </a:lnTo>
                    <a:lnTo>
                      <a:pt x="1351" y="776"/>
                    </a:lnTo>
                    <a:lnTo>
                      <a:pt x="1465" y="733"/>
                    </a:lnTo>
                    <a:cubicBezTo>
                      <a:pt x="1465" y="733"/>
                      <a:pt x="885" y="1"/>
                      <a:pt x="645" y="1"/>
                    </a:cubicBezTo>
                    <a:close/>
                  </a:path>
                </a:pathLst>
              </a:custGeom>
              <a:solidFill>
                <a:srgbClr val="423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0"/>
              <p:cNvSpPr/>
              <p:nvPr/>
            </p:nvSpPr>
            <p:spPr>
              <a:xfrm>
                <a:off x="5513263" y="3705814"/>
                <a:ext cx="3866" cy="4833"/>
              </a:xfrm>
              <a:custGeom>
                <a:rect b="b" l="l" r="r" t="t"/>
                <a:pathLst>
                  <a:path extrusionOk="0" h="65" w="52">
                    <a:moveTo>
                      <a:pt x="52" y="0"/>
                    </a:moveTo>
                    <a:cubicBezTo>
                      <a:pt x="52" y="0"/>
                      <a:pt x="28" y="24"/>
                      <a:pt x="1" y="64"/>
                    </a:cubicBezTo>
                    <a:cubicBezTo>
                      <a:pt x="28" y="24"/>
                      <a:pt x="52" y="0"/>
                      <a:pt x="52" y="0"/>
                    </a:cubicBezTo>
                    <a:close/>
                  </a:path>
                </a:pathLst>
              </a:custGeom>
              <a:solidFill>
                <a:srgbClr val="A22B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0"/>
              <p:cNvSpPr/>
              <p:nvPr/>
            </p:nvSpPr>
            <p:spPr>
              <a:xfrm>
                <a:off x="5511553" y="3705814"/>
                <a:ext cx="5576" cy="8253"/>
              </a:xfrm>
              <a:custGeom>
                <a:rect b="b" l="l" r="r" t="t"/>
                <a:pathLst>
                  <a:path extrusionOk="0" h="111" w="75">
                    <a:moveTo>
                      <a:pt x="75" y="0"/>
                    </a:moveTo>
                    <a:lnTo>
                      <a:pt x="75" y="0"/>
                    </a:lnTo>
                    <a:cubicBezTo>
                      <a:pt x="75" y="0"/>
                      <a:pt x="51" y="24"/>
                      <a:pt x="24" y="64"/>
                    </a:cubicBezTo>
                    <a:cubicBezTo>
                      <a:pt x="17" y="78"/>
                      <a:pt x="7" y="94"/>
                      <a:pt x="0" y="111"/>
                    </a:cubicBezTo>
                    <a:cubicBezTo>
                      <a:pt x="44" y="44"/>
                      <a:pt x="75" y="0"/>
                      <a:pt x="75" y="0"/>
                    </a:cubicBezTo>
                    <a:close/>
                  </a:path>
                </a:pathLst>
              </a:custGeom>
              <a:solidFill>
                <a:srgbClr val="A9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0"/>
              <p:cNvSpPr/>
              <p:nvPr/>
            </p:nvSpPr>
            <p:spPr>
              <a:xfrm>
                <a:off x="5489397" y="3716074"/>
                <a:ext cx="69887" cy="46170"/>
              </a:xfrm>
              <a:custGeom>
                <a:rect b="b" l="l" r="r" t="t"/>
                <a:pathLst>
                  <a:path extrusionOk="0" h="621" w="940">
                    <a:moveTo>
                      <a:pt x="278" y="1"/>
                    </a:moveTo>
                    <a:cubicBezTo>
                      <a:pt x="197" y="125"/>
                      <a:pt x="86" y="300"/>
                      <a:pt x="52" y="385"/>
                    </a:cubicBezTo>
                    <a:cubicBezTo>
                      <a:pt x="1" y="513"/>
                      <a:pt x="96" y="621"/>
                      <a:pt x="420" y="621"/>
                    </a:cubicBezTo>
                    <a:cubicBezTo>
                      <a:pt x="437" y="621"/>
                      <a:pt x="454" y="618"/>
                      <a:pt x="474" y="618"/>
                    </a:cubicBezTo>
                    <a:cubicBezTo>
                      <a:pt x="838" y="608"/>
                      <a:pt x="939" y="149"/>
                      <a:pt x="939" y="149"/>
                    </a:cubicBezTo>
                    <a:lnTo>
                      <a:pt x="939" y="149"/>
                    </a:lnTo>
                    <a:cubicBezTo>
                      <a:pt x="939" y="149"/>
                      <a:pt x="767" y="432"/>
                      <a:pt x="531" y="432"/>
                    </a:cubicBezTo>
                    <a:cubicBezTo>
                      <a:pt x="480" y="432"/>
                      <a:pt x="426" y="418"/>
                      <a:pt x="373" y="388"/>
                    </a:cubicBezTo>
                    <a:cubicBezTo>
                      <a:pt x="187" y="284"/>
                      <a:pt x="220" y="118"/>
                      <a:pt x="278" y="1"/>
                    </a:cubicBezTo>
                    <a:close/>
                  </a:path>
                </a:pathLst>
              </a:custGeom>
              <a:solidFill>
                <a:srgbClr val="A22B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0"/>
              <p:cNvSpPr/>
              <p:nvPr/>
            </p:nvSpPr>
            <p:spPr>
              <a:xfrm>
                <a:off x="5503300" y="3713992"/>
                <a:ext cx="55984" cy="34274"/>
              </a:xfrm>
              <a:custGeom>
                <a:rect b="b" l="l" r="r" t="t"/>
                <a:pathLst>
                  <a:path extrusionOk="0" h="461" w="753">
                    <a:moveTo>
                      <a:pt x="111" y="1"/>
                    </a:moveTo>
                    <a:cubicBezTo>
                      <a:pt x="105" y="12"/>
                      <a:pt x="97" y="18"/>
                      <a:pt x="91" y="29"/>
                    </a:cubicBezTo>
                    <a:cubicBezTo>
                      <a:pt x="33" y="146"/>
                      <a:pt x="0" y="312"/>
                      <a:pt x="186" y="416"/>
                    </a:cubicBezTo>
                    <a:cubicBezTo>
                      <a:pt x="239" y="446"/>
                      <a:pt x="293" y="460"/>
                      <a:pt x="344" y="460"/>
                    </a:cubicBezTo>
                    <a:cubicBezTo>
                      <a:pt x="580" y="460"/>
                      <a:pt x="752" y="177"/>
                      <a:pt x="752" y="177"/>
                    </a:cubicBezTo>
                    <a:lnTo>
                      <a:pt x="752" y="177"/>
                    </a:lnTo>
                    <a:cubicBezTo>
                      <a:pt x="752" y="177"/>
                      <a:pt x="513" y="369"/>
                      <a:pt x="317" y="369"/>
                    </a:cubicBezTo>
                    <a:cubicBezTo>
                      <a:pt x="256" y="369"/>
                      <a:pt x="203" y="352"/>
                      <a:pt x="158" y="308"/>
                    </a:cubicBezTo>
                    <a:cubicBezTo>
                      <a:pt x="54" y="200"/>
                      <a:pt x="74" y="82"/>
                      <a:pt x="111" y="1"/>
                    </a:cubicBezTo>
                    <a:close/>
                  </a:path>
                </a:pathLst>
              </a:custGeom>
              <a:solidFill>
                <a:srgbClr val="A9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0"/>
              <p:cNvSpPr/>
              <p:nvPr/>
            </p:nvSpPr>
            <p:spPr>
              <a:xfrm>
                <a:off x="5675863" y="3733843"/>
                <a:ext cx="20892" cy="135089"/>
              </a:xfrm>
              <a:custGeom>
                <a:rect b="b" l="l" r="r" t="t"/>
                <a:pathLst>
                  <a:path extrusionOk="0" h="1817" w="281">
                    <a:moveTo>
                      <a:pt x="0" y="0"/>
                    </a:moveTo>
                    <a:lnTo>
                      <a:pt x="156" y="1816"/>
                    </a:lnTo>
                    <a:lnTo>
                      <a:pt x="280" y="1746"/>
                    </a:lnTo>
                    <a:lnTo>
                      <a:pt x="203" y="891"/>
                    </a:lnTo>
                    <a:lnTo>
                      <a:pt x="105" y="784"/>
                    </a:lnTo>
                    <a:cubicBezTo>
                      <a:pt x="105" y="784"/>
                      <a:pt x="95" y="547"/>
                      <a:pt x="61" y="257"/>
                    </a:cubicBezTo>
                    <a:lnTo>
                      <a:pt x="0" y="0"/>
                    </a:lnTo>
                    <a:close/>
                  </a:path>
                </a:pathLst>
              </a:custGeom>
              <a:solidFill>
                <a:srgbClr val="653E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0"/>
              <p:cNvSpPr/>
              <p:nvPr/>
            </p:nvSpPr>
            <p:spPr>
              <a:xfrm>
                <a:off x="5690882" y="3793322"/>
                <a:ext cx="88176" cy="70333"/>
              </a:xfrm>
              <a:custGeom>
                <a:rect b="b" l="l" r="r" t="t"/>
                <a:pathLst>
                  <a:path extrusionOk="0" h="946" w="1186">
                    <a:moveTo>
                      <a:pt x="983" y="1"/>
                    </a:moveTo>
                    <a:lnTo>
                      <a:pt x="125" y="611"/>
                    </a:lnTo>
                    <a:lnTo>
                      <a:pt x="4" y="95"/>
                    </a:lnTo>
                    <a:lnTo>
                      <a:pt x="1" y="91"/>
                    </a:lnTo>
                    <a:lnTo>
                      <a:pt x="78" y="946"/>
                    </a:lnTo>
                    <a:lnTo>
                      <a:pt x="1185" y="338"/>
                    </a:lnTo>
                    <a:lnTo>
                      <a:pt x="983" y="1"/>
                    </a:lnTo>
                    <a:close/>
                  </a:path>
                </a:pathLst>
              </a:custGeom>
              <a:solidFill>
                <a:srgbClr val="653E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0"/>
              <p:cNvSpPr/>
              <p:nvPr/>
            </p:nvSpPr>
            <p:spPr>
              <a:xfrm>
                <a:off x="5680324" y="3752951"/>
                <a:ext cx="10632" cy="47211"/>
              </a:xfrm>
              <a:custGeom>
                <a:rect b="b" l="l" r="r" t="t"/>
                <a:pathLst>
                  <a:path extrusionOk="0" h="635" w="143">
                    <a:moveTo>
                      <a:pt x="1" y="0"/>
                    </a:moveTo>
                    <a:cubicBezTo>
                      <a:pt x="35" y="290"/>
                      <a:pt x="45" y="527"/>
                      <a:pt x="45" y="527"/>
                    </a:cubicBezTo>
                    <a:lnTo>
                      <a:pt x="143" y="634"/>
                    </a:lnTo>
                    <a:lnTo>
                      <a:pt x="143" y="614"/>
                    </a:lnTo>
                    <a:lnTo>
                      <a:pt x="1" y="0"/>
                    </a:lnTo>
                    <a:close/>
                  </a:path>
                </a:pathLst>
              </a:custGeom>
              <a:solidFill>
                <a:srgbClr val="552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0"/>
              <p:cNvSpPr/>
              <p:nvPr/>
            </p:nvSpPr>
            <p:spPr>
              <a:xfrm>
                <a:off x="5690882" y="3798601"/>
                <a:ext cx="297" cy="1859"/>
              </a:xfrm>
              <a:custGeom>
                <a:rect b="b" l="l" r="r" t="t"/>
                <a:pathLst>
                  <a:path extrusionOk="0" h="25" w="4">
                    <a:moveTo>
                      <a:pt x="1" y="0"/>
                    </a:moveTo>
                    <a:lnTo>
                      <a:pt x="1" y="20"/>
                    </a:lnTo>
                    <a:lnTo>
                      <a:pt x="4" y="24"/>
                    </a:lnTo>
                    <a:lnTo>
                      <a:pt x="1" y="0"/>
                    </a:lnTo>
                    <a:close/>
                  </a:path>
                </a:pathLst>
              </a:custGeom>
              <a:solidFill>
                <a:srgbClr val="552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0"/>
              <p:cNvSpPr/>
              <p:nvPr/>
            </p:nvSpPr>
            <p:spPr>
              <a:xfrm>
                <a:off x="5559210" y="3786854"/>
                <a:ext cx="119699" cy="203266"/>
              </a:xfrm>
              <a:custGeom>
                <a:rect b="b" l="l" r="r" t="t"/>
                <a:pathLst>
                  <a:path extrusionOk="0" h="2734" w="1610">
                    <a:moveTo>
                      <a:pt x="807" y="0"/>
                    </a:moveTo>
                    <a:lnTo>
                      <a:pt x="486" y="469"/>
                    </a:lnTo>
                    <a:lnTo>
                      <a:pt x="969" y="620"/>
                    </a:lnTo>
                    <a:cubicBezTo>
                      <a:pt x="878" y="273"/>
                      <a:pt x="807" y="0"/>
                      <a:pt x="807" y="0"/>
                    </a:cubicBezTo>
                    <a:close/>
                    <a:moveTo>
                      <a:pt x="976" y="651"/>
                    </a:moveTo>
                    <a:lnTo>
                      <a:pt x="1066" y="1262"/>
                    </a:lnTo>
                    <a:lnTo>
                      <a:pt x="223" y="854"/>
                    </a:lnTo>
                    <a:lnTo>
                      <a:pt x="0" y="1178"/>
                    </a:lnTo>
                    <a:lnTo>
                      <a:pt x="1407" y="2733"/>
                    </a:lnTo>
                    <a:lnTo>
                      <a:pt x="1610" y="2517"/>
                    </a:lnTo>
                    <a:cubicBezTo>
                      <a:pt x="1610" y="2517"/>
                      <a:pt x="1549" y="2372"/>
                      <a:pt x="1407" y="2085"/>
                    </a:cubicBezTo>
                    <a:cubicBezTo>
                      <a:pt x="1320" y="1913"/>
                      <a:pt x="1121" y="1198"/>
                      <a:pt x="976" y="651"/>
                    </a:cubicBezTo>
                    <a:close/>
                  </a:path>
                </a:pathLst>
              </a:custGeom>
              <a:solidFill>
                <a:srgbClr val="653E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0"/>
              <p:cNvSpPr/>
              <p:nvPr/>
            </p:nvSpPr>
            <p:spPr>
              <a:xfrm>
                <a:off x="5575790" y="3821649"/>
                <a:ext cx="62749" cy="59032"/>
              </a:xfrm>
              <a:custGeom>
                <a:rect b="b" l="l" r="r" t="t"/>
                <a:pathLst>
                  <a:path extrusionOk="0" h="794" w="844">
                    <a:moveTo>
                      <a:pt x="263" y="1"/>
                    </a:moveTo>
                    <a:lnTo>
                      <a:pt x="0" y="386"/>
                    </a:lnTo>
                    <a:lnTo>
                      <a:pt x="843" y="794"/>
                    </a:lnTo>
                    <a:lnTo>
                      <a:pt x="753" y="183"/>
                    </a:lnTo>
                    <a:cubicBezTo>
                      <a:pt x="753" y="173"/>
                      <a:pt x="749" y="163"/>
                      <a:pt x="746" y="152"/>
                    </a:cubicBezTo>
                    <a:lnTo>
                      <a:pt x="263" y="1"/>
                    </a:lnTo>
                    <a:close/>
                  </a:path>
                </a:pathLst>
              </a:custGeom>
              <a:solidFill>
                <a:srgbClr val="A22B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0"/>
              <p:cNvSpPr/>
              <p:nvPr/>
            </p:nvSpPr>
            <p:spPr>
              <a:xfrm>
                <a:off x="5597574" y="4408187"/>
                <a:ext cx="112488" cy="107730"/>
              </a:xfrm>
              <a:custGeom>
                <a:rect b="b" l="l" r="r" t="t"/>
                <a:pathLst>
                  <a:path extrusionOk="0" h="1449" w="1513">
                    <a:moveTo>
                      <a:pt x="213" y="453"/>
                    </a:moveTo>
                    <a:cubicBezTo>
                      <a:pt x="115" y="460"/>
                      <a:pt x="58" y="474"/>
                      <a:pt x="28" y="483"/>
                    </a:cubicBezTo>
                    <a:cubicBezTo>
                      <a:pt x="89" y="470"/>
                      <a:pt x="153" y="460"/>
                      <a:pt x="213" y="453"/>
                    </a:cubicBezTo>
                    <a:close/>
                    <a:moveTo>
                      <a:pt x="0" y="1"/>
                    </a:moveTo>
                    <a:lnTo>
                      <a:pt x="0" y="487"/>
                    </a:lnTo>
                    <a:lnTo>
                      <a:pt x="8" y="1"/>
                    </a:lnTo>
                    <a:close/>
                    <a:moveTo>
                      <a:pt x="581" y="460"/>
                    </a:moveTo>
                    <a:lnTo>
                      <a:pt x="581" y="460"/>
                    </a:lnTo>
                    <a:cubicBezTo>
                      <a:pt x="716" y="483"/>
                      <a:pt x="844" y="531"/>
                      <a:pt x="952" y="619"/>
                    </a:cubicBezTo>
                    <a:cubicBezTo>
                      <a:pt x="1202" y="726"/>
                      <a:pt x="1377" y="1091"/>
                      <a:pt x="1492" y="1449"/>
                    </a:cubicBezTo>
                    <a:cubicBezTo>
                      <a:pt x="1499" y="1445"/>
                      <a:pt x="1506" y="1445"/>
                      <a:pt x="1512" y="1445"/>
                    </a:cubicBezTo>
                    <a:lnTo>
                      <a:pt x="1472" y="1145"/>
                    </a:lnTo>
                    <a:cubicBezTo>
                      <a:pt x="1357" y="815"/>
                      <a:pt x="1175" y="531"/>
                      <a:pt x="891" y="494"/>
                    </a:cubicBezTo>
                    <a:cubicBezTo>
                      <a:pt x="773" y="477"/>
                      <a:pt x="668" y="466"/>
                      <a:pt x="581" y="460"/>
                    </a:cubicBezTo>
                    <a:close/>
                  </a:path>
                </a:pathLst>
              </a:custGeom>
              <a:solidFill>
                <a:srgbClr val="9985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0"/>
              <p:cNvSpPr/>
              <p:nvPr/>
            </p:nvSpPr>
            <p:spPr>
              <a:xfrm>
                <a:off x="5597574" y="4083877"/>
                <a:ext cx="4312" cy="107655"/>
              </a:xfrm>
              <a:custGeom>
                <a:rect b="b" l="l" r="r" t="t"/>
                <a:pathLst>
                  <a:path extrusionOk="0" h="1448" w="58">
                    <a:moveTo>
                      <a:pt x="0" y="0"/>
                    </a:moveTo>
                    <a:lnTo>
                      <a:pt x="0" y="1343"/>
                    </a:lnTo>
                    <a:cubicBezTo>
                      <a:pt x="14" y="1380"/>
                      <a:pt x="31" y="1414"/>
                      <a:pt x="44" y="1447"/>
                    </a:cubicBezTo>
                    <a:lnTo>
                      <a:pt x="58" y="212"/>
                    </a:lnTo>
                    <a:lnTo>
                      <a:pt x="0" y="0"/>
                    </a:lnTo>
                    <a:close/>
                  </a:path>
                </a:pathLst>
              </a:custGeom>
              <a:solidFill>
                <a:srgbClr val="D28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0"/>
              <p:cNvSpPr/>
              <p:nvPr/>
            </p:nvSpPr>
            <p:spPr>
              <a:xfrm>
                <a:off x="5597574" y="4183653"/>
                <a:ext cx="3346" cy="134272"/>
              </a:xfrm>
              <a:custGeom>
                <a:rect b="b" l="l" r="r" t="t"/>
                <a:pathLst>
                  <a:path extrusionOk="0" h="1806" w="45">
                    <a:moveTo>
                      <a:pt x="0" y="1"/>
                    </a:moveTo>
                    <a:lnTo>
                      <a:pt x="0" y="1806"/>
                    </a:lnTo>
                    <a:lnTo>
                      <a:pt x="21" y="1799"/>
                    </a:lnTo>
                    <a:lnTo>
                      <a:pt x="44" y="105"/>
                    </a:lnTo>
                    <a:cubicBezTo>
                      <a:pt x="31" y="72"/>
                      <a:pt x="14" y="38"/>
                      <a:pt x="0" y="1"/>
                    </a:cubicBezTo>
                    <a:close/>
                  </a:path>
                </a:pathLst>
              </a:custGeom>
              <a:solidFill>
                <a:srgbClr val="9985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0"/>
              <p:cNvSpPr/>
              <p:nvPr/>
            </p:nvSpPr>
            <p:spPr>
              <a:xfrm>
                <a:off x="5597574" y="4317407"/>
                <a:ext cx="1561" cy="90853"/>
              </a:xfrm>
              <a:custGeom>
                <a:rect b="b" l="l" r="r" t="t"/>
                <a:pathLst>
                  <a:path extrusionOk="0" h="1222" w="21">
                    <a:moveTo>
                      <a:pt x="21" y="0"/>
                    </a:moveTo>
                    <a:lnTo>
                      <a:pt x="0" y="7"/>
                    </a:lnTo>
                    <a:lnTo>
                      <a:pt x="0" y="1222"/>
                    </a:lnTo>
                    <a:lnTo>
                      <a:pt x="8" y="1222"/>
                    </a:lnTo>
                    <a:lnTo>
                      <a:pt x="21" y="0"/>
                    </a:lnTo>
                    <a:close/>
                  </a:path>
                </a:pathLst>
              </a:custGeom>
              <a:solidFill>
                <a:srgbClr val="B18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0"/>
              <p:cNvSpPr/>
              <p:nvPr/>
            </p:nvSpPr>
            <p:spPr>
              <a:xfrm>
                <a:off x="5708503" y="4515621"/>
                <a:ext cx="13606" cy="61039"/>
              </a:xfrm>
              <a:custGeom>
                <a:rect b="b" l="l" r="r" t="t"/>
                <a:pathLst>
                  <a:path extrusionOk="0" h="821" w="183">
                    <a:moveTo>
                      <a:pt x="20" y="0"/>
                    </a:moveTo>
                    <a:cubicBezTo>
                      <a:pt x="14" y="0"/>
                      <a:pt x="7" y="0"/>
                      <a:pt x="0" y="4"/>
                    </a:cubicBezTo>
                    <a:cubicBezTo>
                      <a:pt x="10" y="41"/>
                      <a:pt x="24" y="78"/>
                      <a:pt x="34" y="119"/>
                    </a:cubicBezTo>
                    <a:lnTo>
                      <a:pt x="20" y="0"/>
                    </a:lnTo>
                    <a:close/>
                    <a:moveTo>
                      <a:pt x="165" y="712"/>
                    </a:moveTo>
                    <a:cubicBezTo>
                      <a:pt x="176" y="780"/>
                      <a:pt x="182" y="820"/>
                      <a:pt x="182" y="820"/>
                    </a:cubicBezTo>
                    <a:cubicBezTo>
                      <a:pt x="182" y="820"/>
                      <a:pt x="179" y="780"/>
                      <a:pt x="176" y="712"/>
                    </a:cubicBezTo>
                    <a:close/>
                  </a:path>
                </a:pathLst>
              </a:custGeom>
              <a:solidFill>
                <a:srgbClr val="4D4C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0"/>
              <p:cNvSpPr/>
              <p:nvPr/>
            </p:nvSpPr>
            <p:spPr>
              <a:xfrm>
                <a:off x="5557500" y="3874362"/>
                <a:ext cx="52415" cy="69292"/>
              </a:xfrm>
              <a:custGeom>
                <a:rect b="b" l="l" r="r" t="t"/>
                <a:pathLst>
                  <a:path extrusionOk="0" h="932" w="705">
                    <a:moveTo>
                      <a:pt x="23" y="1"/>
                    </a:moveTo>
                    <a:lnTo>
                      <a:pt x="0" y="233"/>
                    </a:lnTo>
                    <a:cubicBezTo>
                      <a:pt x="229" y="466"/>
                      <a:pt x="479" y="712"/>
                      <a:pt x="705" y="932"/>
                    </a:cubicBezTo>
                    <a:lnTo>
                      <a:pt x="23" y="1"/>
                    </a:lnTo>
                    <a:close/>
                  </a:path>
                </a:pathLst>
              </a:custGeom>
              <a:solidFill>
                <a:srgbClr val="653E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0"/>
              <p:cNvSpPr/>
              <p:nvPr/>
            </p:nvSpPr>
            <p:spPr>
              <a:xfrm>
                <a:off x="5502036" y="3891686"/>
                <a:ext cx="292334" cy="580803"/>
              </a:xfrm>
              <a:custGeom>
                <a:rect b="b" l="l" r="r" t="t"/>
                <a:pathLst>
                  <a:path extrusionOk="0" h="7812" w="3932">
                    <a:moveTo>
                      <a:pt x="746" y="0"/>
                    </a:moveTo>
                    <a:lnTo>
                      <a:pt x="0" y="7812"/>
                    </a:lnTo>
                    <a:lnTo>
                      <a:pt x="634" y="7640"/>
                    </a:lnTo>
                    <a:lnTo>
                      <a:pt x="833" y="7569"/>
                    </a:lnTo>
                    <a:cubicBezTo>
                      <a:pt x="935" y="7532"/>
                      <a:pt x="1100" y="7474"/>
                      <a:pt x="1285" y="7434"/>
                    </a:cubicBezTo>
                    <a:lnTo>
                      <a:pt x="1285" y="6948"/>
                    </a:lnTo>
                    <a:lnTo>
                      <a:pt x="1285" y="5733"/>
                    </a:lnTo>
                    <a:lnTo>
                      <a:pt x="1285" y="3928"/>
                    </a:lnTo>
                    <a:lnTo>
                      <a:pt x="1285" y="2585"/>
                    </a:lnTo>
                    <a:lnTo>
                      <a:pt x="1343" y="2797"/>
                    </a:lnTo>
                    <a:lnTo>
                      <a:pt x="2713" y="7737"/>
                    </a:lnTo>
                    <a:lnTo>
                      <a:pt x="3931" y="7407"/>
                    </a:lnTo>
                    <a:lnTo>
                      <a:pt x="2234" y="2811"/>
                    </a:lnTo>
                    <a:lnTo>
                      <a:pt x="1576" y="867"/>
                    </a:lnTo>
                    <a:lnTo>
                      <a:pt x="1451" y="699"/>
                    </a:lnTo>
                    <a:cubicBezTo>
                      <a:pt x="1225" y="479"/>
                      <a:pt x="975" y="233"/>
                      <a:pt x="746" y="0"/>
                    </a:cubicBezTo>
                    <a:close/>
                  </a:path>
                </a:pathLst>
              </a:custGeom>
              <a:solidFill>
                <a:srgbClr val="423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0"/>
              <p:cNvSpPr/>
              <p:nvPr/>
            </p:nvSpPr>
            <p:spPr>
              <a:xfrm>
                <a:off x="5703744" y="4442313"/>
                <a:ext cx="130480" cy="107730"/>
              </a:xfrm>
              <a:custGeom>
                <a:rect b="b" l="l" r="r" t="t"/>
                <a:pathLst>
                  <a:path extrusionOk="0" h="1449" w="1755">
                    <a:moveTo>
                      <a:pt x="44" y="686"/>
                    </a:moveTo>
                    <a:lnTo>
                      <a:pt x="84" y="986"/>
                    </a:lnTo>
                    <a:lnTo>
                      <a:pt x="98" y="1105"/>
                    </a:lnTo>
                    <a:cubicBezTo>
                      <a:pt x="131" y="1226"/>
                      <a:pt x="162" y="1344"/>
                      <a:pt x="182" y="1449"/>
                    </a:cubicBezTo>
                    <a:lnTo>
                      <a:pt x="212" y="1449"/>
                    </a:lnTo>
                    <a:cubicBezTo>
                      <a:pt x="186" y="1229"/>
                      <a:pt x="135" y="943"/>
                      <a:pt x="44" y="686"/>
                    </a:cubicBezTo>
                    <a:close/>
                    <a:moveTo>
                      <a:pt x="1218" y="1"/>
                    </a:moveTo>
                    <a:lnTo>
                      <a:pt x="0" y="331"/>
                    </a:lnTo>
                    <a:lnTo>
                      <a:pt x="321" y="1449"/>
                    </a:lnTo>
                    <a:lnTo>
                      <a:pt x="1667" y="1348"/>
                    </a:lnTo>
                    <a:lnTo>
                      <a:pt x="1754" y="1449"/>
                    </a:lnTo>
                    <a:lnTo>
                      <a:pt x="1754" y="1449"/>
                    </a:lnTo>
                    <a:lnTo>
                      <a:pt x="1471" y="683"/>
                    </a:lnTo>
                    <a:cubicBezTo>
                      <a:pt x="1441" y="858"/>
                      <a:pt x="1427" y="871"/>
                      <a:pt x="1424" y="871"/>
                    </a:cubicBezTo>
                    <a:lnTo>
                      <a:pt x="1299" y="871"/>
                    </a:lnTo>
                    <a:cubicBezTo>
                      <a:pt x="1299" y="871"/>
                      <a:pt x="1302" y="619"/>
                      <a:pt x="1377" y="429"/>
                    </a:cubicBezTo>
                    <a:lnTo>
                      <a:pt x="1218" y="1"/>
                    </a:lnTo>
                    <a:close/>
                  </a:path>
                </a:pathLst>
              </a:custGeom>
              <a:solidFill>
                <a:srgbClr val="A22B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0"/>
              <p:cNvSpPr/>
              <p:nvPr/>
            </p:nvSpPr>
            <p:spPr>
              <a:xfrm>
                <a:off x="5717276" y="4549970"/>
                <a:ext cx="4312" cy="18661"/>
              </a:xfrm>
              <a:custGeom>
                <a:rect b="b" l="l" r="r" t="t"/>
                <a:pathLst>
                  <a:path extrusionOk="0" h="251" w="58">
                    <a:moveTo>
                      <a:pt x="0" y="1"/>
                    </a:moveTo>
                    <a:cubicBezTo>
                      <a:pt x="21" y="102"/>
                      <a:pt x="38" y="190"/>
                      <a:pt x="47" y="250"/>
                    </a:cubicBezTo>
                    <a:lnTo>
                      <a:pt x="58" y="250"/>
                    </a:lnTo>
                    <a:cubicBezTo>
                      <a:pt x="51" y="190"/>
                      <a:pt x="44" y="102"/>
                      <a:pt x="30" y="1"/>
                    </a:cubicBezTo>
                    <a:close/>
                  </a:path>
                </a:pathLst>
              </a:custGeom>
              <a:solidFill>
                <a:srgbClr val="423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0"/>
              <p:cNvSpPr/>
              <p:nvPr/>
            </p:nvSpPr>
            <p:spPr>
              <a:xfrm>
                <a:off x="5800323" y="4474208"/>
                <a:ext cx="12788" cy="32936"/>
              </a:xfrm>
              <a:custGeom>
                <a:rect b="b" l="l" r="r" t="t"/>
                <a:pathLst>
                  <a:path extrusionOk="0" h="443" w="172">
                    <a:moveTo>
                      <a:pt x="78" y="0"/>
                    </a:moveTo>
                    <a:cubicBezTo>
                      <a:pt x="3" y="190"/>
                      <a:pt x="0" y="442"/>
                      <a:pt x="0" y="442"/>
                    </a:cubicBezTo>
                    <a:lnTo>
                      <a:pt x="125" y="442"/>
                    </a:lnTo>
                    <a:cubicBezTo>
                      <a:pt x="128" y="442"/>
                      <a:pt x="142" y="429"/>
                      <a:pt x="172" y="254"/>
                    </a:cubicBezTo>
                    <a:lnTo>
                      <a:pt x="78" y="0"/>
                    </a:lnTo>
                    <a:close/>
                  </a:path>
                </a:pathLst>
              </a:custGeom>
              <a:solidFill>
                <a:srgbClr val="D699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0"/>
              <p:cNvSpPr/>
              <p:nvPr/>
            </p:nvSpPr>
            <p:spPr>
              <a:xfrm>
                <a:off x="5559210" y="4441644"/>
                <a:ext cx="109142" cy="77321"/>
              </a:xfrm>
              <a:custGeom>
                <a:rect b="b" l="l" r="r" t="t"/>
                <a:pathLst>
                  <a:path extrusionOk="0" h="1040" w="1468">
                    <a:moveTo>
                      <a:pt x="1464" y="165"/>
                    </a:moveTo>
                    <a:lnTo>
                      <a:pt x="1464" y="165"/>
                    </a:lnTo>
                    <a:cubicBezTo>
                      <a:pt x="1465" y="166"/>
                      <a:pt x="1467" y="167"/>
                      <a:pt x="1468" y="169"/>
                    </a:cubicBezTo>
                    <a:lnTo>
                      <a:pt x="1465" y="165"/>
                    </a:lnTo>
                    <a:cubicBezTo>
                      <a:pt x="1465" y="165"/>
                      <a:pt x="1464" y="165"/>
                      <a:pt x="1464" y="165"/>
                    </a:cubicBezTo>
                    <a:close/>
                    <a:moveTo>
                      <a:pt x="126" y="150"/>
                    </a:moveTo>
                    <a:cubicBezTo>
                      <a:pt x="103" y="158"/>
                      <a:pt x="83" y="165"/>
                      <a:pt x="64" y="172"/>
                    </a:cubicBezTo>
                    <a:lnTo>
                      <a:pt x="126" y="150"/>
                    </a:lnTo>
                    <a:close/>
                    <a:moveTo>
                      <a:pt x="854" y="0"/>
                    </a:moveTo>
                    <a:cubicBezTo>
                      <a:pt x="807" y="0"/>
                      <a:pt x="767" y="3"/>
                      <a:pt x="729" y="3"/>
                    </a:cubicBezTo>
                    <a:cubicBezTo>
                      <a:pt x="669" y="10"/>
                      <a:pt x="605" y="20"/>
                      <a:pt x="544" y="33"/>
                    </a:cubicBezTo>
                    <a:cubicBezTo>
                      <a:pt x="524" y="37"/>
                      <a:pt x="516" y="44"/>
                      <a:pt x="516" y="44"/>
                    </a:cubicBezTo>
                    <a:lnTo>
                      <a:pt x="516" y="37"/>
                    </a:lnTo>
                    <a:cubicBezTo>
                      <a:pt x="411" y="60"/>
                      <a:pt x="313" y="88"/>
                      <a:pt x="229" y="115"/>
                    </a:cubicBezTo>
                    <a:lnTo>
                      <a:pt x="229" y="115"/>
                    </a:lnTo>
                    <a:cubicBezTo>
                      <a:pt x="231" y="112"/>
                      <a:pt x="233" y="111"/>
                      <a:pt x="233" y="111"/>
                    </a:cubicBezTo>
                    <a:lnTo>
                      <a:pt x="233" y="111"/>
                    </a:lnTo>
                    <a:lnTo>
                      <a:pt x="126" y="150"/>
                    </a:lnTo>
                    <a:lnTo>
                      <a:pt x="126" y="150"/>
                    </a:lnTo>
                    <a:cubicBezTo>
                      <a:pt x="157" y="139"/>
                      <a:pt x="191" y="127"/>
                      <a:pt x="229" y="115"/>
                    </a:cubicBezTo>
                    <a:lnTo>
                      <a:pt x="229" y="115"/>
                    </a:lnTo>
                    <a:cubicBezTo>
                      <a:pt x="207" y="135"/>
                      <a:pt x="108" y="229"/>
                      <a:pt x="0" y="354"/>
                    </a:cubicBezTo>
                    <a:lnTo>
                      <a:pt x="243" y="1039"/>
                    </a:lnTo>
                    <a:cubicBezTo>
                      <a:pt x="277" y="911"/>
                      <a:pt x="324" y="776"/>
                      <a:pt x="388" y="641"/>
                    </a:cubicBezTo>
                    <a:cubicBezTo>
                      <a:pt x="594" y="219"/>
                      <a:pt x="1050" y="155"/>
                      <a:pt x="1299" y="155"/>
                    </a:cubicBezTo>
                    <a:cubicBezTo>
                      <a:pt x="1393" y="155"/>
                      <a:pt x="1455" y="164"/>
                      <a:pt x="1464" y="165"/>
                    </a:cubicBezTo>
                    <a:lnTo>
                      <a:pt x="1464" y="165"/>
                    </a:lnTo>
                    <a:cubicBezTo>
                      <a:pt x="1357" y="80"/>
                      <a:pt x="1231" y="33"/>
                      <a:pt x="1097" y="10"/>
                    </a:cubicBezTo>
                    <a:cubicBezTo>
                      <a:pt x="1002" y="3"/>
                      <a:pt x="921" y="0"/>
                      <a:pt x="854" y="0"/>
                    </a:cubicBezTo>
                    <a:close/>
                  </a:path>
                </a:pathLst>
              </a:custGeom>
              <a:solidFill>
                <a:srgbClr val="A22B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0"/>
              <p:cNvSpPr/>
              <p:nvPr/>
            </p:nvSpPr>
            <p:spPr>
              <a:xfrm>
                <a:off x="5577277" y="4453093"/>
                <a:ext cx="144829" cy="123566"/>
              </a:xfrm>
              <a:custGeom>
                <a:rect b="b" l="l" r="r" t="t"/>
                <a:pathLst>
                  <a:path extrusionOk="0" h="1662" w="1948">
                    <a:moveTo>
                      <a:pt x="1056" y="1"/>
                    </a:moveTo>
                    <a:cubicBezTo>
                      <a:pt x="807" y="1"/>
                      <a:pt x="351" y="65"/>
                      <a:pt x="145" y="487"/>
                    </a:cubicBezTo>
                    <a:cubicBezTo>
                      <a:pt x="81" y="622"/>
                      <a:pt x="34" y="757"/>
                      <a:pt x="0" y="885"/>
                    </a:cubicBezTo>
                    <a:lnTo>
                      <a:pt x="277" y="1661"/>
                    </a:lnTo>
                    <a:lnTo>
                      <a:pt x="1947" y="1661"/>
                    </a:lnTo>
                    <a:cubicBezTo>
                      <a:pt x="1947" y="1661"/>
                      <a:pt x="1941" y="1621"/>
                      <a:pt x="1930" y="1553"/>
                    </a:cubicBezTo>
                    <a:cubicBezTo>
                      <a:pt x="1921" y="1493"/>
                      <a:pt x="1904" y="1405"/>
                      <a:pt x="1883" y="1304"/>
                    </a:cubicBezTo>
                    <a:cubicBezTo>
                      <a:pt x="1863" y="1199"/>
                      <a:pt x="1832" y="1081"/>
                      <a:pt x="1799" y="960"/>
                    </a:cubicBezTo>
                    <a:cubicBezTo>
                      <a:pt x="1789" y="919"/>
                      <a:pt x="1775" y="882"/>
                      <a:pt x="1765" y="845"/>
                    </a:cubicBezTo>
                    <a:cubicBezTo>
                      <a:pt x="1650" y="487"/>
                      <a:pt x="1475" y="122"/>
                      <a:pt x="1225" y="15"/>
                    </a:cubicBezTo>
                    <a:lnTo>
                      <a:pt x="1222" y="11"/>
                    </a:lnTo>
                    <a:cubicBezTo>
                      <a:pt x="1222" y="11"/>
                      <a:pt x="1158" y="1"/>
                      <a:pt x="1056" y="1"/>
                    </a:cubicBezTo>
                    <a:close/>
                  </a:path>
                </a:pathLst>
              </a:custGeom>
              <a:solidFill>
                <a:srgbClr val="A9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0"/>
              <p:cNvSpPr/>
              <p:nvPr/>
            </p:nvSpPr>
            <p:spPr>
              <a:xfrm>
                <a:off x="5549173" y="4449896"/>
                <a:ext cx="27360" cy="18141"/>
              </a:xfrm>
              <a:custGeom>
                <a:rect b="b" l="l" r="r" t="t"/>
                <a:pathLst>
                  <a:path extrusionOk="0" h="244" w="368">
                    <a:moveTo>
                      <a:pt x="368" y="0"/>
                    </a:moveTo>
                    <a:lnTo>
                      <a:pt x="199" y="61"/>
                    </a:lnTo>
                    <a:lnTo>
                      <a:pt x="0" y="132"/>
                    </a:lnTo>
                    <a:lnTo>
                      <a:pt x="0" y="132"/>
                    </a:lnTo>
                    <a:lnTo>
                      <a:pt x="88" y="108"/>
                    </a:lnTo>
                    <a:lnTo>
                      <a:pt x="135" y="243"/>
                    </a:lnTo>
                    <a:cubicBezTo>
                      <a:pt x="257" y="101"/>
                      <a:pt x="368" y="0"/>
                      <a:pt x="368" y="0"/>
                    </a:cubicBezTo>
                    <a:close/>
                  </a:path>
                </a:pathLst>
              </a:custGeom>
              <a:solidFill>
                <a:srgbClr val="D699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0"/>
              <p:cNvSpPr/>
              <p:nvPr/>
            </p:nvSpPr>
            <p:spPr>
              <a:xfrm>
                <a:off x="7512502" y="4423800"/>
                <a:ext cx="747490" cy="148546"/>
              </a:xfrm>
              <a:custGeom>
                <a:rect b="b" l="l" r="r" t="t"/>
                <a:pathLst>
                  <a:path extrusionOk="0" h="1998" w="10054">
                    <a:moveTo>
                      <a:pt x="5026" y="0"/>
                    </a:moveTo>
                    <a:cubicBezTo>
                      <a:pt x="2252" y="0"/>
                      <a:pt x="1" y="446"/>
                      <a:pt x="1" y="999"/>
                    </a:cubicBezTo>
                    <a:cubicBezTo>
                      <a:pt x="1" y="1549"/>
                      <a:pt x="2252" y="1998"/>
                      <a:pt x="5026" y="1998"/>
                    </a:cubicBezTo>
                    <a:cubicBezTo>
                      <a:pt x="7803" y="1998"/>
                      <a:pt x="10053" y="1549"/>
                      <a:pt x="10053" y="999"/>
                    </a:cubicBezTo>
                    <a:cubicBezTo>
                      <a:pt x="10053" y="446"/>
                      <a:pt x="7803" y="0"/>
                      <a:pt x="5026" y="0"/>
                    </a:cubicBezTo>
                    <a:close/>
                  </a:path>
                </a:pathLst>
              </a:custGeom>
              <a:solidFill>
                <a:srgbClr val="5B7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0"/>
              <p:cNvSpPr/>
              <p:nvPr/>
            </p:nvSpPr>
            <p:spPr>
              <a:xfrm>
                <a:off x="7776960" y="3507749"/>
                <a:ext cx="341775" cy="346608"/>
              </a:xfrm>
              <a:custGeom>
                <a:rect b="b" l="l" r="r" t="t"/>
                <a:pathLst>
                  <a:path extrusionOk="0" h="4662" w="4597">
                    <a:moveTo>
                      <a:pt x="1919" y="0"/>
                    </a:moveTo>
                    <a:cubicBezTo>
                      <a:pt x="759" y="0"/>
                      <a:pt x="105" y="950"/>
                      <a:pt x="105" y="950"/>
                    </a:cubicBezTo>
                    <a:lnTo>
                      <a:pt x="0" y="862"/>
                    </a:lnTo>
                    <a:lnTo>
                      <a:pt x="0" y="862"/>
                    </a:lnTo>
                    <a:cubicBezTo>
                      <a:pt x="1" y="862"/>
                      <a:pt x="1363" y="4361"/>
                      <a:pt x="2282" y="4611"/>
                    </a:cubicBezTo>
                    <a:cubicBezTo>
                      <a:pt x="2408" y="4645"/>
                      <a:pt x="2537" y="4662"/>
                      <a:pt x="2667" y="4662"/>
                    </a:cubicBezTo>
                    <a:cubicBezTo>
                      <a:pt x="3481" y="4662"/>
                      <a:pt x="4311" y="4015"/>
                      <a:pt x="4445" y="3069"/>
                    </a:cubicBezTo>
                    <a:cubicBezTo>
                      <a:pt x="4596" y="1972"/>
                      <a:pt x="3483" y="166"/>
                      <a:pt x="2170" y="15"/>
                    </a:cubicBezTo>
                    <a:cubicBezTo>
                      <a:pt x="2084" y="5"/>
                      <a:pt x="2000" y="0"/>
                      <a:pt x="1919" y="0"/>
                    </a:cubicBezTo>
                    <a:close/>
                  </a:path>
                </a:pathLst>
              </a:custGeom>
              <a:solidFill>
                <a:srgbClr val="C98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0"/>
              <p:cNvSpPr/>
              <p:nvPr/>
            </p:nvSpPr>
            <p:spPr>
              <a:xfrm>
                <a:off x="7435476" y="3553399"/>
                <a:ext cx="612475" cy="651953"/>
              </a:xfrm>
              <a:custGeom>
                <a:rect b="b" l="l" r="r" t="t"/>
                <a:pathLst>
                  <a:path extrusionOk="0" h="8769" w="8238">
                    <a:moveTo>
                      <a:pt x="6035" y="1"/>
                    </a:moveTo>
                    <a:cubicBezTo>
                      <a:pt x="5495" y="1"/>
                      <a:pt x="5005" y="194"/>
                      <a:pt x="5005" y="194"/>
                    </a:cubicBezTo>
                    <a:cubicBezTo>
                      <a:pt x="4311" y="753"/>
                      <a:pt x="3756" y="932"/>
                      <a:pt x="3329" y="932"/>
                    </a:cubicBezTo>
                    <a:cubicBezTo>
                      <a:pt x="2561" y="932"/>
                      <a:pt x="2208" y="349"/>
                      <a:pt x="2208" y="349"/>
                    </a:cubicBezTo>
                    <a:cubicBezTo>
                      <a:pt x="2208" y="349"/>
                      <a:pt x="1988" y="247"/>
                      <a:pt x="1712" y="247"/>
                    </a:cubicBezTo>
                    <a:cubicBezTo>
                      <a:pt x="1502" y="247"/>
                      <a:pt x="1260" y="306"/>
                      <a:pt x="1057" y="515"/>
                    </a:cubicBezTo>
                    <a:cubicBezTo>
                      <a:pt x="585" y="1000"/>
                      <a:pt x="32" y="3140"/>
                      <a:pt x="15" y="3167"/>
                    </a:cubicBezTo>
                    <a:cubicBezTo>
                      <a:pt x="1" y="3197"/>
                      <a:pt x="1944" y="3602"/>
                      <a:pt x="1944" y="3602"/>
                    </a:cubicBezTo>
                    <a:lnTo>
                      <a:pt x="3021" y="8769"/>
                    </a:lnTo>
                    <a:lnTo>
                      <a:pt x="8238" y="8562"/>
                    </a:lnTo>
                    <a:lnTo>
                      <a:pt x="6621" y="2610"/>
                    </a:lnTo>
                    <a:lnTo>
                      <a:pt x="8238" y="2114"/>
                    </a:lnTo>
                    <a:cubicBezTo>
                      <a:pt x="8238" y="2114"/>
                      <a:pt x="7711" y="970"/>
                      <a:pt x="7006" y="326"/>
                    </a:cubicBezTo>
                    <a:cubicBezTo>
                      <a:pt x="6735" y="77"/>
                      <a:pt x="6375" y="1"/>
                      <a:pt x="6035" y="1"/>
                    </a:cubicBezTo>
                    <a:close/>
                  </a:path>
                </a:pathLst>
              </a:custGeom>
              <a:solidFill>
                <a:srgbClr val="F1D6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0"/>
              <p:cNvSpPr/>
              <p:nvPr/>
            </p:nvSpPr>
            <p:spPr>
              <a:xfrm>
                <a:off x="7254660" y="2926192"/>
                <a:ext cx="671284" cy="566825"/>
              </a:xfrm>
              <a:custGeom>
                <a:rect b="b" l="l" r="r" t="t"/>
                <a:pathLst>
                  <a:path extrusionOk="0" h="7624" w="9029">
                    <a:moveTo>
                      <a:pt x="4510" y="0"/>
                    </a:moveTo>
                    <a:cubicBezTo>
                      <a:pt x="4402" y="0"/>
                      <a:pt x="4297" y="16"/>
                      <a:pt x="4194" y="49"/>
                    </a:cubicBezTo>
                    <a:cubicBezTo>
                      <a:pt x="2227" y="680"/>
                      <a:pt x="1012" y="2640"/>
                      <a:pt x="1012" y="2640"/>
                    </a:cubicBezTo>
                    <a:cubicBezTo>
                      <a:pt x="1012" y="2640"/>
                      <a:pt x="0" y="5320"/>
                      <a:pt x="1816" y="6588"/>
                    </a:cubicBezTo>
                    <a:cubicBezTo>
                      <a:pt x="2757" y="7248"/>
                      <a:pt x="3978" y="7624"/>
                      <a:pt x="5118" y="7624"/>
                    </a:cubicBezTo>
                    <a:cubicBezTo>
                      <a:pt x="6171" y="7624"/>
                      <a:pt x="7155" y="7303"/>
                      <a:pt x="7785" y="6588"/>
                    </a:cubicBezTo>
                    <a:cubicBezTo>
                      <a:pt x="9029" y="5178"/>
                      <a:pt x="6456" y="0"/>
                      <a:pt x="4510" y="0"/>
                    </a:cubicBezTo>
                    <a:close/>
                  </a:path>
                </a:pathLst>
              </a:custGeom>
              <a:solidFill>
                <a:srgbClr val="CB9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0"/>
              <p:cNvSpPr/>
              <p:nvPr/>
            </p:nvSpPr>
            <p:spPr>
              <a:xfrm>
                <a:off x="7539341" y="3017344"/>
                <a:ext cx="92637" cy="40222"/>
              </a:xfrm>
              <a:custGeom>
                <a:rect b="b" l="l" r="r" t="t"/>
                <a:pathLst>
                  <a:path extrusionOk="0" h="541" w="1246">
                    <a:moveTo>
                      <a:pt x="522" y="0"/>
                    </a:moveTo>
                    <a:cubicBezTo>
                      <a:pt x="486" y="0"/>
                      <a:pt x="449" y="5"/>
                      <a:pt x="413" y="14"/>
                    </a:cubicBezTo>
                    <a:cubicBezTo>
                      <a:pt x="1" y="122"/>
                      <a:pt x="35" y="220"/>
                      <a:pt x="35" y="220"/>
                    </a:cubicBezTo>
                    <a:lnTo>
                      <a:pt x="143" y="540"/>
                    </a:lnTo>
                    <a:cubicBezTo>
                      <a:pt x="143" y="540"/>
                      <a:pt x="581" y="365"/>
                      <a:pt x="929" y="365"/>
                    </a:cubicBezTo>
                    <a:cubicBezTo>
                      <a:pt x="1046" y="365"/>
                      <a:pt x="1153" y="386"/>
                      <a:pt x="1229" y="439"/>
                    </a:cubicBezTo>
                    <a:cubicBezTo>
                      <a:pt x="1232" y="441"/>
                      <a:pt x="1233" y="441"/>
                      <a:pt x="1234" y="441"/>
                    </a:cubicBezTo>
                    <a:cubicBezTo>
                      <a:pt x="1245" y="441"/>
                      <a:pt x="1158" y="332"/>
                      <a:pt x="1024" y="220"/>
                    </a:cubicBezTo>
                    <a:cubicBezTo>
                      <a:pt x="888" y="110"/>
                      <a:pt x="706" y="0"/>
                      <a:pt x="522" y="0"/>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0"/>
              <p:cNvSpPr/>
              <p:nvPr/>
            </p:nvSpPr>
            <p:spPr>
              <a:xfrm>
                <a:off x="7465885" y="3019649"/>
                <a:ext cx="59775" cy="56430"/>
              </a:xfrm>
              <a:custGeom>
                <a:rect b="b" l="l" r="r" t="t"/>
                <a:pathLst>
                  <a:path extrusionOk="0" h="759" w="804">
                    <a:moveTo>
                      <a:pt x="635" y="0"/>
                    </a:moveTo>
                    <a:cubicBezTo>
                      <a:pt x="0" y="139"/>
                      <a:pt x="54" y="759"/>
                      <a:pt x="54" y="759"/>
                    </a:cubicBezTo>
                    <a:cubicBezTo>
                      <a:pt x="190" y="468"/>
                      <a:pt x="487" y="421"/>
                      <a:pt x="663" y="421"/>
                    </a:cubicBezTo>
                    <a:cubicBezTo>
                      <a:pt x="747" y="421"/>
                      <a:pt x="803" y="432"/>
                      <a:pt x="803" y="432"/>
                    </a:cubicBezTo>
                    <a:lnTo>
                      <a:pt x="635" y="0"/>
                    </a:ln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0"/>
              <p:cNvSpPr/>
              <p:nvPr/>
            </p:nvSpPr>
            <p:spPr>
              <a:xfrm>
                <a:off x="7530568" y="3131692"/>
                <a:ext cx="41486" cy="113975"/>
              </a:xfrm>
              <a:custGeom>
                <a:rect b="b" l="l" r="r" t="t"/>
                <a:pathLst>
                  <a:path extrusionOk="0" h="1533" w="558">
                    <a:moveTo>
                      <a:pt x="483" y="1"/>
                    </a:moveTo>
                    <a:cubicBezTo>
                      <a:pt x="483" y="24"/>
                      <a:pt x="459" y="966"/>
                      <a:pt x="389" y="966"/>
                    </a:cubicBezTo>
                    <a:cubicBezTo>
                      <a:pt x="385" y="966"/>
                      <a:pt x="382" y="964"/>
                      <a:pt x="379" y="960"/>
                    </a:cubicBezTo>
                    <a:cubicBezTo>
                      <a:pt x="298" y="865"/>
                      <a:pt x="109" y="541"/>
                      <a:pt x="109" y="541"/>
                    </a:cubicBezTo>
                    <a:lnTo>
                      <a:pt x="109" y="541"/>
                    </a:lnTo>
                    <a:cubicBezTo>
                      <a:pt x="109" y="541"/>
                      <a:pt x="1" y="1000"/>
                      <a:pt x="227" y="1293"/>
                    </a:cubicBezTo>
                    <a:cubicBezTo>
                      <a:pt x="383" y="1501"/>
                      <a:pt x="422" y="1533"/>
                      <a:pt x="431" y="1533"/>
                    </a:cubicBezTo>
                    <a:cubicBezTo>
                      <a:pt x="435" y="1533"/>
                      <a:pt x="433" y="1527"/>
                      <a:pt x="433" y="1527"/>
                    </a:cubicBezTo>
                    <a:cubicBezTo>
                      <a:pt x="433" y="1527"/>
                      <a:pt x="521" y="1287"/>
                      <a:pt x="538" y="859"/>
                    </a:cubicBezTo>
                    <a:cubicBezTo>
                      <a:pt x="558" y="430"/>
                      <a:pt x="483" y="1"/>
                      <a:pt x="483" y="1"/>
                    </a:cubicBezTo>
                    <a:close/>
                  </a:path>
                </a:pathLst>
              </a:custGeom>
              <a:solidFill>
                <a:srgbClr val="C36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0"/>
              <p:cNvSpPr/>
              <p:nvPr/>
            </p:nvSpPr>
            <p:spPr>
              <a:xfrm>
                <a:off x="7529081" y="3131469"/>
                <a:ext cx="39776" cy="115759"/>
              </a:xfrm>
              <a:custGeom>
                <a:rect b="b" l="l" r="r" t="t"/>
                <a:pathLst>
                  <a:path extrusionOk="0" h="1557" w="535">
                    <a:moveTo>
                      <a:pt x="477" y="1"/>
                    </a:moveTo>
                    <a:cubicBezTo>
                      <a:pt x="460" y="385"/>
                      <a:pt x="430" y="801"/>
                      <a:pt x="399" y="919"/>
                    </a:cubicBezTo>
                    <a:cubicBezTo>
                      <a:pt x="324" y="804"/>
                      <a:pt x="156" y="534"/>
                      <a:pt x="153" y="530"/>
                    </a:cubicBezTo>
                    <a:lnTo>
                      <a:pt x="122" y="477"/>
                    </a:lnTo>
                    <a:lnTo>
                      <a:pt x="102" y="538"/>
                    </a:lnTo>
                    <a:cubicBezTo>
                      <a:pt x="98" y="551"/>
                      <a:pt x="0" y="885"/>
                      <a:pt x="149" y="1186"/>
                    </a:cubicBezTo>
                    <a:cubicBezTo>
                      <a:pt x="294" y="1482"/>
                      <a:pt x="433" y="1553"/>
                      <a:pt x="439" y="1556"/>
                    </a:cubicBezTo>
                    <a:lnTo>
                      <a:pt x="463" y="1506"/>
                    </a:lnTo>
                    <a:cubicBezTo>
                      <a:pt x="463" y="1506"/>
                      <a:pt x="335" y="1438"/>
                      <a:pt x="200" y="1158"/>
                    </a:cubicBezTo>
                    <a:cubicBezTo>
                      <a:pt x="98" y="956"/>
                      <a:pt x="122" y="726"/>
                      <a:pt x="142" y="619"/>
                    </a:cubicBezTo>
                    <a:lnTo>
                      <a:pt x="142" y="619"/>
                    </a:lnTo>
                    <a:cubicBezTo>
                      <a:pt x="203" y="717"/>
                      <a:pt x="328" y="915"/>
                      <a:pt x="375" y="980"/>
                    </a:cubicBezTo>
                    <a:cubicBezTo>
                      <a:pt x="385" y="994"/>
                      <a:pt x="398" y="996"/>
                      <a:pt x="407" y="996"/>
                    </a:cubicBezTo>
                    <a:cubicBezTo>
                      <a:pt x="411" y="996"/>
                      <a:pt x="414" y="996"/>
                      <a:pt x="416" y="996"/>
                    </a:cubicBezTo>
                    <a:cubicBezTo>
                      <a:pt x="436" y="990"/>
                      <a:pt x="494" y="973"/>
                      <a:pt x="534" y="4"/>
                    </a:cubicBezTo>
                    <a:lnTo>
                      <a:pt x="477" y="1"/>
                    </a:lnTo>
                    <a:close/>
                  </a:path>
                </a:pathLst>
              </a:custGeom>
              <a:solidFill>
                <a:srgbClr val="9F49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0"/>
              <p:cNvSpPr/>
              <p:nvPr/>
            </p:nvSpPr>
            <p:spPr>
              <a:xfrm>
                <a:off x="7599564" y="3175410"/>
                <a:ext cx="77396" cy="77321"/>
              </a:xfrm>
              <a:custGeom>
                <a:rect b="b" l="l" r="r" t="t"/>
                <a:pathLst>
                  <a:path extrusionOk="0" h="1040" w="1041">
                    <a:moveTo>
                      <a:pt x="521" y="0"/>
                    </a:moveTo>
                    <a:cubicBezTo>
                      <a:pt x="234" y="0"/>
                      <a:pt x="1" y="233"/>
                      <a:pt x="1" y="520"/>
                    </a:cubicBezTo>
                    <a:cubicBezTo>
                      <a:pt x="1" y="807"/>
                      <a:pt x="234" y="1040"/>
                      <a:pt x="521" y="1040"/>
                    </a:cubicBezTo>
                    <a:cubicBezTo>
                      <a:pt x="807" y="1040"/>
                      <a:pt x="1041" y="807"/>
                      <a:pt x="1041" y="520"/>
                    </a:cubicBezTo>
                    <a:cubicBezTo>
                      <a:pt x="1041" y="233"/>
                      <a:pt x="807" y="0"/>
                      <a:pt x="521" y="0"/>
                    </a:cubicBezTo>
                    <a:close/>
                  </a:path>
                </a:pathLst>
              </a:custGeom>
              <a:solidFill>
                <a:srgbClr val="C36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0"/>
              <p:cNvSpPr/>
              <p:nvPr/>
            </p:nvSpPr>
            <p:spPr>
              <a:xfrm>
                <a:off x="7436517" y="3188718"/>
                <a:ext cx="77544" cy="77321"/>
              </a:xfrm>
              <a:custGeom>
                <a:rect b="b" l="l" r="r" t="t"/>
                <a:pathLst>
                  <a:path extrusionOk="0" h="1040" w="1043">
                    <a:moveTo>
                      <a:pt x="521" y="0"/>
                    </a:moveTo>
                    <a:cubicBezTo>
                      <a:pt x="233" y="0"/>
                      <a:pt x="1" y="233"/>
                      <a:pt x="1" y="520"/>
                    </a:cubicBezTo>
                    <a:cubicBezTo>
                      <a:pt x="1" y="807"/>
                      <a:pt x="233" y="1040"/>
                      <a:pt x="521" y="1040"/>
                    </a:cubicBezTo>
                    <a:cubicBezTo>
                      <a:pt x="810" y="1040"/>
                      <a:pt x="1043" y="807"/>
                      <a:pt x="1043" y="520"/>
                    </a:cubicBezTo>
                    <a:cubicBezTo>
                      <a:pt x="1043" y="233"/>
                      <a:pt x="810" y="0"/>
                      <a:pt x="521" y="0"/>
                    </a:cubicBezTo>
                    <a:close/>
                  </a:path>
                </a:pathLst>
              </a:custGeom>
              <a:solidFill>
                <a:srgbClr val="C36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0"/>
              <p:cNvSpPr/>
              <p:nvPr/>
            </p:nvSpPr>
            <p:spPr>
              <a:xfrm>
                <a:off x="7498747" y="3135261"/>
                <a:ext cx="37471" cy="37471"/>
              </a:xfrm>
              <a:custGeom>
                <a:rect b="b" l="l" r="r" t="t"/>
                <a:pathLst>
                  <a:path extrusionOk="0" h="504" w="504">
                    <a:moveTo>
                      <a:pt x="250" y="1"/>
                    </a:moveTo>
                    <a:cubicBezTo>
                      <a:pt x="112" y="1"/>
                      <a:pt x="0" y="112"/>
                      <a:pt x="0" y="253"/>
                    </a:cubicBezTo>
                    <a:cubicBezTo>
                      <a:pt x="0" y="392"/>
                      <a:pt x="112" y="504"/>
                      <a:pt x="250" y="504"/>
                    </a:cubicBezTo>
                    <a:cubicBezTo>
                      <a:pt x="388" y="504"/>
                      <a:pt x="503" y="392"/>
                      <a:pt x="503" y="253"/>
                    </a:cubicBezTo>
                    <a:cubicBezTo>
                      <a:pt x="503" y="112"/>
                      <a:pt x="388" y="1"/>
                      <a:pt x="250" y="1"/>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0"/>
              <p:cNvSpPr/>
              <p:nvPr/>
            </p:nvSpPr>
            <p:spPr>
              <a:xfrm>
                <a:off x="7586553" y="3122473"/>
                <a:ext cx="37397" cy="37694"/>
              </a:xfrm>
              <a:custGeom>
                <a:rect b="b" l="l" r="r" t="t"/>
                <a:pathLst>
                  <a:path extrusionOk="0" h="507" w="503">
                    <a:moveTo>
                      <a:pt x="253" y="0"/>
                    </a:moveTo>
                    <a:cubicBezTo>
                      <a:pt x="112" y="0"/>
                      <a:pt x="1" y="115"/>
                      <a:pt x="1" y="254"/>
                    </a:cubicBezTo>
                    <a:cubicBezTo>
                      <a:pt x="1" y="392"/>
                      <a:pt x="112" y="506"/>
                      <a:pt x="253" y="506"/>
                    </a:cubicBezTo>
                    <a:cubicBezTo>
                      <a:pt x="392" y="506"/>
                      <a:pt x="503" y="392"/>
                      <a:pt x="503" y="254"/>
                    </a:cubicBezTo>
                    <a:cubicBezTo>
                      <a:pt x="503" y="115"/>
                      <a:pt x="392" y="0"/>
                      <a:pt x="253" y="0"/>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0"/>
              <p:cNvSpPr/>
              <p:nvPr/>
            </p:nvSpPr>
            <p:spPr>
              <a:xfrm>
                <a:off x="7536144" y="3261729"/>
                <a:ext cx="87804" cy="60370"/>
              </a:xfrm>
              <a:custGeom>
                <a:rect b="b" l="l" r="r" t="t"/>
                <a:pathLst>
                  <a:path extrusionOk="0" h="812" w="1181">
                    <a:moveTo>
                      <a:pt x="982" y="0"/>
                    </a:moveTo>
                    <a:cubicBezTo>
                      <a:pt x="982" y="1"/>
                      <a:pt x="1016" y="605"/>
                      <a:pt x="766" y="661"/>
                    </a:cubicBezTo>
                    <a:cubicBezTo>
                      <a:pt x="720" y="672"/>
                      <a:pt x="678" y="676"/>
                      <a:pt x="639" y="676"/>
                    </a:cubicBezTo>
                    <a:cubicBezTo>
                      <a:pt x="463" y="676"/>
                      <a:pt x="350" y="579"/>
                      <a:pt x="237" y="466"/>
                    </a:cubicBezTo>
                    <a:cubicBezTo>
                      <a:pt x="98" y="331"/>
                      <a:pt x="0" y="331"/>
                      <a:pt x="0" y="331"/>
                    </a:cubicBezTo>
                    <a:lnTo>
                      <a:pt x="0" y="331"/>
                    </a:lnTo>
                    <a:cubicBezTo>
                      <a:pt x="33" y="420"/>
                      <a:pt x="283" y="811"/>
                      <a:pt x="647" y="811"/>
                    </a:cubicBezTo>
                    <a:cubicBezTo>
                      <a:pt x="658" y="811"/>
                      <a:pt x="668" y="811"/>
                      <a:pt x="679" y="810"/>
                    </a:cubicBezTo>
                    <a:cubicBezTo>
                      <a:pt x="1059" y="787"/>
                      <a:pt x="1181" y="111"/>
                      <a:pt x="1181" y="111"/>
                    </a:cubicBezTo>
                    <a:lnTo>
                      <a:pt x="982" y="0"/>
                    </a:ln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0"/>
              <p:cNvSpPr/>
              <p:nvPr/>
            </p:nvSpPr>
            <p:spPr>
              <a:xfrm>
                <a:off x="7469677" y="2896081"/>
                <a:ext cx="654332" cy="596490"/>
              </a:xfrm>
              <a:custGeom>
                <a:rect b="b" l="l" r="r" t="t"/>
                <a:pathLst>
                  <a:path extrusionOk="0" h="8023" w="8801">
                    <a:moveTo>
                      <a:pt x="2096" y="0"/>
                    </a:moveTo>
                    <a:cubicBezTo>
                      <a:pt x="1697" y="0"/>
                      <a:pt x="1280" y="47"/>
                      <a:pt x="844" y="150"/>
                    </a:cubicBezTo>
                    <a:lnTo>
                      <a:pt x="0" y="454"/>
                    </a:lnTo>
                    <a:cubicBezTo>
                      <a:pt x="0" y="454"/>
                      <a:pt x="1920" y="1102"/>
                      <a:pt x="2733" y="2421"/>
                    </a:cubicBezTo>
                    <a:cubicBezTo>
                      <a:pt x="3543" y="3741"/>
                      <a:pt x="4761" y="8023"/>
                      <a:pt x="4761" y="8023"/>
                    </a:cubicBezTo>
                    <a:lnTo>
                      <a:pt x="7055" y="7290"/>
                    </a:lnTo>
                    <a:lnTo>
                      <a:pt x="6691" y="5512"/>
                    </a:lnTo>
                    <a:lnTo>
                      <a:pt x="7238" y="7027"/>
                    </a:lnTo>
                    <a:lnTo>
                      <a:pt x="8213" y="6562"/>
                    </a:lnTo>
                    <a:lnTo>
                      <a:pt x="7724" y="5182"/>
                    </a:lnTo>
                    <a:lnTo>
                      <a:pt x="8335" y="6376"/>
                    </a:lnTo>
                    <a:lnTo>
                      <a:pt x="8801" y="6153"/>
                    </a:lnTo>
                    <a:cubicBezTo>
                      <a:pt x="8801" y="6153"/>
                      <a:pt x="6650" y="0"/>
                      <a:pt x="2096" y="0"/>
                    </a:cubicBez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0"/>
              <p:cNvSpPr/>
              <p:nvPr/>
            </p:nvSpPr>
            <p:spPr>
              <a:xfrm>
                <a:off x="7146036" y="2929761"/>
                <a:ext cx="371366" cy="591137"/>
              </a:xfrm>
              <a:custGeom>
                <a:rect b="b" l="l" r="r" t="t"/>
                <a:pathLst>
                  <a:path extrusionOk="0" h="7951" w="4995">
                    <a:moveTo>
                      <a:pt x="4353" y="1"/>
                    </a:moveTo>
                    <a:cubicBezTo>
                      <a:pt x="1285" y="1226"/>
                      <a:pt x="0" y="5336"/>
                      <a:pt x="50" y="5353"/>
                    </a:cubicBezTo>
                    <a:cubicBezTo>
                      <a:pt x="101" y="5369"/>
                      <a:pt x="1782" y="7236"/>
                      <a:pt x="1782" y="7236"/>
                    </a:cubicBezTo>
                    <a:lnTo>
                      <a:pt x="2345" y="6584"/>
                    </a:lnTo>
                    <a:lnTo>
                      <a:pt x="2031" y="7367"/>
                    </a:lnTo>
                    <a:lnTo>
                      <a:pt x="3047" y="7951"/>
                    </a:lnTo>
                    <a:lnTo>
                      <a:pt x="3627" y="6766"/>
                    </a:lnTo>
                    <a:cubicBezTo>
                      <a:pt x="1664" y="5275"/>
                      <a:pt x="2473" y="2592"/>
                      <a:pt x="2473" y="2592"/>
                    </a:cubicBezTo>
                    <a:lnTo>
                      <a:pt x="2473" y="2592"/>
                    </a:lnTo>
                    <a:cubicBezTo>
                      <a:pt x="2482" y="2593"/>
                      <a:pt x="2491" y="2593"/>
                      <a:pt x="2500" y="2593"/>
                    </a:cubicBezTo>
                    <a:cubicBezTo>
                      <a:pt x="3619" y="2593"/>
                      <a:pt x="4994" y="271"/>
                      <a:pt x="4994" y="271"/>
                    </a:cubicBezTo>
                    <a:lnTo>
                      <a:pt x="4353" y="1"/>
                    </a:lnTo>
                    <a:close/>
                  </a:path>
                </a:pathLst>
              </a:custGeom>
              <a:solidFill>
                <a:srgbClr val="4F27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0"/>
              <p:cNvSpPr/>
              <p:nvPr/>
            </p:nvSpPr>
            <p:spPr>
              <a:xfrm>
                <a:off x="7576293" y="3482470"/>
                <a:ext cx="231295" cy="218730"/>
              </a:xfrm>
              <a:custGeom>
                <a:rect b="b" l="l" r="r" t="t"/>
                <a:pathLst>
                  <a:path extrusionOk="0" h="2942" w="3111">
                    <a:moveTo>
                      <a:pt x="1941" y="0"/>
                    </a:moveTo>
                    <a:lnTo>
                      <a:pt x="982" y="142"/>
                    </a:lnTo>
                    <a:lnTo>
                      <a:pt x="1070" y="136"/>
                    </a:lnTo>
                    <a:lnTo>
                      <a:pt x="1070" y="1762"/>
                    </a:lnTo>
                    <a:lnTo>
                      <a:pt x="314" y="1303"/>
                    </a:lnTo>
                    <a:lnTo>
                      <a:pt x="314" y="1303"/>
                    </a:lnTo>
                    <a:cubicBezTo>
                      <a:pt x="314" y="1303"/>
                      <a:pt x="0" y="2778"/>
                      <a:pt x="1354" y="2933"/>
                    </a:cubicBezTo>
                    <a:cubicBezTo>
                      <a:pt x="1405" y="2939"/>
                      <a:pt x="1455" y="2941"/>
                      <a:pt x="1503" y="2941"/>
                    </a:cubicBezTo>
                    <a:cubicBezTo>
                      <a:pt x="2740" y="2941"/>
                      <a:pt x="3111" y="1148"/>
                      <a:pt x="3111" y="1148"/>
                    </a:cubicBezTo>
                    <a:lnTo>
                      <a:pt x="3111" y="1148"/>
                    </a:lnTo>
                    <a:lnTo>
                      <a:pt x="2268" y="1536"/>
                    </a:lnTo>
                    <a:lnTo>
                      <a:pt x="1941" y="0"/>
                    </a:lnTo>
                    <a:close/>
                  </a:path>
                </a:pathLst>
              </a:custGeom>
              <a:solidFill>
                <a:srgbClr val="C36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0"/>
              <p:cNvSpPr/>
              <p:nvPr/>
            </p:nvSpPr>
            <p:spPr>
              <a:xfrm>
                <a:off x="7857777" y="3637264"/>
                <a:ext cx="104161" cy="154122"/>
              </a:xfrm>
              <a:custGeom>
                <a:rect b="b" l="l" r="r" t="t"/>
                <a:pathLst>
                  <a:path extrusionOk="0" h="2073" w="1401">
                    <a:moveTo>
                      <a:pt x="0" y="0"/>
                    </a:moveTo>
                    <a:cubicBezTo>
                      <a:pt x="0" y="0"/>
                      <a:pt x="317" y="1637"/>
                      <a:pt x="1100" y="2073"/>
                    </a:cubicBezTo>
                    <a:lnTo>
                      <a:pt x="941" y="1482"/>
                    </a:lnTo>
                    <a:lnTo>
                      <a:pt x="1401" y="1340"/>
                    </a:lnTo>
                    <a:cubicBezTo>
                      <a:pt x="1401" y="1340"/>
                      <a:pt x="996" y="75"/>
                      <a:pt x="0" y="0"/>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0"/>
              <p:cNvSpPr/>
              <p:nvPr/>
            </p:nvSpPr>
            <p:spPr>
              <a:xfrm>
                <a:off x="7837926" y="3574663"/>
                <a:ext cx="72043" cy="24981"/>
              </a:xfrm>
              <a:custGeom>
                <a:rect b="b" l="l" r="r" t="t"/>
                <a:pathLst>
                  <a:path extrusionOk="0" h="336" w="969">
                    <a:moveTo>
                      <a:pt x="337" y="1"/>
                    </a:moveTo>
                    <a:cubicBezTo>
                      <a:pt x="138" y="1"/>
                      <a:pt x="1" y="60"/>
                      <a:pt x="1" y="60"/>
                    </a:cubicBezTo>
                    <a:cubicBezTo>
                      <a:pt x="31" y="275"/>
                      <a:pt x="214" y="336"/>
                      <a:pt x="414" y="336"/>
                    </a:cubicBezTo>
                    <a:cubicBezTo>
                      <a:pt x="677" y="336"/>
                      <a:pt x="969" y="229"/>
                      <a:pt x="969" y="229"/>
                    </a:cubicBezTo>
                    <a:cubicBezTo>
                      <a:pt x="744" y="48"/>
                      <a:pt x="516" y="1"/>
                      <a:pt x="337" y="1"/>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0"/>
              <p:cNvSpPr/>
              <p:nvPr/>
            </p:nvSpPr>
            <p:spPr>
              <a:xfrm>
                <a:off x="7716292" y="3729828"/>
                <a:ext cx="97916" cy="142599"/>
              </a:xfrm>
              <a:custGeom>
                <a:rect b="b" l="l" r="r" t="t"/>
                <a:pathLst>
                  <a:path extrusionOk="0" h="1918" w="1317">
                    <a:moveTo>
                      <a:pt x="0" y="1"/>
                    </a:moveTo>
                    <a:cubicBezTo>
                      <a:pt x="0" y="1225"/>
                      <a:pt x="1228" y="1917"/>
                      <a:pt x="1228" y="1917"/>
                    </a:cubicBezTo>
                    <a:cubicBezTo>
                      <a:pt x="1316" y="628"/>
                      <a:pt x="84" y="39"/>
                      <a:pt x="23" y="39"/>
                    </a:cubicBezTo>
                    <a:cubicBezTo>
                      <a:pt x="20" y="39"/>
                      <a:pt x="20" y="40"/>
                      <a:pt x="20" y="41"/>
                    </a:cubicBezTo>
                    <a:lnTo>
                      <a:pt x="0" y="1"/>
                    </a:ln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0"/>
              <p:cNvSpPr/>
              <p:nvPr/>
            </p:nvSpPr>
            <p:spPr>
              <a:xfrm>
                <a:off x="7787741" y="3771984"/>
                <a:ext cx="67582" cy="100443"/>
              </a:xfrm>
              <a:custGeom>
                <a:rect b="b" l="l" r="r" t="t"/>
                <a:pathLst>
                  <a:path extrusionOk="0" h="1351" w="909">
                    <a:moveTo>
                      <a:pt x="838" y="1"/>
                    </a:moveTo>
                    <a:cubicBezTo>
                      <a:pt x="838" y="1"/>
                      <a:pt x="0" y="139"/>
                      <a:pt x="267" y="1350"/>
                    </a:cubicBezTo>
                    <a:cubicBezTo>
                      <a:pt x="267" y="1350"/>
                      <a:pt x="908" y="1050"/>
                      <a:pt x="838" y="1"/>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0"/>
              <p:cNvSpPr/>
              <p:nvPr/>
            </p:nvSpPr>
            <p:spPr>
              <a:xfrm>
                <a:off x="7709005" y="3850422"/>
                <a:ext cx="98585" cy="31077"/>
              </a:xfrm>
              <a:custGeom>
                <a:rect b="b" l="l" r="r" t="t"/>
                <a:pathLst>
                  <a:path extrusionOk="0" h="418" w="1326">
                    <a:moveTo>
                      <a:pt x="471" y="0"/>
                    </a:moveTo>
                    <a:cubicBezTo>
                      <a:pt x="315" y="0"/>
                      <a:pt x="153" y="36"/>
                      <a:pt x="0" y="130"/>
                    </a:cubicBezTo>
                    <a:cubicBezTo>
                      <a:pt x="0" y="130"/>
                      <a:pt x="295" y="418"/>
                      <a:pt x="776" y="418"/>
                    </a:cubicBezTo>
                    <a:cubicBezTo>
                      <a:pt x="939" y="418"/>
                      <a:pt x="1124" y="384"/>
                      <a:pt x="1326" y="295"/>
                    </a:cubicBezTo>
                    <a:cubicBezTo>
                      <a:pt x="1326" y="295"/>
                      <a:pt x="923" y="0"/>
                      <a:pt x="471" y="0"/>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0"/>
              <p:cNvSpPr/>
              <p:nvPr/>
            </p:nvSpPr>
            <p:spPr>
              <a:xfrm>
                <a:off x="7869004" y="4060829"/>
                <a:ext cx="138584" cy="49292"/>
              </a:xfrm>
              <a:custGeom>
                <a:rect b="b" l="l" r="r" t="t"/>
                <a:pathLst>
                  <a:path extrusionOk="0" h="663" w="1864">
                    <a:moveTo>
                      <a:pt x="1371" y="0"/>
                    </a:moveTo>
                    <a:cubicBezTo>
                      <a:pt x="607" y="0"/>
                      <a:pt x="1" y="547"/>
                      <a:pt x="1" y="547"/>
                    </a:cubicBezTo>
                    <a:cubicBezTo>
                      <a:pt x="202" y="630"/>
                      <a:pt x="395" y="663"/>
                      <a:pt x="576" y="663"/>
                    </a:cubicBezTo>
                    <a:cubicBezTo>
                      <a:pt x="952" y="663"/>
                      <a:pt x="1271" y="518"/>
                      <a:pt x="1492" y="374"/>
                    </a:cubicBezTo>
                    <a:cubicBezTo>
                      <a:pt x="1718" y="229"/>
                      <a:pt x="1840" y="84"/>
                      <a:pt x="1826" y="84"/>
                    </a:cubicBezTo>
                    <a:lnTo>
                      <a:pt x="1863" y="81"/>
                    </a:lnTo>
                    <a:cubicBezTo>
                      <a:pt x="1695" y="24"/>
                      <a:pt x="1529" y="0"/>
                      <a:pt x="1371" y="0"/>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0"/>
              <p:cNvSpPr/>
              <p:nvPr/>
            </p:nvSpPr>
            <p:spPr>
              <a:xfrm>
                <a:off x="7869004" y="4101424"/>
                <a:ext cx="77396" cy="60742"/>
              </a:xfrm>
              <a:custGeom>
                <a:rect b="b" l="l" r="r" t="t"/>
                <a:pathLst>
                  <a:path extrusionOk="0" h="817" w="1041">
                    <a:moveTo>
                      <a:pt x="1" y="1"/>
                    </a:moveTo>
                    <a:cubicBezTo>
                      <a:pt x="1" y="1"/>
                      <a:pt x="69" y="591"/>
                      <a:pt x="926" y="817"/>
                    </a:cubicBezTo>
                    <a:cubicBezTo>
                      <a:pt x="926" y="817"/>
                      <a:pt x="1041" y="111"/>
                      <a:pt x="1" y="1"/>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0"/>
              <p:cNvSpPr/>
              <p:nvPr/>
            </p:nvSpPr>
            <p:spPr>
              <a:xfrm>
                <a:off x="7864246" y="4025885"/>
                <a:ext cx="51002" cy="75611"/>
              </a:xfrm>
              <a:custGeom>
                <a:rect b="b" l="l" r="r" t="t"/>
                <a:pathLst>
                  <a:path extrusionOk="0" h="1017" w="686">
                    <a:moveTo>
                      <a:pt x="554" y="0"/>
                    </a:moveTo>
                    <a:cubicBezTo>
                      <a:pt x="554" y="0"/>
                      <a:pt x="1" y="288"/>
                      <a:pt x="65" y="1017"/>
                    </a:cubicBezTo>
                    <a:cubicBezTo>
                      <a:pt x="65" y="1017"/>
                      <a:pt x="686" y="578"/>
                      <a:pt x="554" y="0"/>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0"/>
              <p:cNvSpPr/>
              <p:nvPr/>
            </p:nvSpPr>
            <p:spPr>
              <a:xfrm>
                <a:off x="7524843" y="3716297"/>
                <a:ext cx="102451" cy="39330"/>
              </a:xfrm>
              <a:custGeom>
                <a:rect b="b" l="l" r="r" t="t"/>
                <a:pathLst>
                  <a:path extrusionOk="0" h="529" w="1378">
                    <a:moveTo>
                      <a:pt x="995" y="0"/>
                    </a:moveTo>
                    <a:cubicBezTo>
                      <a:pt x="403" y="0"/>
                      <a:pt x="1" y="436"/>
                      <a:pt x="1" y="436"/>
                    </a:cubicBezTo>
                    <a:cubicBezTo>
                      <a:pt x="235" y="502"/>
                      <a:pt x="430" y="529"/>
                      <a:pt x="592" y="529"/>
                    </a:cubicBezTo>
                    <a:cubicBezTo>
                      <a:pt x="1269" y="529"/>
                      <a:pt x="1377" y="61"/>
                      <a:pt x="1377" y="61"/>
                    </a:cubicBezTo>
                    <a:cubicBezTo>
                      <a:pt x="1243" y="18"/>
                      <a:pt x="1115" y="0"/>
                      <a:pt x="995" y="0"/>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0"/>
              <p:cNvSpPr/>
              <p:nvPr/>
            </p:nvSpPr>
            <p:spPr>
              <a:xfrm>
                <a:off x="7507966" y="3647301"/>
                <a:ext cx="72340" cy="101410"/>
              </a:xfrm>
              <a:custGeom>
                <a:rect b="b" l="l" r="r" t="t"/>
                <a:pathLst>
                  <a:path extrusionOk="0" h="1364" w="973">
                    <a:moveTo>
                      <a:pt x="558" y="1"/>
                    </a:moveTo>
                    <a:cubicBezTo>
                      <a:pt x="1" y="524"/>
                      <a:pt x="228" y="1364"/>
                      <a:pt x="228" y="1364"/>
                    </a:cubicBezTo>
                    <a:cubicBezTo>
                      <a:pt x="973" y="709"/>
                      <a:pt x="558" y="1"/>
                      <a:pt x="558" y="1"/>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0"/>
              <p:cNvSpPr/>
              <p:nvPr/>
            </p:nvSpPr>
            <p:spPr>
              <a:xfrm>
                <a:off x="7680381" y="3966704"/>
                <a:ext cx="83344" cy="105871"/>
              </a:xfrm>
              <a:custGeom>
                <a:rect b="b" l="l" r="r" t="t"/>
                <a:pathLst>
                  <a:path extrusionOk="0" h="1424" w="1121">
                    <a:moveTo>
                      <a:pt x="703" y="0"/>
                    </a:moveTo>
                    <a:lnTo>
                      <a:pt x="703" y="0"/>
                    </a:lnTo>
                    <a:cubicBezTo>
                      <a:pt x="0" y="1046"/>
                      <a:pt x="631" y="1424"/>
                      <a:pt x="631" y="1424"/>
                    </a:cubicBezTo>
                    <a:cubicBezTo>
                      <a:pt x="1120" y="749"/>
                      <a:pt x="703" y="0"/>
                      <a:pt x="703" y="0"/>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0"/>
              <p:cNvSpPr/>
              <p:nvPr/>
            </p:nvSpPr>
            <p:spPr>
              <a:xfrm>
                <a:off x="7732574" y="3966704"/>
                <a:ext cx="88920" cy="55538"/>
              </a:xfrm>
              <a:custGeom>
                <a:rect b="b" l="l" r="r" t="t"/>
                <a:pathLst>
                  <a:path extrusionOk="0" h="747" w="1196">
                    <a:moveTo>
                      <a:pt x="1" y="0"/>
                    </a:moveTo>
                    <a:lnTo>
                      <a:pt x="1" y="0"/>
                    </a:lnTo>
                    <a:cubicBezTo>
                      <a:pt x="281" y="654"/>
                      <a:pt x="775" y="746"/>
                      <a:pt x="1031" y="746"/>
                    </a:cubicBezTo>
                    <a:cubicBezTo>
                      <a:pt x="1131" y="746"/>
                      <a:pt x="1195" y="732"/>
                      <a:pt x="1195" y="732"/>
                    </a:cubicBezTo>
                    <a:cubicBezTo>
                      <a:pt x="867" y="44"/>
                      <a:pt x="1" y="0"/>
                      <a:pt x="1" y="0"/>
                    </a:cubicBezTo>
                    <a:close/>
                  </a:path>
                </a:pathLst>
              </a:custGeom>
              <a:solidFill>
                <a:srgbClr val="C14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0"/>
              <p:cNvSpPr/>
              <p:nvPr/>
            </p:nvSpPr>
            <p:spPr>
              <a:xfrm>
                <a:off x="7849004" y="3716297"/>
                <a:ext cx="267948" cy="322371"/>
              </a:xfrm>
              <a:custGeom>
                <a:rect b="b" l="l" r="r" t="t"/>
                <a:pathLst>
                  <a:path extrusionOk="0" h="4336" w="3604">
                    <a:moveTo>
                      <a:pt x="2423" y="1"/>
                    </a:moveTo>
                    <a:lnTo>
                      <a:pt x="1123" y="389"/>
                    </a:lnTo>
                    <a:cubicBezTo>
                      <a:pt x="1123" y="389"/>
                      <a:pt x="1059" y="419"/>
                      <a:pt x="897" y="436"/>
                    </a:cubicBezTo>
                    <a:cubicBezTo>
                      <a:pt x="735" y="449"/>
                      <a:pt x="908" y="750"/>
                      <a:pt x="908" y="750"/>
                    </a:cubicBezTo>
                    <a:cubicBezTo>
                      <a:pt x="908" y="750"/>
                      <a:pt x="902" y="743"/>
                      <a:pt x="875" y="743"/>
                    </a:cubicBezTo>
                    <a:cubicBezTo>
                      <a:pt x="826" y="743"/>
                      <a:pt x="708" y="765"/>
                      <a:pt x="432" y="884"/>
                    </a:cubicBezTo>
                    <a:cubicBezTo>
                      <a:pt x="0" y="1071"/>
                      <a:pt x="176" y="1829"/>
                      <a:pt x="270" y="2099"/>
                    </a:cubicBezTo>
                    <a:cubicBezTo>
                      <a:pt x="336" y="2289"/>
                      <a:pt x="580" y="2317"/>
                      <a:pt x="720" y="2317"/>
                    </a:cubicBezTo>
                    <a:cubicBezTo>
                      <a:pt x="779" y="2317"/>
                      <a:pt x="820" y="2312"/>
                      <a:pt x="820" y="2312"/>
                    </a:cubicBezTo>
                    <a:cubicBezTo>
                      <a:pt x="820" y="2312"/>
                      <a:pt x="1002" y="3500"/>
                      <a:pt x="1424" y="3982"/>
                    </a:cubicBezTo>
                    <a:cubicBezTo>
                      <a:pt x="1614" y="4198"/>
                      <a:pt x="1875" y="4336"/>
                      <a:pt x="2149" y="4336"/>
                    </a:cubicBezTo>
                    <a:cubicBezTo>
                      <a:pt x="2482" y="4336"/>
                      <a:pt x="2835" y="4133"/>
                      <a:pt x="3107" y="3622"/>
                    </a:cubicBezTo>
                    <a:cubicBezTo>
                      <a:pt x="3604" y="2686"/>
                      <a:pt x="2423" y="1"/>
                      <a:pt x="2423" y="1"/>
                    </a:cubicBezTo>
                    <a:close/>
                  </a:path>
                </a:pathLst>
              </a:custGeom>
              <a:solidFill>
                <a:srgbClr val="CB9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0"/>
              <p:cNvSpPr/>
              <p:nvPr/>
            </p:nvSpPr>
            <p:spPr>
              <a:xfrm>
                <a:off x="7402614" y="3791315"/>
                <a:ext cx="272261" cy="243785"/>
              </a:xfrm>
              <a:custGeom>
                <a:rect b="b" l="l" r="r" t="t"/>
                <a:pathLst>
                  <a:path extrusionOk="0" h="3279" w="3662">
                    <a:moveTo>
                      <a:pt x="555" y="1"/>
                    </a:moveTo>
                    <a:cubicBezTo>
                      <a:pt x="555" y="1"/>
                      <a:pt x="1" y="2474"/>
                      <a:pt x="709" y="3071"/>
                    </a:cubicBezTo>
                    <a:cubicBezTo>
                      <a:pt x="882" y="3217"/>
                      <a:pt x="1081" y="3279"/>
                      <a:pt x="1286" y="3279"/>
                    </a:cubicBezTo>
                    <a:cubicBezTo>
                      <a:pt x="1920" y="3279"/>
                      <a:pt x="2610" y="2683"/>
                      <a:pt x="2748" y="2140"/>
                    </a:cubicBezTo>
                    <a:cubicBezTo>
                      <a:pt x="2748" y="2140"/>
                      <a:pt x="3129" y="2113"/>
                      <a:pt x="3268" y="1836"/>
                    </a:cubicBezTo>
                    <a:cubicBezTo>
                      <a:pt x="3406" y="1563"/>
                      <a:pt x="3662" y="571"/>
                      <a:pt x="3268" y="415"/>
                    </a:cubicBezTo>
                    <a:cubicBezTo>
                      <a:pt x="2968" y="300"/>
                      <a:pt x="2296" y="286"/>
                      <a:pt x="1994" y="286"/>
                    </a:cubicBezTo>
                    <a:cubicBezTo>
                      <a:pt x="1901" y="286"/>
                      <a:pt x="1843" y="288"/>
                      <a:pt x="1843" y="288"/>
                    </a:cubicBezTo>
                    <a:lnTo>
                      <a:pt x="555" y="1"/>
                    </a:lnTo>
                    <a:close/>
                  </a:path>
                </a:pathLst>
              </a:custGeom>
              <a:solidFill>
                <a:srgbClr val="CB9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0"/>
              <p:cNvSpPr/>
              <p:nvPr/>
            </p:nvSpPr>
            <p:spPr>
              <a:xfrm>
                <a:off x="7539639" y="3571837"/>
                <a:ext cx="57768" cy="238581"/>
              </a:xfrm>
              <a:custGeom>
                <a:rect b="b" l="l" r="r" t="t"/>
                <a:pathLst>
                  <a:path extrusionOk="0" h="3209" w="777">
                    <a:moveTo>
                      <a:pt x="344" y="0"/>
                    </a:moveTo>
                    <a:lnTo>
                      <a:pt x="0" y="41"/>
                    </a:lnTo>
                    <a:lnTo>
                      <a:pt x="344" y="3209"/>
                    </a:lnTo>
                    <a:lnTo>
                      <a:pt x="777" y="3209"/>
                    </a:lnTo>
                    <a:lnTo>
                      <a:pt x="344" y="0"/>
                    </a:lnTo>
                    <a:close/>
                  </a:path>
                </a:pathLst>
              </a:custGeom>
              <a:solidFill>
                <a:srgbClr val="7867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0"/>
              <p:cNvSpPr/>
              <p:nvPr/>
            </p:nvSpPr>
            <p:spPr>
              <a:xfrm>
                <a:off x="7868781" y="3553473"/>
                <a:ext cx="34943" cy="220143"/>
              </a:xfrm>
              <a:custGeom>
                <a:rect b="b" l="l" r="r" t="t"/>
                <a:pathLst>
                  <a:path extrusionOk="0" h="2961" w="470">
                    <a:moveTo>
                      <a:pt x="0" y="1"/>
                    </a:moveTo>
                    <a:lnTo>
                      <a:pt x="257" y="2940"/>
                    </a:lnTo>
                    <a:lnTo>
                      <a:pt x="469" y="2960"/>
                    </a:lnTo>
                    <a:lnTo>
                      <a:pt x="348" y="1"/>
                    </a:lnTo>
                    <a:close/>
                  </a:path>
                </a:pathLst>
              </a:custGeom>
              <a:solidFill>
                <a:srgbClr val="7867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0"/>
              <p:cNvSpPr/>
              <p:nvPr/>
            </p:nvSpPr>
            <p:spPr>
              <a:xfrm>
                <a:off x="7726552" y="4198746"/>
                <a:ext cx="100369" cy="264231"/>
              </a:xfrm>
              <a:custGeom>
                <a:rect b="b" l="l" r="r" t="t"/>
                <a:pathLst>
                  <a:path extrusionOk="0" h="3554" w="1350">
                    <a:moveTo>
                      <a:pt x="1350" y="0"/>
                    </a:moveTo>
                    <a:lnTo>
                      <a:pt x="1" y="51"/>
                    </a:lnTo>
                    <a:lnTo>
                      <a:pt x="806" y="3297"/>
                    </a:lnTo>
                    <a:lnTo>
                      <a:pt x="1350" y="3554"/>
                    </a:lnTo>
                    <a:lnTo>
                      <a:pt x="1350" y="0"/>
                    </a:lnTo>
                    <a:close/>
                  </a:path>
                </a:pathLst>
              </a:custGeom>
              <a:solidFill>
                <a:srgbClr val="CB9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0"/>
              <p:cNvSpPr/>
              <p:nvPr/>
            </p:nvSpPr>
            <p:spPr>
              <a:xfrm>
                <a:off x="7906922" y="4190940"/>
                <a:ext cx="141037" cy="291070"/>
              </a:xfrm>
              <a:custGeom>
                <a:rect b="b" l="l" r="r" t="t"/>
                <a:pathLst>
                  <a:path extrusionOk="0" h="3915" w="1897">
                    <a:moveTo>
                      <a:pt x="1543" y="1"/>
                    </a:moveTo>
                    <a:lnTo>
                      <a:pt x="0" y="62"/>
                    </a:lnTo>
                    <a:lnTo>
                      <a:pt x="1353" y="3915"/>
                    </a:lnTo>
                    <a:lnTo>
                      <a:pt x="1897" y="3915"/>
                    </a:lnTo>
                    <a:lnTo>
                      <a:pt x="1543" y="1"/>
                    </a:lnTo>
                    <a:close/>
                  </a:path>
                </a:pathLst>
              </a:custGeom>
              <a:solidFill>
                <a:srgbClr val="CB9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0"/>
              <p:cNvSpPr/>
              <p:nvPr/>
            </p:nvSpPr>
            <p:spPr>
              <a:xfrm>
                <a:off x="7623207" y="4414952"/>
                <a:ext cx="227801" cy="83121"/>
              </a:xfrm>
              <a:custGeom>
                <a:rect b="b" l="l" r="r" t="t"/>
                <a:pathLst>
                  <a:path extrusionOk="0" h="1118" w="3064">
                    <a:moveTo>
                      <a:pt x="1958" y="0"/>
                    </a:moveTo>
                    <a:cubicBezTo>
                      <a:pt x="1104" y="0"/>
                      <a:pt x="0" y="1118"/>
                      <a:pt x="0" y="1118"/>
                    </a:cubicBezTo>
                    <a:lnTo>
                      <a:pt x="1765" y="1118"/>
                    </a:lnTo>
                    <a:lnTo>
                      <a:pt x="2355" y="805"/>
                    </a:lnTo>
                    <a:lnTo>
                      <a:pt x="2389" y="1118"/>
                    </a:lnTo>
                    <a:lnTo>
                      <a:pt x="3000" y="1003"/>
                    </a:lnTo>
                    <a:cubicBezTo>
                      <a:pt x="3000" y="1003"/>
                      <a:pt x="3064" y="278"/>
                      <a:pt x="2190" y="31"/>
                    </a:cubicBezTo>
                    <a:cubicBezTo>
                      <a:pt x="2116" y="10"/>
                      <a:pt x="2038" y="0"/>
                      <a:pt x="1958" y="0"/>
                    </a:cubicBez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0"/>
              <p:cNvSpPr/>
              <p:nvPr/>
            </p:nvSpPr>
            <p:spPr>
              <a:xfrm>
                <a:off x="7869004" y="4411235"/>
                <a:ext cx="190330" cy="86838"/>
              </a:xfrm>
              <a:custGeom>
                <a:rect b="b" l="l" r="r" t="t"/>
                <a:pathLst>
                  <a:path extrusionOk="0" h="1168" w="2560">
                    <a:moveTo>
                      <a:pt x="1035" y="0"/>
                    </a:moveTo>
                    <a:cubicBezTo>
                      <a:pt x="955" y="0"/>
                      <a:pt x="880" y="16"/>
                      <a:pt x="814" y="51"/>
                    </a:cubicBezTo>
                    <a:cubicBezTo>
                      <a:pt x="254" y="344"/>
                      <a:pt x="1" y="1168"/>
                      <a:pt x="1" y="1168"/>
                    </a:cubicBezTo>
                    <a:lnTo>
                      <a:pt x="1570" y="1168"/>
                    </a:lnTo>
                    <a:lnTo>
                      <a:pt x="1786" y="838"/>
                    </a:lnTo>
                    <a:lnTo>
                      <a:pt x="1863" y="1168"/>
                    </a:lnTo>
                    <a:lnTo>
                      <a:pt x="2559" y="1168"/>
                    </a:lnTo>
                    <a:lnTo>
                      <a:pt x="2491" y="855"/>
                    </a:lnTo>
                    <a:cubicBezTo>
                      <a:pt x="2491" y="855"/>
                      <a:pt x="1624" y="0"/>
                      <a:pt x="1035" y="0"/>
                    </a:cubicBezTo>
                    <a:close/>
                  </a:path>
                </a:pathLst>
              </a:custGeom>
              <a:solidFill>
                <a:srgbClr val="4E5E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0"/>
              <p:cNvSpPr/>
              <p:nvPr/>
            </p:nvSpPr>
            <p:spPr>
              <a:xfrm>
                <a:off x="7469677" y="2929761"/>
                <a:ext cx="47954" cy="20446"/>
              </a:xfrm>
              <a:custGeom>
                <a:rect b="b" l="l" r="r" t="t"/>
                <a:pathLst>
                  <a:path extrusionOk="0" h="275" w="645">
                    <a:moveTo>
                      <a:pt x="0" y="1"/>
                    </a:moveTo>
                    <a:lnTo>
                      <a:pt x="641" y="271"/>
                    </a:lnTo>
                    <a:lnTo>
                      <a:pt x="637" y="274"/>
                    </a:lnTo>
                    <a:cubicBezTo>
                      <a:pt x="641" y="274"/>
                      <a:pt x="645" y="274"/>
                      <a:pt x="645" y="271"/>
                    </a:cubicBezTo>
                    <a:cubicBezTo>
                      <a:pt x="267" y="92"/>
                      <a:pt x="0" y="1"/>
                      <a:pt x="0" y="1"/>
                    </a:cubicBezTo>
                    <a:close/>
                  </a:path>
                </a:pathLst>
              </a:custGeom>
              <a:solidFill>
                <a:srgbClr val="2C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0"/>
              <p:cNvSpPr/>
              <p:nvPr/>
            </p:nvSpPr>
            <p:spPr>
              <a:xfrm>
                <a:off x="7501498" y="2949910"/>
                <a:ext cx="196203" cy="174642"/>
              </a:xfrm>
              <a:custGeom>
                <a:rect b="b" l="l" r="r" t="t"/>
                <a:pathLst>
                  <a:path extrusionOk="0" h="2349" w="2639">
                    <a:moveTo>
                      <a:pt x="217" y="0"/>
                    </a:moveTo>
                    <a:cubicBezTo>
                      <a:pt x="217" y="3"/>
                      <a:pt x="213" y="3"/>
                      <a:pt x="209" y="3"/>
                    </a:cubicBezTo>
                    <a:cubicBezTo>
                      <a:pt x="196" y="27"/>
                      <a:pt x="122" y="152"/>
                      <a:pt x="0" y="331"/>
                    </a:cubicBezTo>
                    <a:cubicBezTo>
                      <a:pt x="169" y="486"/>
                      <a:pt x="396" y="655"/>
                      <a:pt x="703" y="813"/>
                    </a:cubicBezTo>
                    <a:cubicBezTo>
                      <a:pt x="770" y="847"/>
                      <a:pt x="837" y="884"/>
                      <a:pt x="905" y="924"/>
                    </a:cubicBezTo>
                    <a:cubicBezTo>
                      <a:pt x="912" y="924"/>
                      <a:pt x="918" y="921"/>
                      <a:pt x="922" y="921"/>
                    </a:cubicBezTo>
                    <a:cubicBezTo>
                      <a:pt x="958" y="911"/>
                      <a:pt x="992" y="907"/>
                      <a:pt x="1030" y="907"/>
                    </a:cubicBezTo>
                    <a:cubicBezTo>
                      <a:pt x="1212" y="907"/>
                      <a:pt x="1397" y="1019"/>
                      <a:pt x="1533" y="1127"/>
                    </a:cubicBezTo>
                    <a:cubicBezTo>
                      <a:pt x="1667" y="1238"/>
                      <a:pt x="1755" y="1349"/>
                      <a:pt x="1745" y="1349"/>
                    </a:cubicBezTo>
                    <a:cubicBezTo>
                      <a:pt x="1742" y="1349"/>
                      <a:pt x="1742" y="1349"/>
                      <a:pt x="1738" y="1346"/>
                    </a:cubicBezTo>
                    <a:cubicBezTo>
                      <a:pt x="1728" y="1336"/>
                      <a:pt x="1712" y="1329"/>
                      <a:pt x="1698" y="1323"/>
                    </a:cubicBezTo>
                    <a:lnTo>
                      <a:pt x="1525" y="1357"/>
                    </a:lnTo>
                    <a:cubicBezTo>
                      <a:pt x="1978" y="1707"/>
                      <a:pt x="2396" y="2106"/>
                      <a:pt x="2639" y="2349"/>
                    </a:cubicBezTo>
                    <a:cubicBezTo>
                      <a:pt x="2525" y="2089"/>
                      <a:pt x="2410" y="1869"/>
                      <a:pt x="2305" y="1697"/>
                    </a:cubicBezTo>
                    <a:cubicBezTo>
                      <a:pt x="1796" y="867"/>
                      <a:pt x="851" y="307"/>
                      <a:pt x="217" y="0"/>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0"/>
              <p:cNvSpPr/>
              <p:nvPr/>
            </p:nvSpPr>
            <p:spPr>
              <a:xfrm>
                <a:off x="7568784" y="3017344"/>
                <a:ext cx="62749" cy="32936"/>
              </a:xfrm>
              <a:custGeom>
                <a:rect b="b" l="l" r="r" t="t"/>
                <a:pathLst>
                  <a:path extrusionOk="0" h="443" w="844">
                    <a:moveTo>
                      <a:pt x="125" y="0"/>
                    </a:moveTo>
                    <a:cubicBezTo>
                      <a:pt x="87" y="0"/>
                      <a:pt x="53" y="4"/>
                      <a:pt x="17" y="14"/>
                    </a:cubicBezTo>
                    <a:cubicBezTo>
                      <a:pt x="13" y="14"/>
                      <a:pt x="7" y="17"/>
                      <a:pt x="0" y="17"/>
                    </a:cubicBezTo>
                    <a:cubicBezTo>
                      <a:pt x="87" y="72"/>
                      <a:pt x="179" y="129"/>
                      <a:pt x="266" y="190"/>
                    </a:cubicBezTo>
                    <a:cubicBezTo>
                      <a:pt x="287" y="190"/>
                      <a:pt x="304" y="187"/>
                      <a:pt x="321" y="187"/>
                    </a:cubicBezTo>
                    <a:cubicBezTo>
                      <a:pt x="596" y="187"/>
                      <a:pt x="761" y="344"/>
                      <a:pt x="807" y="394"/>
                    </a:cubicBezTo>
                    <a:lnTo>
                      <a:pt x="807" y="394"/>
                    </a:lnTo>
                    <a:cubicBezTo>
                      <a:pt x="770" y="351"/>
                      <a:pt x="707" y="286"/>
                      <a:pt x="628" y="220"/>
                    </a:cubicBezTo>
                    <a:cubicBezTo>
                      <a:pt x="492" y="112"/>
                      <a:pt x="307" y="0"/>
                      <a:pt x="125" y="0"/>
                    </a:cubicBezTo>
                    <a:close/>
                    <a:moveTo>
                      <a:pt x="807" y="394"/>
                    </a:moveTo>
                    <a:lnTo>
                      <a:pt x="807" y="394"/>
                    </a:lnTo>
                    <a:cubicBezTo>
                      <a:pt x="811" y="400"/>
                      <a:pt x="815" y="405"/>
                      <a:pt x="819" y="409"/>
                    </a:cubicBezTo>
                    <a:lnTo>
                      <a:pt x="819" y="409"/>
                    </a:lnTo>
                    <a:lnTo>
                      <a:pt x="820" y="409"/>
                    </a:lnTo>
                    <a:cubicBezTo>
                      <a:pt x="820" y="409"/>
                      <a:pt x="815" y="404"/>
                      <a:pt x="807" y="394"/>
                    </a:cubicBezTo>
                    <a:close/>
                    <a:moveTo>
                      <a:pt x="819" y="409"/>
                    </a:moveTo>
                    <a:lnTo>
                      <a:pt x="793" y="416"/>
                    </a:lnTo>
                    <a:cubicBezTo>
                      <a:pt x="807" y="422"/>
                      <a:pt x="823" y="429"/>
                      <a:pt x="833" y="439"/>
                    </a:cubicBezTo>
                    <a:cubicBezTo>
                      <a:pt x="837" y="442"/>
                      <a:pt x="837" y="442"/>
                      <a:pt x="840" y="442"/>
                    </a:cubicBezTo>
                    <a:cubicBezTo>
                      <a:pt x="843" y="442"/>
                      <a:pt x="836" y="430"/>
                      <a:pt x="819" y="409"/>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0"/>
              <p:cNvSpPr/>
              <p:nvPr/>
            </p:nvSpPr>
            <p:spPr>
              <a:xfrm>
                <a:off x="7469677" y="2928497"/>
                <a:ext cx="254938" cy="212857"/>
              </a:xfrm>
              <a:custGeom>
                <a:rect b="b" l="l" r="r" t="t"/>
                <a:pathLst>
                  <a:path extrusionOk="0" h="2863" w="3429">
                    <a:moveTo>
                      <a:pt x="503" y="1"/>
                    </a:moveTo>
                    <a:cubicBezTo>
                      <a:pt x="202" y="1"/>
                      <a:pt x="0" y="18"/>
                      <a:pt x="0" y="18"/>
                    </a:cubicBezTo>
                    <a:cubicBezTo>
                      <a:pt x="0" y="18"/>
                      <a:pt x="266" y="109"/>
                      <a:pt x="645" y="288"/>
                    </a:cubicBezTo>
                    <a:cubicBezTo>
                      <a:pt x="1279" y="595"/>
                      <a:pt x="2224" y="1155"/>
                      <a:pt x="2733" y="1985"/>
                    </a:cubicBezTo>
                    <a:cubicBezTo>
                      <a:pt x="2838" y="2157"/>
                      <a:pt x="2953" y="2377"/>
                      <a:pt x="3067" y="2637"/>
                    </a:cubicBezTo>
                    <a:cubicBezTo>
                      <a:pt x="3202" y="2768"/>
                      <a:pt x="3283" y="2855"/>
                      <a:pt x="3294" y="2863"/>
                    </a:cubicBezTo>
                    <a:cubicBezTo>
                      <a:pt x="3330" y="2863"/>
                      <a:pt x="3428" y="871"/>
                      <a:pt x="2551" y="382"/>
                    </a:cubicBezTo>
                    <a:cubicBezTo>
                      <a:pt x="1974" y="58"/>
                      <a:pt x="1067" y="1"/>
                      <a:pt x="503" y="1"/>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0"/>
              <p:cNvSpPr/>
              <p:nvPr/>
            </p:nvSpPr>
            <p:spPr>
              <a:xfrm>
                <a:off x="7469677" y="2929761"/>
                <a:ext cx="47731" cy="44757"/>
              </a:xfrm>
              <a:custGeom>
                <a:rect b="b" l="l" r="r" t="t"/>
                <a:pathLst>
                  <a:path extrusionOk="0" h="602" w="642">
                    <a:moveTo>
                      <a:pt x="0" y="1"/>
                    </a:moveTo>
                    <a:cubicBezTo>
                      <a:pt x="0" y="1"/>
                      <a:pt x="78" y="274"/>
                      <a:pt x="428" y="602"/>
                    </a:cubicBezTo>
                    <a:cubicBezTo>
                      <a:pt x="550" y="423"/>
                      <a:pt x="624" y="298"/>
                      <a:pt x="637" y="274"/>
                    </a:cubicBezTo>
                    <a:lnTo>
                      <a:pt x="641" y="271"/>
                    </a:lnTo>
                    <a:lnTo>
                      <a:pt x="0" y="1"/>
                    </a:ln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0"/>
              <p:cNvSpPr/>
              <p:nvPr/>
            </p:nvSpPr>
            <p:spPr>
              <a:xfrm>
                <a:off x="7585586" y="3138979"/>
                <a:ext cx="45203" cy="28698"/>
              </a:xfrm>
              <a:custGeom>
                <a:rect b="b" l="l" r="r" t="t"/>
                <a:pathLst>
                  <a:path extrusionOk="0" h="386" w="608">
                    <a:moveTo>
                      <a:pt x="516" y="1"/>
                    </a:moveTo>
                    <a:lnTo>
                      <a:pt x="516" y="32"/>
                    </a:lnTo>
                    <a:cubicBezTo>
                      <a:pt x="516" y="170"/>
                      <a:pt x="405" y="284"/>
                      <a:pt x="266" y="284"/>
                    </a:cubicBezTo>
                    <a:cubicBezTo>
                      <a:pt x="125" y="284"/>
                      <a:pt x="14" y="170"/>
                      <a:pt x="14" y="32"/>
                    </a:cubicBezTo>
                    <a:lnTo>
                      <a:pt x="14" y="32"/>
                    </a:lnTo>
                    <a:cubicBezTo>
                      <a:pt x="14" y="32"/>
                      <a:pt x="0" y="305"/>
                      <a:pt x="189" y="369"/>
                    </a:cubicBezTo>
                    <a:cubicBezTo>
                      <a:pt x="219" y="379"/>
                      <a:pt x="246" y="386"/>
                      <a:pt x="277" y="386"/>
                    </a:cubicBezTo>
                    <a:cubicBezTo>
                      <a:pt x="445" y="386"/>
                      <a:pt x="607" y="234"/>
                      <a:pt x="516" y="1"/>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0"/>
              <p:cNvSpPr/>
              <p:nvPr/>
            </p:nvSpPr>
            <p:spPr>
              <a:xfrm>
                <a:off x="7586553" y="3127975"/>
                <a:ext cx="37397" cy="32192"/>
              </a:xfrm>
              <a:custGeom>
                <a:rect b="b" l="l" r="r" t="t"/>
                <a:pathLst>
                  <a:path extrusionOk="0" h="433" w="503">
                    <a:moveTo>
                      <a:pt x="294" y="1"/>
                    </a:moveTo>
                    <a:cubicBezTo>
                      <a:pt x="163" y="1"/>
                      <a:pt x="24" y="96"/>
                      <a:pt x="1" y="180"/>
                    </a:cubicBezTo>
                    <a:cubicBezTo>
                      <a:pt x="1" y="318"/>
                      <a:pt x="112" y="432"/>
                      <a:pt x="253" y="432"/>
                    </a:cubicBezTo>
                    <a:cubicBezTo>
                      <a:pt x="392" y="432"/>
                      <a:pt x="503" y="318"/>
                      <a:pt x="503" y="180"/>
                    </a:cubicBezTo>
                    <a:lnTo>
                      <a:pt x="503" y="149"/>
                    </a:lnTo>
                    <a:lnTo>
                      <a:pt x="503" y="146"/>
                    </a:lnTo>
                    <a:cubicBezTo>
                      <a:pt x="459" y="38"/>
                      <a:pt x="378" y="1"/>
                      <a:pt x="294" y="1"/>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0"/>
              <p:cNvSpPr/>
              <p:nvPr/>
            </p:nvSpPr>
            <p:spPr>
              <a:xfrm>
                <a:off x="7492204" y="3147529"/>
                <a:ext cx="40222" cy="34497"/>
              </a:xfrm>
              <a:custGeom>
                <a:rect b="b" l="l" r="r" t="t"/>
                <a:pathLst>
                  <a:path extrusionOk="0" h="464" w="541">
                    <a:moveTo>
                      <a:pt x="102" y="1"/>
                    </a:moveTo>
                    <a:cubicBezTo>
                      <a:pt x="58" y="31"/>
                      <a:pt x="24" y="71"/>
                      <a:pt x="14" y="109"/>
                    </a:cubicBezTo>
                    <a:cubicBezTo>
                      <a:pt x="14" y="109"/>
                      <a:pt x="1" y="382"/>
                      <a:pt x="189" y="446"/>
                    </a:cubicBezTo>
                    <a:cubicBezTo>
                      <a:pt x="217" y="456"/>
                      <a:pt x="247" y="463"/>
                      <a:pt x="278" y="463"/>
                    </a:cubicBezTo>
                    <a:cubicBezTo>
                      <a:pt x="402" y="463"/>
                      <a:pt x="524" y="379"/>
                      <a:pt x="541" y="241"/>
                    </a:cubicBezTo>
                    <a:lnTo>
                      <a:pt x="541" y="241"/>
                    </a:lnTo>
                    <a:cubicBezTo>
                      <a:pt x="493" y="301"/>
                      <a:pt x="423" y="339"/>
                      <a:pt x="338" y="339"/>
                    </a:cubicBezTo>
                    <a:cubicBezTo>
                      <a:pt x="200" y="339"/>
                      <a:pt x="88" y="227"/>
                      <a:pt x="88" y="88"/>
                    </a:cubicBezTo>
                    <a:cubicBezTo>
                      <a:pt x="88" y="55"/>
                      <a:pt x="91" y="28"/>
                      <a:pt x="102" y="1"/>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0"/>
              <p:cNvSpPr/>
              <p:nvPr/>
            </p:nvSpPr>
            <p:spPr>
              <a:xfrm>
                <a:off x="7498747" y="3142250"/>
                <a:ext cx="33977" cy="30482"/>
              </a:xfrm>
              <a:custGeom>
                <a:rect b="b" l="l" r="r" t="t"/>
                <a:pathLst>
                  <a:path extrusionOk="0" h="410" w="457">
                    <a:moveTo>
                      <a:pt x="220" y="1"/>
                    </a:moveTo>
                    <a:cubicBezTo>
                      <a:pt x="145" y="1"/>
                      <a:pt x="71" y="31"/>
                      <a:pt x="14" y="72"/>
                    </a:cubicBezTo>
                    <a:cubicBezTo>
                      <a:pt x="3" y="99"/>
                      <a:pt x="0" y="126"/>
                      <a:pt x="0" y="159"/>
                    </a:cubicBezTo>
                    <a:cubicBezTo>
                      <a:pt x="0" y="298"/>
                      <a:pt x="112" y="410"/>
                      <a:pt x="250" y="410"/>
                    </a:cubicBezTo>
                    <a:cubicBezTo>
                      <a:pt x="335" y="410"/>
                      <a:pt x="405" y="372"/>
                      <a:pt x="453" y="312"/>
                    </a:cubicBezTo>
                    <a:cubicBezTo>
                      <a:pt x="456" y="261"/>
                      <a:pt x="449" y="207"/>
                      <a:pt x="425" y="150"/>
                    </a:cubicBezTo>
                    <a:cubicBezTo>
                      <a:pt x="385" y="41"/>
                      <a:pt x="304" y="1"/>
                      <a:pt x="220" y="1"/>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0"/>
              <p:cNvSpPr/>
              <p:nvPr/>
            </p:nvSpPr>
            <p:spPr>
              <a:xfrm>
                <a:off x="7547668" y="3044407"/>
                <a:ext cx="67284" cy="18438"/>
              </a:xfrm>
              <a:custGeom>
                <a:rect b="b" l="l" r="r" t="t"/>
                <a:pathLst>
                  <a:path extrusionOk="0" h="248" w="905">
                    <a:moveTo>
                      <a:pt x="797" y="1"/>
                    </a:moveTo>
                    <a:cubicBezTo>
                      <a:pt x="452" y="8"/>
                      <a:pt x="31" y="176"/>
                      <a:pt x="31" y="176"/>
                    </a:cubicBezTo>
                    <a:lnTo>
                      <a:pt x="1" y="89"/>
                    </a:lnTo>
                    <a:lnTo>
                      <a:pt x="51" y="248"/>
                    </a:lnTo>
                    <a:lnTo>
                      <a:pt x="904" y="86"/>
                    </a:lnTo>
                    <a:cubicBezTo>
                      <a:pt x="868" y="55"/>
                      <a:pt x="831" y="28"/>
                      <a:pt x="797" y="1"/>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0"/>
              <p:cNvSpPr/>
              <p:nvPr/>
            </p:nvSpPr>
            <p:spPr>
              <a:xfrm>
                <a:off x="7547668" y="3031396"/>
                <a:ext cx="59255" cy="26170"/>
              </a:xfrm>
              <a:custGeom>
                <a:rect b="b" l="l" r="r" t="t"/>
                <a:pathLst>
                  <a:path extrusionOk="0" h="352" w="797">
                    <a:moveTo>
                      <a:pt x="550" y="1"/>
                    </a:moveTo>
                    <a:cubicBezTo>
                      <a:pt x="513" y="4"/>
                      <a:pt x="476" y="10"/>
                      <a:pt x="435" y="18"/>
                    </a:cubicBezTo>
                    <a:cubicBezTo>
                      <a:pt x="7" y="112"/>
                      <a:pt x="1" y="257"/>
                      <a:pt x="1" y="264"/>
                    </a:cubicBezTo>
                    <a:lnTo>
                      <a:pt x="31" y="351"/>
                    </a:lnTo>
                    <a:cubicBezTo>
                      <a:pt x="31" y="351"/>
                      <a:pt x="452" y="183"/>
                      <a:pt x="797" y="176"/>
                    </a:cubicBezTo>
                    <a:cubicBezTo>
                      <a:pt x="716" y="115"/>
                      <a:pt x="635" y="58"/>
                      <a:pt x="550" y="1"/>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0"/>
              <p:cNvSpPr/>
              <p:nvPr/>
            </p:nvSpPr>
            <p:spPr>
              <a:xfrm>
                <a:off x="7606850" y="3044407"/>
                <a:ext cx="20892" cy="6394"/>
              </a:xfrm>
              <a:custGeom>
                <a:rect b="b" l="l" r="r" t="t"/>
                <a:pathLst>
                  <a:path extrusionOk="0" h="86" w="281">
                    <a:moveTo>
                      <a:pt x="1" y="1"/>
                    </a:moveTo>
                    <a:cubicBezTo>
                      <a:pt x="35" y="28"/>
                      <a:pt x="72" y="55"/>
                      <a:pt x="108" y="86"/>
                    </a:cubicBezTo>
                    <a:lnTo>
                      <a:pt x="281" y="52"/>
                    </a:lnTo>
                    <a:cubicBezTo>
                      <a:pt x="210" y="14"/>
                      <a:pt x="119" y="1"/>
                      <a:pt x="21" y="1"/>
                    </a:cubicBezTo>
                    <a:close/>
                  </a:path>
                </a:pathLst>
              </a:custGeom>
              <a:solidFill>
                <a:srgbClr val="8F35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0"/>
              <p:cNvSpPr/>
              <p:nvPr/>
            </p:nvSpPr>
            <p:spPr>
              <a:xfrm>
                <a:off x="7588560" y="3031173"/>
                <a:ext cx="41189" cy="17100"/>
              </a:xfrm>
              <a:custGeom>
                <a:rect b="b" l="l" r="r" t="t"/>
                <a:pathLst>
                  <a:path extrusionOk="0" h="230" w="554">
                    <a:moveTo>
                      <a:pt x="55" y="1"/>
                    </a:moveTo>
                    <a:cubicBezTo>
                      <a:pt x="38" y="1"/>
                      <a:pt x="21" y="4"/>
                      <a:pt x="0" y="4"/>
                    </a:cubicBezTo>
                    <a:cubicBezTo>
                      <a:pt x="85" y="61"/>
                      <a:pt x="166" y="118"/>
                      <a:pt x="247" y="179"/>
                    </a:cubicBezTo>
                    <a:lnTo>
                      <a:pt x="267" y="179"/>
                    </a:lnTo>
                    <a:cubicBezTo>
                      <a:pt x="365" y="179"/>
                      <a:pt x="456" y="192"/>
                      <a:pt x="527" y="230"/>
                    </a:cubicBezTo>
                    <a:lnTo>
                      <a:pt x="554" y="223"/>
                    </a:lnTo>
                    <a:cubicBezTo>
                      <a:pt x="554" y="223"/>
                      <a:pt x="382" y="1"/>
                      <a:pt x="55" y="1"/>
                    </a:cubicBezTo>
                    <a:close/>
                  </a:path>
                </a:pathLst>
              </a:custGeom>
              <a:solidFill>
                <a:srgbClr val="370E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0"/>
              <p:cNvSpPr/>
              <p:nvPr/>
            </p:nvSpPr>
            <p:spPr>
              <a:xfrm>
                <a:off x="7469900" y="3050950"/>
                <a:ext cx="55761" cy="25129"/>
              </a:xfrm>
              <a:custGeom>
                <a:rect b="b" l="l" r="r" t="t"/>
                <a:pathLst>
                  <a:path extrusionOk="0" h="338" w="750">
                    <a:moveTo>
                      <a:pt x="611" y="1"/>
                    </a:moveTo>
                    <a:cubicBezTo>
                      <a:pt x="432" y="1"/>
                      <a:pt x="136" y="48"/>
                      <a:pt x="0" y="338"/>
                    </a:cubicBezTo>
                    <a:lnTo>
                      <a:pt x="749" y="11"/>
                    </a:lnTo>
                    <a:cubicBezTo>
                      <a:pt x="749" y="11"/>
                      <a:pt x="695" y="1"/>
                      <a:pt x="611" y="1"/>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0"/>
              <p:cNvSpPr/>
              <p:nvPr/>
            </p:nvSpPr>
            <p:spPr>
              <a:xfrm>
                <a:off x="7469900" y="3035113"/>
                <a:ext cx="55761" cy="40965"/>
              </a:xfrm>
              <a:custGeom>
                <a:rect b="b" l="l" r="r" t="t"/>
                <a:pathLst>
                  <a:path extrusionOk="0" h="551" w="750">
                    <a:moveTo>
                      <a:pt x="456" y="1"/>
                    </a:moveTo>
                    <a:cubicBezTo>
                      <a:pt x="419" y="1"/>
                      <a:pt x="378" y="8"/>
                      <a:pt x="335" y="32"/>
                    </a:cubicBezTo>
                    <a:cubicBezTo>
                      <a:pt x="78" y="163"/>
                      <a:pt x="0" y="551"/>
                      <a:pt x="0" y="551"/>
                    </a:cubicBezTo>
                    <a:cubicBezTo>
                      <a:pt x="136" y="261"/>
                      <a:pt x="432" y="214"/>
                      <a:pt x="611" y="214"/>
                    </a:cubicBezTo>
                    <a:cubicBezTo>
                      <a:pt x="695" y="214"/>
                      <a:pt x="749" y="224"/>
                      <a:pt x="749" y="224"/>
                    </a:cubicBezTo>
                    <a:cubicBezTo>
                      <a:pt x="749" y="224"/>
                      <a:pt x="642" y="1"/>
                      <a:pt x="456" y="1"/>
                    </a:cubicBezTo>
                    <a:close/>
                  </a:path>
                </a:pathLst>
              </a:custGeom>
              <a:solidFill>
                <a:srgbClr val="421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0"/>
              <p:cNvSpPr/>
              <p:nvPr/>
            </p:nvSpPr>
            <p:spPr>
              <a:xfrm>
                <a:off x="7480903" y="3465890"/>
                <a:ext cx="129067" cy="26468"/>
              </a:xfrm>
              <a:custGeom>
                <a:rect b="b" l="l" r="r" t="t"/>
                <a:pathLst>
                  <a:path extrusionOk="0" h="356" w="1736">
                    <a:moveTo>
                      <a:pt x="0" y="1"/>
                    </a:moveTo>
                    <a:cubicBezTo>
                      <a:pt x="443" y="170"/>
                      <a:pt x="1037" y="329"/>
                      <a:pt x="1735" y="355"/>
                    </a:cubicBezTo>
                    <a:cubicBezTo>
                      <a:pt x="1182" y="318"/>
                      <a:pt x="615" y="197"/>
                      <a:pt x="75" y="1"/>
                    </a:cubicBezTo>
                    <a:close/>
                  </a:path>
                </a:pathLst>
              </a:custGeom>
              <a:solidFill>
                <a:srgbClr val="BC6D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0"/>
              <p:cNvSpPr/>
              <p:nvPr/>
            </p:nvSpPr>
            <p:spPr>
              <a:xfrm>
                <a:off x="7415922" y="3432805"/>
                <a:ext cx="391663" cy="33159"/>
              </a:xfrm>
              <a:custGeom>
                <a:rect b="b" l="l" r="r" t="t"/>
                <a:pathLst>
                  <a:path extrusionOk="0" h="446" w="5268">
                    <a:moveTo>
                      <a:pt x="5268" y="101"/>
                    </a:moveTo>
                    <a:lnTo>
                      <a:pt x="5268" y="101"/>
                    </a:lnTo>
                    <a:cubicBezTo>
                      <a:pt x="5191" y="166"/>
                      <a:pt x="5106" y="223"/>
                      <a:pt x="5022" y="277"/>
                    </a:cubicBezTo>
                    <a:cubicBezTo>
                      <a:pt x="5120" y="223"/>
                      <a:pt x="5204" y="166"/>
                      <a:pt x="5268" y="101"/>
                    </a:cubicBezTo>
                    <a:close/>
                    <a:moveTo>
                      <a:pt x="1" y="0"/>
                    </a:moveTo>
                    <a:cubicBezTo>
                      <a:pt x="11" y="11"/>
                      <a:pt x="328" y="237"/>
                      <a:pt x="874" y="446"/>
                    </a:cubicBezTo>
                    <a:lnTo>
                      <a:pt x="949" y="446"/>
                    </a:lnTo>
                    <a:cubicBezTo>
                      <a:pt x="619" y="324"/>
                      <a:pt x="298" y="176"/>
                      <a:pt x="1" y="0"/>
                    </a:cubicBezTo>
                    <a:close/>
                  </a:path>
                </a:pathLst>
              </a:custGeom>
              <a:solidFill>
                <a:srgbClr val="313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0"/>
              <p:cNvSpPr/>
              <p:nvPr/>
            </p:nvSpPr>
            <p:spPr>
              <a:xfrm>
                <a:off x="7415699" y="3276003"/>
                <a:ext cx="392703" cy="216574"/>
              </a:xfrm>
              <a:custGeom>
                <a:rect b="b" l="l" r="r" t="t"/>
                <a:pathLst>
                  <a:path extrusionOk="0" h="2913" w="5282">
                    <a:moveTo>
                      <a:pt x="0" y="2109"/>
                    </a:moveTo>
                    <a:cubicBezTo>
                      <a:pt x="2" y="2110"/>
                      <a:pt x="4" y="2110"/>
                      <a:pt x="6" y="2111"/>
                    </a:cubicBezTo>
                    <a:lnTo>
                      <a:pt x="6" y="2111"/>
                    </a:lnTo>
                    <a:cubicBezTo>
                      <a:pt x="5" y="2110"/>
                      <a:pt x="4" y="2110"/>
                      <a:pt x="4" y="2109"/>
                    </a:cubicBezTo>
                    <a:close/>
                    <a:moveTo>
                      <a:pt x="4576" y="0"/>
                    </a:moveTo>
                    <a:cubicBezTo>
                      <a:pt x="4576" y="0"/>
                      <a:pt x="3064" y="2214"/>
                      <a:pt x="837" y="2214"/>
                    </a:cubicBezTo>
                    <a:cubicBezTo>
                      <a:pt x="569" y="2214"/>
                      <a:pt x="294" y="2181"/>
                      <a:pt x="6" y="2111"/>
                    </a:cubicBezTo>
                    <a:lnTo>
                      <a:pt x="6" y="2111"/>
                    </a:lnTo>
                    <a:cubicBezTo>
                      <a:pt x="303" y="2286"/>
                      <a:pt x="622" y="2433"/>
                      <a:pt x="952" y="2555"/>
                    </a:cubicBezTo>
                    <a:cubicBezTo>
                      <a:pt x="1492" y="2751"/>
                      <a:pt x="2059" y="2872"/>
                      <a:pt x="2612" y="2909"/>
                    </a:cubicBezTo>
                    <a:cubicBezTo>
                      <a:pt x="2676" y="2909"/>
                      <a:pt x="2737" y="2913"/>
                      <a:pt x="2801" y="2913"/>
                    </a:cubicBezTo>
                    <a:cubicBezTo>
                      <a:pt x="2939" y="2913"/>
                      <a:pt x="3084" y="2906"/>
                      <a:pt x="3230" y="2892"/>
                    </a:cubicBezTo>
                    <a:lnTo>
                      <a:pt x="3230" y="2707"/>
                    </a:lnTo>
                    <a:lnTo>
                      <a:pt x="4182" y="2707"/>
                    </a:lnTo>
                    <a:cubicBezTo>
                      <a:pt x="4461" y="2626"/>
                      <a:pt x="4782" y="2518"/>
                      <a:pt x="5025" y="2386"/>
                    </a:cubicBezTo>
                    <a:cubicBezTo>
                      <a:pt x="5109" y="2332"/>
                      <a:pt x="5194" y="2275"/>
                      <a:pt x="5271" y="2210"/>
                    </a:cubicBezTo>
                    <a:cubicBezTo>
                      <a:pt x="5275" y="2207"/>
                      <a:pt x="5278" y="2207"/>
                      <a:pt x="5281" y="2204"/>
                    </a:cubicBezTo>
                    <a:lnTo>
                      <a:pt x="4576" y="0"/>
                    </a:lnTo>
                    <a:close/>
                  </a:path>
                </a:pathLst>
              </a:custGeom>
              <a:solidFill>
                <a:srgbClr val="C080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0"/>
              <p:cNvSpPr/>
              <p:nvPr/>
            </p:nvSpPr>
            <p:spPr>
              <a:xfrm>
                <a:off x="7530345" y="3191915"/>
                <a:ext cx="34423" cy="67136"/>
              </a:xfrm>
              <a:custGeom>
                <a:rect b="b" l="l" r="r" t="t"/>
                <a:pathLst>
                  <a:path extrusionOk="0" h="903" w="463">
                    <a:moveTo>
                      <a:pt x="463" y="615"/>
                    </a:moveTo>
                    <a:lnTo>
                      <a:pt x="457" y="643"/>
                    </a:lnTo>
                    <a:lnTo>
                      <a:pt x="457" y="643"/>
                    </a:lnTo>
                    <a:cubicBezTo>
                      <a:pt x="459" y="635"/>
                      <a:pt x="461" y="626"/>
                      <a:pt x="463" y="615"/>
                    </a:cubicBezTo>
                    <a:close/>
                    <a:moveTo>
                      <a:pt x="457" y="643"/>
                    </a:moveTo>
                    <a:lnTo>
                      <a:pt x="457" y="643"/>
                    </a:lnTo>
                    <a:cubicBezTo>
                      <a:pt x="452" y="663"/>
                      <a:pt x="447" y="678"/>
                      <a:pt x="443" y="689"/>
                    </a:cubicBezTo>
                    <a:cubicBezTo>
                      <a:pt x="443" y="689"/>
                      <a:pt x="446" y="689"/>
                      <a:pt x="446" y="693"/>
                    </a:cubicBezTo>
                    <a:lnTo>
                      <a:pt x="457" y="643"/>
                    </a:lnTo>
                    <a:close/>
                    <a:moveTo>
                      <a:pt x="48" y="1"/>
                    </a:moveTo>
                    <a:cubicBezTo>
                      <a:pt x="24" y="109"/>
                      <a:pt x="0" y="304"/>
                      <a:pt x="78" y="544"/>
                    </a:cubicBezTo>
                    <a:cubicBezTo>
                      <a:pt x="186" y="888"/>
                      <a:pt x="365" y="902"/>
                      <a:pt x="392" y="902"/>
                    </a:cubicBezTo>
                    <a:lnTo>
                      <a:pt x="396" y="902"/>
                    </a:lnTo>
                    <a:lnTo>
                      <a:pt x="446" y="696"/>
                    </a:lnTo>
                    <a:lnTo>
                      <a:pt x="436" y="717"/>
                    </a:lnTo>
                    <a:cubicBezTo>
                      <a:pt x="436" y="720"/>
                      <a:pt x="436" y="723"/>
                      <a:pt x="433" y="723"/>
                    </a:cubicBezTo>
                    <a:lnTo>
                      <a:pt x="422" y="743"/>
                    </a:lnTo>
                    <a:cubicBezTo>
                      <a:pt x="416" y="740"/>
                      <a:pt x="277" y="669"/>
                      <a:pt x="132" y="373"/>
                    </a:cubicBezTo>
                    <a:cubicBezTo>
                      <a:pt x="68" y="244"/>
                      <a:pt x="51" y="113"/>
                      <a:pt x="48" y="1"/>
                    </a:cubicBezTo>
                    <a:close/>
                  </a:path>
                </a:pathLst>
              </a:custGeom>
              <a:solidFill>
                <a:srgbClr val="AA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0"/>
              <p:cNvSpPr/>
              <p:nvPr/>
            </p:nvSpPr>
            <p:spPr>
              <a:xfrm>
                <a:off x="7537854" y="3189238"/>
                <a:ext cx="27434" cy="56504"/>
              </a:xfrm>
              <a:custGeom>
                <a:rect b="b" l="l" r="r" t="t"/>
                <a:pathLst>
                  <a:path extrusionOk="0" h="760" w="369">
                    <a:moveTo>
                      <a:pt x="8" y="0"/>
                    </a:moveTo>
                    <a:cubicBezTo>
                      <a:pt x="1" y="111"/>
                      <a:pt x="14" y="253"/>
                      <a:pt x="82" y="381"/>
                    </a:cubicBezTo>
                    <a:cubicBezTo>
                      <a:pt x="206" y="634"/>
                      <a:pt x="321" y="712"/>
                      <a:pt x="342" y="725"/>
                    </a:cubicBezTo>
                    <a:cubicBezTo>
                      <a:pt x="348" y="709"/>
                      <a:pt x="355" y="685"/>
                      <a:pt x="362" y="651"/>
                    </a:cubicBezTo>
                    <a:lnTo>
                      <a:pt x="368" y="624"/>
                    </a:lnTo>
                    <a:lnTo>
                      <a:pt x="8" y="0"/>
                    </a:lnTo>
                    <a:close/>
                    <a:moveTo>
                      <a:pt x="335" y="753"/>
                    </a:moveTo>
                    <a:lnTo>
                      <a:pt x="332" y="759"/>
                    </a:lnTo>
                    <a:cubicBezTo>
                      <a:pt x="335" y="759"/>
                      <a:pt x="335" y="756"/>
                      <a:pt x="335" y="753"/>
                    </a:cubicBezTo>
                    <a:close/>
                  </a:path>
                </a:pathLst>
              </a:custGeom>
              <a:solidFill>
                <a:srgbClr val="A4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0"/>
              <p:cNvSpPr/>
              <p:nvPr/>
            </p:nvSpPr>
            <p:spPr>
              <a:xfrm>
                <a:off x="7533914" y="3185447"/>
                <a:ext cx="29590" cy="61783"/>
              </a:xfrm>
              <a:custGeom>
                <a:rect b="b" l="l" r="r" t="t"/>
                <a:pathLst>
                  <a:path extrusionOk="0" h="831" w="398">
                    <a:moveTo>
                      <a:pt x="30" y="0"/>
                    </a:moveTo>
                    <a:cubicBezTo>
                      <a:pt x="30" y="0"/>
                      <a:pt x="16" y="31"/>
                      <a:pt x="0" y="88"/>
                    </a:cubicBezTo>
                    <a:cubicBezTo>
                      <a:pt x="3" y="200"/>
                      <a:pt x="20" y="331"/>
                      <a:pt x="84" y="460"/>
                    </a:cubicBezTo>
                    <a:cubicBezTo>
                      <a:pt x="229" y="756"/>
                      <a:pt x="368" y="827"/>
                      <a:pt x="374" y="830"/>
                    </a:cubicBezTo>
                    <a:lnTo>
                      <a:pt x="385" y="810"/>
                    </a:lnTo>
                    <a:lnTo>
                      <a:pt x="388" y="804"/>
                    </a:lnTo>
                    <a:lnTo>
                      <a:pt x="398" y="783"/>
                    </a:lnTo>
                    <a:lnTo>
                      <a:pt x="398" y="780"/>
                    </a:lnTo>
                    <a:cubicBezTo>
                      <a:pt x="398" y="776"/>
                      <a:pt x="395" y="776"/>
                      <a:pt x="395" y="776"/>
                    </a:cubicBezTo>
                    <a:cubicBezTo>
                      <a:pt x="374" y="763"/>
                      <a:pt x="259" y="685"/>
                      <a:pt x="135" y="432"/>
                    </a:cubicBezTo>
                    <a:cubicBezTo>
                      <a:pt x="67" y="304"/>
                      <a:pt x="54" y="162"/>
                      <a:pt x="61" y="51"/>
                    </a:cubicBezTo>
                    <a:lnTo>
                      <a:pt x="30" y="0"/>
                    </a:lnTo>
                    <a:close/>
                  </a:path>
                </a:pathLst>
              </a:custGeom>
              <a:solidFill>
                <a:srgbClr val="86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0"/>
              <p:cNvSpPr/>
              <p:nvPr/>
            </p:nvSpPr>
            <p:spPr>
              <a:xfrm>
                <a:off x="7720529" y="3481727"/>
                <a:ext cx="2528" cy="2825"/>
              </a:xfrm>
              <a:custGeom>
                <a:rect b="b" l="l" r="r" t="t"/>
                <a:pathLst>
                  <a:path extrusionOk="0" h="38" w="34">
                    <a:moveTo>
                      <a:pt x="34" y="1"/>
                    </a:moveTo>
                    <a:lnTo>
                      <a:pt x="34" y="1"/>
                    </a:lnTo>
                    <a:cubicBezTo>
                      <a:pt x="24" y="4"/>
                      <a:pt x="14" y="7"/>
                      <a:pt x="1" y="10"/>
                    </a:cubicBezTo>
                    <a:lnTo>
                      <a:pt x="7" y="38"/>
                    </a:lnTo>
                    <a:lnTo>
                      <a:pt x="34" y="1"/>
                    </a:lnTo>
                    <a:close/>
                  </a:path>
                </a:pathLst>
              </a:custGeom>
              <a:solidFill>
                <a:srgbClr val="B56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0"/>
              <p:cNvSpPr/>
              <p:nvPr/>
            </p:nvSpPr>
            <p:spPr>
              <a:xfrm>
                <a:off x="7655846" y="3477191"/>
                <a:ext cx="70779" cy="14944"/>
              </a:xfrm>
              <a:custGeom>
                <a:rect b="b" l="l" r="r" t="t"/>
                <a:pathLst>
                  <a:path extrusionOk="0" h="201" w="952">
                    <a:moveTo>
                      <a:pt x="952" y="1"/>
                    </a:moveTo>
                    <a:cubicBezTo>
                      <a:pt x="587" y="102"/>
                      <a:pt x="284" y="156"/>
                      <a:pt x="284" y="156"/>
                    </a:cubicBezTo>
                    <a:cubicBezTo>
                      <a:pt x="189" y="169"/>
                      <a:pt x="94" y="180"/>
                      <a:pt x="0" y="186"/>
                    </a:cubicBezTo>
                    <a:lnTo>
                      <a:pt x="0" y="200"/>
                    </a:lnTo>
                    <a:lnTo>
                      <a:pt x="871" y="71"/>
                    </a:lnTo>
                    <a:cubicBezTo>
                      <a:pt x="884" y="68"/>
                      <a:pt x="894" y="65"/>
                      <a:pt x="904" y="62"/>
                    </a:cubicBezTo>
                    <a:lnTo>
                      <a:pt x="952" y="1"/>
                    </a:lnTo>
                    <a:close/>
                  </a:path>
                </a:pathLst>
              </a:custGeom>
              <a:solidFill>
                <a:srgbClr val="B873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0"/>
              <p:cNvSpPr/>
              <p:nvPr/>
            </p:nvSpPr>
            <p:spPr>
              <a:xfrm>
                <a:off x="7655846" y="3482470"/>
                <a:ext cx="65277" cy="89440"/>
              </a:xfrm>
              <a:custGeom>
                <a:rect b="b" l="l" r="r" t="t"/>
                <a:pathLst>
                  <a:path extrusionOk="0" h="1203" w="878">
                    <a:moveTo>
                      <a:pt x="871" y="0"/>
                    </a:moveTo>
                    <a:lnTo>
                      <a:pt x="0" y="129"/>
                    </a:lnTo>
                    <a:lnTo>
                      <a:pt x="0" y="1202"/>
                    </a:lnTo>
                    <a:lnTo>
                      <a:pt x="877" y="28"/>
                    </a:lnTo>
                    <a:lnTo>
                      <a:pt x="871" y="0"/>
                    </a:lnTo>
                    <a:close/>
                  </a:path>
                </a:pathLst>
              </a:custGeom>
              <a:solidFill>
                <a:srgbClr val="B152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0"/>
              <p:cNvSpPr/>
              <p:nvPr/>
            </p:nvSpPr>
            <p:spPr>
              <a:xfrm>
                <a:off x="7655846" y="3477191"/>
                <a:ext cx="70779" cy="13903"/>
              </a:xfrm>
              <a:custGeom>
                <a:rect b="b" l="l" r="r" t="t"/>
                <a:pathLst>
                  <a:path extrusionOk="0" h="187" w="952">
                    <a:moveTo>
                      <a:pt x="0" y="1"/>
                    </a:moveTo>
                    <a:lnTo>
                      <a:pt x="0" y="186"/>
                    </a:lnTo>
                    <a:cubicBezTo>
                      <a:pt x="94" y="180"/>
                      <a:pt x="189" y="169"/>
                      <a:pt x="284" y="156"/>
                    </a:cubicBezTo>
                    <a:cubicBezTo>
                      <a:pt x="284" y="156"/>
                      <a:pt x="587" y="102"/>
                      <a:pt x="952" y="1"/>
                    </a:cubicBezTo>
                    <a:close/>
                  </a:path>
                </a:pathLst>
              </a:custGeom>
              <a:solidFill>
                <a:srgbClr val="AF62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0"/>
              <p:cNvSpPr/>
              <p:nvPr/>
            </p:nvSpPr>
            <p:spPr>
              <a:xfrm>
                <a:off x="7576293" y="3574588"/>
                <a:ext cx="230329" cy="140517"/>
              </a:xfrm>
              <a:custGeom>
                <a:rect b="b" l="l" r="r" t="t"/>
                <a:pathLst>
                  <a:path extrusionOk="0" h="1890" w="3098">
                    <a:moveTo>
                      <a:pt x="3087" y="0"/>
                    </a:moveTo>
                    <a:cubicBezTo>
                      <a:pt x="2993" y="368"/>
                      <a:pt x="2568" y="1701"/>
                      <a:pt x="1505" y="1701"/>
                    </a:cubicBezTo>
                    <a:cubicBezTo>
                      <a:pt x="1455" y="1701"/>
                      <a:pt x="1407" y="1701"/>
                      <a:pt x="1354" y="1694"/>
                    </a:cubicBezTo>
                    <a:cubicBezTo>
                      <a:pt x="1" y="1539"/>
                      <a:pt x="314" y="65"/>
                      <a:pt x="314" y="64"/>
                    </a:cubicBezTo>
                    <a:lnTo>
                      <a:pt x="314" y="64"/>
                    </a:lnTo>
                    <a:cubicBezTo>
                      <a:pt x="98" y="756"/>
                      <a:pt x="250" y="1711"/>
                      <a:pt x="1667" y="1879"/>
                    </a:cubicBezTo>
                    <a:cubicBezTo>
                      <a:pt x="1721" y="1887"/>
                      <a:pt x="1775" y="1890"/>
                      <a:pt x="1826" y="1890"/>
                    </a:cubicBezTo>
                    <a:cubicBezTo>
                      <a:pt x="2440" y="1890"/>
                      <a:pt x="2763" y="1418"/>
                      <a:pt x="2925" y="945"/>
                    </a:cubicBezTo>
                    <a:cubicBezTo>
                      <a:pt x="3091" y="473"/>
                      <a:pt x="3098" y="0"/>
                      <a:pt x="3091" y="0"/>
                    </a:cubicBezTo>
                    <a:close/>
                  </a:path>
                </a:pathLst>
              </a:custGeom>
              <a:solidFill>
                <a:srgbClr val="DBA5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0"/>
              <p:cNvSpPr/>
              <p:nvPr/>
            </p:nvSpPr>
            <p:spPr>
              <a:xfrm>
                <a:off x="7576293" y="3574588"/>
                <a:ext cx="229585" cy="126539"/>
              </a:xfrm>
              <a:custGeom>
                <a:rect b="b" l="l" r="r" t="t"/>
                <a:pathLst>
                  <a:path extrusionOk="0" h="1702" w="3088">
                    <a:moveTo>
                      <a:pt x="3087" y="0"/>
                    </a:moveTo>
                    <a:cubicBezTo>
                      <a:pt x="3085" y="11"/>
                      <a:pt x="3081" y="23"/>
                      <a:pt x="3078" y="36"/>
                    </a:cubicBezTo>
                    <a:lnTo>
                      <a:pt x="3078" y="36"/>
                    </a:lnTo>
                    <a:cubicBezTo>
                      <a:pt x="3083" y="20"/>
                      <a:pt x="3086" y="9"/>
                      <a:pt x="3087" y="4"/>
                    </a:cubicBezTo>
                    <a:lnTo>
                      <a:pt x="3087" y="0"/>
                    </a:lnTo>
                    <a:close/>
                    <a:moveTo>
                      <a:pt x="3078" y="36"/>
                    </a:moveTo>
                    <a:lnTo>
                      <a:pt x="3078" y="36"/>
                    </a:lnTo>
                    <a:cubicBezTo>
                      <a:pt x="3002" y="273"/>
                      <a:pt x="2493" y="1566"/>
                      <a:pt x="1549" y="1566"/>
                    </a:cubicBezTo>
                    <a:lnTo>
                      <a:pt x="1545" y="1566"/>
                    </a:lnTo>
                    <a:cubicBezTo>
                      <a:pt x="536" y="1563"/>
                      <a:pt x="314" y="65"/>
                      <a:pt x="314" y="64"/>
                    </a:cubicBezTo>
                    <a:lnTo>
                      <a:pt x="314" y="64"/>
                    </a:lnTo>
                    <a:cubicBezTo>
                      <a:pt x="314" y="65"/>
                      <a:pt x="0" y="1539"/>
                      <a:pt x="1354" y="1694"/>
                    </a:cubicBezTo>
                    <a:cubicBezTo>
                      <a:pt x="1407" y="1701"/>
                      <a:pt x="1455" y="1701"/>
                      <a:pt x="1505" y="1701"/>
                    </a:cubicBezTo>
                    <a:cubicBezTo>
                      <a:pt x="2536" y="1701"/>
                      <a:pt x="2967" y="447"/>
                      <a:pt x="3078" y="36"/>
                    </a:cubicBezTo>
                    <a:close/>
                  </a:path>
                </a:pathLst>
              </a:custGeom>
              <a:solidFill>
                <a:srgbClr val="B152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0"/>
              <p:cNvSpPr/>
              <p:nvPr/>
            </p:nvSpPr>
            <p:spPr>
              <a:xfrm>
                <a:off x="8028854" y="3716297"/>
                <a:ext cx="372" cy="74"/>
              </a:xfrm>
              <a:custGeom>
                <a:rect b="b" l="l" r="r" t="t"/>
                <a:pathLst>
                  <a:path extrusionOk="0" h="1" w="5">
                    <a:moveTo>
                      <a:pt x="4" y="1"/>
                    </a:moveTo>
                    <a:lnTo>
                      <a:pt x="0" y="1"/>
                    </a:lnTo>
                    <a:lnTo>
                      <a:pt x="0" y="1"/>
                    </a:lnTo>
                    <a:close/>
                  </a:path>
                </a:pathLst>
              </a:custGeom>
              <a:solidFill>
                <a:srgbClr val="B765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0"/>
              <p:cNvSpPr/>
              <p:nvPr/>
            </p:nvSpPr>
            <p:spPr>
              <a:xfrm>
                <a:off x="7958371" y="3716297"/>
                <a:ext cx="70556" cy="20148"/>
              </a:xfrm>
              <a:custGeom>
                <a:rect b="b" l="l" r="r" t="t"/>
                <a:pathLst>
                  <a:path extrusionOk="0" h="271" w="949">
                    <a:moveTo>
                      <a:pt x="948" y="1"/>
                    </a:moveTo>
                    <a:lnTo>
                      <a:pt x="1" y="152"/>
                    </a:lnTo>
                    <a:cubicBezTo>
                      <a:pt x="24" y="210"/>
                      <a:pt x="37" y="253"/>
                      <a:pt x="44" y="270"/>
                    </a:cubicBezTo>
                    <a:lnTo>
                      <a:pt x="948" y="1"/>
                    </a:lnTo>
                    <a:close/>
                  </a:path>
                </a:pathLst>
              </a:custGeom>
              <a:solidFill>
                <a:srgbClr val="DBA5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0"/>
              <p:cNvSpPr/>
              <p:nvPr/>
            </p:nvSpPr>
            <p:spPr>
              <a:xfrm>
                <a:off x="7907888" y="3727598"/>
                <a:ext cx="53828" cy="21115"/>
              </a:xfrm>
              <a:custGeom>
                <a:rect b="b" l="l" r="r" t="t"/>
                <a:pathLst>
                  <a:path extrusionOk="0" h="284" w="724">
                    <a:moveTo>
                      <a:pt x="680" y="0"/>
                    </a:moveTo>
                    <a:lnTo>
                      <a:pt x="1" y="112"/>
                    </a:lnTo>
                    <a:lnTo>
                      <a:pt x="102" y="284"/>
                    </a:lnTo>
                    <a:lnTo>
                      <a:pt x="105" y="284"/>
                    </a:lnTo>
                    <a:cubicBezTo>
                      <a:pt x="267" y="267"/>
                      <a:pt x="331" y="237"/>
                      <a:pt x="331" y="237"/>
                    </a:cubicBezTo>
                    <a:lnTo>
                      <a:pt x="723" y="118"/>
                    </a:lnTo>
                    <a:cubicBezTo>
                      <a:pt x="716" y="101"/>
                      <a:pt x="703" y="58"/>
                      <a:pt x="680" y="0"/>
                    </a:cubicBezTo>
                    <a:close/>
                  </a:path>
                </a:pathLst>
              </a:custGeom>
              <a:solidFill>
                <a:srgbClr val="B03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0"/>
              <p:cNvSpPr/>
              <p:nvPr/>
            </p:nvSpPr>
            <p:spPr>
              <a:xfrm>
                <a:off x="7915472" y="3716297"/>
                <a:ext cx="113752" cy="94124"/>
              </a:xfrm>
              <a:custGeom>
                <a:rect b="b" l="l" r="r" t="t"/>
                <a:pathLst>
                  <a:path extrusionOk="0" h="1266" w="1530">
                    <a:moveTo>
                      <a:pt x="1525" y="1"/>
                    </a:moveTo>
                    <a:lnTo>
                      <a:pt x="621" y="270"/>
                    </a:lnTo>
                    <a:lnTo>
                      <a:pt x="229" y="389"/>
                    </a:lnTo>
                    <a:cubicBezTo>
                      <a:pt x="229" y="389"/>
                      <a:pt x="165" y="419"/>
                      <a:pt x="3" y="436"/>
                    </a:cubicBezTo>
                    <a:lnTo>
                      <a:pt x="0" y="436"/>
                    </a:lnTo>
                    <a:lnTo>
                      <a:pt x="179" y="750"/>
                    </a:lnTo>
                    <a:cubicBezTo>
                      <a:pt x="179" y="750"/>
                      <a:pt x="115" y="750"/>
                      <a:pt x="24" y="763"/>
                    </a:cubicBezTo>
                    <a:lnTo>
                      <a:pt x="75" y="763"/>
                    </a:lnTo>
                    <a:cubicBezTo>
                      <a:pt x="152" y="763"/>
                      <a:pt x="250" y="763"/>
                      <a:pt x="365" y="770"/>
                    </a:cubicBezTo>
                    <a:cubicBezTo>
                      <a:pt x="719" y="787"/>
                      <a:pt x="833" y="1266"/>
                      <a:pt x="833" y="1266"/>
                    </a:cubicBezTo>
                    <a:lnTo>
                      <a:pt x="1529" y="1"/>
                    </a:lnTo>
                    <a:close/>
                  </a:path>
                </a:pathLst>
              </a:custGeom>
              <a:solidFill>
                <a:srgbClr val="B873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0"/>
              <p:cNvSpPr/>
              <p:nvPr/>
            </p:nvSpPr>
            <p:spPr>
              <a:xfrm>
                <a:off x="7469677" y="3797040"/>
                <a:ext cx="137022" cy="17695"/>
              </a:xfrm>
              <a:custGeom>
                <a:rect b="b" l="l" r="r" t="t"/>
                <a:pathLst>
                  <a:path extrusionOk="0" h="238" w="1843">
                    <a:moveTo>
                      <a:pt x="0" y="1"/>
                    </a:moveTo>
                    <a:lnTo>
                      <a:pt x="941" y="211"/>
                    </a:lnTo>
                    <a:cubicBezTo>
                      <a:pt x="941" y="211"/>
                      <a:pt x="1002" y="207"/>
                      <a:pt x="1100" y="207"/>
                    </a:cubicBezTo>
                    <a:cubicBezTo>
                      <a:pt x="1255" y="207"/>
                      <a:pt x="1512" y="214"/>
                      <a:pt x="1765" y="234"/>
                    </a:cubicBezTo>
                    <a:cubicBezTo>
                      <a:pt x="1789" y="234"/>
                      <a:pt x="1814" y="234"/>
                      <a:pt x="1837" y="236"/>
                    </a:cubicBezTo>
                    <a:lnTo>
                      <a:pt x="1837" y="236"/>
                    </a:lnTo>
                    <a:lnTo>
                      <a:pt x="1383" y="180"/>
                    </a:lnTo>
                    <a:lnTo>
                      <a:pt x="1285" y="180"/>
                    </a:lnTo>
                    <a:lnTo>
                      <a:pt x="1285" y="167"/>
                    </a:lnTo>
                    <a:lnTo>
                      <a:pt x="0" y="1"/>
                    </a:lnTo>
                    <a:close/>
                    <a:moveTo>
                      <a:pt x="1837" y="236"/>
                    </a:moveTo>
                    <a:lnTo>
                      <a:pt x="1842" y="237"/>
                    </a:lnTo>
                    <a:cubicBezTo>
                      <a:pt x="1841" y="237"/>
                      <a:pt x="1839" y="237"/>
                      <a:pt x="1837" y="236"/>
                    </a:cubicBezTo>
                    <a:close/>
                  </a:path>
                </a:pathLst>
              </a:custGeom>
              <a:solidFill>
                <a:srgbClr val="DBA5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0"/>
              <p:cNvSpPr/>
              <p:nvPr/>
            </p:nvSpPr>
            <p:spPr>
              <a:xfrm>
                <a:off x="7469677" y="3797040"/>
                <a:ext cx="131223" cy="116279"/>
              </a:xfrm>
              <a:custGeom>
                <a:rect b="b" l="l" r="r" t="t"/>
                <a:pathLst>
                  <a:path extrusionOk="0" h="1564" w="1765">
                    <a:moveTo>
                      <a:pt x="1723" y="231"/>
                    </a:moveTo>
                    <a:cubicBezTo>
                      <a:pt x="1737" y="232"/>
                      <a:pt x="1751" y="233"/>
                      <a:pt x="1765" y="234"/>
                    </a:cubicBezTo>
                    <a:cubicBezTo>
                      <a:pt x="1751" y="231"/>
                      <a:pt x="1737" y="231"/>
                      <a:pt x="1723" y="231"/>
                    </a:cubicBezTo>
                    <a:close/>
                    <a:moveTo>
                      <a:pt x="0" y="1"/>
                    </a:moveTo>
                    <a:lnTo>
                      <a:pt x="0" y="1564"/>
                    </a:lnTo>
                    <a:cubicBezTo>
                      <a:pt x="0" y="1564"/>
                      <a:pt x="543" y="871"/>
                      <a:pt x="941" y="504"/>
                    </a:cubicBezTo>
                    <a:cubicBezTo>
                      <a:pt x="1195" y="274"/>
                      <a:pt x="1512" y="231"/>
                      <a:pt x="1714" y="231"/>
                    </a:cubicBezTo>
                    <a:cubicBezTo>
                      <a:pt x="1717" y="231"/>
                      <a:pt x="1720" y="231"/>
                      <a:pt x="1723" y="231"/>
                    </a:cubicBezTo>
                    <a:lnTo>
                      <a:pt x="1723" y="231"/>
                    </a:lnTo>
                    <a:cubicBezTo>
                      <a:pt x="1484" y="213"/>
                      <a:pt x="1247" y="207"/>
                      <a:pt x="1100" y="207"/>
                    </a:cubicBezTo>
                    <a:cubicBezTo>
                      <a:pt x="1002" y="207"/>
                      <a:pt x="941" y="211"/>
                      <a:pt x="941" y="211"/>
                    </a:cubicBezTo>
                    <a:lnTo>
                      <a:pt x="0" y="1"/>
                    </a:lnTo>
                    <a:close/>
                  </a:path>
                </a:pathLst>
              </a:custGeom>
              <a:solidFill>
                <a:srgbClr val="B873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0"/>
              <p:cNvSpPr/>
              <p:nvPr/>
            </p:nvSpPr>
            <p:spPr>
              <a:xfrm>
                <a:off x="7565215" y="3809382"/>
                <a:ext cx="7360" cy="1041"/>
              </a:xfrm>
              <a:custGeom>
                <a:rect b="b" l="l" r="r" t="t"/>
                <a:pathLst>
                  <a:path extrusionOk="0" h="14" w="99">
                    <a:moveTo>
                      <a:pt x="0" y="1"/>
                    </a:moveTo>
                    <a:lnTo>
                      <a:pt x="0" y="14"/>
                    </a:lnTo>
                    <a:lnTo>
                      <a:pt x="98" y="14"/>
                    </a:lnTo>
                    <a:lnTo>
                      <a:pt x="0" y="1"/>
                    </a:lnTo>
                    <a:close/>
                  </a:path>
                </a:pathLst>
              </a:custGeom>
              <a:solidFill>
                <a:srgbClr val="6D4F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0"/>
              <p:cNvSpPr/>
              <p:nvPr/>
            </p:nvSpPr>
            <p:spPr>
              <a:xfrm>
                <a:off x="7606627" y="3814660"/>
                <a:ext cx="5279" cy="818"/>
              </a:xfrm>
              <a:custGeom>
                <a:rect b="b" l="l" r="r" t="t"/>
                <a:pathLst>
                  <a:path extrusionOk="0" h="11" w="71">
                    <a:moveTo>
                      <a:pt x="0" y="0"/>
                    </a:moveTo>
                    <a:lnTo>
                      <a:pt x="68" y="10"/>
                    </a:lnTo>
                    <a:lnTo>
                      <a:pt x="68" y="10"/>
                    </a:lnTo>
                    <a:cubicBezTo>
                      <a:pt x="59" y="9"/>
                      <a:pt x="35" y="3"/>
                      <a:pt x="0" y="0"/>
                    </a:cubicBezTo>
                    <a:close/>
                    <a:moveTo>
                      <a:pt x="68" y="10"/>
                    </a:moveTo>
                    <a:cubicBezTo>
                      <a:pt x="69" y="11"/>
                      <a:pt x="70" y="11"/>
                      <a:pt x="71" y="11"/>
                    </a:cubicBezTo>
                    <a:lnTo>
                      <a:pt x="68" y="10"/>
                    </a:lnTo>
                    <a:close/>
                  </a:path>
                </a:pathLst>
              </a:custGeom>
              <a:solidFill>
                <a:srgbClr val="DBA5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0"/>
              <p:cNvSpPr/>
              <p:nvPr/>
            </p:nvSpPr>
            <p:spPr>
              <a:xfrm>
                <a:off x="7611832" y="3815404"/>
                <a:ext cx="372" cy="74"/>
              </a:xfrm>
              <a:custGeom>
                <a:rect b="b" l="l" r="r" t="t"/>
                <a:pathLst>
                  <a:path extrusionOk="0" h="1" w="5">
                    <a:moveTo>
                      <a:pt x="1" y="1"/>
                    </a:moveTo>
                    <a:lnTo>
                      <a:pt x="5" y="1"/>
                    </a:lnTo>
                    <a:lnTo>
                      <a:pt x="1" y="1"/>
                    </a:lnTo>
                    <a:close/>
                  </a:path>
                </a:pathLst>
              </a:custGeom>
              <a:solidFill>
                <a:srgbClr val="B873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0"/>
              <p:cNvSpPr/>
              <p:nvPr/>
            </p:nvSpPr>
            <p:spPr>
              <a:xfrm>
                <a:off x="7906922" y="4038673"/>
                <a:ext cx="141037" cy="156873"/>
              </a:xfrm>
              <a:custGeom>
                <a:rect b="b" l="l" r="r" t="t"/>
                <a:pathLst>
                  <a:path extrusionOk="0" h="2110" w="1897">
                    <a:moveTo>
                      <a:pt x="1344" y="1"/>
                    </a:moveTo>
                    <a:lnTo>
                      <a:pt x="1897" y="2035"/>
                    </a:lnTo>
                    <a:lnTo>
                      <a:pt x="1353" y="1"/>
                    </a:lnTo>
                    <a:close/>
                    <a:moveTo>
                      <a:pt x="1897" y="2035"/>
                    </a:moveTo>
                    <a:lnTo>
                      <a:pt x="1543" y="2049"/>
                    </a:lnTo>
                    <a:lnTo>
                      <a:pt x="0" y="2110"/>
                    </a:lnTo>
                    <a:lnTo>
                      <a:pt x="0" y="2110"/>
                    </a:lnTo>
                    <a:lnTo>
                      <a:pt x="1897" y="2035"/>
                    </a:lnTo>
                    <a:close/>
                  </a:path>
                </a:pathLst>
              </a:custGeom>
              <a:solidFill>
                <a:srgbClr val="B56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0"/>
              <p:cNvSpPr/>
              <p:nvPr/>
            </p:nvSpPr>
            <p:spPr>
              <a:xfrm>
                <a:off x="7823354" y="3656818"/>
                <a:ext cx="224604" cy="538722"/>
              </a:xfrm>
              <a:custGeom>
                <a:rect b="b" l="l" r="r" t="t"/>
                <a:pathLst>
                  <a:path extrusionOk="0" h="7246" w="3021">
                    <a:moveTo>
                      <a:pt x="1071" y="1313"/>
                    </a:moveTo>
                    <a:lnTo>
                      <a:pt x="1080" y="1570"/>
                    </a:lnTo>
                    <a:lnTo>
                      <a:pt x="1097" y="1354"/>
                    </a:lnTo>
                    <a:cubicBezTo>
                      <a:pt x="1088" y="1340"/>
                      <a:pt x="1080" y="1327"/>
                      <a:pt x="1071" y="1313"/>
                    </a:cubicBezTo>
                    <a:close/>
                    <a:moveTo>
                      <a:pt x="524" y="1"/>
                    </a:moveTo>
                    <a:cubicBezTo>
                      <a:pt x="1" y="463"/>
                      <a:pt x="18" y="1401"/>
                      <a:pt x="41" y="1709"/>
                    </a:cubicBezTo>
                    <a:cubicBezTo>
                      <a:pt x="197" y="1577"/>
                      <a:pt x="359" y="1550"/>
                      <a:pt x="359" y="1550"/>
                    </a:cubicBezTo>
                    <a:lnTo>
                      <a:pt x="359" y="1550"/>
                    </a:lnTo>
                    <a:cubicBezTo>
                      <a:pt x="386" y="1975"/>
                      <a:pt x="298" y="2279"/>
                      <a:pt x="183" y="2488"/>
                    </a:cubicBezTo>
                    <a:lnTo>
                      <a:pt x="747" y="5333"/>
                    </a:lnTo>
                    <a:cubicBezTo>
                      <a:pt x="892" y="5076"/>
                      <a:pt x="1104" y="4964"/>
                      <a:pt x="1104" y="4964"/>
                    </a:cubicBezTo>
                    <a:lnTo>
                      <a:pt x="1104" y="4964"/>
                    </a:lnTo>
                    <a:cubicBezTo>
                      <a:pt x="1182" y="5305"/>
                      <a:pt x="996" y="5599"/>
                      <a:pt x="834" y="5781"/>
                    </a:cubicBezTo>
                    <a:lnTo>
                      <a:pt x="841" y="5811"/>
                    </a:lnTo>
                    <a:cubicBezTo>
                      <a:pt x="1084" y="5653"/>
                      <a:pt x="1502" y="5434"/>
                      <a:pt x="1985" y="5434"/>
                    </a:cubicBezTo>
                    <a:cubicBezTo>
                      <a:pt x="2144" y="5434"/>
                      <a:pt x="2309" y="5457"/>
                      <a:pt x="2477" y="5515"/>
                    </a:cubicBezTo>
                    <a:lnTo>
                      <a:pt x="2440" y="5518"/>
                    </a:lnTo>
                    <a:cubicBezTo>
                      <a:pt x="2454" y="5518"/>
                      <a:pt x="2329" y="5663"/>
                      <a:pt x="2106" y="5808"/>
                    </a:cubicBezTo>
                    <a:cubicBezTo>
                      <a:pt x="1887" y="5953"/>
                      <a:pt x="1566" y="6098"/>
                      <a:pt x="1192" y="6098"/>
                    </a:cubicBezTo>
                    <a:cubicBezTo>
                      <a:pt x="1155" y="6098"/>
                      <a:pt x="1114" y="6095"/>
                      <a:pt x="1074" y="6091"/>
                    </a:cubicBezTo>
                    <a:lnTo>
                      <a:pt x="1074" y="6091"/>
                    </a:lnTo>
                    <a:cubicBezTo>
                      <a:pt x="1617" y="6325"/>
                      <a:pt x="1540" y="6797"/>
                      <a:pt x="1540" y="6797"/>
                    </a:cubicBezTo>
                    <a:cubicBezTo>
                      <a:pt x="1297" y="6733"/>
                      <a:pt x="1114" y="6638"/>
                      <a:pt x="982" y="6537"/>
                    </a:cubicBezTo>
                    <a:lnTo>
                      <a:pt x="982" y="6537"/>
                    </a:lnTo>
                    <a:lnTo>
                      <a:pt x="1124" y="7246"/>
                    </a:lnTo>
                    <a:lnTo>
                      <a:pt x="3021" y="7171"/>
                    </a:lnTo>
                    <a:lnTo>
                      <a:pt x="2468" y="5137"/>
                    </a:lnTo>
                    <a:cubicBezTo>
                      <a:pt x="2292" y="5130"/>
                      <a:pt x="2120" y="5065"/>
                      <a:pt x="1968" y="4961"/>
                    </a:cubicBezTo>
                    <a:cubicBezTo>
                      <a:pt x="1931" y="4944"/>
                      <a:pt x="1890" y="4914"/>
                      <a:pt x="1853" y="4867"/>
                    </a:cubicBezTo>
                    <a:cubicBezTo>
                      <a:pt x="1823" y="4839"/>
                      <a:pt x="1796" y="4813"/>
                      <a:pt x="1769" y="4782"/>
                    </a:cubicBezTo>
                    <a:cubicBezTo>
                      <a:pt x="1347" y="4300"/>
                      <a:pt x="1165" y="3112"/>
                      <a:pt x="1165" y="3112"/>
                    </a:cubicBezTo>
                    <a:cubicBezTo>
                      <a:pt x="1165" y="3112"/>
                      <a:pt x="1121" y="3119"/>
                      <a:pt x="1063" y="3119"/>
                    </a:cubicBezTo>
                    <a:cubicBezTo>
                      <a:pt x="990" y="3119"/>
                      <a:pt x="888" y="3109"/>
                      <a:pt x="797" y="3075"/>
                    </a:cubicBezTo>
                    <a:cubicBezTo>
                      <a:pt x="770" y="3068"/>
                      <a:pt x="747" y="3058"/>
                      <a:pt x="726" y="3038"/>
                    </a:cubicBezTo>
                    <a:cubicBezTo>
                      <a:pt x="675" y="3008"/>
                      <a:pt x="638" y="2960"/>
                      <a:pt x="615" y="2899"/>
                    </a:cubicBezTo>
                    <a:cubicBezTo>
                      <a:pt x="521" y="2629"/>
                      <a:pt x="345" y="1871"/>
                      <a:pt x="777" y="1684"/>
                    </a:cubicBezTo>
                    <a:cubicBezTo>
                      <a:pt x="912" y="1624"/>
                      <a:pt x="1010" y="1590"/>
                      <a:pt x="1080" y="1570"/>
                    </a:cubicBezTo>
                    <a:lnTo>
                      <a:pt x="1080" y="1570"/>
                    </a:lnTo>
                    <a:lnTo>
                      <a:pt x="1080" y="1570"/>
                    </a:lnTo>
                    <a:lnTo>
                      <a:pt x="868" y="1550"/>
                    </a:lnTo>
                    <a:lnTo>
                      <a:pt x="800" y="810"/>
                    </a:lnTo>
                    <a:cubicBezTo>
                      <a:pt x="669" y="507"/>
                      <a:pt x="577" y="203"/>
                      <a:pt x="524" y="1"/>
                    </a:cubicBezTo>
                    <a:close/>
                  </a:path>
                </a:pathLst>
              </a:custGeom>
              <a:solidFill>
                <a:srgbClr val="DBA5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0"/>
              <p:cNvSpPr/>
              <p:nvPr/>
            </p:nvSpPr>
            <p:spPr>
              <a:xfrm>
                <a:off x="7862313" y="3656818"/>
                <a:ext cx="45649" cy="100667"/>
              </a:xfrm>
              <a:custGeom>
                <a:rect b="b" l="l" r="r" t="t"/>
                <a:pathLst>
                  <a:path extrusionOk="0" h="1354" w="614">
                    <a:moveTo>
                      <a:pt x="0" y="1"/>
                    </a:moveTo>
                    <a:lnTo>
                      <a:pt x="0" y="1"/>
                    </a:lnTo>
                    <a:cubicBezTo>
                      <a:pt x="53" y="203"/>
                      <a:pt x="145" y="507"/>
                      <a:pt x="276" y="810"/>
                    </a:cubicBezTo>
                    <a:lnTo>
                      <a:pt x="243" y="419"/>
                    </a:lnTo>
                    <a:lnTo>
                      <a:pt x="0" y="1"/>
                    </a:lnTo>
                    <a:close/>
                    <a:moveTo>
                      <a:pt x="530" y="915"/>
                    </a:moveTo>
                    <a:lnTo>
                      <a:pt x="547" y="1313"/>
                    </a:lnTo>
                    <a:cubicBezTo>
                      <a:pt x="556" y="1327"/>
                      <a:pt x="564" y="1340"/>
                      <a:pt x="573" y="1354"/>
                    </a:cubicBezTo>
                    <a:lnTo>
                      <a:pt x="600" y="1064"/>
                    </a:lnTo>
                    <a:lnTo>
                      <a:pt x="614" y="1064"/>
                    </a:lnTo>
                    <a:lnTo>
                      <a:pt x="530" y="915"/>
                    </a:lnTo>
                    <a:close/>
                  </a:path>
                </a:pathLst>
              </a:custGeom>
              <a:solidFill>
                <a:srgbClr val="B03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0"/>
              <p:cNvSpPr/>
              <p:nvPr/>
            </p:nvSpPr>
            <p:spPr>
              <a:xfrm>
                <a:off x="7826402" y="3771984"/>
                <a:ext cx="25650" cy="69812"/>
              </a:xfrm>
              <a:custGeom>
                <a:rect b="b" l="l" r="r" t="t"/>
                <a:pathLst>
                  <a:path extrusionOk="0" h="939" w="345">
                    <a:moveTo>
                      <a:pt x="318" y="1"/>
                    </a:moveTo>
                    <a:cubicBezTo>
                      <a:pt x="318" y="1"/>
                      <a:pt x="156" y="28"/>
                      <a:pt x="0" y="160"/>
                    </a:cubicBezTo>
                    <a:cubicBezTo>
                      <a:pt x="4" y="224"/>
                      <a:pt x="7" y="261"/>
                      <a:pt x="7" y="261"/>
                    </a:cubicBezTo>
                    <a:lnTo>
                      <a:pt x="142" y="939"/>
                    </a:lnTo>
                    <a:cubicBezTo>
                      <a:pt x="257" y="730"/>
                      <a:pt x="345" y="426"/>
                      <a:pt x="318" y="1"/>
                    </a:cubicBezTo>
                    <a:close/>
                  </a:path>
                </a:pathLst>
              </a:custGeom>
              <a:solidFill>
                <a:srgbClr val="B03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0"/>
              <p:cNvSpPr/>
              <p:nvPr/>
            </p:nvSpPr>
            <p:spPr>
              <a:xfrm>
                <a:off x="7885807" y="4060755"/>
                <a:ext cx="121781" cy="49441"/>
              </a:xfrm>
              <a:custGeom>
                <a:rect b="b" l="l" r="r" t="t"/>
                <a:pathLst>
                  <a:path extrusionOk="0" h="665" w="1638">
                    <a:moveTo>
                      <a:pt x="1145" y="1"/>
                    </a:moveTo>
                    <a:cubicBezTo>
                      <a:pt x="662" y="1"/>
                      <a:pt x="244" y="220"/>
                      <a:pt x="1" y="378"/>
                    </a:cubicBezTo>
                    <a:lnTo>
                      <a:pt x="41" y="594"/>
                    </a:lnTo>
                    <a:cubicBezTo>
                      <a:pt x="116" y="612"/>
                      <a:pt x="180" y="635"/>
                      <a:pt x="234" y="658"/>
                    </a:cubicBezTo>
                    <a:cubicBezTo>
                      <a:pt x="274" y="662"/>
                      <a:pt x="315" y="665"/>
                      <a:pt x="352" y="665"/>
                    </a:cubicBezTo>
                    <a:cubicBezTo>
                      <a:pt x="726" y="665"/>
                      <a:pt x="1047" y="520"/>
                      <a:pt x="1266" y="375"/>
                    </a:cubicBezTo>
                    <a:cubicBezTo>
                      <a:pt x="1489" y="230"/>
                      <a:pt x="1614" y="85"/>
                      <a:pt x="1600" y="85"/>
                    </a:cubicBezTo>
                    <a:lnTo>
                      <a:pt x="1637" y="82"/>
                    </a:lnTo>
                    <a:cubicBezTo>
                      <a:pt x="1469" y="24"/>
                      <a:pt x="1304" y="1"/>
                      <a:pt x="1145" y="1"/>
                    </a:cubicBezTo>
                    <a:close/>
                  </a:path>
                </a:pathLst>
              </a:custGeom>
              <a:solidFill>
                <a:srgbClr val="B03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0"/>
              <p:cNvSpPr/>
              <p:nvPr/>
            </p:nvSpPr>
            <p:spPr>
              <a:xfrm>
                <a:off x="7888855" y="4104918"/>
                <a:ext cx="54794" cy="57248"/>
              </a:xfrm>
              <a:custGeom>
                <a:rect b="b" l="l" r="r" t="t"/>
                <a:pathLst>
                  <a:path extrusionOk="0" h="770" w="737">
                    <a:moveTo>
                      <a:pt x="0" y="0"/>
                    </a:moveTo>
                    <a:lnTo>
                      <a:pt x="101" y="510"/>
                    </a:lnTo>
                    <a:cubicBezTo>
                      <a:pt x="233" y="611"/>
                      <a:pt x="416" y="706"/>
                      <a:pt x="659" y="770"/>
                    </a:cubicBezTo>
                    <a:cubicBezTo>
                      <a:pt x="659" y="770"/>
                      <a:pt x="736" y="298"/>
                      <a:pt x="193" y="64"/>
                    </a:cubicBezTo>
                    <a:cubicBezTo>
                      <a:pt x="139" y="41"/>
                      <a:pt x="75" y="18"/>
                      <a:pt x="0" y="0"/>
                    </a:cubicBezTo>
                    <a:close/>
                  </a:path>
                </a:pathLst>
              </a:custGeom>
              <a:solidFill>
                <a:srgbClr val="B03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0"/>
              <p:cNvSpPr/>
              <p:nvPr/>
            </p:nvSpPr>
            <p:spPr>
              <a:xfrm>
                <a:off x="7878818" y="4025885"/>
                <a:ext cx="32416" cy="60816"/>
              </a:xfrm>
              <a:custGeom>
                <a:rect b="b" l="l" r="r" t="t"/>
                <a:pathLst>
                  <a:path extrusionOk="0" h="818" w="436">
                    <a:moveTo>
                      <a:pt x="358" y="0"/>
                    </a:moveTo>
                    <a:cubicBezTo>
                      <a:pt x="358" y="0"/>
                      <a:pt x="146" y="112"/>
                      <a:pt x="1" y="369"/>
                    </a:cubicBezTo>
                    <a:lnTo>
                      <a:pt x="88" y="817"/>
                    </a:lnTo>
                    <a:cubicBezTo>
                      <a:pt x="250" y="635"/>
                      <a:pt x="436" y="341"/>
                      <a:pt x="358" y="0"/>
                    </a:cubicBezTo>
                    <a:close/>
                  </a:path>
                </a:pathLst>
              </a:custGeom>
              <a:solidFill>
                <a:srgbClr val="B03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0"/>
              <p:cNvSpPr/>
              <p:nvPr/>
            </p:nvSpPr>
            <p:spPr>
              <a:xfrm>
                <a:off x="7849004" y="3772951"/>
                <a:ext cx="158583" cy="265792"/>
              </a:xfrm>
              <a:custGeom>
                <a:rect b="b" l="l" r="r" t="t"/>
                <a:pathLst>
                  <a:path extrusionOk="0" h="3575" w="2133">
                    <a:moveTo>
                      <a:pt x="918" y="1"/>
                    </a:moveTo>
                    <a:cubicBezTo>
                      <a:pt x="796" y="1"/>
                      <a:pt x="735" y="8"/>
                      <a:pt x="735" y="8"/>
                    </a:cubicBezTo>
                    <a:cubicBezTo>
                      <a:pt x="665" y="28"/>
                      <a:pt x="567" y="62"/>
                      <a:pt x="432" y="122"/>
                    </a:cubicBezTo>
                    <a:cubicBezTo>
                      <a:pt x="0" y="309"/>
                      <a:pt x="176" y="1067"/>
                      <a:pt x="270" y="1337"/>
                    </a:cubicBezTo>
                    <a:cubicBezTo>
                      <a:pt x="293" y="1398"/>
                      <a:pt x="330" y="1446"/>
                      <a:pt x="381" y="1476"/>
                    </a:cubicBezTo>
                    <a:cubicBezTo>
                      <a:pt x="199" y="1321"/>
                      <a:pt x="168" y="726"/>
                      <a:pt x="266" y="379"/>
                    </a:cubicBezTo>
                    <a:cubicBezTo>
                      <a:pt x="341" y="106"/>
                      <a:pt x="705" y="25"/>
                      <a:pt x="918" y="1"/>
                    </a:cubicBezTo>
                    <a:close/>
                    <a:moveTo>
                      <a:pt x="452" y="1513"/>
                    </a:moveTo>
                    <a:cubicBezTo>
                      <a:pt x="543" y="1547"/>
                      <a:pt x="645" y="1557"/>
                      <a:pt x="718" y="1557"/>
                    </a:cubicBezTo>
                    <a:cubicBezTo>
                      <a:pt x="776" y="1557"/>
                      <a:pt x="820" y="1550"/>
                      <a:pt x="820" y="1550"/>
                    </a:cubicBezTo>
                    <a:lnTo>
                      <a:pt x="807" y="1550"/>
                    </a:lnTo>
                    <a:cubicBezTo>
                      <a:pt x="769" y="1550"/>
                      <a:pt x="651" y="1547"/>
                      <a:pt x="455" y="1513"/>
                    </a:cubicBezTo>
                    <a:close/>
                    <a:moveTo>
                      <a:pt x="820" y="1550"/>
                    </a:moveTo>
                    <a:lnTo>
                      <a:pt x="820" y="1550"/>
                    </a:lnTo>
                    <a:cubicBezTo>
                      <a:pt x="820" y="1551"/>
                      <a:pt x="1002" y="2738"/>
                      <a:pt x="1424" y="3220"/>
                    </a:cubicBezTo>
                    <a:cubicBezTo>
                      <a:pt x="1451" y="3251"/>
                      <a:pt x="1478" y="3277"/>
                      <a:pt x="1508" y="3305"/>
                    </a:cubicBezTo>
                    <a:cubicBezTo>
                      <a:pt x="1157" y="2907"/>
                      <a:pt x="820" y="1551"/>
                      <a:pt x="820" y="1550"/>
                    </a:cubicBezTo>
                    <a:close/>
                    <a:moveTo>
                      <a:pt x="1623" y="3399"/>
                    </a:moveTo>
                    <a:cubicBezTo>
                      <a:pt x="1624" y="3400"/>
                      <a:pt x="1626" y="3401"/>
                      <a:pt x="1627" y="3402"/>
                    </a:cubicBezTo>
                    <a:lnTo>
                      <a:pt x="1627" y="3402"/>
                    </a:lnTo>
                    <a:cubicBezTo>
                      <a:pt x="1625" y="3401"/>
                      <a:pt x="1624" y="3400"/>
                      <a:pt x="1623" y="3399"/>
                    </a:cubicBezTo>
                    <a:close/>
                    <a:moveTo>
                      <a:pt x="1627" y="3402"/>
                    </a:moveTo>
                    <a:cubicBezTo>
                      <a:pt x="1778" y="3504"/>
                      <a:pt x="1948" y="3568"/>
                      <a:pt x="2123" y="3575"/>
                    </a:cubicBezTo>
                    <a:lnTo>
                      <a:pt x="2132" y="3575"/>
                    </a:lnTo>
                    <a:cubicBezTo>
                      <a:pt x="2132" y="3575"/>
                      <a:pt x="2018" y="3564"/>
                      <a:pt x="1629" y="3402"/>
                    </a:cubicBezTo>
                    <a:cubicBezTo>
                      <a:pt x="1629" y="3402"/>
                      <a:pt x="1628" y="3402"/>
                      <a:pt x="1627" y="3402"/>
                    </a:cubicBezTo>
                    <a:close/>
                  </a:path>
                </a:pathLst>
              </a:custGeom>
              <a:solidFill>
                <a:srgbClr val="B873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0"/>
              <p:cNvSpPr/>
              <p:nvPr/>
            </p:nvSpPr>
            <p:spPr>
              <a:xfrm>
                <a:off x="8054132" y="4474729"/>
                <a:ext cx="8624" cy="23345"/>
              </a:xfrm>
              <a:custGeom>
                <a:rect b="b" l="l" r="r" t="t"/>
                <a:pathLst>
                  <a:path extrusionOk="0" h="314" w="116">
                    <a:moveTo>
                      <a:pt x="1" y="1"/>
                    </a:moveTo>
                    <a:lnTo>
                      <a:pt x="69" y="314"/>
                    </a:lnTo>
                    <a:cubicBezTo>
                      <a:pt x="116" y="314"/>
                      <a:pt x="1" y="1"/>
                      <a:pt x="1" y="1"/>
                    </a:cubicBezTo>
                    <a:close/>
                  </a:path>
                </a:pathLst>
              </a:custGeom>
              <a:solidFill>
                <a:srgbClr val="5362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0"/>
              <p:cNvSpPr/>
              <p:nvPr/>
            </p:nvSpPr>
            <p:spPr>
              <a:xfrm>
                <a:off x="7880305" y="3687970"/>
                <a:ext cx="23419" cy="85648"/>
              </a:xfrm>
              <a:custGeom>
                <a:rect b="b" l="l" r="r" t="t"/>
                <a:pathLst>
                  <a:path extrusionOk="0" h="1152" w="315">
                    <a:moveTo>
                      <a:pt x="1" y="0"/>
                    </a:moveTo>
                    <a:lnTo>
                      <a:pt x="34" y="391"/>
                    </a:lnTo>
                    <a:lnTo>
                      <a:pt x="102" y="1131"/>
                    </a:lnTo>
                    <a:lnTo>
                      <a:pt x="314" y="1151"/>
                    </a:lnTo>
                    <a:lnTo>
                      <a:pt x="305" y="894"/>
                    </a:lnTo>
                    <a:lnTo>
                      <a:pt x="288" y="496"/>
                    </a:lnTo>
                    <a:lnTo>
                      <a:pt x="1" y="0"/>
                    </a:lnTo>
                    <a:close/>
                  </a:path>
                </a:pathLst>
              </a:custGeom>
              <a:solidFill>
                <a:srgbClr val="6D4F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0"/>
              <p:cNvSpPr/>
              <p:nvPr/>
            </p:nvSpPr>
            <p:spPr>
              <a:xfrm>
                <a:off x="7906922" y="4190940"/>
                <a:ext cx="139773" cy="276796"/>
              </a:xfrm>
              <a:custGeom>
                <a:rect b="b" l="l" r="r" t="t"/>
                <a:pathLst>
                  <a:path extrusionOk="0" h="3723" w="1880">
                    <a:moveTo>
                      <a:pt x="1543" y="1"/>
                    </a:moveTo>
                    <a:lnTo>
                      <a:pt x="0" y="62"/>
                    </a:lnTo>
                    <a:lnTo>
                      <a:pt x="931" y="295"/>
                    </a:lnTo>
                    <a:lnTo>
                      <a:pt x="1316" y="3281"/>
                    </a:lnTo>
                    <a:cubicBezTo>
                      <a:pt x="1553" y="3436"/>
                      <a:pt x="1762" y="3615"/>
                      <a:pt x="1880" y="3723"/>
                    </a:cubicBezTo>
                    <a:lnTo>
                      <a:pt x="1543" y="1"/>
                    </a:lnTo>
                    <a:close/>
                  </a:path>
                </a:pathLst>
              </a:custGeom>
              <a:solidFill>
                <a:srgbClr val="B873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0"/>
              <p:cNvSpPr/>
              <p:nvPr/>
            </p:nvSpPr>
            <p:spPr>
              <a:xfrm>
                <a:off x="7869004" y="4434804"/>
                <a:ext cx="190330" cy="63270"/>
              </a:xfrm>
              <a:custGeom>
                <a:rect b="b" l="l" r="r" t="t"/>
                <a:pathLst>
                  <a:path extrusionOk="0" h="851" w="2560">
                    <a:moveTo>
                      <a:pt x="1826" y="1"/>
                    </a:moveTo>
                    <a:lnTo>
                      <a:pt x="1863" y="291"/>
                    </a:lnTo>
                    <a:lnTo>
                      <a:pt x="173" y="449"/>
                    </a:lnTo>
                    <a:lnTo>
                      <a:pt x="1" y="851"/>
                    </a:lnTo>
                    <a:lnTo>
                      <a:pt x="1570" y="851"/>
                    </a:lnTo>
                    <a:lnTo>
                      <a:pt x="1786" y="521"/>
                    </a:lnTo>
                    <a:lnTo>
                      <a:pt x="1863" y="851"/>
                    </a:lnTo>
                    <a:lnTo>
                      <a:pt x="2559" y="851"/>
                    </a:lnTo>
                    <a:lnTo>
                      <a:pt x="2491" y="538"/>
                    </a:lnTo>
                    <a:lnTo>
                      <a:pt x="2390" y="443"/>
                    </a:lnTo>
                    <a:cubicBezTo>
                      <a:pt x="2272" y="335"/>
                      <a:pt x="2063" y="156"/>
                      <a:pt x="1826" y="1"/>
                    </a:cubicBezTo>
                    <a:close/>
                  </a:path>
                </a:pathLst>
              </a:custGeom>
              <a:solidFill>
                <a:srgbClr val="4748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0"/>
              <p:cNvSpPr/>
              <p:nvPr/>
            </p:nvSpPr>
            <p:spPr>
              <a:xfrm>
                <a:off x="7903650" y="3757412"/>
                <a:ext cx="12862" cy="16208"/>
              </a:xfrm>
              <a:custGeom>
                <a:rect b="b" l="l" r="r" t="t"/>
                <a:pathLst>
                  <a:path extrusionOk="0" h="218" w="173">
                    <a:moveTo>
                      <a:pt x="17" y="1"/>
                    </a:moveTo>
                    <a:lnTo>
                      <a:pt x="0" y="217"/>
                    </a:lnTo>
                    <a:cubicBezTo>
                      <a:pt x="72" y="197"/>
                      <a:pt x="112" y="190"/>
                      <a:pt x="139" y="190"/>
                    </a:cubicBezTo>
                    <a:cubicBezTo>
                      <a:pt x="159" y="190"/>
                      <a:pt x="170" y="197"/>
                      <a:pt x="173" y="197"/>
                    </a:cubicBezTo>
                    <a:cubicBezTo>
                      <a:pt x="119" y="136"/>
                      <a:pt x="64" y="72"/>
                      <a:pt x="17" y="1"/>
                    </a:cubicBezTo>
                    <a:close/>
                  </a:path>
                </a:pathLst>
              </a:custGeom>
              <a:solidFill>
                <a:srgbClr val="C77F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0"/>
              <p:cNvSpPr/>
              <p:nvPr/>
            </p:nvSpPr>
            <p:spPr>
              <a:xfrm>
                <a:off x="7903874" y="3735851"/>
                <a:ext cx="12639" cy="36207"/>
              </a:xfrm>
              <a:custGeom>
                <a:rect b="b" l="l" r="r" t="t"/>
                <a:pathLst>
                  <a:path extrusionOk="0" h="487" w="170">
                    <a:moveTo>
                      <a:pt x="41" y="1"/>
                    </a:moveTo>
                    <a:lnTo>
                      <a:pt x="14" y="291"/>
                    </a:lnTo>
                    <a:cubicBezTo>
                      <a:pt x="61" y="362"/>
                      <a:pt x="116" y="426"/>
                      <a:pt x="170" y="487"/>
                    </a:cubicBezTo>
                    <a:cubicBezTo>
                      <a:pt x="170" y="487"/>
                      <a:pt x="1" y="193"/>
                      <a:pt x="156" y="173"/>
                    </a:cubicBezTo>
                    <a:lnTo>
                      <a:pt x="55" y="1"/>
                    </a:lnTo>
                    <a:close/>
                  </a:path>
                </a:pathLst>
              </a:custGeom>
              <a:solidFill>
                <a:srgbClr val="A02A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0"/>
              <p:cNvSpPr/>
              <p:nvPr/>
            </p:nvSpPr>
            <p:spPr>
              <a:xfrm>
                <a:off x="7903650" y="3748639"/>
                <a:ext cx="25204" cy="24981"/>
              </a:xfrm>
              <a:custGeom>
                <a:rect b="b" l="l" r="r" t="t"/>
                <a:pathLst>
                  <a:path extrusionOk="0" h="336" w="339">
                    <a:moveTo>
                      <a:pt x="159" y="1"/>
                    </a:moveTo>
                    <a:lnTo>
                      <a:pt x="159" y="1"/>
                    </a:lnTo>
                    <a:cubicBezTo>
                      <a:pt x="4" y="21"/>
                      <a:pt x="173" y="315"/>
                      <a:pt x="173" y="315"/>
                    </a:cubicBezTo>
                    <a:cubicBezTo>
                      <a:pt x="170" y="315"/>
                      <a:pt x="159" y="308"/>
                      <a:pt x="139" y="308"/>
                    </a:cubicBezTo>
                    <a:cubicBezTo>
                      <a:pt x="112" y="308"/>
                      <a:pt x="72" y="315"/>
                      <a:pt x="0" y="335"/>
                    </a:cubicBezTo>
                    <a:cubicBezTo>
                      <a:pt x="0" y="335"/>
                      <a:pt x="61" y="328"/>
                      <a:pt x="183" y="328"/>
                    </a:cubicBezTo>
                    <a:cubicBezTo>
                      <a:pt x="274" y="315"/>
                      <a:pt x="338" y="315"/>
                      <a:pt x="338" y="315"/>
                    </a:cubicBezTo>
                    <a:lnTo>
                      <a:pt x="159" y="1"/>
                    </a:lnTo>
                    <a:close/>
                  </a:path>
                </a:pathLst>
              </a:custGeom>
              <a:solidFill>
                <a:srgbClr val="A75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0"/>
              <p:cNvSpPr/>
              <p:nvPr/>
            </p:nvSpPr>
            <p:spPr>
              <a:xfrm>
                <a:off x="7826848" y="4401941"/>
                <a:ext cx="1115" cy="22899"/>
              </a:xfrm>
              <a:custGeom>
                <a:rect b="b" l="l" r="r" t="t"/>
                <a:pathLst>
                  <a:path extrusionOk="0" h="308" w="15">
                    <a:moveTo>
                      <a:pt x="1" y="0"/>
                    </a:moveTo>
                    <a:lnTo>
                      <a:pt x="1" y="307"/>
                    </a:lnTo>
                    <a:cubicBezTo>
                      <a:pt x="8" y="307"/>
                      <a:pt x="11" y="304"/>
                      <a:pt x="15" y="304"/>
                    </a:cubicBezTo>
                    <a:cubicBezTo>
                      <a:pt x="11" y="220"/>
                      <a:pt x="4" y="119"/>
                      <a:pt x="1" y="0"/>
                    </a:cubicBezTo>
                    <a:close/>
                  </a:path>
                </a:pathLst>
              </a:custGeom>
              <a:solidFill>
                <a:srgbClr val="7C9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0"/>
              <p:cNvSpPr/>
              <p:nvPr/>
            </p:nvSpPr>
            <p:spPr>
              <a:xfrm>
                <a:off x="7826848" y="4424543"/>
                <a:ext cx="7360" cy="24386"/>
              </a:xfrm>
              <a:custGeom>
                <a:rect b="b" l="l" r="r" t="t"/>
                <a:pathLst>
                  <a:path extrusionOk="0" h="328" w="99">
                    <a:moveTo>
                      <a:pt x="15" y="0"/>
                    </a:moveTo>
                    <a:cubicBezTo>
                      <a:pt x="11" y="0"/>
                      <a:pt x="8" y="3"/>
                      <a:pt x="1" y="3"/>
                    </a:cubicBezTo>
                    <a:lnTo>
                      <a:pt x="1" y="210"/>
                    </a:lnTo>
                    <a:cubicBezTo>
                      <a:pt x="41" y="250"/>
                      <a:pt x="72" y="287"/>
                      <a:pt x="99" y="327"/>
                    </a:cubicBezTo>
                    <a:cubicBezTo>
                      <a:pt x="82" y="291"/>
                      <a:pt x="65" y="260"/>
                      <a:pt x="49" y="240"/>
                    </a:cubicBezTo>
                    <a:cubicBezTo>
                      <a:pt x="35" y="223"/>
                      <a:pt x="24" y="135"/>
                      <a:pt x="15" y="0"/>
                    </a:cubicBezTo>
                    <a:close/>
                  </a:path>
                </a:pathLst>
              </a:custGeom>
              <a:solidFill>
                <a:srgbClr val="5362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0"/>
              <p:cNvSpPr/>
              <p:nvPr/>
            </p:nvSpPr>
            <p:spPr>
              <a:xfrm>
                <a:off x="7744841" y="4198746"/>
                <a:ext cx="82080" cy="241406"/>
              </a:xfrm>
              <a:custGeom>
                <a:rect b="b" l="l" r="r" t="t"/>
                <a:pathLst>
                  <a:path extrusionOk="0" h="3247" w="1104">
                    <a:moveTo>
                      <a:pt x="1104" y="0"/>
                    </a:moveTo>
                    <a:lnTo>
                      <a:pt x="1" y="41"/>
                    </a:lnTo>
                    <a:lnTo>
                      <a:pt x="611" y="567"/>
                    </a:lnTo>
                    <a:lnTo>
                      <a:pt x="814" y="3037"/>
                    </a:lnTo>
                    <a:cubicBezTo>
                      <a:pt x="935" y="3098"/>
                      <a:pt x="1030" y="3169"/>
                      <a:pt x="1104" y="3247"/>
                    </a:cubicBezTo>
                    <a:lnTo>
                      <a:pt x="1104" y="3040"/>
                    </a:lnTo>
                    <a:lnTo>
                      <a:pt x="1104" y="2733"/>
                    </a:lnTo>
                    <a:cubicBezTo>
                      <a:pt x="1077" y="1802"/>
                      <a:pt x="1104" y="0"/>
                      <a:pt x="1104" y="0"/>
                    </a:cubicBezTo>
                    <a:close/>
                  </a:path>
                </a:pathLst>
              </a:custGeom>
              <a:solidFill>
                <a:srgbClr val="B873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0"/>
              <p:cNvSpPr/>
              <p:nvPr/>
            </p:nvSpPr>
            <p:spPr>
              <a:xfrm>
                <a:off x="7700158" y="4424543"/>
                <a:ext cx="146093" cy="73530"/>
              </a:xfrm>
              <a:custGeom>
                <a:rect b="b" l="l" r="r" t="t"/>
                <a:pathLst>
                  <a:path extrusionOk="0" h="989" w="1965">
                    <a:moveTo>
                      <a:pt x="1415" y="0"/>
                    </a:moveTo>
                    <a:lnTo>
                      <a:pt x="1449" y="429"/>
                    </a:lnTo>
                    <a:cubicBezTo>
                      <a:pt x="1449" y="429"/>
                      <a:pt x="1323" y="294"/>
                      <a:pt x="1118" y="294"/>
                    </a:cubicBezTo>
                    <a:cubicBezTo>
                      <a:pt x="1020" y="294"/>
                      <a:pt x="909" y="321"/>
                      <a:pt x="784" y="405"/>
                    </a:cubicBezTo>
                    <a:cubicBezTo>
                      <a:pt x="379" y="665"/>
                      <a:pt x="1" y="989"/>
                      <a:pt x="1" y="989"/>
                    </a:cubicBezTo>
                    <a:lnTo>
                      <a:pt x="730" y="989"/>
                    </a:lnTo>
                    <a:lnTo>
                      <a:pt x="1320" y="676"/>
                    </a:lnTo>
                    <a:lnTo>
                      <a:pt x="1354" y="989"/>
                    </a:lnTo>
                    <a:lnTo>
                      <a:pt x="1965" y="874"/>
                    </a:lnTo>
                    <a:cubicBezTo>
                      <a:pt x="1965" y="874"/>
                      <a:pt x="1887" y="517"/>
                      <a:pt x="1803" y="327"/>
                    </a:cubicBezTo>
                    <a:cubicBezTo>
                      <a:pt x="1776" y="287"/>
                      <a:pt x="1745" y="250"/>
                      <a:pt x="1705" y="210"/>
                    </a:cubicBezTo>
                    <a:cubicBezTo>
                      <a:pt x="1631" y="132"/>
                      <a:pt x="1536" y="61"/>
                      <a:pt x="1415" y="0"/>
                    </a:cubicBezTo>
                    <a:close/>
                  </a:path>
                </a:pathLst>
              </a:custGeom>
              <a:solidFill>
                <a:srgbClr val="4748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0"/>
              <p:cNvSpPr/>
              <p:nvPr/>
            </p:nvSpPr>
            <p:spPr>
              <a:xfrm>
                <a:off x="6033407" y="1969324"/>
                <a:ext cx="60519" cy="110703"/>
              </a:xfrm>
              <a:custGeom>
                <a:rect b="b" l="l" r="r" t="t"/>
                <a:pathLst>
                  <a:path extrusionOk="0" h="1489" w="814">
                    <a:moveTo>
                      <a:pt x="387" y="1"/>
                    </a:moveTo>
                    <a:cubicBezTo>
                      <a:pt x="366" y="1"/>
                      <a:pt x="344" y="2"/>
                      <a:pt x="321" y="5"/>
                    </a:cubicBezTo>
                    <a:cubicBezTo>
                      <a:pt x="240" y="19"/>
                      <a:pt x="172" y="49"/>
                      <a:pt x="118" y="100"/>
                    </a:cubicBezTo>
                    <a:cubicBezTo>
                      <a:pt x="37" y="181"/>
                      <a:pt x="0" y="288"/>
                      <a:pt x="13" y="420"/>
                    </a:cubicBezTo>
                    <a:cubicBezTo>
                      <a:pt x="20" y="491"/>
                      <a:pt x="44" y="559"/>
                      <a:pt x="84" y="616"/>
                    </a:cubicBezTo>
                    <a:cubicBezTo>
                      <a:pt x="118" y="667"/>
                      <a:pt x="179" y="721"/>
                      <a:pt x="260" y="778"/>
                    </a:cubicBezTo>
                    <a:cubicBezTo>
                      <a:pt x="354" y="846"/>
                      <a:pt x="428" y="896"/>
                      <a:pt x="475" y="930"/>
                    </a:cubicBezTo>
                    <a:cubicBezTo>
                      <a:pt x="536" y="981"/>
                      <a:pt x="570" y="1037"/>
                      <a:pt x="577" y="1098"/>
                    </a:cubicBezTo>
                    <a:cubicBezTo>
                      <a:pt x="580" y="1139"/>
                      <a:pt x="577" y="1173"/>
                      <a:pt x="564" y="1196"/>
                    </a:cubicBezTo>
                    <a:cubicBezTo>
                      <a:pt x="539" y="1247"/>
                      <a:pt x="503" y="1277"/>
                      <a:pt x="455" y="1284"/>
                    </a:cubicBezTo>
                    <a:cubicBezTo>
                      <a:pt x="446" y="1286"/>
                      <a:pt x="438" y="1287"/>
                      <a:pt x="430" y="1287"/>
                    </a:cubicBezTo>
                    <a:cubicBezTo>
                      <a:pt x="404" y="1287"/>
                      <a:pt x="381" y="1278"/>
                      <a:pt x="357" y="1257"/>
                    </a:cubicBezTo>
                    <a:cubicBezTo>
                      <a:pt x="317" y="1227"/>
                      <a:pt x="290" y="1169"/>
                      <a:pt x="270" y="1085"/>
                    </a:cubicBezTo>
                    <a:lnTo>
                      <a:pt x="61" y="1132"/>
                    </a:lnTo>
                    <a:cubicBezTo>
                      <a:pt x="74" y="1210"/>
                      <a:pt x="94" y="1274"/>
                      <a:pt x="128" y="1331"/>
                    </a:cubicBezTo>
                    <a:cubicBezTo>
                      <a:pt x="162" y="1386"/>
                      <a:pt x="206" y="1426"/>
                      <a:pt x="256" y="1453"/>
                    </a:cubicBezTo>
                    <a:cubicBezTo>
                      <a:pt x="302" y="1477"/>
                      <a:pt x="352" y="1489"/>
                      <a:pt x="409" y="1489"/>
                    </a:cubicBezTo>
                    <a:cubicBezTo>
                      <a:pt x="432" y="1489"/>
                      <a:pt x="457" y="1487"/>
                      <a:pt x="483" y="1483"/>
                    </a:cubicBezTo>
                    <a:cubicBezTo>
                      <a:pt x="530" y="1476"/>
                      <a:pt x="570" y="1467"/>
                      <a:pt x="604" y="1450"/>
                    </a:cubicBezTo>
                    <a:cubicBezTo>
                      <a:pt x="668" y="1419"/>
                      <a:pt x="715" y="1375"/>
                      <a:pt x="746" y="1321"/>
                    </a:cubicBezTo>
                    <a:cubicBezTo>
                      <a:pt x="793" y="1244"/>
                      <a:pt x="813" y="1152"/>
                      <a:pt x="799" y="1051"/>
                    </a:cubicBezTo>
                    <a:cubicBezTo>
                      <a:pt x="796" y="1011"/>
                      <a:pt x="779" y="967"/>
                      <a:pt x="752" y="920"/>
                    </a:cubicBezTo>
                    <a:cubicBezTo>
                      <a:pt x="742" y="900"/>
                      <a:pt x="729" y="880"/>
                      <a:pt x="712" y="855"/>
                    </a:cubicBezTo>
                    <a:cubicBezTo>
                      <a:pt x="678" y="808"/>
                      <a:pt x="631" y="761"/>
                      <a:pt x="570" y="718"/>
                    </a:cubicBezTo>
                    <a:cubicBezTo>
                      <a:pt x="553" y="704"/>
                      <a:pt x="516" y="677"/>
                      <a:pt x="458" y="643"/>
                    </a:cubicBezTo>
                    <a:cubicBezTo>
                      <a:pt x="411" y="616"/>
                      <a:pt x="374" y="589"/>
                      <a:pt x="351" y="569"/>
                    </a:cubicBezTo>
                    <a:cubicBezTo>
                      <a:pt x="287" y="508"/>
                      <a:pt x="249" y="444"/>
                      <a:pt x="243" y="380"/>
                    </a:cubicBezTo>
                    <a:cubicBezTo>
                      <a:pt x="240" y="336"/>
                      <a:pt x="243" y="299"/>
                      <a:pt x="260" y="268"/>
                    </a:cubicBezTo>
                    <a:cubicBezTo>
                      <a:pt x="276" y="232"/>
                      <a:pt x="304" y="207"/>
                      <a:pt x="347" y="201"/>
                    </a:cubicBezTo>
                    <a:cubicBezTo>
                      <a:pt x="355" y="200"/>
                      <a:pt x="363" y="199"/>
                      <a:pt x="370" y="199"/>
                    </a:cubicBezTo>
                    <a:cubicBezTo>
                      <a:pt x="397" y="199"/>
                      <a:pt x="420" y="208"/>
                      <a:pt x="438" y="224"/>
                    </a:cubicBezTo>
                    <a:cubicBezTo>
                      <a:pt x="469" y="252"/>
                      <a:pt x="492" y="296"/>
                      <a:pt x="503" y="353"/>
                    </a:cubicBezTo>
                    <a:lnTo>
                      <a:pt x="712" y="282"/>
                    </a:lnTo>
                    <a:cubicBezTo>
                      <a:pt x="701" y="221"/>
                      <a:pt x="681" y="167"/>
                      <a:pt x="648" y="123"/>
                    </a:cubicBezTo>
                    <a:cubicBezTo>
                      <a:pt x="617" y="79"/>
                      <a:pt x="577" y="45"/>
                      <a:pt x="530" y="29"/>
                    </a:cubicBezTo>
                    <a:cubicBezTo>
                      <a:pt x="486" y="10"/>
                      <a:pt x="440" y="1"/>
                      <a:pt x="387" y="1"/>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0"/>
              <p:cNvSpPr/>
              <p:nvPr/>
            </p:nvSpPr>
            <p:spPr>
              <a:xfrm>
                <a:off x="6095116" y="1959956"/>
                <a:ext cx="59998" cy="110703"/>
              </a:xfrm>
              <a:custGeom>
                <a:rect b="b" l="l" r="r" t="t"/>
                <a:pathLst>
                  <a:path extrusionOk="0" h="1489" w="807">
                    <a:moveTo>
                      <a:pt x="396" y="0"/>
                    </a:moveTo>
                    <a:cubicBezTo>
                      <a:pt x="375" y="0"/>
                      <a:pt x="353" y="2"/>
                      <a:pt x="331" y="6"/>
                    </a:cubicBezTo>
                    <a:cubicBezTo>
                      <a:pt x="233" y="20"/>
                      <a:pt x="152" y="67"/>
                      <a:pt x="91" y="145"/>
                    </a:cubicBezTo>
                    <a:cubicBezTo>
                      <a:pt x="27" y="222"/>
                      <a:pt x="0" y="310"/>
                      <a:pt x="10" y="405"/>
                    </a:cubicBezTo>
                    <a:lnTo>
                      <a:pt x="88" y="1194"/>
                    </a:lnTo>
                    <a:cubicBezTo>
                      <a:pt x="98" y="1289"/>
                      <a:pt x="142" y="1366"/>
                      <a:pt x="216" y="1420"/>
                    </a:cubicBezTo>
                    <a:cubicBezTo>
                      <a:pt x="278" y="1466"/>
                      <a:pt x="344" y="1488"/>
                      <a:pt x="418" y="1488"/>
                    </a:cubicBezTo>
                    <a:cubicBezTo>
                      <a:pt x="437" y="1488"/>
                      <a:pt x="456" y="1487"/>
                      <a:pt x="475" y="1484"/>
                    </a:cubicBezTo>
                    <a:cubicBezTo>
                      <a:pt x="573" y="1467"/>
                      <a:pt x="654" y="1423"/>
                      <a:pt x="715" y="1346"/>
                    </a:cubicBezTo>
                    <a:cubicBezTo>
                      <a:pt x="779" y="1269"/>
                      <a:pt x="807" y="1180"/>
                      <a:pt x="796" y="1087"/>
                    </a:cubicBezTo>
                    <a:lnTo>
                      <a:pt x="776" y="884"/>
                    </a:lnTo>
                    <a:lnTo>
                      <a:pt x="544" y="917"/>
                    </a:lnTo>
                    <a:lnTo>
                      <a:pt x="564" y="1120"/>
                    </a:lnTo>
                    <a:cubicBezTo>
                      <a:pt x="567" y="1154"/>
                      <a:pt x="556" y="1184"/>
                      <a:pt x="536" y="1211"/>
                    </a:cubicBezTo>
                    <a:cubicBezTo>
                      <a:pt x="513" y="1241"/>
                      <a:pt x="483" y="1258"/>
                      <a:pt x="449" y="1261"/>
                    </a:cubicBezTo>
                    <a:cubicBezTo>
                      <a:pt x="439" y="1263"/>
                      <a:pt x="430" y="1264"/>
                      <a:pt x="422" y="1264"/>
                    </a:cubicBezTo>
                    <a:cubicBezTo>
                      <a:pt x="396" y="1264"/>
                      <a:pt x="375" y="1256"/>
                      <a:pt x="354" y="1241"/>
                    </a:cubicBezTo>
                    <a:cubicBezTo>
                      <a:pt x="327" y="1221"/>
                      <a:pt x="310" y="1191"/>
                      <a:pt x="307" y="1157"/>
                    </a:cubicBezTo>
                    <a:lnTo>
                      <a:pt x="229" y="367"/>
                    </a:lnTo>
                    <a:cubicBezTo>
                      <a:pt x="226" y="333"/>
                      <a:pt x="236" y="300"/>
                      <a:pt x="260" y="273"/>
                    </a:cubicBezTo>
                    <a:cubicBezTo>
                      <a:pt x="280" y="246"/>
                      <a:pt x="310" y="229"/>
                      <a:pt x="344" y="222"/>
                    </a:cubicBezTo>
                    <a:cubicBezTo>
                      <a:pt x="352" y="221"/>
                      <a:pt x="359" y="220"/>
                      <a:pt x="367" y="220"/>
                    </a:cubicBezTo>
                    <a:cubicBezTo>
                      <a:pt x="394" y="220"/>
                      <a:pt x="417" y="230"/>
                      <a:pt x="438" y="246"/>
                    </a:cubicBezTo>
                    <a:cubicBezTo>
                      <a:pt x="466" y="266"/>
                      <a:pt x="483" y="293"/>
                      <a:pt x="486" y="327"/>
                    </a:cubicBezTo>
                    <a:lnTo>
                      <a:pt x="503" y="499"/>
                    </a:lnTo>
                    <a:lnTo>
                      <a:pt x="732" y="462"/>
                    </a:lnTo>
                    <a:lnTo>
                      <a:pt x="718" y="297"/>
                    </a:lnTo>
                    <a:cubicBezTo>
                      <a:pt x="709" y="202"/>
                      <a:pt x="665" y="124"/>
                      <a:pt x="590" y="67"/>
                    </a:cubicBezTo>
                    <a:cubicBezTo>
                      <a:pt x="533" y="23"/>
                      <a:pt x="468" y="0"/>
                      <a:pt x="396" y="0"/>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0"/>
              <p:cNvSpPr/>
              <p:nvPr/>
            </p:nvSpPr>
            <p:spPr>
              <a:xfrm>
                <a:off x="6154521" y="1947837"/>
                <a:ext cx="64088" cy="115759"/>
              </a:xfrm>
              <a:custGeom>
                <a:rect b="b" l="l" r="r" t="t"/>
                <a:pathLst>
                  <a:path extrusionOk="0" h="1557" w="862">
                    <a:moveTo>
                      <a:pt x="716" y="1"/>
                    </a:moveTo>
                    <a:lnTo>
                      <a:pt x="494" y="38"/>
                    </a:lnTo>
                    <a:lnTo>
                      <a:pt x="554" y="649"/>
                    </a:lnTo>
                    <a:lnTo>
                      <a:pt x="284" y="692"/>
                    </a:lnTo>
                    <a:lnTo>
                      <a:pt x="223" y="79"/>
                    </a:lnTo>
                    <a:lnTo>
                      <a:pt x="0" y="112"/>
                    </a:lnTo>
                    <a:lnTo>
                      <a:pt x="145" y="1556"/>
                    </a:lnTo>
                    <a:lnTo>
                      <a:pt x="368" y="1522"/>
                    </a:lnTo>
                    <a:lnTo>
                      <a:pt x="307" y="909"/>
                    </a:lnTo>
                    <a:lnTo>
                      <a:pt x="578" y="868"/>
                    </a:lnTo>
                    <a:lnTo>
                      <a:pt x="639" y="1482"/>
                    </a:lnTo>
                    <a:lnTo>
                      <a:pt x="861" y="1445"/>
                    </a:lnTo>
                    <a:lnTo>
                      <a:pt x="716" y="1"/>
                    </a:ln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0"/>
              <p:cNvSpPr/>
              <p:nvPr/>
            </p:nvSpPr>
            <p:spPr>
              <a:xfrm>
                <a:off x="6219279" y="1940699"/>
                <a:ext cx="59775" cy="110778"/>
              </a:xfrm>
              <a:custGeom>
                <a:rect b="b" l="l" r="r" t="t"/>
                <a:pathLst>
                  <a:path extrusionOk="0" h="1490" w="804">
                    <a:moveTo>
                      <a:pt x="358" y="221"/>
                    </a:moveTo>
                    <a:cubicBezTo>
                      <a:pt x="388" y="221"/>
                      <a:pt x="413" y="228"/>
                      <a:pt x="436" y="245"/>
                    </a:cubicBezTo>
                    <a:cubicBezTo>
                      <a:pt x="462" y="265"/>
                      <a:pt x="479" y="293"/>
                      <a:pt x="483" y="326"/>
                    </a:cubicBezTo>
                    <a:lnTo>
                      <a:pt x="560" y="1119"/>
                    </a:lnTo>
                    <a:cubicBezTo>
                      <a:pt x="564" y="1153"/>
                      <a:pt x="554" y="1184"/>
                      <a:pt x="534" y="1214"/>
                    </a:cubicBezTo>
                    <a:cubicBezTo>
                      <a:pt x="509" y="1240"/>
                      <a:pt x="483" y="1257"/>
                      <a:pt x="445" y="1261"/>
                    </a:cubicBezTo>
                    <a:cubicBezTo>
                      <a:pt x="437" y="1262"/>
                      <a:pt x="429" y="1263"/>
                      <a:pt x="420" y="1263"/>
                    </a:cubicBezTo>
                    <a:cubicBezTo>
                      <a:pt x="395" y="1263"/>
                      <a:pt x="371" y="1255"/>
                      <a:pt x="351" y="1240"/>
                    </a:cubicBezTo>
                    <a:cubicBezTo>
                      <a:pt x="324" y="1220"/>
                      <a:pt x="307" y="1193"/>
                      <a:pt x="304" y="1156"/>
                    </a:cubicBezTo>
                    <a:lnTo>
                      <a:pt x="226" y="366"/>
                    </a:lnTo>
                    <a:cubicBezTo>
                      <a:pt x="223" y="333"/>
                      <a:pt x="233" y="302"/>
                      <a:pt x="257" y="273"/>
                    </a:cubicBezTo>
                    <a:cubicBezTo>
                      <a:pt x="277" y="245"/>
                      <a:pt x="307" y="228"/>
                      <a:pt x="341" y="221"/>
                    </a:cubicBezTo>
                    <a:cubicBezTo>
                      <a:pt x="347" y="221"/>
                      <a:pt x="353" y="221"/>
                      <a:pt x="358" y="221"/>
                    </a:cubicBezTo>
                    <a:close/>
                    <a:moveTo>
                      <a:pt x="387" y="0"/>
                    </a:moveTo>
                    <a:cubicBezTo>
                      <a:pt x="367" y="0"/>
                      <a:pt x="347" y="2"/>
                      <a:pt x="327" y="5"/>
                    </a:cubicBezTo>
                    <a:cubicBezTo>
                      <a:pt x="230" y="19"/>
                      <a:pt x="152" y="66"/>
                      <a:pt x="88" y="144"/>
                    </a:cubicBezTo>
                    <a:cubicBezTo>
                      <a:pt x="28" y="221"/>
                      <a:pt x="0" y="309"/>
                      <a:pt x="7" y="404"/>
                    </a:cubicBezTo>
                    <a:lnTo>
                      <a:pt x="88" y="1193"/>
                    </a:lnTo>
                    <a:cubicBezTo>
                      <a:pt x="98" y="1288"/>
                      <a:pt x="138" y="1366"/>
                      <a:pt x="213" y="1422"/>
                    </a:cubicBezTo>
                    <a:cubicBezTo>
                      <a:pt x="273" y="1467"/>
                      <a:pt x="337" y="1489"/>
                      <a:pt x="408" y="1489"/>
                    </a:cubicBezTo>
                    <a:cubicBezTo>
                      <a:pt x="429" y="1489"/>
                      <a:pt x="451" y="1487"/>
                      <a:pt x="473" y="1483"/>
                    </a:cubicBezTo>
                    <a:cubicBezTo>
                      <a:pt x="570" y="1470"/>
                      <a:pt x="651" y="1422"/>
                      <a:pt x="716" y="1346"/>
                    </a:cubicBezTo>
                    <a:cubicBezTo>
                      <a:pt x="777" y="1268"/>
                      <a:pt x="803" y="1180"/>
                      <a:pt x="793" y="1086"/>
                    </a:cubicBezTo>
                    <a:lnTo>
                      <a:pt x="716" y="296"/>
                    </a:lnTo>
                    <a:cubicBezTo>
                      <a:pt x="705" y="201"/>
                      <a:pt x="662" y="124"/>
                      <a:pt x="587" y="70"/>
                    </a:cubicBezTo>
                    <a:cubicBezTo>
                      <a:pt x="529" y="24"/>
                      <a:pt x="461" y="0"/>
                      <a:pt x="387" y="0"/>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0"/>
              <p:cNvSpPr/>
              <p:nvPr/>
            </p:nvSpPr>
            <p:spPr>
              <a:xfrm>
                <a:off x="6280988" y="1931108"/>
                <a:ext cx="59998" cy="110852"/>
              </a:xfrm>
              <a:custGeom>
                <a:rect b="b" l="l" r="r" t="t"/>
                <a:pathLst>
                  <a:path extrusionOk="0" h="1491" w="807">
                    <a:moveTo>
                      <a:pt x="362" y="222"/>
                    </a:moveTo>
                    <a:cubicBezTo>
                      <a:pt x="391" y="222"/>
                      <a:pt x="417" y="229"/>
                      <a:pt x="439" y="246"/>
                    </a:cubicBezTo>
                    <a:cubicBezTo>
                      <a:pt x="466" y="266"/>
                      <a:pt x="480" y="293"/>
                      <a:pt x="486" y="327"/>
                    </a:cubicBezTo>
                    <a:lnTo>
                      <a:pt x="564" y="1120"/>
                    </a:lnTo>
                    <a:cubicBezTo>
                      <a:pt x="567" y="1154"/>
                      <a:pt x="557" y="1184"/>
                      <a:pt x="534" y="1211"/>
                    </a:cubicBezTo>
                    <a:cubicBezTo>
                      <a:pt x="514" y="1241"/>
                      <a:pt x="483" y="1258"/>
                      <a:pt x="449" y="1262"/>
                    </a:cubicBezTo>
                    <a:cubicBezTo>
                      <a:pt x="440" y="1263"/>
                      <a:pt x="431" y="1264"/>
                      <a:pt x="423" y="1264"/>
                    </a:cubicBezTo>
                    <a:cubicBezTo>
                      <a:pt x="397" y="1264"/>
                      <a:pt x="375" y="1257"/>
                      <a:pt x="355" y="1241"/>
                    </a:cubicBezTo>
                    <a:cubicBezTo>
                      <a:pt x="327" y="1221"/>
                      <a:pt x="311" y="1194"/>
                      <a:pt x="307" y="1157"/>
                    </a:cubicBezTo>
                    <a:lnTo>
                      <a:pt x="230" y="367"/>
                    </a:lnTo>
                    <a:cubicBezTo>
                      <a:pt x="226" y="333"/>
                      <a:pt x="233" y="304"/>
                      <a:pt x="257" y="273"/>
                    </a:cubicBezTo>
                    <a:cubicBezTo>
                      <a:pt x="280" y="246"/>
                      <a:pt x="311" y="229"/>
                      <a:pt x="344" y="223"/>
                    </a:cubicBezTo>
                    <a:cubicBezTo>
                      <a:pt x="350" y="222"/>
                      <a:pt x="356" y="222"/>
                      <a:pt x="362" y="222"/>
                    </a:cubicBezTo>
                    <a:close/>
                    <a:moveTo>
                      <a:pt x="390" y="1"/>
                    </a:moveTo>
                    <a:cubicBezTo>
                      <a:pt x="370" y="1"/>
                      <a:pt x="349" y="3"/>
                      <a:pt x="327" y="6"/>
                    </a:cubicBezTo>
                    <a:cubicBezTo>
                      <a:pt x="233" y="20"/>
                      <a:pt x="152" y="67"/>
                      <a:pt x="92" y="145"/>
                    </a:cubicBezTo>
                    <a:cubicBezTo>
                      <a:pt x="28" y="223"/>
                      <a:pt x="0" y="310"/>
                      <a:pt x="11" y="405"/>
                    </a:cubicBezTo>
                    <a:lnTo>
                      <a:pt x="88" y="1194"/>
                    </a:lnTo>
                    <a:cubicBezTo>
                      <a:pt x="98" y="1288"/>
                      <a:pt x="142" y="1366"/>
                      <a:pt x="216" y="1424"/>
                    </a:cubicBezTo>
                    <a:cubicBezTo>
                      <a:pt x="274" y="1468"/>
                      <a:pt x="339" y="1490"/>
                      <a:pt x="411" y="1490"/>
                    </a:cubicBezTo>
                    <a:cubicBezTo>
                      <a:pt x="432" y="1490"/>
                      <a:pt x="454" y="1488"/>
                      <a:pt x="476" y="1484"/>
                    </a:cubicBezTo>
                    <a:cubicBezTo>
                      <a:pt x="574" y="1471"/>
                      <a:pt x="655" y="1424"/>
                      <a:pt x="716" y="1346"/>
                    </a:cubicBezTo>
                    <a:cubicBezTo>
                      <a:pt x="780" y="1268"/>
                      <a:pt x="807" y="1181"/>
                      <a:pt x="797" y="1086"/>
                    </a:cubicBezTo>
                    <a:lnTo>
                      <a:pt x="716" y="296"/>
                    </a:lnTo>
                    <a:cubicBezTo>
                      <a:pt x="709" y="202"/>
                      <a:pt x="665" y="125"/>
                      <a:pt x="590" y="70"/>
                    </a:cubicBezTo>
                    <a:cubicBezTo>
                      <a:pt x="530" y="25"/>
                      <a:pt x="464" y="1"/>
                      <a:pt x="390" y="1"/>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0"/>
              <p:cNvSpPr/>
              <p:nvPr/>
            </p:nvSpPr>
            <p:spPr>
              <a:xfrm>
                <a:off x="6341731" y="1924789"/>
                <a:ext cx="55761" cy="109960"/>
              </a:xfrm>
              <a:custGeom>
                <a:rect b="b" l="l" r="r" t="t"/>
                <a:pathLst>
                  <a:path extrusionOk="0" h="1479" w="750">
                    <a:moveTo>
                      <a:pt x="223" y="1"/>
                    </a:moveTo>
                    <a:lnTo>
                      <a:pt x="0" y="34"/>
                    </a:lnTo>
                    <a:lnTo>
                      <a:pt x="142" y="1479"/>
                    </a:lnTo>
                    <a:lnTo>
                      <a:pt x="749" y="1384"/>
                    </a:lnTo>
                    <a:lnTo>
                      <a:pt x="729" y="1168"/>
                    </a:lnTo>
                    <a:lnTo>
                      <a:pt x="344" y="1228"/>
                    </a:lnTo>
                    <a:lnTo>
                      <a:pt x="223" y="1"/>
                    </a:ln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0"/>
              <p:cNvSpPr/>
              <p:nvPr/>
            </p:nvSpPr>
            <p:spPr>
              <a:xfrm>
                <a:off x="6399649" y="1914082"/>
                <a:ext cx="64311" cy="111670"/>
              </a:xfrm>
              <a:custGeom>
                <a:rect b="b" l="l" r="r" t="t"/>
                <a:pathLst>
                  <a:path extrusionOk="0" h="1502" w="865">
                    <a:moveTo>
                      <a:pt x="387" y="226"/>
                    </a:moveTo>
                    <a:cubicBezTo>
                      <a:pt x="418" y="226"/>
                      <a:pt x="447" y="235"/>
                      <a:pt x="469" y="252"/>
                    </a:cubicBezTo>
                    <a:cubicBezTo>
                      <a:pt x="500" y="279"/>
                      <a:pt x="520" y="323"/>
                      <a:pt x="527" y="380"/>
                    </a:cubicBezTo>
                    <a:cubicBezTo>
                      <a:pt x="530" y="418"/>
                      <a:pt x="527" y="448"/>
                      <a:pt x="523" y="475"/>
                    </a:cubicBezTo>
                    <a:cubicBezTo>
                      <a:pt x="506" y="545"/>
                      <a:pt x="463" y="586"/>
                      <a:pt x="391" y="596"/>
                    </a:cubicBezTo>
                    <a:lnTo>
                      <a:pt x="301" y="610"/>
                    </a:lnTo>
                    <a:lnTo>
                      <a:pt x="263" y="242"/>
                    </a:lnTo>
                    <a:lnTo>
                      <a:pt x="355" y="229"/>
                    </a:lnTo>
                    <a:cubicBezTo>
                      <a:pt x="366" y="227"/>
                      <a:pt x="376" y="226"/>
                      <a:pt x="387" y="226"/>
                    </a:cubicBezTo>
                    <a:close/>
                    <a:moveTo>
                      <a:pt x="452" y="802"/>
                    </a:moveTo>
                    <a:cubicBezTo>
                      <a:pt x="490" y="802"/>
                      <a:pt x="521" y="813"/>
                      <a:pt x="544" y="836"/>
                    </a:cubicBezTo>
                    <a:cubicBezTo>
                      <a:pt x="578" y="866"/>
                      <a:pt x="601" y="924"/>
                      <a:pt x="608" y="1005"/>
                    </a:cubicBezTo>
                    <a:cubicBezTo>
                      <a:pt x="611" y="1039"/>
                      <a:pt x="611" y="1069"/>
                      <a:pt x="601" y="1096"/>
                    </a:cubicBezTo>
                    <a:cubicBezTo>
                      <a:pt x="581" y="1177"/>
                      <a:pt x="533" y="1224"/>
                      <a:pt x="456" y="1234"/>
                    </a:cubicBezTo>
                    <a:lnTo>
                      <a:pt x="365" y="1251"/>
                    </a:lnTo>
                    <a:lnTo>
                      <a:pt x="321" y="819"/>
                    </a:lnTo>
                    <a:lnTo>
                      <a:pt x="412" y="805"/>
                    </a:lnTo>
                    <a:cubicBezTo>
                      <a:pt x="426" y="803"/>
                      <a:pt x="439" y="802"/>
                      <a:pt x="452" y="802"/>
                    </a:cubicBezTo>
                    <a:close/>
                    <a:moveTo>
                      <a:pt x="408" y="0"/>
                    </a:moveTo>
                    <a:cubicBezTo>
                      <a:pt x="384" y="0"/>
                      <a:pt x="360" y="2"/>
                      <a:pt x="335" y="6"/>
                    </a:cubicBezTo>
                    <a:lnTo>
                      <a:pt x="0" y="56"/>
                    </a:lnTo>
                    <a:lnTo>
                      <a:pt x="145" y="1501"/>
                    </a:lnTo>
                    <a:lnTo>
                      <a:pt x="557" y="1440"/>
                    </a:lnTo>
                    <a:cubicBezTo>
                      <a:pt x="611" y="1430"/>
                      <a:pt x="668" y="1403"/>
                      <a:pt x="719" y="1363"/>
                    </a:cubicBezTo>
                    <a:cubicBezTo>
                      <a:pt x="766" y="1325"/>
                      <a:pt x="804" y="1278"/>
                      <a:pt x="824" y="1224"/>
                    </a:cubicBezTo>
                    <a:cubicBezTo>
                      <a:pt x="854" y="1153"/>
                      <a:pt x="864" y="1076"/>
                      <a:pt x="854" y="984"/>
                    </a:cubicBezTo>
                    <a:cubicBezTo>
                      <a:pt x="851" y="947"/>
                      <a:pt x="844" y="914"/>
                      <a:pt x="837" y="883"/>
                    </a:cubicBezTo>
                    <a:cubicBezTo>
                      <a:pt x="821" y="826"/>
                      <a:pt x="800" y="782"/>
                      <a:pt x="773" y="748"/>
                    </a:cubicBezTo>
                    <a:cubicBezTo>
                      <a:pt x="732" y="701"/>
                      <a:pt x="685" y="671"/>
                      <a:pt x="634" y="660"/>
                    </a:cubicBezTo>
                    <a:cubicBezTo>
                      <a:pt x="665" y="640"/>
                      <a:pt x="689" y="620"/>
                      <a:pt x="706" y="590"/>
                    </a:cubicBezTo>
                    <a:cubicBezTo>
                      <a:pt x="753" y="525"/>
                      <a:pt x="773" y="441"/>
                      <a:pt x="763" y="347"/>
                    </a:cubicBezTo>
                    <a:cubicBezTo>
                      <a:pt x="756" y="286"/>
                      <a:pt x="746" y="235"/>
                      <a:pt x="726" y="195"/>
                    </a:cubicBezTo>
                    <a:cubicBezTo>
                      <a:pt x="692" y="120"/>
                      <a:pt x="645" y="67"/>
                      <a:pt x="581" y="36"/>
                    </a:cubicBezTo>
                    <a:cubicBezTo>
                      <a:pt x="525" y="12"/>
                      <a:pt x="468" y="0"/>
                      <a:pt x="408" y="0"/>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0"/>
              <p:cNvSpPr/>
              <p:nvPr/>
            </p:nvSpPr>
            <p:spPr>
              <a:xfrm>
                <a:off x="6464853" y="1900179"/>
                <a:ext cx="61560" cy="113157"/>
              </a:xfrm>
              <a:custGeom>
                <a:rect b="b" l="l" r="r" t="t"/>
                <a:pathLst>
                  <a:path extrusionOk="0" h="1522" w="828">
                    <a:moveTo>
                      <a:pt x="706" y="0"/>
                    </a:moveTo>
                    <a:lnTo>
                      <a:pt x="473" y="38"/>
                    </a:lnTo>
                    <a:lnTo>
                      <a:pt x="584" y="1151"/>
                    </a:lnTo>
                    <a:cubicBezTo>
                      <a:pt x="587" y="1185"/>
                      <a:pt x="578" y="1218"/>
                      <a:pt x="558" y="1246"/>
                    </a:cubicBezTo>
                    <a:cubicBezTo>
                      <a:pt x="534" y="1273"/>
                      <a:pt x="503" y="1290"/>
                      <a:pt x="470" y="1296"/>
                    </a:cubicBezTo>
                    <a:cubicBezTo>
                      <a:pt x="464" y="1297"/>
                      <a:pt x="458" y="1297"/>
                      <a:pt x="453" y="1297"/>
                    </a:cubicBezTo>
                    <a:cubicBezTo>
                      <a:pt x="423" y="1297"/>
                      <a:pt x="398" y="1290"/>
                      <a:pt x="375" y="1273"/>
                    </a:cubicBezTo>
                    <a:cubicBezTo>
                      <a:pt x="349" y="1252"/>
                      <a:pt x="332" y="1226"/>
                      <a:pt x="328" y="1192"/>
                    </a:cubicBezTo>
                    <a:lnTo>
                      <a:pt x="217" y="78"/>
                    </a:lnTo>
                    <a:lnTo>
                      <a:pt x="0" y="112"/>
                    </a:lnTo>
                    <a:lnTo>
                      <a:pt x="109" y="1226"/>
                    </a:lnTo>
                    <a:cubicBezTo>
                      <a:pt x="119" y="1324"/>
                      <a:pt x="162" y="1397"/>
                      <a:pt x="237" y="1455"/>
                    </a:cubicBezTo>
                    <a:cubicBezTo>
                      <a:pt x="295" y="1497"/>
                      <a:pt x="362" y="1521"/>
                      <a:pt x="435" y="1521"/>
                    </a:cubicBezTo>
                    <a:cubicBezTo>
                      <a:pt x="455" y="1521"/>
                      <a:pt x="476" y="1519"/>
                      <a:pt x="497" y="1516"/>
                    </a:cubicBezTo>
                    <a:cubicBezTo>
                      <a:pt x="595" y="1502"/>
                      <a:pt x="676" y="1455"/>
                      <a:pt x="737" y="1377"/>
                    </a:cubicBezTo>
                    <a:cubicBezTo>
                      <a:pt x="800" y="1303"/>
                      <a:pt x="827" y="1215"/>
                      <a:pt x="817" y="1117"/>
                    </a:cubicBezTo>
                    <a:lnTo>
                      <a:pt x="706" y="0"/>
                    </a:ln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0"/>
              <p:cNvSpPr/>
              <p:nvPr/>
            </p:nvSpPr>
            <p:spPr>
              <a:xfrm>
                <a:off x="6529313" y="1892893"/>
                <a:ext cx="60519" cy="110703"/>
              </a:xfrm>
              <a:custGeom>
                <a:rect b="b" l="l" r="r" t="t"/>
                <a:pathLst>
                  <a:path extrusionOk="0" h="1489" w="814">
                    <a:moveTo>
                      <a:pt x="398" y="1"/>
                    </a:moveTo>
                    <a:cubicBezTo>
                      <a:pt x="373" y="1"/>
                      <a:pt x="348" y="3"/>
                      <a:pt x="321" y="8"/>
                    </a:cubicBezTo>
                    <a:cubicBezTo>
                      <a:pt x="237" y="17"/>
                      <a:pt x="173" y="51"/>
                      <a:pt x="119" y="98"/>
                    </a:cubicBezTo>
                    <a:cubicBezTo>
                      <a:pt x="35" y="179"/>
                      <a:pt x="1" y="288"/>
                      <a:pt x="14" y="419"/>
                    </a:cubicBezTo>
                    <a:cubicBezTo>
                      <a:pt x="21" y="494"/>
                      <a:pt x="44" y="558"/>
                      <a:pt x="82" y="615"/>
                    </a:cubicBezTo>
                    <a:cubicBezTo>
                      <a:pt x="119" y="665"/>
                      <a:pt x="180" y="720"/>
                      <a:pt x="261" y="777"/>
                    </a:cubicBezTo>
                    <a:cubicBezTo>
                      <a:pt x="355" y="847"/>
                      <a:pt x="426" y="899"/>
                      <a:pt x="477" y="932"/>
                    </a:cubicBezTo>
                    <a:cubicBezTo>
                      <a:pt x="538" y="983"/>
                      <a:pt x="571" y="1037"/>
                      <a:pt x="578" y="1098"/>
                    </a:cubicBezTo>
                    <a:cubicBezTo>
                      <a:pt x="581" y="1138"/>
                      <a:pt x="578" y="1171"/>
                      <a:pt x="564" y="1195"/>
                    </a:cubicBezTo>
                    <a:cubicBezTo>
                      <a:pt x="541" y="1246"/>
                      <a:pt x="504" y="1276"/>
                      <a:pt x="453" y="1283"/>
                    </a:cubicBezTo>
                    <a:cubicBezTo>
                      <a:pt x="445" y="1285"/>
                      <a:pt x="437" y="1286"/>
                      <a:pt x="429" y="1286"/>
                    </a:cubicBezTo>
                    <a:cubicBezTo>
                      <a:pt x="405" y="1286"/>
                      <a:pt x="381" y="1278"/>
                      <a:pt x="359" y="1260"/>
                    </a:cubicBezTo>
                    <a:cubicBezTo>
                      <a:pt x="318" y="1226"/>
                      <a:pt x="291" y="1168"/>
                      <a:pt x="271" y="1084"/>
                    </a:cubicBezTo>
                    <a:lnTo>
                      <a:pt x="61" y="1134"/>
                    </a:lnTo>
                    <a:cubicBezTo>
                      <a:pt x="72" y="1209"/>
                      <a:pt x="95" y="1276"/>
                      <a:pt x="129" y="1330"/>
                    </a:cubicBezTo>
                    <a:cubicBezTo>
                      <a:pt x="163" y="1384"/>
                      <a:pt x="206" y="1428"/>
                      <a:pt x="257" y="1455"/>
                    </a:cubicBezTo>
                    <a:cubicBezTo>
                      <a:pt x="299" y="1478"/>
                      <a:pt x="349" y="1489"/>
                      <a:pt x="403" y="1489"/>
                    </a:cubicBezTo>
                    <a:cubicBezTo>
                      <a:pt x="428" y="1489"/>
                      <a:pt x="454" y="1486"/>
                      <a:pt x="480" y="1482"/>
                    </a:cubicBezTo>
                    <a:cubicBezTo>
                      <a:pt x="527" y="1475"/>
                      <a:pt x="568" y="1465"/>
                      <a:pt x="605" y="1448"/>
                    </a:cubicBezTo>
                    <a:cubicBezTo>
                      <a:pt x="669" y="1418"/>
                      <a:pt x="717" y="1377"/>
                      <a:pt x="747" y="1324"/>
                    </a:cubicBezTo>
                    <a:cubicBezTo>
                      <a:pt x="794" y="1243"/>
                      <a:pt x="814" y="1151"/>
                      <a:pt x="801" y="1053"/>
                    </a:cubicBezTo>
                    <a:cubicBezTo>
                      <a:pt x="798" y="1009"/>
                      <a:pt x="781" y="966"/>
                      <a:pt x="753" y="919"/>
                    </a:cubicBezTo>
                    <a:cubicBezTo>
                      <a:pt x="743" y="899"/>
                      <a:pt x="730" y="878"/>
                      <a:pt x="713" y="855"/>
                    </a:cubicBezTo>
                    <a:cubicBezTo>
                      <a:pt x="679" y="807"/>
                      <a:pt x="632" y="763"/>
                      <a:pt x="571" y="716"/>
                    </a:cubicBezTo>
                    <a:cubicBezTo>
                      <a:pt x="551" y="703"/>
                      <a:pt x="514" y="679"/>
                      <a:pt x="460" y="645"/>
                    </a:cubicBezTo>
                    <a:cubicBezTo>
                      <a:pt x="413" y="615"/>
                      <a:pt x="376" y="592"/>
                      <a:pt x="352" y="567"/>
                    </a:cubicBezTo>
                    <a:cubicBezTo>
                      <a:pt x="284" y="507"/>
                      <a:pt x="251" y="446"/>
                      <a:pt x="244" y="379"/>
                    </a:cubicBezTo>
                    <a:cubicBezTo>
                      <a:pt x="240" y="335"/>
                      <a:pt x="244" y="301"/>
                      <a:pt x="257" y="268"/>
                    </a:cubicBezTo>
                    <a:cubicBezTo>
                      <a:pt x="278" y="230"/>
                      <a:pt x="304" y="207"/>
                      <a:pt x="345" y="200"/>
                    </a:cubicBezTo>
                    <a:cubicBezTo>
                      <a:pt x="351" y="199"/>
                      <a:pt x="358" y="199"/>
                      <a:pt x="364" y="199"/>
                    </a:cubicBezTo>
                    <a:cubicBezTo>
                      <a:pt x="395" y="199"/>
                      <a:pt x="420" y="206"/>
                      <a:pt x="440" y="223"/>
                    </a:cubicBezTo>
                    <a:cubicBezTo>
                      <a:pt x="470" y="251"/>
                      <a:pt x="494" y="294"/>
                      <a:pt x="504" y="355"/>
                    </a:cubicBezTo>
                    <a:lnTo>
                      <a:pt x="713" y="284"/>
                    </a:lnTo>
                    <a:cubicBezTo>
                      <a:pt x="703" y="220"/>
                      <a:pt x="679" y="166"/>
                      <a:pt x="649" y="122"/>
                    </a:cubicBezTo>
                    <a:cubicBezTo>
                      <a:pt x="615" y="78"/>
                      <a:pt x="578" y="48"/>
                      <a:pt x="530" y="28"/>
                    </a:cubicBezTo>
                    <a:cubicBezTo>
                      <a:pt x="490" y="10"/>
                      <a:pt x="446" y="1"/>
                      <a:pt x="398" y="1"/>
                    </a:cubicBez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40"/>
            <p:cNvGrpSpPr/>
            <p:nvPr/>
          </p:nvGrpSpPr>
          <p:grpSpPr>
            <a:xfrm>
              <a:off x="3773865" y="3371274"/>
              <a:ext cx="1259768" cy="1291971"/>
              <a:chOff x="4899754" y="1596674"/>
              <a:chExt cx="3049546" cy="3127501"/>
            </a:xfrm>
          </p:grpSpPr>
          <p:sp>
            <p:nvSpPr>
              <p:cNvPr id="1503" name="Google Shape;1503;p40"/>
              <p:cNvSpPr/>
              <p:nvPr/>
            </p:nvSpPr>
            <p:spPr>
              <a:xfrm>
                <a:off x="5080025" y="4494675"/>
                <a:ext cx="2800500" cy="229500"/>
              </a:xfrm>
              <a:prstGeom prst="ellipse">
                <a:avLst/>
              </a:prstGeom>
              <a:solidFill>
                <a:srgbClr val="434343">
                  <a:alpha val="45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 name="Google Shape;1504;p40"/>
              <p:cNvGrpSpPr/>
              <p:nvPr/>
            </p:nvGrpSpPr>
            <p:grpSpPr>
              <a:xfrm flipH="1">
                <a:off x="4899754" y="1596674"/>
                <a:ext cx="3049546" cy="3044212"/>
                <a:chOff x="6943075" y="2574300"/>
                <a:chExt cx="1023750" cy="1021925"/>
              </a:xfrm>
            </p:grpSpPr>
            <p:sp>
              <p:nvSpPr>
                <p:cNvPr id="1505" name="Google Shape;1505;p40"/>
                <p:cNvSpPr/>
                <p:nvPr/>
              </p:nvSpPr>
              <p:spPr>
                <a:xfrm>
                  <a:off x="6983400" y="2591950"/>
                  <a:ext cx="959125" cy="1004275"/>
                </a:xfrm>
                <a:custGeom>
                  <a:rect b="b" l="l" r="r" t="t"/>
                  <a:pathLst>
                    <a:path extrusionOk="0" h="40171" w="38365">
                      <a:moveTo>
                        <a:pt x="17578" y="1"/>
                      </a:moveTo>
                      <a:cubicBezTo>
                        <a:pt x="16527" y="1"/>
                        <a:pt x="15467" y="164"/>
                        <a:pt x="14408" y="509"/>
                      </a:cubicBezTo>
                      <a:cubicBezTo>
                        <a:pt x="5481" y="3425"/>
                        <a:pt x="1767" y="15980"/>
                        <a:pt x="881" y="25879"/>
                      </a:cubicBezTo>
                      <a:cubicBezTo>
                        <a:pt x="0" y="35782"/>
                        <a:pt x="8664" y="38950"/>
                        <a:pt x="8664" y="38950"/>
                      </a:cubicBezTo>
                      <a:cubicBezTo>
                        <a:pt x="9511" y="39919"/>
                        <a:pt x="11253" y="40171"/>
                        <a:pt x="12836" y="40171"/>
                      </a:cubicBezTo>
                      <a:cubicBezTo>
                        <a:pt x="14555" y="40171"/>
                        <a:pt x="16088" y="39874"/>
                        <a:pt x="16088" y="39874"/>
                      </a:cubicBezTo>
                      <a:lnTo>
                        <a:pt x="15471" y="38950"/>
                      </a:lnTo>
                      <a:lnTo>
                        <a:pt x="19094" y="38950"/>
                      </a:lnTo>
                      <a:lnTo>
                        <a:pt x="19094" y="39845"/>
                      </a:lnTo>
                      <a:cubicBezTo>
                        <a:pt x="19094" y="39845"/>
                        <a:pt x="19823" y="39872"/>
                        <a:pt x="20908" y="39872"/>
                      </a:cubicBezTo>
                      <a:cubicBezTo>
                        <a:pt x="23263" y="39872"/>
                        <a:pt x="27294" y="39746"/>
                        <a:pt x="29170" y="38950"/>
                      </a:cubicBezTo>
                      <a:cubicBezTo>
                        <a:pt x="31912" y="37787"/>
                        <a:pt x="38364" y="30124"/>
                        <a:pt x="35358" y="18895"/>
                      </a:cubicBezTo>
                      <a:cubicBezTo>
                        <a:pt x="32709" y="9002"/>
                        <a:pt x="25389" y="1"/>
                        <a:pt x="17578" y="1"/>
                      </a:cubicBezTo>
                      <a:close/>
                    </a:path>
                  </a:pathLst>
                </a:custGeom>
                <a:solidFill>
                  <a:srgbClr val="8A44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0"/>
                <p:cNvSpPr/>
                <p:nvPr/>
              </p:nvSpPr>
              <p:spPr>
                <a:xfrm>
                  <a:off x="7267600" y="2722575"/>
                  <a:ext cx="177600" cy="128575"/>
                </a:xfrm>
                <a:custGeom>
                  <a:rect b="b" l="l" r="r" t="t"/>
                  <a:pathLst>
                    <a:path extrusionOk="0" h="5143" w="7104">
                      <a:moveTo>
                        <a:pt x="4083" y="0"/>
                      </a:moveTo>
                      <a:cubicBezTo>
                        <a:pt x="2702" y="0"/>
                        <a:pt x="1247" y="167"/>
                        <a:pt x="891" y="301"/>
                      </a:cubicBezTo>
                      <a:cubicBezTo>
                        <a:pt x="192" y="569"/>
                        <a:pt x="168" y="1191"/>
                        <a:pt x="168" y="1191"/>
                      </a:cubicBezTo>
                      <a:cubicBezTo>
                        <a:pt x="139" y="1350"/>
                        <a:pt x="0" y="3580"/>
                        <a:pt x="407" y="4423"/>
                      </a:cubicBezTo>
                      <a:cubicBezTo>
                        <a:pt x="656" y="4933"/>
                        <a:pt x="2089" y="5143"/>
                        <a:pt x="3474" y="5143"/>
                      </a:cubicBezTo>
                      <a:cubicBezTo>
                        <a:pt x="4375" y="5143"/>
                        <a:pt x="5257" y="5054"/>
                        <a:pt x="5778" y="4901"/>
                      </a:cubicBezTo>
                      <a:cubicBezTo>
                        <a:pt x="7103" y="4518"/>
                        <a:pt x="7103" y="1627"/>
                        <a:pt x="6816" y="641"/>
                      </a:cubicBezTo>
                      <a:cubicBezTo>
                        <a:pt x="6673" y="155"/>
                        <a:pt x="5413" y="0"/>
                        <a:pt x="4083" y="0"/>
                      </a:cubicBezTo>
                      <a:close/>
                    </a:path>
                  </a:pathLst>
                </a:custGeom>
                <a:solidFill>
                  <a:srgbClr val="BA7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0"/>
                <p:cNvSpPr/>
                <p:nvPr/>
              </p:nvSpPr>
              <p:spPr>
                <a:xfrm>
                  <a:off x="7271800" y="2716700"/>
                  <a:ext cx="162750" cy="65850"/>
                </a:xfrm>
                <a:custGeom>
                  <a:rect b="b" l="l" r="r" t="t"/>
                  <a:pathLst>
                    <a:path extrusionOk="0" h="2634" w="6510">
                      <a:moveTo>
                        <a:pt x="3581" y="0"/>
                      </a:moveTo>
                      <a:cubicBezTo>
                        <a:pt x="2302" y="0"/>
                        <a:pt x="932" y="177"/>
                        <a:pt x="484" y="598"/>
                      </a:cubicBezTo>
                      <a:cubicBezTo>
                        <a:pt x="484" y="598"/>
                        <a:pt x="0" y="1073"/>
                        <a:pt x="670" y="1872"/>
                      </a:cubicBezTo>
                      <a:cubicBezTo>
                        <a:pt x="1089" y="2371"/>
                        <a:pt x="1919" y="2633"/>
                        <a:pt x="2826" y="2633"/>
                      </a:cubicBezTo>
                      <a:cubicBezTo>
                        <a:pt x="3369" y="2633"/>
                        <a:pt x="3940" y="2539"/>
                        <a:pt x="4465" y="2345"/>
                      </a:cubicBezTo>
                      <a:cubicBezTo>
                        <a:pt x="5868" y="1828"/>
                        <a:pt x="6509" y="938"/>
                        <a:pt x="6102" y="412"/>
                      </a:cubicBezTo>
                      <a:cubicBezTo>
                        <a:pt x="5905" y="156"/>
                        <a:pt x="4784" y="0"/>
                        <a:pt x="3581" y="0"/>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0"/>
                <p:cNvSpPr/>
                <p:nvPr/>
              </p:nvSpPr>
              <p:spPr>
                <a:xfrm>
                  <a:off x="7300125" y="2778575"/>
                  <a:ext cx="105475" cy="31625"/>
                </a:xfrm>
                <a:custGeom>
                  <a:rect b="b" l="l" r="r" t="t"/>
                  <a:pathLst>
                    <a:path extrusionOk="0" h="1265" w="4219">
                      <a:moveTo>
                        <a:pt x="4218" y="0"/>
                      </a:moveTo>
                      <a:cubicBezTo>
                        <a:pt x="4218" y="0"/>
                        <a:pt x="2815" y="866"/>
                        <a:pt x="1969" y="957"/>
                      </a:cubicBezTo>
                      <a:cubicBezTo>
                        <a:pt x="1920" y="963"/>
                        <a:pt x="1871" y="965"/>
                        <a:pt x="1821" y="965"/>
                      </a:cubicBezTo>
                      <a:cubicBezTo>
                        <a:pt x="1000" y="965"/>
                        <a:pt x="1" y="273"/>
                        <a:pt x="1" y="272"/>
                      </a:cubicBezTo>
                      <a:lnTo>
                        <a:pt x="1" y="272"/>
                      </a:lnTo>
                      <a:cubicBezTo>
                        <a:pt x="1" y="273"/>
                        <a:pt x="964" y="1240"/>
                        <a:pt x="2112" y="1264"/>
                      </a:cubicBezTo>
                      <a:cubicBezTo>
                        <a:pt x="2123" y="1264"/>
                        <a:pt x="2133" y="1264"/>
                        <a:pt x="2143" y="1264"/>
                      </a:cubicBezTo>
                      <a:cubicBezTo>
                        <a:pt x="3273" y="1264"/>
                        <a:pt x="4218" y="0"/>
                        <a:pt x="4218" y="0"/>
                      </a:cubicBezTo>
                      <a:close/>
                    </a:path>
                  </a:pathLst>
                </a:custGeom>
                <a:solidFill>
                  <a:srgbClr val="4A2B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0"/>
                <p:cNvSpPr/>
                <p:nvPr/>
              </p:nvSpPr>
              <p:spPr>
                <a:xfrm>
                  <a:off x="7304325" y="2683125"/>
                  <a:ext cx="38100" cy="27925"/>
                </a:xfrm>
                <a:custGeom>
                  <a:rect b="b" l="l" r="r" t="t"/>
                  <a:pathLst>
                    <a:path extrusionOk="0" h="1117" w="1524">
                      <a:moveTo>
                        <a:pt x="869" y="0"/>
                      </a:moveTo>
                      <a:cubicBezTo>
                        <a:pt x="844" y="0"/>
                        <a:pt x="818" y="1"/>
                        <a:pt x="791" y="3"/>
                      </a:cubicBezTo>
                      <a:cubicBezTo>
                        <a:pt x="54" y="65"/>
                        <a:pt x="1" y="1027"/>
                        <a:pt x="628" y="1108"/>
                      </a:cubicBezTo>
                      <a:cubicBezTo>
                        <a:pt x="674" y="1114"/>
                        <a:pt x="717" y="1116"/>
                        <a:pt x="758" y="1116"/>
                      </a:cubicBezTo>
                      <a:cubicBezTo>
                        <a:pt x="1278" y="1116"/>
                        <a:pt x="1417" y="697"/>
                        <a:pt x="1417" y="697"/>
                      </a:cubicBezTo>
                      <a:cubicBezTo>
                        <a:pt x="1417" y="697"/>
                        <a:pt x="1524" y="0"/>
                        <a:pt x="869" y="0"/>
                      </a:cubicBezTo>
                      <a:close/>
                    </a:path>
                  </a:pathLst>
                </a:custGeom>
                <a:solidFill>
                  <a:srgbClr val="4A2B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0"/>
                <p:cNvSpPr/>
                <p:nvPr/>
              </p:nvSpPr>
              <p:spPr>
                <a:xfrm>
                  <a:off x="7359800" y="2677375"/>
                  <a:ext cx="41475" cy="30025"/>
                </a:xfrm>
                <a:custGeom>
                  <a:rect b="b" l="l" r="r" t="t"/>
                  <a:pathLst>
                    <a:path extrusionOk="0" h="1201" w="1659">
                      <a:moveTo>
                        <a:pt x="993" y="0"/>
                      </a:moveTo>
                      <a:cubicBezTo>
                        <a:pt x="931" y="0"/>
                        <a:pt x="863" y="6"/>
                        <a:pt x="788" y="17"/>
                      </a:cubicBezTo>
                      <a:cubicBezTo>
                        <a:pt x="1" y="135"/>
                        <a:pt x="304" y="1200"/>
                        <a:pt x="944" y="1200"/>
                      </a:cubicBezTo>
                      <a:cubicBezTo>
                        <a:pt x="954" y="1200"/>
                        <a:pt x="964" y="1200"/>
                        <a:pt x="974" y="1199"/>
                      </a:cubicBezTo>
                      <a:cubicBezTo>
                        <a:pt x="1635" y="1166"/>
                        <a:pt x="1659" y="496"/>
                        <a:pt x="1659" y="496"/>
                      </a:cubicBezTo>
                      <a:cubicBezTo>
                        <a:pt x="1659" y="496"/>
                        <a:pt x="1600" y="0"/>
                        <a:pt x="993" y="0"/>
                      </a:cubicBezTo>
                      <a:close/>
                    </a:path>
                  </a:pathLst>
                </a:custGeom>
                <a:solidFill>
                  <a:srgbClr val="4A2B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0"/>
                <p:cNvSpPr/>
                <p:nvPr/>
              </p:nvSpPr>
              <p:spPr>
                <a:xfrm>
                  <a:off x="7191000" y="2581775"/>
                  <a:ext cx="109150" cy="101325"/>
                </a:xfrm>
                <a:custGeom>
                  <a:rect b="b" l="l" r="r" t="t"/>
                  <a:pathLst>
                    <a:path extrusionOk="0" h="4053" w="4366">
                      <a:moveTo>
                        <a:pt x="2040" y="1"/>
                      </a:moveTo>
                      <a:cubicBezTo>
                        <a:pt x="1891" y="1"/>
                        <a:pt x="1738" y="21"/>
                        <a:pt x="1580" y="65"/>
                      </a:cubicBezTo>
                      <a:cubicBezTo>
                        <a:pt x="1" y="514"/>
                        <a:pt x="1001" y="4053"/>
                        <a:pt x="1001" y="4053"/>
                      </a:cubicBezTo>
                      <a:cubicBezTo>
                        <a:pt x="1001" y="4053"/>
                        <a:pt x="3409" y="2305"/>
                        <a:pt x="4366" y="1634"/>
                      </a:cubicBezTo>
                      <a:cubicBezTo>
                        <a:pt x="4366" y="1634"/>
                        <a:pt x="3388" y="1"/>
                        <a:pt x="2040" y="1"/>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0"/>
                <p:cNvSpPr/>
                <p:nvPr/>
              </p:nvSpPr>
              <p:spPr>
                <a:xfrm>
                  <a:off x="7208000" y="2595000"/>
                  <a:ext cx="73500" cy="78050"/>
                </a:xfrm>
                <a:custGeom>
                  <a:rect b="b" l="l" r="r" t="t"/>
                  <a:pathLst>
                    <a:path extrusionOk="0" h="3122" w="2940">
                      <a:moveTo>
                        <a:pt x="1104" y="1"/>
                      </a:moveTo>
                      <a:cubicBezTo>
                        <a:pt x="1028" y="1"/>
                        <a:pt x="954" y="14"/>
                        <a:pt x="882" y="43"/>
                      </a:cubicBezTo>
                      <a:cubicBezTo>
                        <a:pt x="1" y="398"/>
                        <a:pt x="882" y="3121"/>
                        <a:pt x="882" y="3121"/>
                      </a:cubicBezTo>
                      <a:lnTo>
                        <a:pt x="2939" y="1637"/>
                      </a:lnTo>
                      <a:cubicBezTo>
                        <a:pt x="2939" y="1637"/>
                        <a:pt x="1944" y="1"/>
                        <a:pt x="1104" y="1"/>
                      </a:cubicBezTo>
                      <a:close/>
                    </a:path>
                  </a:pathLst>
                </a:custGeom>
                <a:solidFill>
                  <a:srgbClr val="BA7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0"/>
                <p:cNvSpPr/>
                <p:nvPr/>
              </p:nvSpPr>
              <p:spPr>
                <a:xfrm>
                  <a:off x="7488850" y="2574300"/>
                  <a:ext cx="131175" cy="92525"/>
                </a:xfrm>
                <a:custGeom>
                  <a:rect b="b" l="l" r="r" t="t"/>
                  <a:pathLst>
                    <a:path extrusionOk="0" h="3701" w="5247">
                      <a:moveTo>
                        <a:pt x="2531" y="1"/>
                      </a:moveTo>
                      <a:cubicBezTo>
                        <a:pt x="951" y="1"/>
                        <a:pt x="1" y="1215"/>
                        <a:pt x="1" y="1215"/>
                      </a:cubicBezTo>
                      <a:cubicBezTo>
                        <a:pt x="436" y="3082"/>
                        <a:pt x="5247" y="3700"/>
                        <a:pt x="5247" y="3700"/>
                      </a:cubicBezTo>
                      <a:cubicBezTo>
                        <a:pt x="5247" y="3700"/>
                        <a:pt x="5093" y="446"/>
                        <a:pt x="3150" y="62"/>
                      </a:cubicBezTo>
                      <a:cubicBezTo>
                        <a:pt x="2935" y="20"/>
                        <a:pt x="2728" y="1"/>
                        <a:pt x="2531" y="1"/>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0"/>
                <p:cNvSpPr/>
                <p:nvPr/>
              </p:nvSpPr>
              <p:spPr>
                <a:xfrm>
                  <a:off x="7513875" y="2594975"/>
                  <a:ext cx="106150" cy="71925"/>
                </a:xfrm>
                <a:custGeom>
                  <a:rect b="b" l="l" r="r" t="t"/>
                  <a:pathLst>
                    <a:path extrusionOk="0" h="2877" w="4246">
                      <a:moveTo>
                        <a:pt x="2191" y="1"/>
                      </a:moveTo>
                      <a:cubicBezTo>
                        <a:pt x="2177" y="1"/>
                        <a:pt x="2163" y="1"/>
                        <a:pt x="2149" y="1"/>
                      </a:cubicBezTo>
                      <a:cubicBezTo>
                        <a:pt x="431" y="54"/>
                        <a:pt x="0" y="1561"/>
                        <a:pt x="0" y="1561"/>
                      </a:cubicBezTo>
                      <a:cubicBezTo>
                        <a:pt x="0" y="1561"/>
                        <a:pt x="2557" y="2877"/>
                        <a:pt x="4112" y="2877"/>
                      </a:cubicBezTo>
                      <a:cubicBezTo>
                        <a:pt x="4158" y="2877"/>
                        <a:pt x="4202" y="2876"/>
                        <a:pt x="4246" y="2873"/>
                      </a:cubicBezTo>
                      <a:cubicBezTo>
                        <a:pt x="4246" y="2873"/>
                        <a:pt x="3868" y="1"/>
                        <a:pt x="2191" y="1"/>
                      </a:cubicBezTo>
                      <a:close/>
                    </a:path>
                  </a:pathLst>
                </a:custGeom>
                <a:solidFill>
                  <a:srgbClr val="BA7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0"/>
                <p:cNvSpPr/>
                <p:nvPr/>
              </p:nvSpPr>
              <p:spPr>
                <a:xfrm>
                  <a:off x="7079500" y="3032075"/>
                  <a:ext cx="548050" cy="515800"/>
                </a:xfrm>
                <a:custGeom>
                  <a:rect b="b" l="l" r="r" t="t"/>
                  <a:pathLst>
                    <a:path extrusionOk="0" h="20632" w="21922">
                      <a:moveTo>
                        <a:pt x="11198" y="1"/>
                      </a:moveTo>
                      <a:cubicBezTo>
                        <a:pt x="6831" y="1"/>
                        <a:pt x="2177" y="2828"/>
                        <a:pt x="1244" y="9785"/>
                      </a:cubicBezTo>
                      <a:cubicBezTo>
                        <a:pt x="0" y="19067"/>
                        <a:pt x="10607" y="20402"/>
                        <a:pt x="10937" y="20475"/>
                      </a:cubicBezTo>
                      <a:cubicBezTo>
                        <a:pt x="11395" y="20579"/>
                        <a:pt x="11860" y="20631"/>
                        <a:pt x="12327" y="20631"/>
                      </a:cubicBezTo>
                      <a:cubicBezTo>
                        <a:pt x="14848" y="20631"/>
                        <a:pt x="17452" y="19128"/>
                        <a:pt x="19496" y="16333"/>
                      </a:cubicBezTo>
                      <a:cubicBezTo>
                        <a:pt x="21922" y="13017"/>
                        <a:pt x="20309" y="3237"/>
                        <a:pt x="15336" y="902"/>
                      </a:cubicBezTo>
                      <a:cubicBezTo>
                        <a:pt x="14089" y="318"/>
                        <a:pt x="12660" y="1"/>
                        <a:pt x="11198" y="1"/>
                      </a:cubicBezTo>
                      <a:close/>
                    </a:path>
                  </a:pathLst>
                </a:custGeom>
                <a:solidFill>
                  <a:srgbClr val="BA7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0"/>
                <p:cNvSpPr/>
                <p:nvPr/>
              </p:nvSpPr>
              <p:spPr>
                <a:xfrm>
                  <a:off x="7421600" y="2866550"/>
                  <a:ext cx="384625" cy="326425"/>
                </a:xfrm>
                <a:custGeom>
                  <a:rect b="b" l="l" r="r" t="t"/>
                  <a:pathLst>
                    <a:path extrusionOk="0" h="13057" w="15385">
                      <a:moveTo>
                        <a:pt x="9169" y="0"/>
                      </a:moveTo>
                      <a:cubicBezTo>
                        <a:pt x="8514" y="0"/>
                        <a:pt x="7871" y="114"/>
                        <a:pt x="7415" y="454"/>
                      </a:cubicBezTo>
                      <a:cubicBezTo>
                        <a:pt x="6046" y="1468"/>
                        <a:pt x="4979" y="3445"/>
                        <a:pt x="4979" y="3445"/>
                      </a:cubicBezTo>
                      <a:cubicBezTo>
                        <a:pt x="4979" y="3445"/>
                        <a:pt x="3880" y="2350"/>
                        <a:pt x="2299" y="2350"/>
                      </a:cubicBezTo>
                      <a:cubicBezTo>
                        <a:pt x="2147" y="2350"/>
                        <a:pt x="1990" y="2360"/>
                        <a:pt x="1829" y="2382"/>
                      </a:cubicBezTo>
                      <a:cubicBezTo>
                        <a:pt x="0" y="2636"/>
                        <a:pt x="877" y="11773"/>
                        <a:pt x="5313" y="12889"/>
                      </a:cubicBezTo>
                      <a:cubicBezTo>
                        <a:pt x="5766" y="13003"/>
                        <a:pt x="6216" y="13056"/>
                        <a:pt x="6659" y="13056"/>
                      </a:cubicBezTo>
                      <a:cubicBezTo>
                        <a:pt x="10555" y="13056"/>
                        <a:pt x="13940" y="8956"/>
                        <a:pt x="14624" y="6447"/>
                      </a:cubicBezTo>
                      <a:cubicBezTo>
                        <a:pt x="15384" y="3651"/>
                        <a:pt x="11832" y="454"/>
                        <a:pt x="11832" y="454"/>
                      </a:cubicBezTo>
                      <a:cubicBezTo>
                        <a:pt x="11832" y="454"/>
                        <a:pt x="10477" y="0"/>
                        <a:pt x="9169" y="0"/>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0"/>
                <p:cNvSpPr/>
                <p:nvPr/>
              </p:nvSpPr>
              <p:spPr>
                <a:xfrm>
                  <a:off x="6943075" y="2944425"/>
                  <a:ext cx="239475" cy="238275"/>
                </a:xfrm>
                <a:custGeom>
                  <a:rect b="b" l="l" r="r" t="t"/>
                  <a:pathLst>
                    <a:path extrusionOk="0" h="9531" w="9579">
                      <a:moveTo>
                        <a:pt x="6510" y="0"/>
                      </a:moveTo>
                      <a:cubicBezTo>
                        <a:pt x="4005" y="0"/>
                        <a:pt x="2233" y="2727"/>
                        <a:pt x="2183" y="2872"/>
                      </a:cubicBezTo>
                      <a:cubicBezTo>
                        <a:pt x="2183" y="2872"/>
                        <a:pt x="0" y="8559"/>
                        <a:pt x="2432" y="9472"/>
                      </a:cubicBezTo>
                      <a:cubicBezTo>
                        <a:pt x="2539" y="9512"/>
                        <a:pt x="2649" y="9531"/>
                        <a:pt x="2764" y="9531"/>
                      </a:cubicBezTo>
                      <a:cubicBezTo>
                        <a:pt x="5271" y="9531"/>
                        <a:pt x="9578" y="367"/>
                        <a:pt x="6955" y="29"/>
                      </a:cubicBezTo>
                      <a:cubicBezTo>
                        <a:pt x="6804" y="9"/>
                        <a:pt x="6656" y="0"/>
                        <a:pt x="6510" y="0"/>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0"/>
                <p:cNvSpPr/>
                <p:nvPr/>
              </p:nvSpPr>
              <p:spPr>
                <a:xfrm>
                  <a:off x="7479400" y="2759125"/>
                  <a:ext cx="268325" cy="182675"/>
                </a:xfrm>
                <a:custGeom>
                  <a:rect b="b" l="l" r="r" t="t"/>
                  <a:pathLst>
                    <a:path extrusionOk="0" h="7307" w="10733">
                      <a:moveTo>
                        <a:pt x="9362" y="0"/>
                      </a:moveTo>
                      <a:cubicBezTo>
                        <a:pt x="9005" y="0"/>
                        <a:pt x="2209" y="1445"/>
                        <a:pt x="1" y="6646"/>
                      </a:cubicBezTo>
                      <a:lnTo>
                        <a:pt x="2102" y="7307"/>
                      </a:lnTo>
                      <a:cubicBezTo>
                        <a:pt x="2102" y="7307"/>
                        <a:pt x="3705" y="4200"/>
                        <a:pt x="6644" y="2937"/>
                      </a:cubicBezTo>
                      <a:cubicBezTo>
                        <a:pt x="9067" y="1893"/>
                        <a:pt x="10276" y="1802"/>
                        <a:pt x="10624" y="1802"/>
                      </a:cubicBezTo>
                      <a:cubicBezTo>
                        <a:pt x="10697" y="1802"/>
                        <a:pt x="10732" y="1806"/>
                        <a:pt x="10732" y="1806"/>
                      </a:cubicBezTo>
                      <a:lnTo>
                        <a:pt x="9377" y="3"/>
                      </a:lnTo>
                      <a:cubicBezTo>
                        <a:pt x="9376" y="1"/>
                        <a:pt x="9371" y="0"/>
                        <a:pt x="9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0"/>
                <p:cNvSpPr/>
                <p:nvPr/>
              </p:nvSpPr>
              <p:spPr>
                <a:xfrm>
                  <a:off x="7701750" y="2741800"/>
                  <a:ext cx="176275" cy="96375"/>
                </a:xfrm>
                <a:custGeom>
                  <a:rect b="b" l="l" r="r" t="t"/>
                  <a:pathLst>
                    <a:path extrusionOk="0" h="3855" w="7051">
                      <a:moveTo>
                        <a:pt x="2028" y="1"/>
                      </a:moveTo>
                      <a:cubicBezTo>
                        <a:pt x="983" y="1"/>
                        <a:pt x="0" y="116"/>
                        <a:pt x="0" y="116"/>
                      </a:cubicBezTo>
                      <a:lnTo>
                        <a:pt x="2614" y="3672"/>
                      </a:lnTo>
                      <a:cubicBezTo>
                        <a:pt x="2614" y="3672"/>
                        <a:pt x="3119" y="1455"/>
                        <a:pt x="3867" y="1455"/>
                      </a:cubicBezTo>
                      <a:cubicBezTo>
                        <a:pt x="3903" y="1455"/>
                        <a:pt x="3940" y="1460"/>
                        <a:pt x="3977" y="1471"/>
                      </a:cubicBezTo>
                      <a:cubicBezTo>
                        <a:pt x="4791" y="1701"/>
                        <a:pt x="6644" y="3855"/>
                        <a:pt x="6644" y="3855"/>
                      </a:cubicBezTo>
                      <a:lnTo>
                        <a:pt x="7050" y="3539"/>
                      </a:lnTo>
                      <a:cubicBezTo>
                        <a:pt x="7050" y="3539"/>
                        <a:pt x="4839" y="380"/>
                        <a:pt x="3527" y="116"/>
                      </a:cubicBezTo>
                      <a:cubicBezTo>
                        <a:pt x="3089" y="29"/>
                        <a:pt x="2551" y="1"/>
                        <a:pt x="20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0"/>
                <p:cNvSpPr/>
                <p:nvPr/>
              </p:nvSpPr>
              <p:spPr>
                <a:xfrm>
                  <a:off x="7755000" y="2769275"/>
                  <a:ext cx="211825" cy="278300"/>
                </a:xfrm>
                <a:custGeom>
                  <a:rect b="b" l="l" r="r" t="t"/>
                  <a:pathLst>
                    <a:path extrusionOk="0" h="11132" w="8473">
                      <a:moveTo>
                        <a:pt x="1671" y="0"/>
                      </a:moveTo>
                      <a:cubicBezTo>
                        <a:pt x="1576" y="0"/>
                        <a:pt x="1484" y="15"/>
                        <a:pt x="1397" y="46"/>
                      </a:cubicBezTo>
                      <a:cubicBezTo>
                        <a:pt x="0" y="544"/>
                        <a:pt x="484" y="2573"/>
                        <a:pt x="484" y="2573"/>
                      </a:cubicBezTo>
                      <a:lnTo>
                        <a:pt x="4308" y="11131"/>
                      </a:lnTo>
                      <a:cubicBezTo>
                        <a:pt x="4308" y="11131"/>
                        <a:pt x="8472" y="10113"/>
                        <a:pt x="5274" y="3273"/>
                      </a:cubicBezTo>
                      <a:cubicBezTo>
                        <a:pt x="5274" y="3273"/>
                        <a:pt x="3092" y="0"/>
                        <a:pt x="16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0"/>
                <p:cNvSpPr/>
                <p:nvPr/>
              </p:nvSpPr>
              <p:spPr>
                <a:xfrm>
                  <a:off x="7066675" y="2825225"/>
                  <a:ext cx="50300" cy="128075"/>
                </a:xfrm>
                <a:custGeom>
                  <a:rect b="b" l="l" r="r" t="t"/>
                  <a:pathLst>
                    <a:path extrusionOk="0" h="5123" w="2012">
                      <a:moveTo>
                        <a:pt x="1896" y="1"/>
                      </a:moveTo>
                      <a:lnTo>
                        <a:pt x="1" y="3878"/>
                      </a:lnTo>
                      <a:lnTo>
                        <a:pt x="1" y="5122"/>
                      </a:lnTo>
                      <a:lnTo>
                        <a:pt x="2011" y="4797"/>
                      </a:lnTo>
                      <a:lnTo>
                        <a:pt x="1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0"/>
                <p:cNvSpPr/>
                <p:nvPr/>
              </p:nvSpPr>
              <p:spPr>
                <a:xfrm>
                  <a:off x="7277150" y="2728300"/>
                  <a:ext cx="11300" cy="10925"/>
                </a:xfrm>
                <a:custGeom>
                  <a:rect b="b" l="l" r="r" t="t"/>
                  <a:pathLst>
                    <a:path extrusionOk="0" h="437" w="452">
                      <a:moveTo>
                        <a:pt x="451" y="1"/>
                      </a:moveTo>
                      <a:cubicBezTo>
                        <a:pt x="449" y="1"/>
                        <a:pt x="448" y="2"/>
                        <a:pt x="447" y="3"/>
                      </a:cubicBezTo>
                      <a:lnTo>
                        <a:pt x="447" y="3"/>
                      </a:lnTo>
                      <a:cubicBezTo>
                        <a:pt x="449" y="2"/>
                        <a:pt x="450" y="2"/>
                        <a:pt x="451" y="1"/>
                      </a:cubicBezTo>
                      <a:close/>
                      <a:moveTo>
                        <a:pt x="447" y="3"/>
                      </a:moveTo>
                      <a:cubicBezTo>
                        <a:pt x="224" y="117"/>
                        <a:pt x="77" y="265"/>
                        <a:pt x="1" y="436"/>
                      </a:cubicBezTo>
                      <a:cubicBezTo>
                        <a:pt x="49" y="368"/>
                        <a:pt x="111" y="306"/>
                        <a:pt x="188" y="249"/>
                      </a:cubicBezTo>
                      <a:cubicBezTo>
                        <a:pt x="231" y="173"/>
                        <a:pt x="270" y="134"/>
                        <a:pt x="270" y="134"/>
                      </a:cubicBezTo>
                      <a:cubicBezTo>
                        <a:pt x="317" y="92"/>
                        <a:pt x="374" y="48"/>
                        <a:pt x="442" y="10"/>
                      </a:cubicBezTo>
                      <a:cubicBezTo>
                        <a:pt x="445" y="7"/>
                        <a:pt x="446" y="5"/>
                        <a:pt x="447" y="3"/>
                      </a:cubicBezTo>
                      <a:close/>
                    </a:path>
                  </a:pathLst>
                </a:custGeom>
                <a:solidFill>
                  <a:srgbClr val="752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0"/>
                <p:cNvSpPr/>
                <p:nvPr/>
              </p:nvSpPr>
              <p:spPr>
                <a:xfrm>
                  <a:off x="7269150" y="2731300"/>
                  <a:ext cx="161950" cy="58175"/>
                </a:xfrm>
                <a:custGeom>
                  <a:rect b="b" l="l" r="r" t="t"/>
                  <a:pathLst>
                    <a:path extrusionOk="0" h="2327" w="6478">
                      <a:moveTo>
                        <a:pt x="6305" y="0"/>
                      </a:moveTo>
                      <a:lnTo>
                        <a:pt x="6305" y="0"/>
                      </a:lnTo>
                      <a:cubicBezTo>
                        <a:pt x="6477" y="531"/>
                        <a:pt x="5830" y="1297"/>
                        <a:pt x="4571" y="1761"/>
                      </a:cubicBezTo>
                      <a:cubicBezTo>
                        <a:pt x="4050" y="1953"/>
                        <a:pt x="3480" y="2049"/>
                        <a:pt x="2934" y="2049"/>
                      </a:cubicBezTo>
                      <a:cubicBezTo>
                        <a:pt x="2026" y="2049"/>
                        <a:pt x="1193" y="1785"/>
                        <a:pt x="776" y="1288"/>
                      </a:cubicBezTo>
                      <a:cubicBezTo>
                        <a:pt x="303" y="718"/>
                        <a:pt x="407" y="316"/>
                        <a:pt x="508" y="129"/>
                      </a:cubicBezTo>
                      <a:lnTo>
                        <a:pt x="508" y="129"/>
                      </a:lnTo>
                      <a:cubicBezTo>
                        <a:pt x="431" y="186"/>
                        <a:pt x="369" y="248"/>
                        <a:pt x="321" y="316"/>
                      </a:cubicBezTo>
                      <a:cubicBezTo>
                        <a:pt x="0" y="1001"/>
                        <a:pt x="795" y="2000"/>
                        <a:pt x="2006" y="2221"/>
                      </a:cubicBezTo>
                      <a:cubicBezTo>
                        <a:pt x="2384" y="2293"/>
                        <a:pt x="2748" y="2327"/>
                        <a:pt x="3098" y="2327"/>
                      </a:cubicBezTo>
                      <a:cubicBezTo>
                        <a:pt x="4189" y="2327"/>
                        <a:pt x="5137" y="1991"/>
                        <a:pt x="5879" y="1321"/>
                      </a:cubicBezTo>
                      <a:cubicBezTo>
                        <a:pt x="6261" y="972"/>
                        <a:pt x="6396" y="665"/>
                        <a:pt x="6414" y="427"/>
                      </a:cubicBezTo>
                      <a:cubicBezTo>
                        <a:pt x="6385" y="259"/>
                        <a:pt x="6347" y="115"/>
                        <a:pt x="6305" y="0"/>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0"/>
                <p:cNvSpPr/>
                <p:nvPr/>
              </p:nvSpPr>
              <p:spPr>
                <a:xfrm>
                  <a:off x="7276700" y="2727000"/>
                  <a:ext cx="154400" cy="55525"/>
                </a:xfrm>
                <a:custGeom>
                  <a:rect b="b" l="l" r="r" t="t"/>
                  <a:pathLst>
                    <a:path extrusionOk="0" h="2221" w="6176">
                      <a:moveTo>
                        <a:pt x="5906" y="0"/>
                      </a:moveTo>
                      <a:lnTo>
                        <a:pt x="5888" y="272"/>
                      </a:lnTo>
                      <a:cubicBezTo>
                        <a:pt x="5864" y="550"/>
                        <a:pt x="4653" y="1776"/>
                        <a:pt x="2987" y="1900"/>
                      </a:cubicBezTo>
                      <a:cubicBezTo>
                        <a:pt x="2705" y="1920"/>
                        <a:pt x="2456" y="1929"/>
                        <a:pt x="2241" y="1929"/>
                      </a:cubicBezTo>
                      <a:cubicBezTo>
                        <a:pt x="1183" y="1929"/>
                        <a:pt x="847" y="1661"/>
                        <a:pt x="560" y="904"/>
                      </a:cubicBezTo>
                      <a:cubicBezTo>
                        <a:pt x="350" y="354"/>
                        <a:pt x="392" y="144"/>
                        <a:pt x="460" y="62"/>
                      </a:cubicBezTo>
                      <a:lnTo>
                        <a:pt x="460" y="62"/>
                      </a:lnTo>
                      <a:cubicBezTo>
                        <a:pt x="392" y="100"/>
                        <a:pt x="335" y="144"/>
                        <a:pt x="288" y="186"/>
                      </a:cubicBezTo>
                      <a:cubicBezTo>
                        <a:pt x="288" y="186"/>
                        <a:pt x="249" y="225"/>
                        <a:pt x="206" y="301"/>
                      </a:cubicBezTo>
                      <a:cubicBezTo>
                        <a:pt x="105" y="488"/>
                        <a:pt x="1" y="890"/>
                        <a:pt x="474" y="1460"/>
                      </a:cubicBezTo>
                      <a:cubicBezTo>
                        <a:pt x="891" y="1957"/>
                        <a:pt x="1724" y="2221"/>
                        <a:pt x="2632" y="2221"/>
                      </a:cubicBezTo>
                      <a:cubicBezTo>
                        <a:pt x="3178" y="2221"/>
                        <a:pt x="3748" y="2125"/>
                        <a:pt x="4269" y="1933"/>
                      </a:cubicBezTo>
                      <a:cubicBezTo>
                        <a:pt x="5528" y="1469"/>
                        <a:pt x="6175" y="703"/>
                        <a:pt x="6003" y="172"/>
                      </a:cubicBezTo>
                      <a:cubicBezTo>
                        <a:pt x="5974" y="105"/>
                        <a:pt x="5945" y="47"/>
                        <a:pt x="5911" y="5"/>
                      </a:cubicBezTo>
                      <a:lnTo>
                        <a:pt x="5906" y="0"/>
                      </a:ln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0"/>
                <p:cNvSpPr/>
                <p:nvPr/>
              </p:nvSpPr>
              <p:spPr>
                <a:xfrm>
                  <a:off x="7288425" y="2727225"/>
                  <a:ext cx="2175" cy="1100"/>
                </a:xfrm>
                <a:custGeom>
                  <a:rect b="b" l="l" r="r" t="t"/>
                  <a:pathLst>
                    <a:path extrusionOk="0" h="44" w="87">
                      <a:moveTo>
                        <a:pt x="86" y="0"/>
                      </a:moveTo>
                      <a:cubicBezTo>
                        <a:pt x="72" y="0"/>
                        <a:pt x="34" y="5"/>
                        <a:pt x="0" y="44"/>
                      </a:cubicBezTo>
                      <a:cubicBezTo>
                        <a:pt x="20" y="34"/>
                        <a:pt x="38" y="24"/>
                        <a:pt x="62" y="15"/>
                      </a:cubicBezTo>
                      <a:cubicBezTo>
                        <a:pt x="67" y="9"/>
                        <a:pt x="77" y="5"/>
                        <a:pt x="86" y="0"/>
                      </a:cubicBezTo>
                      <a:close/>
                    </a:path>
                  </a:pathLst>
                </a:custGeom>
                <a:solidFill>
                  <a:srgbClr val="752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0"/>
                <p:cNvSpPr/>
                <p:nvPr/>
              </p:nvSpPr>
              <p:spPr>
                <a:xfrm>
                  <a:off x="7289975" y="2727225"/>
                  <a:ext cx="750" cy="400"/>
                </a:xfrm>
                <a:custGeom>
                  <a:rect b="b" l="l" r="r" t="t"/>
                  <a:pathLst>
                    <a:path extrusionOk="0" h="16" w="30">
                      <a:moveTo>
                        <a:pt x="24" y="0"/>
                      </a:moveTo>
                      <a:cubicBezTo>
                        <a:pt x="15" y="5"/>
                        <a:pt x="5" y="9"/>
                        <a:pt x="0" y="15"/>
                      </a:cubicBezTo>
                      <a:cubicBezTo>
                        <a:pt x="10" y="9"/>
                        <a:pt x="20" y="5"/>
                        <a:pt x="29" y="0"/>
                      </a:cubicBez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0"/>
                <p:cNvSpPr/>
                <p:nvPr/>
              </p:nvSpPr>
              <p:spPr>
                <a:xfrm>
                  <a:off x="7295375" y="2688225"/>
                  <a:ext cx="44400" cy="31500"/>
                </a:xfrm>
                <a:custGeom>
                  <a:rect b="b" l="l" r="r" t="t"/>
                  <a:pathLst>
                    <a:path extrusionOk="0" h="1260" w="1776">
                      <a:moveTo>
                        <a:pt x="713" y="0"/>
                      </a:moveTo>
                      <a:lnTo>
                        <a:pt x="713" y="0"/>
                      </a:lnTo>
                      <a:cubicBezTo>
                        <a:pt x="282" y="197"/>
                        <a:pt x="0" y="1134"/>
                        <a:pt x="909" y="1259"/>
                      </a:cubicBezTo>
                      <a:cubicBezTo>
                        <a:pt x="1063" y="1235"/>
                        <a:pt x="1216" y="1216"/>
                        <a:pt x="1379" y="1202"/>
                      </a:cubicBezTo>
                      <a:cubicBezTo>
                        <a:pt x="1680" y="1048"/>
                        <a:pt x="1757" y="699"/>
                        <a:pt x="1775" y="498"/>
                      </a:cubicBezTo>
                      <a:lnTo>
                        <a:pt x="1775" y="498"/>
                      </a:lnTo>
                      <a:cubicBezTo>
                        <a:pt x="1766" y="522"/>
                        <a:pt x="1646" y="833"/>
                        <a:pt x="1269" y="900"/>
                      </a:cubicBezTo>
                      <a:cubicBezTo>
                        <a:pt x="1211" y="919"/>
                        <a:pt x="1149" y="928"/>
                        <a:pt x="1092" y="928"/>
                      </a:cubicBezTo>
                      <a:cubicBezTo>
                        <a:pt x="1015" y="928"/>
                        <a:pt x="938" y="909"/>
                        <a:pt x="866" y="876"/>
                      </a:cubicBezTo>
                      <a:cubicBezTo>
                        <a:pt x="507" y="747"/>
                        <a:pt x="454" y="272"/>
                        <a:pt x="713" y="0"/>
                      </a:cubicBezTo>
                      <a:close/>
                    </a:path>
                  </a:pathLst>
                </a:custGeom>
                <a:solidFill>
                  <a:srgbClr val="752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0"/>
                <p:cNvSpPr/>
                <p:nvPr/>
              </p:nvSpPr>
              <p:spPr>
                <a:xfrm>
                  <a:off x="7318075" y="2718250"/>
                  <a:ext cx="11775" cy="1700"/>
                </a:xfrm>
                <a:custGeom>
                  <a:rect b="b" l="l" r="r" t="t"/>
                  <a:pathLst>
                    <a:path extrusionOk="0" h="68" w="471">
                      <a:moveTo>
                        <a:pt x="471" y="1"/>
                      </a:moveTo>
                      <a:cubicBezTo>
                        <a:pt x="308" y="15"/>
                        <a:pt x="155" y="34"/>
                        <a:pt x="1" y="58"/>
                      </a:cubicBezTo>
                      <a:cubicBezTo>
                        <a:pt x="54" y="63"/>
                        <a:pt x="102" y="67"/>
                        <a:pt x="149" y="67"/>
                      </a:cubicBezTo>
                      <a:cubicBezTo>
                        <a:pt x="279" y="67"/>
                        <a:pt x="385" y="43"/>
                        <a:pt x="471" y="1"/>
                      </a:cubicBez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0"/>
                <p:cNvSpPr/>
                <p:nvPr/>
              </p:nvSpPr>
              <p:spPr>
                <a:xfrm>
                  <a:off x="7306150" y="2688225"/>
                  <a:ext cx="33750" cy="22500"/>
                </a:xfrm>
                <a:custGeom>
                  <a:rect b="b" l="l" r="r" t="t"/>
                  <a:pathLst>
                    <a:path extrusionOk="0" h="900" w="1350">
                      <a:moveTo>
                        <a:pt x="282" y="0"/>
                      </a:moveTo>
                      <a:cubicBezTo>
                        <a:pt x="23" y="272"/>
                        <a:pt x="76" y="747"/>
                        <a:pt x="435" y="876"/>
                      </a:cubicBezTo>
                      <a:cubicBezTo>
                        <a:pt x="431" y="871"/>
                        <a:pt x="425" y="871"/>
                        <a:pt x="416" y="866"/>
                      </a:cubicBezTo>
                      <a:cubicBezTo>
                        <a:pt x="0" y="637"/>
                        <a:pt x="287" y="0"/>
                        <a:pt x="287" y="0"/>
                      </a:cubicBezTo>
                      <a:close/>
                      <a:moveTo>
                        <a:pt x="1350" y="436"/>
                      </a:moveTo>
                      <a:cubicBezTo>
                        <a:pt x="1315" y="608"/>
                        <a:pt x="1091" y="823"/>
                        <a:pt x="838" y="900"/>
                      </a:cubicBezTo>
                      <a:cubicBezTo>
                        <a:pt x="1215" y="833"/>
                        <a:pt x="1335" y="522"/>
                        <a:pt x="1344" y="498"/>
                      </a:cubicBezTo>
                      <a:cubicBezTo>
                        <a:pt x="1344" y="473"/>
                        <a:pt x="1350" y="455"/>
                        <a:pt x="1350" y="436"/>
                      </a:cubicBezTo>
                      <a:close/>
                    </a:path>
                  </a:pathLst>
                </a:custGeom>
                <a:solidFill>
                  <a:srgbClr val="3F19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0"/>
                <p:cNvSpPr/>
                <p:nvPr/>
              </p:nvSpPr>
              <p:spPr>
                <a:xfrm>
                  <a:off x="7339875" y="2697175"/>
                  <a:ext cx="150" cy="1725"/>
                </a:xfrm>
                <a:custGeom>
                  <a:rect b="b" l="l" r="r" t="t"/>
                  <a:pathLst>
                    <a:path extrusionOk="0" h="69" w="6">
                      <a:moveTo>
                        <a:pt x="1" y="1"/>
                      </a:moveTo>
                      <a:cubicBezTo>
                        <a:pt x="5" y="25"/>
                        <a:pt x="1" y="49"/>
                        <a:pt x="1" y="68"/>
                      </a:cubicBezTo>
                      <a:cubicBezTo>
                        <a:pt x="5" y="44"/>
                        <a:pt x="5" y="20"/>
                        <a:pt x="1" y="1"/>
                      </a:cubicBezTo>
                      <a:close/>
                    </a:path>
                  </a:pathLst>
                </a:custGeom>
                <a:solidFill>
                  <a:srgbClr val="752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0"/>
                <p:cNvSpPr/>
                <p:nvPr/>
              </p:nvSpPr>
              <p:spPr>
                <a:xfrm>
                  <a:off x="7339875" y="2697050"/>
                  <a:ext cx="100" cy="2075"/>
                </a:xfrm>
                <a:custGeom>
                  <a:rect b="b" l="l" r="r" t="t"/>
                  <a:pathLst>
                    <a:path extrusionOk="0" h="83" w="4">
                      <a:moveTo>
                        <a:pt x="1" y="1"/>
                      </a:moveTo>
                      <a:lnTo>
                        <a:pt x="1" y="6"/>
                      </a:lnTo>
                      <a:cubicBezTo>
                        <a:pt x="1" y="8"/>
                        <a:pt x="2" y="11"/>
                        <a:pt x="2" y="13"/>
                      </a:cubicBezTo>
                      <a:lnTo>
                        <a:pt x="2" y="13"/>
                      </a:lnTo>
                      <a:cubicBezTo>
                        <a:pt x="1" y="5"/>
                        <a:pt x="1" y="1"/>
                        <a:pt x="1" y="1"/>
                      </a:cubicBezTo>
                      <a:close/>
                      <a:moveTo>
                        <a:pt x="2" y="13"/>
                      </a:moveTo>
                      <a:cubicBezTo>
                        <a:pt x="2" y="18"/>
                        <a:pt x="3" y="25"/>
                        <a:pt x="3" y="34"/>
                      </a:cubicBezTo>
                      <a:lnTo>
                        <a:pt x="3" y="34"/>
                      </a:lnTo>
                      <a:cubicBezTo>
                        <a:pt x="3" y="27"/>
                        <a:pt x="3" y="20"/>
                        <a:pt x="2" y="13"/>
                      </a:cubicBezTo>
                      <a:close/>
                      <a:moveTo>
                        <a:pt x="3" y="34"/>
                      </a:moveTo>
                      <a:cubicBezTo>
                        <a:pt x="3" y="48"/>
                        <a:pt x="1" y="62"/>
                        <a:pt x="1" y="73"/>
                      </a:cubicBezTo>
                      <a:lnTo>
                        <a:pt x="1" y="83"/>
                      </a:lnTo>
                      <a:cubicBezTo>
                        <a:pt x="3" y="64"/>
                        <a:pt x="3" y="47"/>
                        <a:pt x="3" y="34"/>
                      </a:cubicBezTo>
                      <a:close/>
                    </a:path>
                  </a:pathLst>
                </a:custGeom>
                <a:solidFill>
                  <a:srgbClr val="3F19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0"/>
                <p:cNvSpPr/>
                <p:nvPr/>
              </p:nvSpPr>
              <p:spPr>
                <a:xfrm>
                  <a:off x="7367625" y="2674575"/>
                  <a:ext cx="45375" cy="40125"/>
                </a:xfrm>
                <a:custGeom>
                  <a:rect b="b" l="l" r="r" t="t"/>
                  <a:pathLst>
                    <a:path extrusionOk="0" h="1605" w="1815">
                      <a:moveTo>
                        <a:pt x="5" y="546"/>
                      </a:moveTo>
                      <a:cubicBezTo>
                        <a:pt x="5" y="546"/>
                        <a:pt x="1" y="584"/>
                        <a:pt x="5" y="646"/>
                      </a:cubicBezTo>
                      <a:cubicBezTo>
                        <a:pt x="5" y="617"/>
                        <a:pt x="5" y="589"/>
                        <a:pt x="11" y="565"/>
                      </a:cubicBezTo>
                      <a:cubicBezTo>
                        <a:pt x="5" y="551"/>
                        <a:pt x="5" y="546"/>
                        <a:pt x="5" y="546"/>
                      </a:cubicBezTo>
                      <a:close/>
                      <a:moveTo>
                        <a:pt x="838" y="1"/>
                      </a:moveTo>
                      <a:cubicBezTo>
                        <a:pt x="796" y="1"/>
                        <a:pt x="771" y="5"/>
                        <a:pt x="771" y="5"/>
                      </a:cubicBezTo>
                      <a:lnTo>
                        <a:pt x="1054" y="197"/>
                      </a:lnTo>
                      <a:cubicBezTo>
                        <a:pt x="1317" y="341"/>
                        <a:pt x="1346" y="608"/>
                        <a:pt x="1346" y="608"/>
                      </a:cubicBezTo>
                      <a:cubicBezTo>
                        <a:pt x="1346" y="608"/>
                        <a:pt x="1322" y="1278"/>
                        <a:pt x="661" y="1311"/>
                      </a:cubicBezTo>
                      <a:lnTo>
                        <a:pt x="628" y="1311"/>
                      </a:lnTo>
                      <a:cubicBezTo>
                        <a:pt x="288" y="1311"/>
                        <a:pt x="44" y="1010"/>
                        <a:pt x="11" y="708"/>
                      </a:cubicBezTo>
                      <a:lnTo>
                        <a:pt x="11" y="708"/>
                      </a:lnTo>
                      <a:cubicBezTo>
                        <a:pt x="29" y="953"/>
                        <a:pt x="130" y="1397"/>
                        <a:pt x="566" y="1561"/>
                      </a:cubicBezTo>
                      <a:cubicBezTo>
                        <a:pt x="652" y="1589"/>
                        <a:pt x="743" y="1604"/>
                        <a:pt x="829" y="1604"/>
                      </a:cubicBezTo>
                      <a:cubicBezTo>
                        <a:pt x="1350" y="1604"/>
                        <a:pt x="1814" y="1063"/>
                        <a:pt x="1690" y="546"/>
                      </a:cubicBezTo>
                      <a:cubicBezTo>
                        <a:pt x="1576" y="48"/>
                        <a:pt x="1030" y="1"/>
                        <a:pt x="838" y="1"/>
                      </a:cubicBezTo>
                      <a:close/>
                    </a:path>
                  </a:pathLst>
                </a:custGeom>
                <a:solidFill>
                  <a:srgbClr val="752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0"/>
                <p:cNvSpPr/>
                <p:nvPr/>
              </p:nvSpPr>
              <p:spPr>
                <a:xfrm>
                  <a:off x="7367750" y="2679475"/>
                  <a:ext cx="34025" cy="27900"/>
                </a:xfrm>
                <a:custGeom>
                  <a:rect b="b" l="l" r="r" t="t"/>
                  <a:pathLst>
                    <a:path extrusionOk="0" h="1116" w="1361">
                      <a:moveTo>
                        <a:pt x="1049" y="1"/>
                      </a:moveTo>
                      <a:cubicBezTo>
                        <a:pt x="1054" y="6"/>
                        <a:pt x="1058" y="6"/>
                        <a:pt x="1063" y="10"/>
                      </a:cubicBezTo>
                      <a:cubicBezTo>
                        <a:pt x="1360" y="211"/>
                        <a:pt x="1087" y="953"/>
                        <a:pt x="603" y="982"/>
                      </a:cubicBezTo>
                      <a:lnTo>
                        <a:pt x="570" y="982"/>
                      </a:lnTo>
                      <a:cubicBezTo>
                        <a:pt x="163" y="982"/>
                        <a:pt x="29" y="479"/>
                        <a:pt x="6" y="369"/>
                      </a:cubicBezTo>
                      <a:cubicBezTo>
                        <a:pt x="0" y="393"/>
                        <a:pt x="0" y="421"/>
                        <a:pt x="0" y="450"/>
                      </a:cubicBezTo>
                      <a:cubicBezTo>
                        <a:pt x="0" y="470"/>
                        <a:pt x="0" y="489"/>
                        <a:pt x="6" y="512"/>
                      </a:cubicBezTo>
                      <a:cubicBezTo>
                        <a:pt x="39" y="814"/>
                        <a:pt x="283" y="1115"/>
                        <a:pt x="623" y="1115"/>
                      </a:cubicBezTo>
                      <a:lnTo>
                        <a:pt x="656" y="1115"/>
                      </a:lnTo>
                      <a:cubicBezTo>
                        <a:pt x="1317" y="1082"/>
                        <a:pt x="1341" y="412"/>
                        <a:pt x="1341" y="412"/>
                      </a:cubicBezTo>
                      <a:cubicBezTo>
                        <a:pt x="1341" y="412"/>
                        <a:pt x="1312" y="145"/>
                        <a:pt x="1049" y="1"/>
                      </a:cubicBezTo>
                      <a:close/>
                    </a:path>
                  </a:pathLst>
                </a:custGeom>
                <a:solidFill>
                  <a:srgbClr val="3F19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0"/>
                <p:cNvSpPr/>
                <p:nvPr/>
              </p:nvSpPr>
              <p:spPr>
                <a:xfrm>
                  <a:off x="7277775" y="2727000"/>
                  <a:ext cx="185750" cy="144075"/>
                </a:xfrm>
                <a:custGeom>
                  <a:rect b="b" l="l" r="r" t="t"/>
                  <a:pathLst>
                    <a:path extrusionOk="0" h="5763" w="7430">
                      <a:moveTo>
                        <a:pt x="5863" y="0"/>
                      </a:moveTo>
                      <a:cubicBezTo>
                        <a:pt x="5863" y="0"/>
                        <a:pt x="5897" y="29"/>
                        <a:pt x="5931" y="82"/>
                      </a:cubicBezTo>
                      <a:cubicBezTo>
                        <a:pt x="6190" y="177"/>
                        <a:pt x="6362" y="301"/>
                        <a:pt x="6409" y="464"/>
                      </a:cubicBezTo>
                      <a:cubicBezTo>
                        <a:pt x="6696" y="1450"/>
                        <a:pt x="6696" y="4341"/>
                        <a:pt x="5371" y="4724"/>
                      </a:cubicBezTo>
                      <a:cubicBezTo>
                        <a:pt x="4849" y="4878"/>
                        <a:pt x="3973" y="4964"/>
                        <a:pt x="3073" y="4964"/>
                      </a:cubicBezTo>
                      <a:cubicBezTo>
                        <a:pt x="1685" y="4964"/>
                        <a:pt x="249" y="4757"/>
                        <a:pt x="0" y="4246"/>
                      </a:cubicBezTo>
                      <a:lnTo>
                        <a:pt x="0" y="4246"/>
                      </a:lnTo>
                      <a:cubicBezTo>
                        <a:pt x="0" y="4246"/>
                        <a:pt x="24" y="4753"/>
                        <a:pt x="733" y="5342"/>
                      </a:cubicBezTo>
                      <a:cubicBezTo>
                        <a:pt x="1111" y="5658"/>
                        <a:pt x="2154" y="5762"/>
                        <a:pt x="3226" y="5762"/>
                      </a:cubicBezTo>
                      <a:cubicBezTo>
                        <a:pt x="4179" y="5762"/>
                        <a:pt x="5150" y="5676"/>
                        <a:pt x="5691" y="5581"/>
                      </a:cubicBezTo>
                      <a:cubicBezTo>
                        <a:pt x="6840" y="5380"/>
                        <a:pt x="7429" y="2216"/>
                        <a:pt x="7137" y="1249"/>
                      </a:cubicBezTo>
                      <a:cubicBezTo>
                        <a:pt x="6840" y="283"/>
                        <a:pt x="5864" y="0"/>
                        <a:pt x="5863" y="0"/>
                      </a:cubicBezTo>
                      <a:close/>
                    </a:path>
                  </a:pathLst>
                </a:custGeom>
                <a:solidFill>
                  <a:srgbClr val="752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0"/>
                <p:cNvSpPr/>
                <p:nvPr/>
              </p:nvSpPr>
              <p:spPr>
                <a:xfrm>
                  <a:off x="7277775" y="2729025"/>
                  <a:ext cx="167425" cy="122075"/>
                </a:xfrm>
                <a:custGeom>
                  <a:rect b="b" l="l" r="r" t="t"/>
                  <a:pathLst>
                    <a:path extrusionOk="0" h="4883" w="6697">
                      <a:moveTo>
                        <a:pt x="5931" y="1"/>
                      </a:moveTo>
                      <a:lnTo>
                        <a:pt x="5931" y="1"/>
                      </a:lnTo>
                      <a:cubicBezTo>
                        <a:pt x="5998" y="96"/>
                        <a:pt x="6089" y="277"/>
                        <a:pt x="6069" y="518"/>
                      </a:cubicBezTo>
                      <a:cubicBezTo>
                        <a:pt x="6256" y="1499"/>
                        <a:pt x="6213" y="3231"/>
                        <a:pt x="6194" y="3580"/>
                      </a:cubicBezTo>
                      <a:cubicBezTo>
                        <a:pt x="6161" y="4021"/>
                        <a:pt x="6075" y="4318"/>
                        <a:pt x="4270" y="4671"/>
                      </a:cubicBezTo>
                      <a:cubicBezTo>
                        <a:pt x="3963" y="4733"/>
                        <a:pt x="3638" y="4758"/>
                        <a:pt x="3307" y="4758"/>
                      </a:cubicBezTo>
                      <a:cubicBezTo>
                        <a:pt x="1699" y="4758"/>
                        <a:pt x="0" y="4165"/>
                        <a:pt x="0" y="4165"/>
                      </a:cubicBezTo>
                      <a:lnTo>
                        <a:pt x="0" y="4165"/>
                      </a:lnTo>
                      <a:cubicBezTo>
                        <a:pt x="249" y="4676"/>
                        <a:pt x="1685" y="4883"/>
                        <a:pt x="3073" y="4883"/>
                      </a:cubicBezTo>
                      <a:cubicBezTo>
                        <a:pt x="3973" y="4883"/>
                        <a:pt x="4849" y="4797"/>
                        <a:pt x="5371" y="4643"/>
                      </a:cubicBezTo>
                      <a:cubicBezTo>
                        <a:pt x="6696" y="4260"/>
                        <a:pt x="6696" y="1369"/>
                        <a:pt x="6409" y="383"/>
                      </a:cubicBezTo>
                      <a:cubicBezTo>
                        <a:pt x="6362" y="220"/>
                        <a:pt x="6190" y="96"/>
                        <a:pt x="5931" y="1"/>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0"/>
                <p:cNvSpPr/>
                <p:nvPr/>
              </p:nvSpPr>
              <p:spPr>
                <a:xfrm>
                  <a:off x="7424350" y="2727000"/>
                  <a:ext cx="1725" cy="2050"/>
                </a:xfrm>
                <a:custGeom>
                  <a:rect b="b" l="l" r="r" t="t"/>
                  <a:pathLst>
                    <a:path extrusionOk="0" h="82" w="69">
                      <a:moveTo>
                        <a:pt x="0" y="0"/>
                      </a:moveTo>
                      <a:lnTo>
                        <a:pt x="5" y="5"/>
                      </a:lnTo>
                      <a:cubicBezTo>
                        <a:pt x="25" y="29"/>
                        <a:pt x="39" y="53"/>
                        <a:pt x="53" y="76"/>
                      </a:cubicBezTo>
                      <a:cubicBezTo>
                        <a:pt x="58" y="76"/>
                        <a:pt x="62" y="82"/>
                        <a:pt x="68" y="82"/>
                      </a:cubicBezTo>
                      <a:cubicBezTo>
                        <a:pt x="34" y="29"/>
                        <a:pt x="0" y="0"/>
                        <a:pt x="0" y="0"/>
                      </a:cubicBezTo>
                      <a:close/>
                    </a:path>
                  </a:pathLst>
                </a:custGeom>
                <a:solidFill>
                  <a:srgbClr val="6418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0"/>
                <p:cNvSpPr/>
                <p:nvPr/>
              </p:nvSpPr>
              <p:spPr>
                <a:xfrm>
                  <a:off x="7425675" y="2728875"/>
                  <a:ext cx="4325" cy="13100"/>
                </a:xfrm>
                <a:custGeom>
                  <a:rect b="b" l="l" r="r" t="t"/>
                  <a:pathLst>
                    <a:path extrusionOk="0" h="524" w="173">
                      <a:moveTo>
                        <a:pt x="0" y="1"/>
                      </a:moveTo>
                      <a:lnTo>
                        <a:pt x="0" y="1"/>
                      </a:lnTo>
                      <a:cubicBezTo>
                        <a:pt x="15" y="30"/>
                        <a:pt x="29" y="64"/>
                        <a:pt x="44" y="97"/>
                      </a:cubicBezTo>
                      <a:cubicBezTo>
                        <a:pt x="86" y="212"/>
                        <a:pt x="124" y="356"/>
                        <a:pt x="153" y="524"/>
                      </a:cubicBezTo>
                      <a:cubicBezTo>
                        <a:pt x="173" y="283"/>
                        <a:pt x="82" y="102"/>
                        <a:pt x="15" y="7"/>
                      </a:cubicBezTo>
                      <a:cubicBezTo>
                        <a:pt x="9" y="7"/>
                        <a:pt x="5" y="1"/>
                        <a:pt x="0" y="1"/>
                      </a:cubicBezTo>
                      <a:close/>
                    </a:path>
                  </a:pathLst>
                </a:custGeom>
                <a:solidFill>
                  <a:srgbClr val="8628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0"/>
                <p:cNvSpPr/>
                <p:nvPr/>
              </p:nvSpPr>
              <p:spPr>
                <a:xfrm>
                  <a:off x="7424475" y="2727100"/>
                  <a:ext cx="2300" cy="4225"/>
                </a:xfrm>
                <a:custGeom>
                  <a:rect b="b" l="l" r="r" t="t"/>
                  <a:pathLst>
                    <a:path extrusionOk="0" h="169" w="92">
                      <a:moveTo>
                        <a:pt x="0" y="1"/>
                      </a:moveTo>
                      <a:cubicBezTo>
                        <a:pt x="1" y="1"/>
                        <a:pt x="1" y="2"/>
                        <a:pt x="2" y="3"/>
                      </a:cubicBezTo>
                      <a:lnTo>
                        <a:pt x="2" y="3"/>
                      </a:lnTo>
                      <a:cubicBezTo>
                        <a:pt x="1" y="2"/>
                        <a:pt x="1" y="1"/>
                        <a:pt x="0" y="1"/>
                      </a:cubicBezTo>
                      <a:close/>
                      <a:moveTo>
                        <a:pt x="2" y="3"/>
                      </a:moveTo>
                      <a:lnTo>
                        <a:pt x="2" y="3"/>
                      </a:lnTo>
                      <a:cubicBezTo>
                        <a:pt x="29" y="37"/>
                        <a:pt x="53" y="81"/>
                        <a:pt x="76" y="132"/>
                      </a:cubicBezTo>
                      <a:lnTo>
                        <a:pt x="76" y="132"/>
                      </a:lnTo>
                      <a:cubicBezTo>
                        <a:pt x="67" y="111"/>
                        <a:pt x="58" y="90"/>
                        <a:pt x="48" y="72"/>
                      </a:cubicBezTo>
                      <a:cubicBezTo>
                        <a:pt x="35" y="49"/>
                        <a:pt x="20" y="26"/>
                        <a:pt x="2" y="3"/>
                      </a:cubicBezTo>
                      <a:close/>
                      <a:moveTo>
                        <a:pt x="76" y="132"/>
                      </a:moveTo>
                      <a:cubicBezTo>
                        <a:pt x="81" y="144"/>
                        <a:pt x="86" y="156"/>
                        <a:pt x="92" y="168"/>
                      </a:cubicBezTo>
                      <a:cubicBezTo>
                        <a:pt x="87" y="156"/>
                        <a:pt x="81" y="144"/>
                        <a:pt x="76" y="132"/>
                      </a:cubicBezTo>
                      <a:close/>
                    </a:path>
                  </a:pathLst>
                </a:custGeom>
                <a:solidFill>
                  <a:srgbClr val="501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0"/>
                <p:cNvSpPr/>
                <p:nvPr/>
              </p:nvSpPr>
              <p:spPr>
                <a:xfrm>
                  <a:off x="7451750" y="2941775"/>
                  <a:ext cx="342500" cy="249875"/>
                </a:xfrm>
                <a:custGeom>
                  <a:rect b="b" l="l" r="r" t="t"/>
                  <a:pathLst>
                    <a:path extrusionOk="0" h="9995" w="13700">
                      <a:moveTo>
                        <a:pt x="0" y="4231"/>
                      </a:moveTo>
                      <a:cubicBezTo>
                        <a:pt x="0" y="4235"/>
                        <a:pt x="0" y="4240"/>
                        <a:pt x="3" y="4244"/>
                      </a:cubicBezTo>
                      <a:lnTo>
                        <a:pt x="3" y="4244"/>
                      </a:lnTo>
                      <a:cubicBezTo>
                        <a:pt x="1" y="4236"/>
                        <a:pt x="0" y="4231"/>
                        <a:pt x="0" y="4231"/>
                      </a:cubicBezTo>
                      <a:close/>
                      <a:moveTo>
                        <a:pt x="3" y="4244"/>
                      </a:moveTo>
                      <a:cubicBezTo>
                        <a:pt x="5" y="4250"/>
                        <a:pt x="7" y="4259"/>
                        <a:pt x="10" y="4270"/>
                      </a:cubicBezTo>
                      <a:lnTo>
                        <a:pt x="10" y="4270"/>
                      </a:lnTo>
                      <a:cubicBezTo>
                        <a:pt x="9" y="4262"/>
                        <a:pt x="7" y="4254"/>
                        <a:pt x="6" y="4246"/>
                      </a:cubicBezTo>
                      <a:cubicBezTo>
                        <a:pt x="5" y="4245"/>
                        <a:pt x="4" y="4245"/>
                        <a:pt x="3" y="4244"/>
                      </a:cubicBezTo>
                      <a:close/>
                      <a:moveTo>
                        <a:pt x="12532" y="1"/>
                      </a:moveTo>
                      <a:cubicBezTo>
                        <a:pt x="12532" y="1"/>
                        <a:pt x="12599" y="1059"/>
                        <a:pt x="12532" y="2628"/>
                      </a:cubicBezTo>
                      <a:cubicBezTo>
                        <a:pt x="12464" y="4194"/>
                        <a:pt x="10694" y="8113"/>
                        <a:pt x="6104" y="9372"/>
                      </a:cubicBezTo>
                      <a:cubicBezTo>
                        <a:pt x="5692" y="9482"/>
                        <a:pt x="5304" y="9535"/>
                        <a:pt x="4946" y="9535"/>
                      </a:cubicBezTo>
                      <a:cubicBezTo>
                        <a:pt x="1441" y="9535"/>
                        <a:pt x="133" y="4752"/>
                        <a:pt x="10" y="4270"/>
                      </a:cubicBezTo>
                      <a:lnTo>
                        <a:pt x="10" y="4270"/>
                      </a:lnTo>
                      <a:cubicBezTo>
                        <a:pt x="14" y="4291"/>
                        <a:pt x="18" y="4312"/>
                        <a:pt x="24" y="4333"/>
                      </a:cubicBezTo>
                      <a:cubicBezTo>
                        <a:pt x="92" y="4634"/>
                        <a:pt x="168" y="4940"/>
                        <a:pt x="265" y="5241"/>
                      </a:cubicBezTo>
                      <a:cubicBezTo>
                        <a:pt x="590" y="6189"/>
                        <a:pt x="1188" y="7405"/>
                        <a:pt x="1977" y="8515"/>
                      </a:cubicBezTo>
                      <a:cubicBezTo>
                        <a:pt x="2567" y="9181"/>
                        <a:pt x="3274" y="9674"/>
                        <a:pt x="4107" y="9880"/>
                      </a:cubicBezTo>
                      <a:cubicBezTo>
                        <a:pt x="4294" y="9928"/>
                        <a:pt x="4480" y="9966"/>
                        <a:pt x="4668" y="9995"/>
                      </a:cubicBezTo>
                      <a:cubicBezTo>
                        <a:pt x="4639" y="9765"/>
                        <a:pt x="4619" y="9635"/>
                        <a:pt x="4619" y="9635"/>
                      </a:cubicBezTo>
                      <a:lnTo>
                        <a:pt x="4619" y="9635"/>
                      </a:lnTo>
                      <a:lnTo>
                        <a:pt x="6228" y="9995"/>
                      </a:lnTo>
                      <a:cubicBezTo>
                        <a:pt x="9789" y="9507"/>
                        <a:pt x="12780" y="5778"/>
                        <a:pt x="13418" y="3438"/>
                      </a:cubicBezTo>
                      <a:cubicBezTo>
                        <a:pt x="13699" y="2408"/>
                        <a:pt x="13394" y="1326"/>
                        <a:pt x="12901" y="369"/>
                      </a:cubicBezTo>
                      <a:cubicBezTo>
                        <a:pt x="12685" y="129"/>
                        <a:pt x="12532" y="1"/>
                        <a:pt x="12532" y="1"/>
                      </a:cubicBez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0"/>
                <p:cNvSpPr/>
                <p:nvPr/>
              </p:nvSpPr>
              <p:spPr>
                <a:xfrm>
                  <a:off x="7462820" y="3129311"/>
                  <a:ext cx="449600" cy="459550"/>
                </a:xfrm>
                <a:custGeom>
                  <a:rect b="b" l="l" r="r" t="t"/>
                  <a:pathLst>
                    <a:path extrusionOk="0" h="18382" w="17984">
                      <a:moveTo>
                        <a:pt x="16691" y="1"/>
                      </a:moveTo>
                      <a:cubicBezTo>
                        <a:pt x="16691" y="1"/>
                        <a:pt x="14834" y="7788"/>
                        <a:pt x="12173" y="11842"/>
                      </a:cubicBezTo>
                      <a:cubicBezTo>
                        <a:pt x="9641" y="15701"/>
                        <a:pt x="8133" y="17471"/>
                        <a:pt x="6381" y="17471"/>
                      </a:cubicBezTo>
                      <a:cubicBezTo>
                        <a:pt x="6290" y="17471"/>
                        <a:pt x="6204" y="17467"/>
                        <a:pt x="6113" y="17457"/>
                      </a:cubicBezTo>
                      <a:cubicBezTo>
                        <a:pt x="4978" y="17347"/>
                        <a:pt x="3801" y="17170"/>
                        <a:pt x="2796" y="17170"/>
                      </a:cubicBezTo>
                      <a:cubicBezTo>
                        <a:pt x="2146" y="17170"/>
                        <a:pt x="1571" y="17241"/>
                        <a:pt x="1126" y="17457"/>
                      </a:cubicBezTo>
                      <a:cubicBezTo>
                        <a:pt x="1" y="18003"/>
                        <a:pt x="1" y="18352"/>
                        <a:pt x="1" y="18352"/>
                      </a:cubicBezTo>
                      <a:cubicBezTo>
                        <a:pt x="1" y="18352"/>
                        <a:pt x="719" y="18381"/>
                        <a:pt x="1795" y="18381"/>
                      </a:cubicBezTo>
                      <a:cubicBezTo>
                        <a:pt x="3629" y="18381"/>
                        <a:pt x="6496" y="18304"/>
                        <a:pt x="8559" y="17893"/>
                      </a:cubicBezTo>
                      <a:cubicBezTo>
                        <a:pt x="8918" y="17811"/>
                        <a:pt x="9277" y="17720"/>
                        <a:pt x="9641" y="17621"/>
                      </a:cubicBezTo>
                      <a:cubicBezTo>
                        <a:pt x="9641" y="17615"/>
                        <a:pt x="9646" y="17615"/>
                        <a:pt x="9646" y="17615"/>
                      </a:cubicBezTo>
                      <a:cubicBezTo>
                        <a:pt x="9799" y="17568"/>
                        <a:pt x="9942" y="17515"/>
                        <a:pt x="10077" y="17457"/>
                      </a:cubicBezTo>
                      <a:cubicBezTo>
                        <a:pt x="12536" y="16414"/>
                        <a:pt x="17984" y="10134"/>
                        <a:pt x="16907" y="743"/>
                      </a:cubicBezTo>
                      <a:cubicBezTo>
                        <a:pt x="16839" y="494"/>
                        <a:pt x="16773" y="246"/>
                        <a:pt x="16691" y="1"/>
                      </a:cubicBezTo>
                      <a:close/>
                    </a:path>
                  </a:pathLst>
                </a:custGeom>
                <a:solidFill>
                  <a:srgbClr val="752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0"/>
                <p:cNvSpPr/>
                <p:nvPr/>
              </p:nvSpPr>
              <p:spPr>
                <a:xfrm>
                  <a:off x="7173400" y="3479425"/>
                  <a:ext cx="212050" cy="116800"/>
                </a:xfrm>
                <a:custGeom>
                  <a:rect b="b" l="l" r="r" t="t"/>
                  <a:pathLst>
                    <a:path extrusionOk="0" h="4672" w="8482">
                      <a:moveTo>
                        <a:pt x="0" y="1"/>
                      </a:moveTo>
                      <a:cubicBezTo>
                        <a:pt x="278" y="847"/>
                        <a:pt x="3873" y="4585"/>
                        <a:pt x="5093" y="4671"/>
                      </a:cubicBezTo>
                      <a:lnTo>
                        <a:pt x="5223" y="4671"/>
                      </a:lnTo>
                      <a:cubicBezTo>
                        <a:pt x="5811" y="4671"/>
                        <a:pt x="6371" y="4638"/>
                        <a:pt x="6864" y="4591"/>
                      </a:cubicBezTo>
                      <a:cubicBezTo>
                        <a:pt x="7730" y="4499"/>
                        <a:pt x="8482" y="4375"/>
                        <a:pt x="8482" y="4375"/>
                      </a:cubicBezTo>
                      <a:lnTo>
                        <a:pt x="7865" y="3451"/>
                      </a:lnTo>
                      <a:lnTo>
                        <a:pt x="8084" y="3451"/>
                      </a:lnTo>
                      <a:cubicBezTo>
                        <a:pt x="8084" y="3451"/>
                        <a:pt x="7865" y="3451"/>
                        <a:pt x="5419" y="2738"/>
                      </a:cubicBezTo>
                      <a:cubicBezTo>
                        <a:pt x="5050" y="2632"/>
                        <a:pt x="4672" y="2494"/>
                        <a:pt x="4293" y="2341"/>
                      </a:cubicBezTo>
                      <a:cubicBezTo>
                        <a:pt x="3049" y="1963"/>
                        <a:pt x="2111" y="1412"/>
                        <a:pt x="1436" y="895"/>
                      </a:cubicBezTo>
                      <a:cubicBezTo>
                        <a:pt x="579" y="392"/>
                        <a:pt x="0" y="1"/>
                        <a:pt x="0" y="1"/>
                      </a:cubicBezTo>
                      <a:close/>
                    </a:path>
                  </a:pathLst>
                </a:custGeom>
                <a:solidFill>
                  <a:srgbClr val="752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0"/>
                <p:cNvSpPr/>
                <p:nvPr/>
              </p:nvSpPr>
              <p:spPr>
                <a:xfrm>
                  <a:off x="7173550" y="3220575"/>
                  <a:ext cx="429250" cy="327325"/>
                </a:xfrm>
                <a:custGeom>
                  <a:rect b="b" l="l" r="r" t="t"/>
                  <a:pathLst>
                    <a:path extrusionOk="0" h="13093" w="17170">
                      <a:moveTo>
                        <a:pt x="0" y="9765"/>
                      </a:moveTo>
                      <a:cubicBezTo>
                        <a:pt x="9" y="9776"/>
                        <a:pt x="20" y="9785"/>
                        <a:pt x="34" y="9794"/>
                      </a:cubicBezTo>
                      <a:cubicBezTo>
                        <a:pt x="24" y="9785"/>
                        <a:pt x="9" y="9776"/>
                        <a:pt x="5" y="9765"/>
                      </a:cubicBezTo>
                      <a:close/>
                      <a:moveTo>
                        <a:pt x="15915" y="1"/>
                      </a:moveTo>
                      <a:lnTo>
                        <a:pt x="15915" y="1"/>
                      </a:lnTo>
                      <a:cubicBezTo>
                        <a:pt x="16164" y="2849"/>
                        <a:pt x="16322" y="8861"/>
                        <a:pt x="13518" y="10355"/>
                      </a:cubicBezTo>
                      <a:cubicBezTo>
                        <a:pt x="11870" y="11225"/>
                        <a:pt x="9478" y="11642"/>
                        <a:pt x="7123" y="11642"/>
                      </a:cubicBezTo>
                      <a:cubicBezTo>
                        <a:pt x="4279" y="11642"/>
                        <a:pt x="1489" y="11033"/>
                        <a:pt x="158" y="9904"/>
                      </a:cubicBezTo>
                      <a:lnTo>
                        <a:pt x="158" y="9904"/>
                      </a:lnTo>
                      <a:cubicBezTo>
                        <a:pt x="2982" y="12379"/>
                        <a:pt x="6974" y="12891"/>
                        <a:pt x="7175" y="12935"/>
                      </a:cubicBezTo>
                      <a:cubicBezTo>
                        <a:pt x="7630" y="13039"/>
                        <a:pt x="8099" y="13092"/>
                        <a:pt x="8563" y="13092"/>
                      </a:cubicBezTo>
                      <a:cubicBezTo>
                        <a:pt x="11086" y="13092"/>
                        <a:pt x="13695" y="11589"/>
                        <a:pt x="15734" y="8793"/>
                      </a:cubicBezTo>
                      <a:cubicBezTo>
                        <a:pt x="17016" y="7037"/>
                        <a:pt x="17170" y="3480"/>
                        <a:pt x="16293" y="168"/>
                      </a:cubicBezTo>
                      <a:cubicBezTo>
                        <a:pt x="16169" y="120"/>
                        <a:pt x="16039" y="63"/>
                        <a:pt x="15915" y="1"/>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0"/>
                <p:cNvSpPr/>
                <p:nvPr/>
              </p:nvSpPr>
              <p:spPr>
                <a:xfrm>
                  <a:off x="7568425" y="3191625"/>
                  <a:ext cx="12475" cy="33175"/>
                </a:xfrm>
                <a:custGeom>
                  <a:rect b="b" l="l" r="r" t="t"/>
                  <a:pathLst>
                    <a:path extrusionOk="0" h="1327" w="499">
                      <a:moveTo>
                        <a:pt x="1" y="1"/>
                      </a:moveTo>
                      <a:cubicBezTo>
                        <a:pt x="34" y="264"/>
                        <a:pt x="78" y="661"/>
                        <a:pt x="120" y="1159"/>
                      </a:cubicBezTo>
                      <a:cubicBezTo>
                        <a:pt x="244" y="1221"/>
                        <a:pt x="374" y="1278"/>
                        <a:pt x="498" y="1326"/>
                      </a:cubicBezTo>
                      <a:cubicBezTo>
                        <a:pt x="383" y="882"/>
                        <a:pt x="244" y="441"/>
                        <a:pt x="91" y="10"/>
                      </a:cubicBezTo>
                      <a:cubicBezTo>
                        <a:pt x="63" y="5"/>
                        <a:pt x="29" y="1"/>
                        <a:pt x="1" y="1"/>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0"/>
                <p:cNvSpPr/>
                <p:nvPr/>
              </p:nvSpPr>
              <p:spPr>
                <a:xfrm>
                  <a:off x="7567225" y="3182650"/>
                  <a:ext cx="40225" cy="10325"/>
                </a:xfrm>
                <a:custGeom>
                  <a:rect b="b" l="l" r="r" t="t"/>
                  <a:pathLst>
                    <a:path extrusionOk="0" h="413" w="1609">
                      <a:moveTo>
                        <a:pt x="0" y="0"/>
                      </a:moveTo>
                      <a:lnTo>
                        <a:pt x="0" y="0"/>
                      </a:lnTo>
                      <a:cubicBezTo>
                        <a:pt x="0" y="0"/>
                        <a:pt x="20" y="130"/>
                        <a:pt x="49" y="360"/>
                      </a:cubicBezTo>
                      <a:cubicBezTo>
                        <a:pt x="77" y="360"/>
                        <a:pt x="111" y="364"/>
                        <a:pt x="139" y="369"/>
                      </a:cubicBezTo>
                      <a:cubicBezTo>
                        <a:pt x="369" y="398"/>
                        <a:pt x="604" y="413"/>
                        <a:pt x="829" y="413"/>
                      </a:cubicBezTo>
                      <a:cubicBezTo>
                        <a:pt x="1092" y="413"/>
                        <a:pt x="1350" y="393"/>
                        <a:pt x="1609" y="360"/>
                      </a:cubicBezTo>
                      <a:lnTo>
                        <a:pt x="0" y="0"/>
                      </a:lnTo>
                      <a:close/>
                    </a:path>
                  </a:pathLst>
                </a:custGeom>
                <a:solidFill>
                  <a:srgbClr val="501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0"/>
                <p:cNvSpPr/>
                <p:nvPr/>
              </p:nvSpPr>
              <p:spPr>
                <a:xfrm>
                  <a:off x="7752225" y="2758925"/>
                  <a:ext cx="125800" cy="74475"/>
                </a:xfrm>
                <a:custGeom>
                  <a:rect b="b" l="l" r="r" t="t"/>
                  <a:pathLst>
                    <a:path extrusionOk="0" h="2979" w="5032">
                      <a:moveTo>
                        <a:pt x="1733" y="0"/>
                      </a:moveTo>
                      <a:cubicBezTo>
                        <a:pt x="1346" y="0"/>
                        <a:pt x="939" y="159"/>
                        <a:pt x="595" y="643"/>
                      </a:cubicBezTo>
                      <a:cubicBezTo>
                        <a:pt x="1" y="1475"/>
                        <a:pt x="341" y="2446"/>
                        <a:pt x="513" y="2825"/>
                      </a:cubicBezTo>
                      <a:cubicBezTo>
                        <a:pt x="513" y="2825"/>
                        <a:pt x="465" y="2417"/>
                        <a:pt x="522" y="1940"/>
                      </a:cubicBezTo>
                      <a:cubicBezTo>
                        <a:pt x="551" y="1609"/>
                        <a:pt x="637" y="1255"/>
                        <a:pt x="834" y="968"/>
                      </a:cubicBezTo>
                      <a:cubicBezTo>
                        <a:pt x="939" y="809"/>
                        <a:pt x="1073" y="676"/>
                        <a:pt x="1240" y="579"/>
                      </a:cubicBezTo>
                      <a:lnTo>
                        <a:pt x="1240" y="585"/>
                      </a:lnTo>
                      <a:cubicBezTo>
                        <a:pt x="1322" y="537"/>
                        <a:pt x="1408" y="493"/>
                        <a:pt x="1508" y="460"/>
                      </a:cubicBezTo>
                      <a:cubicBezTo>
                        <a:pt x="1594" y="431"/>
                        <a:pt x="1686" y="417"/>
                        <a:pt x="1781" y="417"/>
                      </a:cubicBezTo>
                      <a:cubicBezTo>
                        <a:pt x="2777" y="417"/>
                        <a:pt x="4141" y="2015"/>
                        <a:pt x="4874" y="2978"/>
                      </a:cubicBezTo>
                      <a:lnTo>
                        <a:pt x="5031" y="2854"/>
                      </a:lnTo>
                      <a:cubicBezTo>
                        <a:pt x="5031" y="2854"/>
                        <a:pt x="3317" y="757"/>
                        <a:pt x="2868" y="417"/>
                      </a:cubicBezTo>
                      <a:cubicBezTo>
                        <a:pt x="2623" y="230"/>
                        <a:pt x="2193" y="0"/>
                        <a:pt x="1733" y="0"/>
                      </a:cubicBezTo>
                      <a:close/>
                    </a:path>
                  </a:pathLst>
                </a:custGeom>
                <a:solidFill>
                  <a:srgbClr val="BF31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0"/>
                <p:cNvSpPr/>
                <p:nvPr/>
              </p:nvSpPr>
              <p:spPr>
                <a:xfrm>
                  <a:off x="7765275" y="2769350"/>
                  <a:ext cx="108800" cy="68825"/>
                </a:xfrm>
                <a:custGeom>
                  <a:rect b="b" l="l" r="r" t="t"/>
                  <a:pathLst>
                    <a:path extrusionOk="0" h="2753" w="4352">
                      <a:moveTo>
                        <a:pt x="312" y="551"/>
                      </a:moveTo>
                      <a:cubicBezTo>
                        <a:pt x="115" y="838"/>
                        <a:pt x="29" y="1192"/>
                        <a:pt x="0" y="1523"/>
                      </a:cubicBezTo>
                      <a:cubicBezTo>
                        <a:pt x="44" y="1196"/>
                        <a:pt x="130" y="838"/>
                        <a:pt x="312" y="551"/>
                      </a:cubicBezTo>
                      <a:close/>
                      <a:moveTo>
                        <a:pt x="1259" y="0"/>
                      </a:moveTo>
                      <a:cubicBezTo>
                        <a:pt x="1164" y="0"/>
                        <a:pt x="1072" y="14"/>
                        <a:pt x="986" y="43"/>
                      </a:cubicBezTo>
                      <a:cubicBezTo>
                        <a:pt x="886" y="76"/>
                        <a:pt x="800" y="120"/>
                        <a:pt x="718" y="168"/>
                      </a:cubicBezTo>
                      <a:cubicBezTo>
                        <a:pt x="718" y="197"/>
                        <a:pt x="718" y="301"/>
                        <a:pt x="728" y="469"/>
                      </a:cubicBezTo>
                      <a:cubicBezTo>
                        <a:pt x="809" y="335"/>
                        <a:pt x="895" y="249"/>
                        <a:pt x="986" y="226"/>
                      </a:cubicBezTo>
                      <a:lnTo>
                        <a:pt x="1015" y="226"/>
                      </a:lnTo>
                      <a:cubicBezTo>
                        <a:pt x="1571" y="226"/>
                        <a:pt x="4103" y="2753"/>
                        <a:pt x="4103" y="2753"/>
                      </a:cubicBezTo>
                      <a:lnTo>
                        <a:pt x="4352" y="2561"/>
                      </a:lnTo>
                      <a:cubicBezTo>
                        <a:pt x="3619" y="1598"/>
                        <a:pt x="2255" y="0"/>
                        <a:pt x="1259" y="0"/>
                      </a:cubicBezTo>
                      <a:close/>
                    </a:path>
                  </a:pathLst>
                </a:custGeom>
                <a:solidFill>
                  <a:srgbClr val="822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0"/>
                <p:cNvSpPr/>
                <p:nvPr/>
              </p:nvSpPr>
              <p:spPr>
                <a:xfrm>
                  <a:off x="7766350" y="2832525"/>
                  <a:ext cx="97200" cy="219000"/>
                </a:xfrm>
                <a:custGeom>
                  <a:rect b="b" l="l" r="r" t="t"/>
                  <a:pathLst>
                    <a:path extrusionOk="0" h="8760" w="3888">
                      <a:moveTo>
                        <a:pt x="1" y="1"/>
                      </a:moveTo>
                      <a:lnTo>
                        <a:pt x="3734" y="8760"/>
                      </a:lnTo>
                      <a:cubicBezTo>
                        <a:pt x="3734" y="8760"/>
                        <a:pt x="3786" y="8750"/>
                        <a:pt x="3887" y="8727"/>
                      </a:cubicBezTo>
                      <a:cubicBezTo>
                        <a:pt x="3878" y="8683"/>
                        <a:pt x="3863" y="8645"/>
                        <a:pt x="3854" y="8601"/>
                      </a:cubicBezTo>
                      <a:lnTo>
                        <a:pt x="30" y="43"/>
                      </a:lnTo>
                      <a:lnTo>
                        <a:pt x="1" y="1"/>
                      </a:lnTo>
                      <a:close/>
                    </a:path>
                  </a:pathLst>
                </a:custGeom>
                <a:solidFill>
                  <a:srgbClr val="752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0"/>
                <p:cNvSpPr/>
                <p:nvPr/>
              </p:nvSpPr>
              <p:spPr>
                <a:xfrm>
                  <a:off x="7765050" y="2829550"/>
                  <a:ext cx="2050" cy="4075"/>
                </a:xfrm>
                <a:custGeom>
                  <a:rect b="b" l="l" r="r" t="t"/>
                  <a:pathLst>
                    <a:path extrusionOk="0" h="163" w="82">
                      <a:moveTo>
                        <a:pt x="0" y="0"/>
                      </a:moveTo>
                      <a:lnTo>
                        <a:pt x="53" y="120"/>
                      </a:lnTo>
                      <a:lnTo>
                        <a:pt x="82" y="162"/>
                      </a:lnTo>
                      <a:cubicBezTo>
                        <a:pt x="82" y="162"/>
                        <a:pt x="47" y="100"/>
                        <a:pt x="0" y="0"/>
                      </a:cubicBezTo>
                      <a:close/>
                    </a:path>
                  </a:pathLst>
                </a:custGeom>
                <a:solidFill>
                  <a:srgbClr val="BF31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0"/>
                <p:cNvSpPr/>
                <p:nvPr/>
              </p:nvSpPr>
              <p:spPr>
                <a:xfrm>
                  <a:off x="7767075" y="2781075"/>
                  <a:ext cx="149825" cy="266500"/>
                </a:xfrm>
                <a:custGeom>
                  <a:rect b="b" l="l" r="r" t="t"/>
                  <a:pathLst>
                    <a:path extrusionOk="0" h="10660" w="5993">
                      <a:moveTo>
                        <a:pt x="656" y="0"/>
                      </a:moveTo>
                      <a:cubicBezTo>
                        <a:pt x="288" y="603"/>
                        <a:pt x="1" y="2101"/>
                        <a:pt x="1" y="2101"/>
                      </a:cubicBezTo>
                      <a:lnTo>
                        <a:pt x="3825" y="10659"/>
                      </a:lnTo>
                      <a:cubicBezTo>
                        <a:pt x="3858" y="10650"/>
                        <a:pt x="5897" y="10129"/>
                        <a:pt x="5993" y="7453"/>
                      </a:cubicBezTo>
                      <a:lnTo>
                        <a:pt x="5993" y="7453"/>
                      </a:lnTo>
                      <a:cubicBezTo>
                        <a:pt x="5959" y="7515"/>
                        <a:pt x="5648" y="8056"/>
                        <a:pt x="5045" y="8233"/>
                      </a:cubicBezTo>
                      <a:cubicBezTo>
                        <a:pt x="5012" y="8242"/>
                        <a:pt x="4978" y="8247"/>
                        <a:pt x="4940" y="8247"/>
                      </a:cubicBezTo>
                      <a:cubicBezTo>
                        <a:pt x="4251" y="8247"/>
                        <a:pt x="2886" y="6682"/>
                        <a:pt x="1781" y="4356"/>
                      </a:cubicBezTo>
                      <a:cubicBezTo>
                        <a:pt x="876" y="2446"/>
                        <a:pt x="695" y="694"/>
                        <a:pt x="656" y="0"/>
                      </a:cubicBezTo>
                      <a:close/>
                    </a:path>
                  </a:pathLst>
                </a:custGeom>
                <a:solidFill>
                  <a:srgbClr val="822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0"/>
                <p:cNvSpPr/>
                <p:nvPr/>
              </p:nvSpPr>
              <p:spPr>
                <a:xfrm>
                  <a:off x="7763825" y="2773400"/>
                  <a:ext cx="19425" cy="60225"/>
                </a:xfrm>
                <a:custGeom>
                  <a:rect b="b" l="l" r="r" t="t"/>
                  <a:pathLst>
                    <a:path extrusionOk="0" h="2409" w="777">
                      <a:moveTo>
                        <a:pt x="776" y="0"/>
                      </a:moveTo>
                      <a:cubicBezTo>
                        <a:pt x="609" y="97"/>
                        <a:pt x="475" y="230"/>
                        <a:pt x="370" y="389"/>
                      </a:cubicBezTo>
                      <a:cubicBezTo>
                        <a:pt x="475" y="240"/>
                        <a:pt x="604" y="111"/>
                        <a:pt x="776" y="6"/>
                      </a:cubicBezTo>
                      <a:lnTo>
                        <a:pt x="776" y="0"/>
                      </a:lnTo>
                      <a:close/>
                      <a:moveTo>
                        <a:pt x="58" y="1361"/>
                      </a:moveTo>
                      <a:cubicBezTo>
                        <a:pt x="1" y="1838"/>
                        <a:pt x="49" y="2246"/>
                        <a:pt x="49" y="2246"/>
                      </a:cubicBezTo>
                      <a:cubicBezTo>
                        <a:pt x="96" y="2346"/>
                        <a:pt x="131" y="2408"/>
                        <a:pt x="131" y="2408"/>
                      </a:cubicBezTo>
                      <a:cubicBezTo>
                        <a:pt x="131" y="2408"/>
                        <a:pt x="10" y="1915"/>
                        <a:pt x="58" y="1361"/>
                      </a:cubicBezTo>
                      <a:close/>
                    </a:path>
                  </a:pathLst>
                </a:custGeom>
                <a:solidFill>
                  <a:srgbClr val="A31D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0"/>
                <p:cNvSpPr/>
                <p:nvPr/>
              </p:nvSpPr>
              <p:spPr>
                <a:xfrm>
                  <a:off x="7764075" y="2773550"/>
                  <a:ext cx="19400" cy="60075"/>
                </a:xfrm>
                <a:custGeom>
                  <a:rect b="b" l="l" r="r" t="t"/>
                  <a:pathLst>
                    <a:path extrusionOk="0" h="2403" w="776">
                      <a:moveTo>
                        <a:pt x="766" y="0"/>
                      </a:moveTo>
                      <a:cubicBezTo>
                        <a:pt x="594" y="105"/>
                        <a:pt x="465" y="234"/>
                        <a:pt x="360" y="383"/>
                      </a:cubicBezTo>
                      <a:cubicBezTo>
                        <a:pt x="178" y="670"/>
                        <a:pt x="92" y="1028"/>
                        <a:pt x="48" y="1355"/>
                      </a:cubicBezTo>
                      <a:cubicBezTo>
                        <a:pt x="0" y="1909"/>
                        <a:pt x="121" y="2402"/>
                        <a:pt x="121" y="2402"/>
                      </a:cubicBezTo>
                      <a:cubicBezTo>
                        <a:pt x="121" y="2402"/>
                        <a:pt x="408" y="904"/>
                        <a:pt x="776" y="301"/>
                      </a:cubicBezTo>
                      <a:cubicBezTo>
                        <a:pt x="766" y="133"/>
                        <a:pt x="766" y="29"/>
                        <a:pt x="766" y="0"/>
                      </a:cubicBezTo>
                      <a:close/>
                    </a:path>
                  </a:pathLst>
                </a:custGeom>
                <a:solidFill>
                  <a:srgbClr val="6F14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0"/>
                <p:cNvSpPr/>
                <p:nvPr/>
              </p:nvSpPr>
              <p:spPr>
                <a:xfrm>
                  <a:off x="7531925" y="2804150"/>
                  <a:ext cx="217950" cy="142800"/>
                </a:xfrm>
                <a:custGeom>
                  <a:rect b="b" l="l" r="r" t="t"/>
                  <a:pathLst>
                    <a:path extrusionOk="0" h="5712" w="8718">
                      <a:moveTo>
                        <a:pt x="8526" y="1"/>
                      </a:moveTo>
                      <a:cubicBezTo>
                        <a:pt x="8176" y="1"/>
                        <a:pt x="6966" y="91"/>
                        <a:pt x="4543" y="1136"/>
                      </a:cubicBezTo>
                      <a:cubicBezTo>
                        <a:pt x="1618" y="2395"/>
                        <a:pt x="16" y="5477"/>
                        <a:pt x="1" y="5506"/>
                      </a:cubicBezTo>
                      <a:cubicBezTo>
                        <a:pt x="111" y="5577"/>
                        <a:pt x="206" y="5649"/>
                        <a:pt x="288" y="5711"/>
                      </a:cubicBezTo>
                      <a:cubicBezTo>
                        <a:pt x="303" y="5692"/>
                        <a:pt x="2566" y="2773"/>
                        <a:pt x="4112" y="1854"/>
                      </a:cubicBezTo>
                      <a:cubicBezTo>
                        <a:pt x="5663" y="930"/>
                        <a:pt x="8717" y="241"/>
                        <a:pt x="8717" y="241"/>
                      </a:cubicBezTo>
                      <a:lnTo>
                        <a:pt x="8539" y="1"/>
                      </a:lnTo>
                      <a:close/>
                    </a:path>
                  </a:pathLst>
                </a:custGeom>
                <a:solidFill>
                  <a:srgbClr val="752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0"/>
                <p:cNvSpPr/>
                <p:nvPr/>
              </p:nvSpPr>
              <p:spPr>
                <a:xfrm>
                  <a:off x="7530000" y="2941175"/>
                  <a:ext cx="9125" cy="5775"/>
                </a:xfrm>
                <a:custGeom>
                  <a:rect b="b" l="l" r="r" t="t"/>
                  <a:pathLst>
                    <a:path extrusionOk="0" h="231" w="365">
                      <a:moveTo>
                        <a:pt x="1" y="0"/>
                      </a:moveTo>
                      <a:lnTo>
                        <a:pt x="365" y="230"/>
                      </a:lnTo>
                      <a:cubicBezTo>
                        <a:pt x="283" y="168"/>
                        <a:pt x="188" y="96"/>
                        <a:pt x="78" y="25"/>
                      </a:cubicBezTo>
                      <a:lnTo>
                        <a:pt x="1" y="0"/>
                      </a:ln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0"/>
                <p:cNvSpPr/>
                <p:nvPr/>
              </p:nvSpPr>
              <p:spPr>
                <a:xfrm>
                  <a:off x="7519225" y="2790525"/>
                  <a:ext cx="226200" cy="151275"/>
                </a:xfrm>
                <a:custGeom>
                  <a:rect b="b" l="l" r="r" t="t"/>
                  <a:pathLst>
                    <a:path extrusionOk="0" h="6051" w="9048">
                      <a:moveTo>
                        <a:pt x="8645" y="0"/>
                      </a:moveTo>
                      <a:cubicBezTo>
                        <a:pt x="8243" y="86"/>
                        <a:pt x="6544" y="508"/>
                        <a:pt x="4405" y="1685"/>
                      </a:cubicBezTo>
                      <a:cubicBezTo>
                        <a:pt x="1954" y="3030"/>
                        <a:pt x="1" y="5759"/>
                        <a:pt x="1" y="5759"/>
                      </a:cubicBezTo>
                      <a:lnTo>
                        <a:pt x="432" y="6026"/>
                      </a:lnTo>
                      <a:lnTo>
                        <a:pt x="509" y="6051"/>
                      </a:lnTo>
                      <a:cubicBezTo>
                        <a:pt x="524" y="6022"/>
                        <a:pt x="2126" y="2940"/>
                        <a:pt x="5051" y="1681"/>
                      </a:cubicBezTo>
                      <a:cubicBezTo>
                        <a:pt x="7474" y="636"/>
                        <a:pt x="8684" y="546"/>
                        <a:pt x="9034" y="546"/>
                      </a:cubicBezTo>
                      <a:lnTo>
                        <a:pt x="9047" y="546"/>
                      </a:lnTo>
                      <a:lnTo>
                        <a:pt x="8645" y="0"/>
                      </a:lnTo>
                      <a:close/>
                    </a:path>
                  </a:pathLst>
                </a:custGeom>
                <a:solidFill>
                  <a:srgbClr val="BF31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0"/>
                <p:cNvSpPr/>
                <p:nvPr/>
              </p:nvSpPr>
              <p:spPr>
                <a:xfrm>
                  <a:off x="7735350" y="2790050"/>
                  <a:ext cx="14525" cy="20125"/>
                </a:xfrm>
                <a:custGeom>
                  <a:rect b="b" l="l" r="r" t="t"/>
                  <a:pathLst>
                    <a:path extrusionOk="0" h="805" w="581">
                      <a:moveTo>
                        <a:pt x="92" y="1"/>
                      </a:moveTo>
                      <a:cubicBezTo>
                        <a:pt x="92" y="1"/>
                        <a:pt x="64" y="5"/>
                        <a:pt x="0" y="19"/>
                      </a:cubicBezTo>
                      <a:lnTo>
                        <a:pt x="402" y="565"/>
                      </a:lnTo>
                      <a:lnTo>
                        <a:pt x="580" y="805"/>
                      </a:lnTo>
                      <a:lnTo>
                        <a:pt x="92" y="1"/>
                      </a:lnTo>
                      <a:close/>
                    </a:path>
                  </a:pathLst>
                </a:custGeom>
                <a:solidFill>
                  <a:srgbClr val="BF31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0"/>
                <p:cNvSpPr/>
                <p:nvPr/>
              </p:nvSpPr>
              <p:spPr>
                <a:xfrm>
                  <a:off x="7106175" y="2799025"/>
                  <a:ext cx="24550" cy="146125"/>
                </a:xfrm>
                <a:custGeom>
                  <a:rect b="b" l="l" r="r" t="t"/>
                  <a:pathLst>
                    <a:path extrusionOk="0" h="5845" w="982">
                      <a:moveTo>
                        <a:pt x="62" y="1566"/>
                      </a:moveTo>
                      <a:lnTo>
                        <a:pt x="0" y="1685"/>
                      </a:lnTo>
                      <a:lnTo>
                        <a:pt x="5" y="1690"/>
                      </a:lnTo>
                      <a:lnTo>
                        <a:pt x="62" y="1566"/>
                      </a:lnTo>
                      <a:close/>
                      <a:moveTo>
                        <a:pt x="881" y="0"/>
                      </a:moveTo>
                      <a:lnTo>
                        <a:pt x="321" y="1078"/>
                      </a:lnTo>
                      <a:lnTo>
                        <a:pt x="431" y="5845"/>
                      </a:lnTo>
                      <a:lnTo>
                        <a:pt x="981" y="5816"/>
                      </a:lnTo>
                      <a:lnTo>
                        <a:pt x="881" y="0"/>
                      </a:lnTo>
                      <a:close/>
                    </a:path>
                  </a:pathLst>
                </a:custGeom>
                <a:solidFill>
                  <a:srgbClr val="752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0"/>
                <p:cNvSpPr/>
                <p:nvPr/>
              </p:nvSpPr>
              <p:spPr>
                <a:xfrm>
                  <a:off x="7106275" y="2825950"/>
                  <a:ext cx="10700" cy="119200"/>
                </a:xfrm>
                <a:custGeom>
                  <a:rect b="b" l="l" r="r" t="t"/>
                  <a:pathLst>
                    <a:path extrusionOk="0" h="4768" w="428">
                      <a:moveTo>
                        <a:pt x="317" y="1"/>
                      </a:moveTo>
                      <a:lnTo>
                        <a:pt x="58" y="489"/>
                      </a:lnTo>
                      <a:lnTo>
                        <a:pt x="1" y="613"/>
                      </a:lnTo>
                      <a:lnTo>
                        <a:pt x="427" y="4768"/>
                      </a:lnTo>
                      <a:lnTo>
                        <a:pt x="317" y="1"/>
                      </a:lnTo>
                      <a:close/>
                    </a:path>
                  </a:pathLst>
                </a:custGeom>
                <a:solidFill>
                  <a:srgbClr val="BF31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561" name="Shape 1561"/>
        <p:cNvGrpSpPr/>
        <p:nvPr/>
      </p:nvGrpSpPr>
      <p:grpSpPr>
        <a:xfrm>
          <a:off x="0" y="0"/>
          <a:ext cx="0" cy="0"/>
          <a:chOff x="0" y="0"/>
          <a:chExt cx="0" cy="0"/>
        </a:xfrm>
      </p:grpSpPr>
      <p:sp>
        <p:nvSpPr>
          <p:cNvPr id="1562" name="Google Shape;1562;p41"/>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solidFill>
                  <a:schemeClr val="lt1"/>
                </a:solidFill>
              </a:rPr>
              <a:t>R</a:t>
            </a:r>
            <a:r>
              <a:rPr lang="en-US">
                <a:solidFill>
                  <a:schemeClr val="lt1"/>
                </a:solidFill>
              </a:rPr>
              <a:t>einforce the concept using infographics!</a:t>
            </a:r>
            <a:endParaRPr>
              <a:solidFill>
                <a:schemeClr val="lt1"/>
              </a:solidFill>
            </a:endParaRPr>
          </a:p>
        </p:txBody>
      </p:sp>
      <p:sp>
        <p:nvSpPr>
          <p:cNvPr id="1563" name="Google Shape;1563;p41"/>
          <p:cNvSpPr/>
          <p:nvPr/>
        </p:nvSpPr>
        <p:spPr>
          <a:xfrm>
            <a:off x="3307133" y="4399851"/>
            <a:ext cx="1760845" cy="32111"/>
          </a:xfrm>
          <a:custGeom>
            <a:rect b="b" l="l" r="r" t="t"/>
            <a:pathLst>
              <a:path extrusionOk="0" h="392" w="21496">
                <a:moveTo>
                  <a:pt x="0" y="0"/>
                </a:moveTo>
                <a:lnTo>
                  <a:pt x="0" y="392"/>
                </a:lnTo>
                <a:lnTo>
                  <a:pt x="21495" y="392"/>
                </a:lnTo>
                <a:lnTo>
                  <a:pt x="214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1"/>
          <p:cNvSpPr/>
          <p:nvPr/>
        </p:nvSpPr>
        <p:spPr>
          <a:xfrm>
            <a:off x="5058871" y="2885683"/>
            <a:ext cx="776227" cy="1546309"/>
          </a:xfrm>
          <a:custGeom>
            <a:rect b="b" l="l" r="r" t="t"/>
            <a:pathLst>
              <a:path extrusionOk="0" h="18877" w="9476">
                <a:moveTo>
                  <a:pt x="1" y="0"/>
                </a:moveTo>
                <a:lnTo>
                  <a:pt x="1" y="392"/>
                </a:lnTo>
                <a:lnTo>
                  <a:pt x="38" y="392"/>
                </a:lnTo>
                <a:cubicBezTo>
                  <a:pt x="5025" y="392"/>
                  <a:pt x="9084" y="4448"/>
                  <a:pt x="9084" y="9438"/>
                </a:cubicBezTo>
                <a:cubicBezTo>
                  <a:pt x="9084" y="14409"/>
                  <a:pt x="5052" y="18455"/>
                  <a:pt x="88" y="18485"/>
                </a:cubicBezTo>
                <a:lnTo>
                  <a:pt x="88" y="18877"/>
                </a:lnTo>
                <a:cubicBezTo>
                  <a:pt x="5268" y="18846"/>
                  <a:pt x="9476" y="14625"/>
                  <a:pt x="9476" y="9438"/>
                </a:cubicBezTo>
                <a:cubicBezTo>
                  <a:pt x="9476" y="4235"/>
                  <a:pt x="5241" y="0"/>
                  <a:pt x="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5" name="Google Shape;1565;p41"/>
          <p:cNvGrpSpPr/>
          <p:nvPr/>
        </p:nvGrpSpPr>
        <p:grpSpPr>
          <a:xfrm>
            <a:off x="3856933" y="1669325"/>
            <a:ext cx="1652389" cy="1248563"/>
            <a:chOff x="3856933" y="1669325"/>
            <a:chExt cx="1652389" cy="1248563"/>
          </a:xfrm>
        </p:grpSpPr>
        <p:sp>
          <p:nvSpPr>
            <p:cNvPr id="1566" name="Google Shape;1566;p41"/>
            <p:cNvSpPr/>
            <p:nvPr/>
          </p:nvSpPr>
          <p:spPr>
            <a:xfrm>
              <a:off x="3856933" y="2285586"/>
              <a:ext cx="1203823" cy="632302"/>
            </a:xfrm>
            <a:custGeom>
              <a:rect b="b" l="l" r="r" t="t"/>
              <a:pathLst>
                <a:path extrusionOk="0" h="7719" w="14696">
                  <a:moveTo>
                    <a:pt x="3" y="0"/>
                  </a:moveTo>
                  <a:cubicBezTo>
                    <a:pt x="3" y="31"/>
                    <a:pt x="0" y="58"/>
                    <a:pt x="0" y="85"/>
                  </a:cubicBezTo>
                  <a:cubicBezTo>
                    <a:pt x="0" y="4293"/>
                    <a:pt x="3422" y="7718"/>
                    <a:pt x="7630" y="7718"/>
                  </a:cubicBezTo>
                  <a:lnTo>
                    <a:pt x="14696" y="7718"/>
                  </a:lnTo>
                  <a:lnTo>
                    <a:pt x="14696" y="7326"/>
                  </a:lnTo>
                  <a:lnTo>
                    <a:pt x="7630" y="7326"/>
                  </a:lnTo>
                  <a:cubicBezTo>
                    <a:pt x="3638" y="7326"/>
                    <a:pt x="391" y="4077"/>
                    <a:pt x="391" y="85"/>
                  </a:cubicBezTo>
                  <a:cubicBezTo>
                    <a:pt x="391" y="58"/>
                    <a:pt x="395" y="31"/>
                    <a:pt x="3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1"/>
            <p:cNvSpPr/>
            <p:nvPr/>
          </p:nvSpPr>
          <p:spPr>
            <a:xfrm>
              <a:off x="3857179" y="1669325"/>
              <a:ext cx="1652144" cy="618131"/>
            </a:xfrm>
            <a:custGeom>
              <a:rect b="b" l="l" r="r" t="t"/>
              <a:pathLst>
                <a:path extrusionOk="0" h="7546" w="20169">
                  <a:moveTo>
                    <a:pt x="7627" y="1"/>
                  </a:moveTo>
                  <a:cubicBezTo>
                    <a:pt x="3449" y="1"/>
                    <a:pt x="44" y="3379"/>
                    <a:pt x="0" y="7545"/>
                  </a:cubicBezTo>
                  <a:lnTo>
                    <a:pt x="392" y="7545"/>
                  </a:lnTo>
                  <a:cubicBezTo>
                    <a:pt x="436" y="3594"/>
                    <a:pt x="3665" y="392"/>
                    <a:pt x="7627" y="392"/>
                  </a:cubicBezTo>
                  <a:lnTo>
                    <a:pt x="20169" y="392"/>
                  </a:lnTo>
                  <a:lnTo>
                    <a:pt x="201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 name="Google Shape;1568;p41"/>
          <p:cNvSpPr txBox="1"/>
          <p:nvPr/>
        </p:nvSpPr>
        <p:spPr>
          <a:xfrm>
            <a:off x="5666208" y="1334150"/>
            <a:ext cx="1574400" cy="714300"/>
          </a:xfrm>
          <a:prstGeom prst="rect">
            <a:avLst/>
          </a:prstGeom>
          <a:noFill/>
          <a:ln>
            <a:noFill/>
          </a:ln>
        </p:spPr>
        <p:txBody>
          <a:bodyPr anchorCtr="0" anchor="ctr" bIns="91425" lIns="0" spcFirstLastPara="1" rIns="0" wrap="square" tIns="0">
            <a:noAutofit/>
          </a:bodyPr>
          <a:lstStyle/>
          <a:p>
            <a:pPr indent="0" lvl="0" marL="12700" marR="0" rtl="0" algn="l">
              <a:lnSpc>
                <a:spcPct val="100000"/>
              </a:lnSpc>
              <a:spcBef>
                <a:spcPts val="800"/>
              </a:spcBef>
              <a:spcAft>
                <a:spcPts val="0"/>
              </a:spcAft>
              <a:buSzPts val="1100"/>
              <a:buNone/>
            </a:pPr>
            <a:r>
              <a:rPr lang="en-US" sz="1100">
                <a:solidFill>
                  <a:schemeClr val="lt1"/>
                </a:solidFill>
                <a:latin typeface="Roboto Condensed Light"/>
                <a:ea typeface="Roboto Condensed Light"/>
                <a:cs typeface="Roboto Condensed Light"/>
                <a:sym typeface="Roboto Condensed Light"/>
              </a:rPr>
              <a:t>Saturn is the ringed one. It’s composed mostly of hydrogen and helium</a:t>
            </a:r>
            <a:endParaRPr sz="1100">
              <a:solidFill>
                <a:schemeClr val="lt1"/>
              </a:solidFill>
              <a:latin typeface="Roboto Condensed Light"/>
              <a:ea typeface="Roboto Condensed Light"/>
              <a:cs typeface="Roboto Condensed Light"/>
              <a:sym typeface="Roboto Condensed Light"/>
            </a:endParaRPr>
          </a:p>
        </p:txBody>
      </p:sp>
      <p:sp>
        <p:nvSpPr>
          <p:cNvPr id="1569" name="Google Shape;1569;p41"/>
          <p:cNvSpPr txBox="1"/>
          <p:nvPr/>
        </p:nvSpPr>
        <p:spPr>
          <a:xfrm>
            <a:off x="5997149" y="3301688"/>
            <a:ext cx="1574400" cy="714300"/>
          </a:xfrm>
          <a:prstGeom prst="rect">
            <a:avLst/>
          </a:prstGeom>
          <a:noFill/>
          <a:ln>
            <a:noFill/>
          </a:ln>
        </p:spPr>
        <p:txBody>
          <a:bodyPr anchorCtr="0" anchor="ctr" bIns="91425" lIns="0" spcFirstLastPara="1" rIns="0" wrap="square" tIns="0">
            <a:noAutofit/>
          </a:bodyPr>
          <a:lstStyle/>
          <a:p>
            <a:pPr indent="0" lvl="0" marL="12700" marR="0" rtl="0" algn="l">
              <a:lnSpc>
                <a:spcPct val="100000"/>
              </a:lnSpc>
              <a:spcBef>
                <a:spcPts val="800"/>
              </a:spcBef>
              <a:spcAft>
                <a:spcPts val="0"/>
              </a:spcAft>
              <a:buSzPts val="1100"/>
              <a:buNone/>
            </a:pPr>
            <a:r>
              <a:rPr lang="en-US" sz="1100">
                <a:solidFill>
                  <a:schemeClr val="lt1"/>
                </a:solidFill>
                <a:latin typeface="Roboto Condensed Light"/>
                <a:ea typeface="Roboto Condensed Light"/>
                <a:cs typeface="Roboto Condensed Light"/>
                <a:sym typeface="Roboto Condensed Light"/>
              </a:rPr>
              <a:t>Venus has a beautiful name and is the second planet from the Sun. It’s very hot</a:t>
            </a:r>
            <a:endParaRPr sz="1100">
              <a:solidFill>
                <a:schemeClr val="lt1"/>
              </a:solidFill>
              <a:latin typeface="Roboto Condensed Light"/>
              <a:ea typeface="Roboto Condensed Light"/>
              <a:cs typeface="Roboto Condensed Light"/>
              <a:sym typeface="Roboto Condensed Light"/>
            </a:endParaRPr>
          </a:p>
        </p:txBody>
      </p:sp>
      <p:sp>
        <p:nvSpPr>
          <p:cNvPr id="1570" name="Google Shape;1570;p41"/>
          <p:cNvSpPr txBox="1"/>
          <p:nvPr/>
        </p:nvSpPr>
        <p:spPr>
          <a:xfrm>
            <a:off x="1575825" y="4006850"/>
            <a:ext cx="1574400" cy="818100"/>
          </a:xfrm>
          <a:prstGeom prst="rect">
            <a:avLst/>
          </a:prstGeom>
          <a:noFill/>
          <a:ln>
            <a:noFill/>
          </a:ln>
        </p:spPr>
        <p:txBody>
          <a:bodyPr anchorCtr="0" anchor="ctr" bIns="91425" lIns="0" spcFirstLastPara="1" rIns="0" wrap="square" tIns="6700">
            <a:noAutofit/>
          </a:bodyPr>
          <a:lstStyle/>
          <a:p>
            <a:pPr indent="0" lvl="0" marL="12700" marR="0" rtl="0" algn="r">
              <a:spcBef>
                <a:spcPts val="800"/>
              </a:spcBef>
              <a:spcAft>
                <a:spcPts val="0"/>
              </a:spcAft>
              <a:buNone/>
            </a:pPr>
            <a:r>
              <a:rPr lang="en-US" sz="1100">
                <a:solidFill>
                  <a:schemeClr val="lt1"/>
                </a:solidFill>
                <a:latin typeface="Roboto Condensed Light"/>
                <a:ea typeface="Roboto Condensed Light"/>
                <a:cs typeface="Roboto Condensed Light"/>
                <a:sym typeface="Roboto Condensed Light"/>
              </a:rPr>
              <a:t>Neptune is the farthest planet from the Sun and the fourth-largest by diameter</a:t>
            </a:r>
            <a:endParaRPr sz="1100">
              <a:solidFill>
                <a:schemeClr val="lt1"/>
              </a:solidFill>
              <a:latin typeface="Roboto Condensed Light"/>
              <a:ea typeface="Roboto Condensed Light"/>
              <a:cs typeface="Roboto Condensed Light"/>
              <a:sym typeface="Roboto Condensed Light"/>
            </a:endParaRPr>
          </a:p>
        </p:txBody>
      </p:sp>
      <p:sp>
        <p:nvSpPr>
          <p:cNvPr id="1571" name="Google Shape;1571;p41"/>
          <p:cNvSpPr txBox="1"/>
          <p:nvPr/>
        </p:nvSpPr>
        <p:spPr>
          <a:xfrm>
            <a:off x="2063575" y="1951325"/>
            <a:ext cx="1619100" cy="714300"/>
          </a:xfrm>
          <a:prstGeom prst="rect">
            <a:avLst/>
          </a:prstGeom>
          <a:noFill/>
          <a:ln>
            <a:noFill/>
          </a:ln>
        </p:spPr>
        <p:txBody>
          <a:bodyPr anchorCtr="0" anchor="ctr" bIns="91425" lIns="0" spcFirstLastPara="1" rIns="0" wrap="square" tIns="0">
            <a:noAutofit/>
          </a:bodyPr>
          <a:lstStyle/>
          <a:p>
            <a:pPr indent="0" lvl="0" marL="12700" rtl="0" algn="r">
              <a:spcBef>
                <a:spcPts val="800"/>
              </a:spcBef>
              <a:spcAft>
                <a:spcPts val="0"/>
              </a:spcAft>
              <a:buNone/>
            </a:pPr>
            <a:r>
              <a:rPr lang="en-US" sz="1100">
                <a:solidFill>
                  <a:schemeClr val="lt1"/>
                </a:solidFill>
                <a:latin typeface="Roboto Condensed Light"/>
                <a:ea typeface="Roboto Condensed Light"/>
                <a:cs typeface="Roboto Condensed Light"/>
                <a:sym typeface="Roboto Condensed Light"/>
              </a:rPr>
              <a:t>Mercury is the closest planet to the Sun and the smallest one in our Solar System</a:t>
            </a:r>
            <a:endParaRPr sz="1100">
              <a:solidFill>
                <a:schemeClr val="lt1"/>
              </a:solidFill>
              <a:latin typeface="Roboto Condensed Light"/>
              <a:ea typeface="Roboto Condensed Light"/>
              <a:cs typeface="Roboto Condensed Light"/>
              <a:sym typeface="Roboto Condensed Light"/>
            </a:endParaRPr>
          </a:p>
        </p:txBody>
      </p:sp>
      <p:sp>
        <p:nvSpPr>
          <p:cNvPr id="1572" name="Google Shape;1572;p41"/>
          <p:cNvSpPr txBox="1"/>
          <p:nvPr/>
        </p:nvSpPr>
        <p:spPr>
          <a:xfrm>
            <a:off x="4063756" y="2064125"/>
            <a:ext cx="738600" cy="488700"/>
          </a:xfrm>
          <a:prstGeom prst="rect">
            <a:avLst/>
          </a:prstGeom>
          <a:noFill/>
          <a:ln>
            <a:noFill/>
          </a:ln>
        </p:spPr>
        <p:txBody>
          <a:bodyPr anchorCtr="0" anchor="ctr" bIns="91425" lIns="0" spcFirstLastPara="1" rIns="0" wrap="square" tIns="0">
            <a:noAutofit/>
          </a:bodyPr>
          <a:lstStyle/>
          <a:p>
            <a:pPr indent="0" lvl="0" marL="12700" rtl="0" algn="l">
              <a:spcBef>
                <a:spcPts val="800"/>
              </a:spcBef>
              <a:spcAft>
                <a:spcPts val="0"/>
              </a:spcAft>
              <a:buNone/>
            </a:pPr>
            <a:r>
              <a:rPr lang="en-US">
                <a:solidFill>
                  <a:schemeClr val="lt1"/>
                </a:solidFill>
                <a:latin typeface="Joti One"/>
                <a:ea typeface="Joti One"/>
                <a:cs typeface="Joti One"/>
                <a:sym typeface="Joti One"/>
              </a:rPr>
              <a:t>Step 2</a:t>
            </a:r>
            <a:endParaRPr>
              <a:solidFill>
                <a:schemeClr val="lt1"/>
              </a:solidFill>
              <a:latin typeface="Joti One"/>
              <a:ea typeface="Joti One"/>
              <a:cs typeface="Joti One"/>
              <a:sym typeface="Joti One"/>
            </a:endParaRPr>
          </a:p>
        </p:txBody>
      </p:sp>
      <p:sp>
        <p:nvSpPr>
          <p:cNvPr id="1573" name="Google Shape;1573;p41"/>
          <p:cNvSpPr txBox="1"/>
          <p:nvPr/>
        </p:nvSpPr>
        <p:spPr>
          <a:xfrm>
            <a:off x="4879701" y="3414525"/>
            <a:ext cx="738600" cy="488700"/>
          </a:xfrm>
          <a:prstGeom prst="rect">
            <a:avLst/>
          </a:prstGeom>
          <a:noFill/>
          <a:ln>
            <a:noFill/>
          </a:ln>
        </p:spPr>
        <p:txBody>
          <a:bodyPr anchorCtr="0" anchor="ctr" bIns="91425" lIns="0" spcFirstLastPara="1" rIns="0" wrap="square" tIns="0">
            <a:noAutofit/>
          </a:bodyPr>
          <a:lstStyle/>
          <a:p>
            <a:pPr indent="0" lvl="0" marL="12700" rtl="0" algn="r">
              <a:spcBef>
                <a:spcPts val="800"/>
              </a:spcBef>
              <a:spcAft>
                <a:spcPts val="0"/>
              </a:spcAft>
              <a:buNone/>
            </a:pPr>
            <a:r>
              <a:rPr lang="en-US">
                <a:solidFill>
                  <a:schemeClr val="lt1"/>
                </a:solidFill>
                <a:latin typeface="Joti One"/>
                <a:ea typeface="Joti One"/>
                <a:cs typeface="Joti One"/>
                <a:sym typeface="Joti One"/>
              </a:rPr>
              <a:t>Step 3</a:t>
            </a:r>
            <a:endParaRPr>
              <a:solidFill>
                <a:schemeClr val="lt1"/>
              </a:solidFill>
              <a:latin typeface="Joti One"/>
              <a:ea typeface="Joti One"/>
              <a:cs typeface="Joti One"/>
              <a:sym typeface="Joti One"/>
            </a:endParaRPr>
          </a:p>
        </p:txBody>
      </p:sp>
      <p:sp>
        <p:nvSpPr>
          <p:cNvPr id="1574" name="Google Shape;1574;p41"/>
          <p:cNvSpPr txBox="1"/>
          <p:nvPr/>
        </p:nvSpPr>
        <p:spPr>
          <a:xfrm>
            <a:off x="4770713" y="1265179"/>
            <a:ext cx="738600" cy="488700"/>
          </a:xfrm>
          <a:prstGeom prst="rect">
            <a:avLst/>
          </a:prstGeom>
          <a:noFill/>
          <a:ln>
            <a:noFill/>
          </a:ln>
        </p:spPr>
        <p:txBody>
          <a:bodyPr anchorCtr="0" anchor="ctr" bIns="91425" lIns="0" spcFirstLastPara="1" rIns="0" wrap="square" tIns="0">
            <a:noAutofit/>
          </a:bodyPr>
          <a:lstStyle/>
          <a:p>
            <a:pPr indent="0" lvl="0" marL="12700" rtl="0" algn="r">
              <a:spcBef>
                <a:spcPts val="800"/>
              </a:spcBef>
              <a:spcAft>
                <a:spcPts val="0"/>
              </a:spcAft>
              <a:buNone/>
            </a:pPr>
            <a:r>
              <a:rPr lang="en-US">
                <a:solidFill>
                  <a:schemeClr val="lt1"/>
                </a:solidFill>
                <a:latin typeface="Joti One"/>
                <a:ea typeface="Joti One"/>
                <a:cs typeface="Joti One"/>
                <a:sym typeface="Joti One"/>
              </a:rPr>
              <a:t>Step 1</a:t>
            </a:r>
            <a:endParaRPr>
              <a:solidFill>
                <a:schemeClr val="lt1"/>
              </a:solidFill>
              <a:latin typeface="Joti One"/>
              <a:ea typeface="Joti One"/>
              <a:cs typeface="Joti One"/>
              <a:sym typeface="Joti One"/>
            </a:endParaRPr>
          </a:p>
        </p:txBody>
      </p:sp>
      <p:sp>
        <p:nvSpPr>
          <p:cNvPr id="1575" name="Google Shape;1575;p41"/>
          <p:cNvSpPr txBox="1"/>
          <p:nvPr/>
        </p:nvSpPr>
        <p:spPr>
          <a:xfrm>
            <a:off x="3307125" y="3981968"/>
            <a:ext cx="738600" cy="488700"/>
          </a:xfrm>
          <a:prstGeom prst="rect">
            <a:avLst/>
          </a:prstGeom>
          <a:noFill/>
          <a:ln>
            <a:noFill/>
          </a:ln>
        </p:spPr>
        <p:txBody>
          <a:bodyPr anchorCtr="0" anchor="ctr" bIns="91425" lIns="0" spcFirstLastPara="1" rIns="0" wrap="square" tIns="0">
            <a:noAutofit/>
          </a:bodyPr>
          <a:lstStyle/>
          <a:p>
            <a:pPr indent="0" lvl="0" marL="12700" rtl="0" algn="l">
              <a:spcBef>
                <a:spcPts val="800"/>
              </a:spcBef>
              <a:spcAft>
                <a:spcPts val="0"/>
              </a:spcAft>
              <a:buNone/>
            </a:pPr>
            <a:r>
              <a:rPr lang="en-US">
                <a:solidFill>
                  <a:schemeClr val="lt1"/>
                </a:solidFill>
                <a:latin typeface="Joti One"/>
                <a:ea typeface="Joti One"/>
                <a:cs typeface="Joti One"/>
                <a:sym typeface="Joti One"/>
              </a:rPr>
              <a:t>Step 4</a:t>
            </a:r>
            <a:endParaRPr>
              <a:solidFill>
                <a:schemeClr val="lt1"/>
              </a:solidFill>
              <a:latin typeface="Joti One"/>
              <a:ea typeface="Joti One"/>
              <a:cs typeface="Joti One"/>
              <a:sym typeface="Joti One"/>
            </a:endParaRPr>
          </a:p>
        </p:txBody>
      </p:sp>
      <p:grpSp>
        <p:nvGrpSpPr>
          <p:cNvPr id="1576" name="Google Shape;1576;p41"/>
          <p:cNvGrpSpPr/>
          <p:nvPr/>
        </p:nvGrpSpPr>
        <p:grpSpPr>
          <a:xfrm>
            <a:off x="3901781" y="1175645"/>
            <a:ext cx="686227" cy="585333"/>
            <a:chOff x="5794823" y="394529"/>
            <a:chExt cx="1647605" cy="1405361"/>
          </a:xfrm>
        </p:grpSpPr>
        <p:sp>
          <p:nvSpPr>
            <p:cNvPr id="1577" name="Google Shape;1577;p41"/>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1"/>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 name="Google Shape;1579;p41"/>
          <p:cNvGrpSpPr/>
          <p:nvPr/>
        </p:nvGrpSpPr>
        <p:grpSpPr>
          <a:xfrm rot="-9300634">
            <a:off x="4209642" y="4384496"/>
            <a:ext cx="498434" cy="425150"/>
            <a:chOff x="5794823" y="394529"/>
            <a:chExt cx="1647605" cy="1405361"/>
          </a:xfrm>
        </p:grpSpPr>
        <p:sp>
          <p:nvSpPr>
            <p:cNvPr id="1580" name="Google Shape;1580;p41"/>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1"/>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 name="Google Shape;1582;p41"/>
          <p:cNvGrpSpPr/>
          <p:nvPr/>
        </p:nvGrpSpPr>
        <p:grpSpPr>
          <a:xfrm rot="3908514">
            <a:off x="5543780" y="2906032"/>
            <a:ext cx="373518" cy="318473"/>
            <a:chOff x="5794823" y="394529"/>
            <a:chExt cx="1647605" cy="1405361"/>
          </a:xfrm>
        </p:grpSpPr>
        <p:sp>
          <p:nvSpPr>
            <p:cNvPr id="1583" name="Google Shape;1583;p41"/>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1"/>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588" name="Shape 1588"/>
        <p:cNvGrpSpPr/>
        <p:nvPr/>
      </p:nvGrpSpPr>
      <p:grpSpPr>
        <a:xfrm>
          <a:off x="0" y="0"/>
          <a:ext cx="0" cy="0"/>
          <a:chOff x="0" y="0"/>
          <a:chExt cx="0" cy="0"/>
        </a:xfrm>
      </p:grpSpPr>
      <p:sp>
        <p:nvSpPr>
          <p:cNvPr id="1589" name="Google Shape;1589;p42"/>
          <p:cNvSpPr txBox="1"/>
          <p:nvPr/>
        </p:nvSpPr>
        <p:spPr>
          <a:xfrm>
            <a:off x="1136397" y="3526201"/>
            <a:ext cx="1546200" cy="453300"/>
          </a:xfrm>
          <a:prstGeom prst="rect">
            <a:avLst/>
          </a:prstGeom>
          <a:noFill/>
          <a:ln>
            <a:noFill/>
          </a:ln>
        </p:spPr>
        <p:txBody>
          <a:bodyPr anchorCtr="0" anchor="t" bIns="0" lIns="0" spcFirstLastPara="1" rIns="0" wrap="square" tIns="6350">
            <a:noAutofit/>
          </a:bodyPr>
          <a:lstStyle/>
          <a:p>
            <a:pPr indent="0" lvl="0" marL="0" rtl="0" algn="r">
              <a:spcBef>
                <a:spcPts val="0"/>
              </a:spcBef>
              <a:spcAft>
                <a:spcPts val="0"/>
              </a:spcAft>
              <a:buClr>
                <a:schemeClr val="dk1"/>
              </a:buClr>
              <a:buSzPts val="600"/>
              <a:buFont typeface="Arial"/>
              <a:buNone/>
            </a:pPr>
            <a:r>
              <a:rPr lang="en-US" sz="1000">
                <a:solidFill>
                  <a:schemeClr val="lt1"/>
                </a:solidFill>
                <a:latin typeface="Roboto Condensed Light"/>
                <a:ea typeface="Roboto Condensed Light"/>
                <a:cs typeface="Roboto Condensed Light"/>
                <a:sym typeface="Roboto Condensed Light"/>
              </a:rPr>
              <a:t>Venus has a beautiful name, but it’s terribly hot</a:t>
            </a:r>
            <a:endParaRPr sz="1000">
              <a:solidFill>
                <a:schemeClr val="lt1"/>
              </a:solidFill>
              <a:latin typeface="Roboto Condensed Light"/>
              <a:ea typeface="Roboto Condensed Light"/>
              <a:cs typeface="Roboto Condensed Light"/>
              <a:sym typeface="Roboto Condensed Light"/>
            </a:endParaRPr>
          </a:p>
        </p:txBody>
      </p:sp>
      <p:sp>
        <p:nvSpPr>
          <p:cNvPr id="1590" name="Google Shape;1590;p42"/>
          <p:cNvSpPr txBox="1"/>
          <p:nvPr/>
        </p:nvSpPr>
        <p:spPr>
          <a:xfrm>
            <a:off x="6461381" y="2327713"/>
            <a:ext cx="1546200" cy="453300"/>
          </a:xfrm>
          <a:prstGeom prst="rect">
            <a:avLst/>
          </a:prstGeom>
          <a:noFill/>
          <a:ln>
            <a:noFill/>
          </a:ln>
        </p:spPr>
        <p:txBody>
          <a:bodyPr anchorCtr="0" anchor="t" bIns="0" lIns="0" spcFirstLastPara="1" rIns="0" wrap="square" tIns="6350">
            <a:noAutofit/>
          </a:bodyPr>
          <a:lstStyle/>
          <a:p>
            <a:pPr indent="0" lvl="0" marL="12700" marR="0" rtl="0" algn="l">
              <a:lnSpc>
                <a:spcPct val="100000"/>
              </a:lnSpc>
              <a:spcBef>
                <a:spcPts val="0"/>
              </a:spcBef>
              <a:spcAft>
                <a:spcPts val="0"/>
              </a:spcAft>
              <a:buNone/>
            </a:pPr>
            <a:r>
              <a:rPr lang="en-US" sz="1000">
                <a:solidFill>
                  <a:schemeClr val="lt1"/>
                </a:solidFill>
                <a:latin typeface="Roboto Condensed Light"/>
                <a:ea typeface="Roboto Condensed Light"/>
                <a:cs typeface="Roboto Condensed Light"/>
                <a:sym typeface="Roboto Condensed Light"/>
              </a:rPr>
              <a:t>Mercury is the closest planet to the Sun</a:t>
            </a:r>
            <a:endParaRPr sz="1000">
              <a:solidFill>
                <a:schemeClr val="lt1"/>
              </a:solidFill>
              <a:latin typeface="Roboto Condensed Light"/>
              <a:ea typeface="Roboto Condensed Light"/>
              <a:cs typeface="Roboto Condensed Light"/>
              <a:sym typeface="Roboto Condensed Light"/>
            </a:endParaRPr>
          </a:p>
          <a:p>
            <a:pPr indent="0" lvl="0" marL="12700" marR="0" rtl="0" algn="l">
              <a:lnSpc>
                <a:spcPct val="100000"/>
              </a:lnSpc>
              <a:spcBef>
                <a:spcPts val="0"/>
              </a:spcBef>
              <a:spcAft>
                <a:spcPts val="0"/>
              </a:spcAft>
              <a:buNone/>
            </a:pPr>
            <a:r>
              <a:rPr lang="en-US" sz="700">
                <a:solidFill>
                  <a:schemeClr val="lt1"/>
                </a:solidFill>
                <a:latin typeface="Roboto Condensed Light"/>
                <a:ea typeface="Roboto Condensed Light"/>
                <a:cs typeface="Roboto Condensed Light"/>
                <a:sym typeface="Roboto Condensed Light"/>
              </a:rPr>
              <a:t> </a:t>
            </a:r>
            <a:endParaRPr sz="700">
              <a:solidFill>
                <a:schemeClr val="lt1"/>
              </a:solidFill>
              <a:latin typeface="Roboto Condensed Light"/>
              <a:ea typeface="Roboto Condensed Light"/>
              <a:cs typeface="Roboto Condensed Light"/>
              <a:sym typeface="Roboto Condensed Light"/>
            </a:endParaRPr>
          </a:p>
        </p:txBody>
      </p:sp>
      <p:sp>
        <p:nvSpPr>
          <p:cNvPr id="1591" name="Google Shape;1591;p42"/>
          <p:cNvSpPr txBox="1"/>
          <p:nvPr/>
        </p:nvSpPr>
        <p:spPr>
          <a:xfrm>
            <a:off x="1136400" y="2327714"/>
            <a:ext cx="1546200" cy="453300"/>
          </a:xfrm>
          <a:prstGeom prst="rect">
            <a:avLst/>
          </a:prstGeom>
          <a:noFill/>
          <a:ln>
            <a:noFill/>
          </a:ln>
        </p:spPr>
        <p:txBody>
          <a:bodyPr anchorCtr="0" anchor="t" bIns="0" lIns="0" spcFirstLastPara="1" rIns="0" wrap="square" tIns="6350">
            <a:noAutofit/>
          </a:bodyPr>
          <a:lstStyle/>
          <a:p>
            <a:pPr indent="0" lvl="0" marL="12700" marR="0" rtl="0" algn="r">
              <a:lnSpc>
                <a:spcPct val="100000"/>
              </a:lnSpc>
              <a:spcBef>
                <a:spcPts val="0"/>
              </a:spcBef>
              <a:spcAft>
                <a:spcPts val="0"/>
              </a:spcAft>
              <a:buNone/>
            </a:pPr>
            <a:r>
              <a:rPr lang="en-US" sz="1000">
                <a:solidFill>
                  <a:schemeClr val="lt1"/>
                </a:solidFill>
                <a:latin typeface="Roboto Condensed Light"/>
                <a:ea typeface="Roboto Condensed Light"/>
                <a:cs typeface="Roboto Condensed Light"/>
                <a:sym typeface="Roboto Condensed Light"/>
              </a:rPr>
              <a:t>Despite being red, Mars is actually a cold place</a:t>
            </a:r>
            <a:endParaRPr sz="1000">
              <a:solidFill>
                <a:schemeClr val="lt1"/>
              </a:solidFill>
              <a:latin typeface="Roboto Condensed Light"/>
              <a:ea typeface="Roboto Condensed Light"/>
              <a:cs typeface="Roboto Condensed Light"/>
              <a:sym typeface="Roboto Condensed Light"/>
            </a:endParaRPr>
          </a:p>
        </p:txBody>
      </p:sp>
      <p:sp>
        <p:nvSpPr>
          <p:cNvPr id="1592" name="Google Shape;1592;p42"/>
          <p:cNvSpPr txBox="1"/>
          <p:nvPr/>
        </p:nvSpPr>
        <p:spPr>
          <a:xfrm>
            <a:off x="6461381" y="3526187"/>
            <a:ext cx="1546200" cy="453300"/>
          </a:xfrm>
          <a:prstGeom prst="rect">
            <a:avLst/>
          </a:prstGeom>
          <a:noFill/>
          <a:ln>
            <a:noFill/>
          </a:ln>
        </p:spPr>
        <p:txBody>
          <a:bodyPr anchorCtr="0" anchor="t" bIns="0" lIns="0" spcFirstLastPara="1" rIns="0" wrap="square" tIns="6350">
            <a:noAutofit/>
          </a:bodyPr>
          <a:lstStyle/>
          <a:p>
            <a:pPr indent="0" lvl="0" marL="12700" marR="0" rtl="0" algn="l">
              <a:lnSpc>
                <a:spcPct val="100000"/>
              </a:lnSpc>
              <a:spcBef>
                <a:spcPts val="0"/>
              </a:spcBef>
              <a:spcAft>
                <a:spcPts val="0"/>
              </a:spcAft>
              <a:buNone/>
            </a:pPr>
            <a:r>
              <a:rPr lang="en-US" sz="1000">
                <a:solidFill>
                  <a:schemeClr val="lt1"/>
                </a:solidFill>
                <a:latin typeface="Roboto Condensed Light"/>
                <a:ea typeface="Roboto Condensed Light"/>
                <a:cs typeface="Roboto Condensed Light"/>
                <a:sym typeface="Roboto Condensed Light"/>
              </a:rPr>
              <a:t>Neptune is the farthest planet from the Sun</a:t>
            </a:r>
            <a:endParaRPr sz="1000">
              <a:solidFill>
                <a:schemeClr val="lt1"/>
              </a:solidFill>
              <a:latin typeface="Roboto Condensed Light"/>
              <a:ea typeface="Roboto Condensed Light"/>
              <a:cs typeface="Roboto Condensed Light"/>
              <a:sym typeface="Roboto Condensed Light"/>
            </a:endParaRPr>
          </a:p>
          <a:p>
            <a:pPr indent="0" lvl="0" marL="12700" marR="0" rtl="0" algn="l">
              <a:lnSpc>
                <a:spcPct val="100000"/>
              </a:lnSpc>
              <a:spcBef>
                <a:spcPts val="0"/>
              </a:spcBef>
              <a:spcAft>
                <a:spcPts val="0"/>
              </a:spcAft>
              <a:buNone/>
            </a:pPr>
            <a:r>
              <a:rPr lang="en-US" sz="700">
                <a:solidFill>
                  <a:schemeClr val="lt1"/>
                </a:solidFill>
                <a:latin typeface="Roboto Condensed Light"/>
                <a:ea typeface="Roboto Condensed Light"/>
                <a:cs typeface="Roboto Condensed Light"/>
                <a:sym typeface="Roboto Condensed Light"/>
              </a:rPr>
              <a:t> </a:t>
            </a:r>
            <a:endParaRPr sz="700">
              <a:solidFill>
                <a:schemeClr val="lt1"/>
              </a:solidFill>
              <a:latin typeface="Roboto Condensed Light"/>
              <a:ea typeface="Roboto Condensed Light"/>
              <a:cs typeface="Roboto Condensed Light"/>
              <a:sym typeface="Roboto Condensed Light"/>
            </a:endParaRPr>
          </a:p>
        </p:txBody>
      </p:sp>
      <p:sp>
        <p:nvSpPr>
          <p:cNvPr id="1593" name="Google Shape;1593;p42"/>
          <p:cNvSpPr txBox="1"/>
          <p:nvPr/>
        </p:nvSpPr>
        <p:spPr>
          <a:xfrm>
            <a:off x="1136397" y="3048175"/>
            <a:ext cx="1546200" cy="453300"/>
          </a:xfrm>
          <a:prstGeom prst="rect">
            <a:avLst/>
          </a:prstGeom>
          <a:noFill/>
          <a:ln>
            <a:noFill/>
          </a:ln>
        </p:spPr>
        <p:txBody>
          <a:bodyPr anchorCtr="0" anchor="b" bIns="0" lIns="0" spcFirstLastPara="1" rIns="0" wrap="square" tIns="6350">
            <a:noAutofit/>
          </a:bodyPr>
          <a:lstStyle/>
          <a:p>
            <a:pPr indent="0" lvl="0" marL="0" rtl="0" algn="r">
              <a:spcBef>
                <a:spcPts val="0"/>
              </a:spcBef>
              <a:spcAft>
                <a:spcPts val="0"/>
              </a:spcAft>
              <a:buClr>
                <a:schemeClr val="dk1"/>
              </a:buClr>
              <a:buSzPts val="600"/>
              <a:buFont typeface="Arial"/>
              <a:buNone/>
            </a:pPr>
            <a:r>
              <a:rPr b="1" lang="en-US">
                <a:solidFill>
                  <a:schemeClr val="accent2"/>
                </a:solidFill>
                <a:latin typeface="Joti One"/>
                <a:ea typeface="Joti One"/>
                <a:cs typeface="Joti One"/>
                <a:sym typeface="Joti One"/>
              </a:rPr>
              <a:t>15%</a:t>
            </a:r>
            <a:br>
              <a:rPr b="1" lang="en-US">
                <a:solidFill>
                  <a:schemeClr val="accent2"/>
                </a:solidFill>
                <a:latin typeface="Joti One"/>
                <a:ea typeface="Joti One"/>
                <a:cs typeface="Joti One"/>
                <a:sym typeface="Joti One"/>
              </a:rPr>
            </a:br>
            <a:r>
              <a:rPr b="1" lang="en-US">
                <a:solidFill>
                  <a:schemeClr val="accent2"/>
                </a:solidFill>
                <a:latin typeface="Joti One"/>
                <a:ea typeface="Joti One"/>
                <a:cs typeface="Joti One"/>
                <a:sym typeface="Joti One"/>
              </a:rPr>
              <a:t>Venus</a:t>
            </a:r>
            <a:endParaRPr b="1">
              <a:solidFill>
                <a:schemeClr val="accent2"/>
              </a:solidFill>
              <a:latin typeface="Joti One"/>
              <a:ea typeface="Joti One"/>
              <a:cs typeface="Joti One"/>
              <a:sym typeface="Joti One"/>
            </a:endParaRPr>
          </a:p>
        </p:txBody>
      </p:sp>
      <p:sp>
        <p:nvSpPr>
          <p:cNvPr id="1594" name="Google Shape;1594;p42"/>
          <p:cNvSpPr txBox="1"/>
          <p:nvPr/>
        </p:nvSpPr>
        <p:spPr>
          <a:xfrm>
            <a:off x="1136400" y="1849688"/>
            <a:ext cx="1546200" cy="453300"/>
          </a:xfrm>
          <a:prstGeom prst="rect">
            <a:avLst/>
          </a:prstGeom>
          <a:noFill/>
          <a:ln>
            <a:noFill/>
          </a:ln>
        </p:spPr>
        <p:txBody>
          <a:bodyPr anchorCtr="0" anchor="b" bIns="0" lIns="0" spcFirstLastPara="1" rIns="0" wrap="square" tIns="6350">
            <a:noAutofit/>
          </a:bodyPr>
          <a:lstStyle/>
          <a:p>
            <a:pPr indent="0" lvl="0" marL="12700" marR="0" rtl="0" algn="r">
              <a:lnSpc>
                <a:spcPct val="100000"/>
              </a:lnSpc>
              <a:spcBef>
                <a:spcPts val="0"/>
              </a:spcBef>
              <a:spcAft>
                <a:spcPts val="0"/>
              </a:spcAft>
              <a:buNone/>
            </a:pPr>
            <a:r>
              <a:rPr b="1" lang="en-US">
                <a:solidFill>
                  <a:schemeClr val="dk2"/>
                </a:solidFill>
                <a:latin typeface="Joti One"/>
                <a:ea typeface="Joti One"/>
                <a:cs typeface="Joti One"/>
                <a:sym typeface="Joti One"/>
              </a:rPr>
              <a:t>45%</a:t>
            </a:r>
            <a:br>
              <a:rPr b="1" lang="en-US">
                <a:solidFill>
                  <a:schemeClr val="dk2"/>
                </a:solidFill>
                <a:latin typeface="Joti One"/>
                <a:ea typeface="Joti One"/>
                <a:cs typeface="Joti One"/>
                <a:sym typeface="Joti One"/>
              </a:rPr>
            </a:br>
            <a:r>
              <a:rPr b="1" lang="en-US">
                <a:solidFill>
                  <a:schemeClr val="dk2"/>
                </a:solidFill>
                <a:latin typeface="Joti One"/>
                <a:ea typeface="Joti One"/>
                <a:cs typeface="Joti One"/>
                <a:sym typeface="Joti One"/>
              </a:rPr>
              <a:t>Mars</a:t>
            </a:r>
            <a:endParaRPr b="1">
              <a:solidFill>
                <a:schemeClr val="dk2"/>
              </a:solidFill>
              <a:latin typeface="Joti One"/>
              <a:ea typeface="Joti One"/>
              <a:cs typeface="Joti One"/>
              <a:sym typeface="Joti One"/>
            </a:endParaRPr>
          </a:p>
        </p:txBody>
      </p:sp>
      <p:sp>
        <p:nvSpPr>
          <p:cNvPr id="1595" name="Google Shape;1595;p42"/>
          <p:cNvSpPr txBox="1"/>
          <p:nvPr/>
        </p:nvSpPr>
        <p:spPr>
          <a:xfrm>
            <a:off x="6461377" y="3048175"/>
            <a:ext cx="1546200" cy="453300"/>
          </a:xfrm>
          <a:prstGeom prst="rect">
            <a:avLst/>
          </a:prstGeom>
          <a:noFill/>
          <a:ln>
            <a:noFill/>
          </a:ln>
        </p:spPr>
        <p:txBody>
          <a:bodyPr anchorCtr="0" anchor="b" bIns="0" lIns="0" spcFirstLastPara="1" rIns="0" wrap="square" tIns="6350">
            <a:noAutofit/>
          </a:bodyPr>
          <a:lstStyle/>
          <a:p>
            <a:pPr indent="0" lvl="0" marL="0" rtl="0" algn="l">
              <a:spcBef>
                <a:spcPts val="0"/>
              </a:spcBef>
              <a:spcAft>
                <a:spcPts val="0"/>
              </a:spcAft>
              <a:buClr>
                <a:schemeClr val="dk1"/>
              </a:buClr>
              <a:buSzPts val="600"/>
              <a:buFont typeface="Arial"/>
              <a:buNone/>
            </a:pPr>
            <a:r>
              <a:rPr b="1" lang="en-US">
                <a:solidFill>
                  <a:schemeClr val="accent1"/>
                </a:solidFill>
                <a:latin typeface="Joti One"/>
                <a:ea typeface="Joti One"/>
                <a:cs typeface="Joti One"/>
                <a:sym typeface="Joti One"/>
              </a:rPr>
              <a:t>30%</a:t>
            </a:r>
            <a:br>
              <a:rPr b="1" lang="en-US">
                <a:solidFill>
                  <a:schemeClr val="accent1"/>
                </a:solidFill>
                <a:latin typeface="Joti One"/>
                <a:ea typeface="Joti One"/>
                <a:cs typeface="Joti One"/>
                <a:sym typeface="Joti One"/>
              </a:rPr>
            </a:br>
            <a:r>
              <a:rPr b="1" lang="en-US">
                <a:solidFill>
                  <a:schemeClr val="accent1"/>
                </a:solidFill>
                <a:latin typeface="Joti One"/>
                <a:ea typeface="Joti One"/>
                <a:cs typeface="Joti One"/>
                <a:sym typeface="Joti One"/>
              </a:rPr>
              <a:t>Neptune</a:t>
            </a:r>
            <a:endParaRPr b="1">
              <a:solidFill>
                <a:schemeClr val="accent1"/>
              </a:solidFill>
              <a:latin typeface="Joti One"/>
              <a:ea typeface="Joti One"/>
              <a:cs typeface="Joti One"/>
              <a:sym typeface="Joti One"/>
            </a:endParaRPr>
          </a:p>
        </p:txBody>
      </p:sp>
      <p:sp>
        <p:nvSpPr>
          <p:cNvPr id="1596" name="Google Shape;1596;p42"/>
          <p:cNvSpPr txBox="1"/>
          <p:nvPr/>
        </p:nvSpPr>
        <p:spPr>
          <a:xfrm>
            <a:off x="6461381" y="1849688"/>
            <a:ext cx="1546200" cy="453300"/>
          </a:xfrm>
          <a:prstGeom prst="rect">
            <a:avLst/>
          </a:prstGeom>
          <a:noFill/>
          <a:ln>
            <a:noFill/>
          </a:ln>
        </p:spPr>
        <p:txBody>
          <a:bodyPr anchorCtr="0" anchor="b" bIns="0" lIns="0" spcFirstLastPara="1" rIns="0" wrap="square" tIns="6350">
            <a:noAutofit/>
          </a:bodyPr>
          <a:lstStyle/>
          <a:p>
            <a:pPr indent="0" lvl="0" marL="12700" marR="0" rtl="0" algn="l">
              <a:lnSpc>
                <a:spcPct val="100000"/>
              </a:lnSpc>
              <a:spcBef>
                <a:spcPts val="0"/>
              </a:spcBef>
              <a:spcAft>
                <a:spcPts val="0"/>
              </a:spcAft>
              <a:buNone/>
            </a:pPr>
            <a:r>
              <a:rPr b="1" lang="en-US">
                <a:solidFill>
                  <a:schemeClr val="lt1"/>
                </a:solidFill>
                <a:latin typeface="Joti One"/>
                <a:ea typeface="Joti One"/>
                <a:cs typeface="Joti One"/>
                <a:sym typeface="Joti One"/>
              </a:rPr>
              <a:t>10%</a:t>
            </a:r>
            <a:br>
              <a:rPr b="1" lang="en-US">
                <a:solidFill>
                  <a:schemeClr val="lt1"/>
                </a:solidFill>
                <a:latin typeface="Joti One"/>
                <a:ea typeface="Joti One"/>
                <a:cs typeface="Joti One"/>
                <a:sym typeface="Joti One"/>
              </a:rPr>
            </a:br>
            <a:r>
              <a:rPr b="1" lang="en-US">
                <a:solidFill>
                  <a:schemeClr val="lt1"/>
                </a:solidFill>
                <a:latin typeface="Joti One"/>
                <a:ea typeface="Joti One"/>
                <a:cs typeface="Joti One"/>
                <a:sym typeface="Joti One"/>
              </a:rPr>
              <a:t>Mercury</a:t>
            </a:r>
            <a:endParaRPr b="1">
              <a:solidFill>
                <a:schemeClr val="lt1"/>
              </a:solidFill>
              <a:latin typeface="Joti One"/>
              <a:ea typeface="Joti One"/>
              <a:cs typeface="Joti One"/>
              <a:sym typeface="Joti One"/>
            </a:endParaRPr>
          </a:p>
        </p:txBody>
      </p:sp>
      <p:pic>
        <p:nvPicPr>
          <p:cNvPr id="1597" name="Google Shape;1597;p42" title="Gráfico">
            <a:hlinkClick r:id="rId3"/>
          </p:cNvPr>
          <p:cNvPicPr preferRelativeResize="0"/>
          <p:nvPr/>
        </p:nvPicPr>
        <p:blipFill rotWithShape="1">
          <a:blip r:embed="rId4">
            <a:alphaModFix/>
          </a:blip>
          <a:srcRect b="0" l="18478" r="18478" t="0"/>
          <a:stretch/>
        </p:blipFill>
        <p:spPr>
          <a:xfrm>
            <a:off x="3082887" y="1454692"/>
            <a:ext cx="2978224" cy="2919808"/>
          </a:xfrm>
          <a:prstGeom prst="rect">
            <a:avLst/>
          </a:prstGeom>
          <a:noFill/>
          <a:ln>
            <a:noFill/>
          </a:ln>
        </p:spPr>
      </p:pic>
      <p:grpSp>
        <p:nvGrpSpPr>
          <p:cNvPr id="1598" name="Google Shape;1598;p42"/>
          <p:cNvGrpSpPr/>
          <p:nvPr/>
        </p:nvGrpSpPr>
        <p:grpSpPr>
          <a:xfrm>
            <a:off x="2818575" y="2164988"/>
            <a:ext cx="3511663" cy="1336475"/>
            <a:chOff x="2818575" y="2164988"/>
            <a:chExt cx="3511663" cy="1336475"/>
          </a:xfrm>
        </p:grpSpPr>
        <p:sp>
          <p:nvSpPr>
            <p:cNvPr id="1599" name="Google Shape;1599;p42"/>
            <p:cNvSpPr/>
            <p:nvPr/>
          </p:nvSpPr>
          <p:spPr>
            <a:xfrm>
              <a:off x="2818575" y="2164988"/>
              <a:ext cx="138000" cy="138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2"/>
            <p:cNvSpPr/>
            <p:nvPr/>
          </p:nvSpPr>
          <p:spPr>
            <a:xfrm>
              <a:off x="2818575" y="3363463"/>
              <a:ext cx="138000" cy="138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2"/>
            <p:cNvSpPr/>
            <p:nvPr/>
          </p:nvSpPr>
          <p:spPr>
            <a:xfrm>
              <a:off x="6192238" y="2164988"/>
              <a:ext cx="138000" cy="138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2"/>
            <p:cNvSpPr/>
            <p:nvPr/>
          </p:nvSpPr>
          <p:spPr>
            <a:xfrm>
              <a:off x="6192238" y="3363463"/>
              <a:ext cx="138000" cy="138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 name="Google Shape;1603;p42"/>
          <p:cNvGrpSpPr/>
          <p:nvPr/>
        </p:nvGrpSpPr>
        <p:grpSpPr>
          <a:xfrm>
            <a:off x="4636745" y="1201069"/>
            <a:ext cx="1177368" cy="756377"/>
            <a:chOff x="4636745" y="1201069"/>
            <a:chExt cx="1177368" cy="756377"/>
          </a:xfrm>
        </p:grpSpPr>
        <p:grpSp>
          <p:nvGrpSpPr>
            <p:cNvPr id="1604" name="Google Shape;1604;p42"/>
            <p:cNvGrpSpPr/>
            <p:nvPr/>
          </p:nvGrpSpPr>
          <p:grpSpPr>
            <a:xfrm rot="3392685">
              <a:off x="4935515" y="1331981"/>
              <a:ext cx="579800" cy="494553"/>
              <a:chOff x="5794823" y="394529"/>
              <a:chExt cx="1647605" cy="1405361"/>
            </a:xfrm>
          </p:grpSpPr>
          <p:sp>
            <p:nvSpPr>
              <p:cNvPr id="1605" name="Google Shape;1605;p42"/>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2"/>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42"/>
            <p:cNvGrpSpPr/>
            <p:nvPr/>
          </p:nvGrpSpPr>
          <p:grpSpPr>
            <a:xfrm flipH="1">
              <a:off x="4636745" y="1272658"/>
              <a:ext cx="1177368" cy="511093"/>
              <a:chOff x="5085720" y="658171"/>
              <a:chExt cx="2249891" cy="976673"/>
            </a:xfrm>
          </p:grpSpPr>
          <p:sp>
            <p:nvSpPr>
              <p:cNvPr id="1608" name="Google Shape;1608;p42"/>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2"/>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2"/>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2"/>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2"/>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2"/>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2"/>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2"/>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2"/>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17" name="Google Shape;1617;p42"/>
          <p:cNvSpPr txBox="1"/>
          <p:nvPr>
            <p:ph type="title"/>
          </p:nvPr>
        </p:nvSpPr>
        <p:spPr>
          <a:xfrm>
            <a:off x="1622125" y="341500"/>
            <a:ext cx="58998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If you want to modify this graph, click on it, follow the link, change the data and replace it</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621" name="Shape 1621"/>
        <p:cNvGrpSpPr/>
        <p:nvPr/>
      </p:nvGrpSpPr>
      <p:grpSpPr>
        <a:xfrm>
          <a:off x="0" y="0"/>
          <a:ext cx="0" cy="0"/>
          <a:chOff x="0" y="0"/>
          <a:chExt cx="0" cy="0"/>
        </a:xfrm>
      </p:grpSpPr>
      <p:grpSp>
        <p:nvGrpSpPr>
          <p:cNvPr id="1622" name="Google Shape;1622;p43"/>
          <p:cNvGrpSpPr/>
          <p:nvPr/>
        </p:nvGrpSpPr>
        <p:grpSpPr>
          <a:xfrm>
            <a:off x="4542908" y="3383009"/>
            <a:ext cx="1857653" cy="1315061"/>
            <a:chOff x="4542908" y="3383009"/>
            <a:chExt cx="1857653" cy="1315061"/>
          </a:xfrm>
        </p:grpSpPr>
        <p:grpSp>
          <p:nvGrpSpPr>
            <p:cNvPr id="1623" name="Google Shape;1623;p43"/>
            <p:cNvGrpSpPr/>
            <p:nvPr/>
          </p:nvGrpSpPr>
          <p:grpSpPr>
            <a:xfrm>
              <a:off x="4542908" y="3468910"/>
              <a:ext cx="1806261" cy="988144"/>
              <a:chOff x="4542908" y="3468910"/>
              <a:chExt cx="1806261" cy="988144"/>
            </a:xfrm>
          </p:grpSpPr>
          <p:sp>
            <p:nvSpPr>
              <p:cNvPr id="1624" name="Google Shape;1624;p43"/>
              <p:cNvSpPr/>
              <p:nvPr/>
            </p:nvSpPr>
            <p:spPr>
              <a:xfrm>
                <a:off x="4542908" y="3468910"/>
                <a:ext cx="1222446" cy="818030"/>
              </a:xfrm>
              <a:custGeom>
                <a:rect b="b" l="l" r="r" t="t"/>
                <a:pathLst>
                  <a:path extrusionOk="0" h="9358" w="13984">
                    <a:moveTo>
                      <a:pt x="5794" y="1"/>
                    </a:moveTo>
                    <a:cubicBezTo>
                      <a:pt x="5149" y="1"/>
                      <a:pt x="4626" y="523"/>
                      <a:pt x="4626" y="1171"/>
                    </a:cubicBezTo>
                    <a:lnTo>
                      <a:pt x="4626" y="2602"/>
                    </a:lnTo>
                    <a:cubicBezTo>
                      <a:pt x="4626" y="2963"/>
                      <a:pt x="4333" y="3256"/>
                      <a:pt x="3972" y="3256"/>
                    </a:cubicBezTo>
                    <a:cubicBezTo>
                      <a:pt x="3816" y="3256"/>
                      <a:pt x="3665" y="3200"/>
                      <a:pt x="3547" y="3098"/>
                    </a:cubicBezTo>
                    <a:cubicBezTo>
                      <a:pt x="3179" y="2778"/>
                      <a:pt x="2696" y="2582"/>
                      <a:pt x="2170" y="2582"/>
                    </a:cubicBezTo>
                    <a:cubicBezTo>
                      <a:pt x="969" y="2582"/>
                      <a:pt x="0" y="3597"/>
                      <a:pt x="78" y="4819"/>
                    </a:cubicBezTo>
                    <a:cubicBezTo>
                      <a:pt x="145" y="5875"/>
                      <a:pt x="1016" y="6726"/>
                      <a:pt x="2072" y="6773"/>
                    </a:cubicBezTo>
                    <a:cubicBezTo>
                      <a:pt x="2106" y="6774"/>
                      <a:pt x="2140" y="6775"/>
                      <a:pt x="2173" y="6775"/>
                    </a:cubicBezTo>
                    <a:cubicBezTo>
                      <a:pt x="2698" y="6775"/>
                      <a:pt x="3179" y="6581"/>
                      <a:pt x="3547" y="6260"/>
                    </a:cubicBezTo>
                    <a:cubicBezTo>
                      <a:pt x="3665" y="6159"/>
                      <a:pt x="3816" y="6101"/>
                      <a:pt x="3972" y="6101"/>
                    </a:cubicBezTo>
                    <a:cubicBezTo>
                      <a:pt x="4333" y="6101"/>
                      <a:pt x="4626" y="6395"/>
                      <a:pt x="4626" y="6756"/>
                    </a:cubicBezTo>
                    <a:lnTo>
                      <a:pt x="4626" y="8190"/>
                    </a:lnTo>
                    <a:cubicBezTo>
                      <a:pt x="4626" y="8835"/>
                      <a:pt x="5149" y="9358"/>
                      <a:pt x="5794" y="9358"/>
                    </a:cubicBezTo>
                    <a:lnTo>
                      <a:pt x="12813" y="9358"/>
                    </a:lnTo>
                    <a:cubicBezTo>
                      <a:pt x="13461" y="9358"/>
                      <a:pt x="13983" y="8835"/>
                      <a:pt x="13983" y="8190"/>
                    </a:cubicBezTo>
                    <a:lnTo>
                      <a:pt x="13983" y="1171"/>
                    </a:lnTo>
                    <a:cubicBezTo>
                      <a:pt x="13983" y="523"/>
                      <a:pt x="13461" y="1"/>
                      <a:pt x="128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5" name="Google Shape;1625;p43"/>
              <p:cNvGrpSpPr/>
              <p:nvPr/>
            </p:nvGrpSpPr>
            <p:grpSpPr>
              <a:xfrm rot="6547869">
                <a:off x="5649283" y="3775638"/>
                <a:ext cx="656063" cy="559603"/>
                <a:chOff x="5794823" y="394529"/>
                <a:chExt cx="1647605" cy="1405361"/>
              </a:xfrm>
            </p:grpSpPr>
            <p:sp>
              <p:nvSpPr>
                <p:cNvPr id="1626" name="Google Shape;1626;p43"/>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3"/>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8" name="Google Shape;1628;p43"/>
            <p:cNvGrpSpPr/>
            <p:nvPr/>
          </p:nvGrpSpPr>
          <p:grpSpPr>
            <a:xfrm flipH="1" rot="5400000">
              <a:off x="5457598" y="3755107"/>
              <a:ext cx="1315061" cy="570865"/>
              <a:chOff x="5085720" y="658171"/>
              <a:chExt cx="2249891" cy="976673"/>
            </a:xfrm>
          </p:grpSpPr>
          <p:sp>
            <p:nvSpPr>
              <p:cNvPr id="1629" name="Google Shape;1629;p43"/>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3"/>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3"/>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3"/>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3"/>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3"/>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3"/>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3"/>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3"/>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38" name="Google Shape;1638;p43"/>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solidFill>
                  <a:schemeClr val="lt1"/>
                </a:solidFill>
              </a:rPr>
              <a:t>I</a:t>
            </a:r>
            <a:r>
              <a:rPr lang="en-US">
                <a:solidFill>
                  <a:schemeClr val="lt1"/>
                </a:solidFill>
              </a:rPr>
              <a:t>nfographics make your idea understandable…</a:t>
            </a:r>
            <a:endParaRPr>
              <a:solidFill>
                <a:schemeClr val="lt1"/>
              </a:solidFill>
            </a:endParaRPr>
          </a:p>
        </p:txBody>
      </p:sp>
      <p:sp>
        <p:nvSpPr>
          <p:cNvPr id="1639" name="Google Shape;1639;p43"/>
          <p:cNvSpPr txBox="1"/>
          <p:nvPr/>
        </p:nvSpPr>
        <p:spPr>
          <a:xfrm>
            <a:off x="4648176" y="1704725"/>
            <a:ext cx="1574400" cy="714300"/>
          </a:xfrm>
          <a:prstGeom prst="rect">
            <a:avLst/>
          </a:prstGeom>
          <a:noFill/>
          <a:ln>
            <a:noFill/>
          </a:ln>
        </p:spPr>
        <p:txBody>
          <a:bodyPr anchorCtr="0" anchor="ctr" bIns="91425" lIns="0" spcFirstLastPara="1" rIns="0" wrap="square" tIns="0">
            <a:noAutofit/>
          </a:bodyPr>
          <a:lstStyle/>
          <a:p>
            <a:pPr indent="0" lvl="0" marL="12700" rtl="0" algn="l">
              <a:spcBef>
                <a:spcPts val="800"/>
              </a:spcBef>
              <a:spcAft>
                <a:spcPts val="0"/>
              </a:spcAft>
              <a:buNone/>
            </a:pPr>
            <a:r>
              <a:rPr lang="en-US" sz="1100">
                <a:solidFill>
                  <a:schemeClr val="lt1"/>
                </a:solidFill>
                <a:latin typeface="Roboto Condensed Light"/>
                <a:ea typeface="Roboto Condensed Light"/>
                <a:cs typeface="Roboto Condensed Light"/>
                <a:sym typeface="Roboto Condensed Light"/>
              </a:rPr>
              <a:t>Despite being red, Mars is actually a cold place. It’s full of iron oxide dust</a:t>
            </a:r>
            <a:endParaRPr sz="1100">
              <a:solidFill>
                <a:schemeClr val="lt1"/>
              </a:solidFill>
              <a:latin typeface="Roboto Condensed Light"/>
              <a:ea typeface="Roboto Condensed Light"/>
              <a:cs typeface="Roboto Condensed Light"/>
              <a:sym typeface="Roboto Condensed Light"/>
            </a:endParaRPr>
          </a:p>
        </p:txBody>
      </p:sp>
      <p:grpSp>
        <p:nvGrpSpPr>
          <p:cNvPr id="1640" name="Google Shape;1640;p43"/>
          <p:cNvGrpSpPr/>
          <p:nvPr/>
        </p:nvGrpSpPr>
        <p:grpSpPr>
          <a:xfrm>
            <a:off x="2642636" y="1207530"/>
            <a:ext cx="1789196" cy="1263388"/>
            <a:chOff x="2642636" y="1207530"/>
            <a:chExt cx="1789196" cy="1263388"/>
          </a:xfrm>
        </p:grpSpPr>
        <p:sp>
          <p:nvSpPr>
            <p:cNvPr id="1641" name="Google Shape;1641;p43"/>
            <p:cNvSpPr/>
            <p:nvPr/>
          </p:nvSpPr>
          <p:spPr>
            <a:xfrm>
              <a:off x="3209735" y="1652800"/>
              <a:ext cx="1222097" cy="818117"/>
            </a:xfrm>
            <a:custGeom>
              <a:rect b="b" l="l" r="r" t="t"/>
              <a:pathLst>
                <a:path extrusionOk="0" h="9359" w="13980">
                  <a:moveTo>
                    <a:pt x="1168" y="1"/>
                  </a:moveTo>
                  <a:cubicBezTo>
                    <a:pt x="523" y="1"/>
                    <a:pt x="0" y="524"/>
                    <a:pt x="0" y="1169"/>
                  </a:cubicBezTo>
                  <a:lnTo>
                    <a:pt x="0" y="8188"/>
                  </a:lnTo>
                  <a:cubicBezTo>
                    <a:pt x="0" y="8835"/>
                    <a:pt x="523" y="9359"/>
                    <a:pt x="1168" y="9359"/>
                  </a:cubicBezTo>
                  <a:lnTo>
                    <a:pt x="8186" y="9359"/>
                  </a:lnTo>
                  <a:cubicBezTo>
                    <a:pt x="8834" y="9359"/>
                    <a:pt x="9357" y="8835"/>
                    <a:pt x="9357" y="8188"/>
                  </a:cubicBezTo>
                  <a:lnTo>
                    <a:pt x="9357" y="6757"/>
                  </a:lnTo>
                  <a:cubicBezTo>
                    <a:pt x="9357" y="6395"/>
                    <a:pt x="9647" y="6102"/>
                    <a:pt x="10008" y="6102"/>
                  </a:cubicBezTo>
                  <a:cubicBezTo>
                    <a:pt x="10167" y="6102"/>
                    <a:pt x="10319" y="6160"/>
                    <a:pt x="10437" y="6261"/>
                  </a:cubicBezTo>
                  <a:cubicBezTo>
                    <a:pt x="10805" y="6581"/>
                    <a:pt x="11284" y="6777"/>
                    <a:pt x="11810" y="6777"/>
                  </a:cubicBezTo>
                  <a:cubicBezTo>
                    <a:pt x="13015" y="6777"/>
                    <a:pt x="13980" y="5761"/>
                    <a:pt x="13903" y="4543"/>
                  </a:cubicBezTo>
                  <a:cubicBezTo>
                    <a:pt x="13835" y="3483"/>
                    <a:pt x="12967" y="2633"/>
                    <a:pt x="11911" y="2586"/>
                  </a:cubicBezTo>
                  <a:cubicBezTo>
                    <a:pt x="11877" y="2584"/>
                    <a:pt x="11844" y="2583"/>
                    <a:pt x="11810" y="2583"/>
                  </a:cubicBezTo>
                  <a:cubicBezTo>
                    <a:pt x="11283" y="2583"/>
                    <a:pt x="10805" y="2779"/>
                    <a:pt x="10437" y="3098"/>
                  </a:cubicBezTo>
                  <a:cubicBezTo>
                    <a:pt x="10319" y="3200"/>
                    <a:pt x="10167" y="3257"/>
                    <a:pt x="10008" y="3257"/>
                  </a:cubicBezTo>
                  <a:cubicBezTo>
                    <a:pt x="9647" y="3257"/>
                    <a:pt x="9357" y="2964"/>
                    <a:pt x="9357" y="2603"/>
                  </a:cubicBezTo>
                  <a:lnTo>
                    <a:pt x="9357" y="1169"/>
                  </a:lnTo>
                  <a:cubicBezTo>
                    <a:pt x="9357" y="524"/>
                    <a:pt x="8834" y="1"/>
                    <a:pt x="8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2" name="Google Shape;1642;p43"/>
            <p:cNvGrpSpPr/>
            <p:nvPr/>
          </p:nvGrpSpPr>
          <p:grpSpPr>
            <a:xfrm rot="-3291425">
              <a:off x="2732222" y="1357020"/>
              <a:ext cx="656045" cy="559588"/>
              <a:chOff x="5794823" y="394529"/>
              <a:chExt cx="1647605" cy="1405361"/>
            </a:xfrm>
          </p:grpSpPr>
          <p:sp>
            <p:nvSpPr>
              <p:cNvPr id="1643" name="Google Shape;1643;p43"/>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3"/>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45" name="Google Shape;1645;p43"/>
          <p:cNvSpPr txBox="1"/>
          <p:nvPr/>
        </p:nvSpPr>
        <p:spPr>
          <a:xfrm>
            <a:off x="5995624" y="2616875"/>
            <a:ext cx="1574400" cy="714300"/>
          </a:xfrm>
          <a:prstGeom prst="rect">
            <a:avLst/>
          </a:prstGeom>
          <a:noFill/>
          <a:ln>
            <a:noFill/>
          </a:ln>
        </p:spPr>
        <p:txBody>
          <a:bodyPr anchorCtr="0" anchor="ctr" bIns="91425" lIns="0" spcFirstLastPara="1" rIns="0" wrap="square" tIns="0">
            <a:noAutofit/>
          </a:bodyPr>
          <a:lstStyle/>
          <a:p>
            <a:pPr indent="0" lvl="0" marL="12700" marR="0" rtl="0" algn="l">
              <a:lnSpc>
                <a:spcPct val="100000"/>
              </a:lnSpc>
              <a:spcBef>
                <a:spcPts val="800"/>
              </a:spcBef>
              <a:spcAft>
                <a:spcPts val="0"/>
              </a:spcAft>
              <a:buSzPts val="1100"/>
              <a:buNone/>
            </a:pPr>
            <a:r>
              <a:rPr lang="en-US" sz="1100">
                <a:solidFill>
                  <a:schemeClr val="lt1"/>
                </a:solidFill>
                <a:latin typeface="Roboto Condensed Light"/>
                <a:ea typeface="Roboto Condensed Light"/>
                <a:cs typeface="Roboto Condensed Light"/>
                <a:sym typeface="Roboto Condensed Light"/>
              </a:rPr>
              <a:t>Venus has a beautiful name and is the second planet from the Sun. It’s very hot</a:t>
            </a:r>
            <a:endParaRPr sz="1100">
              <a:solidFill>
                <a:schemeClr val="lt1"/>
              </a:solidFill>
              <a:latin typeface="Roboto Condensed Light"/>
              <a:ea typeface="Roboto Condensed Light"/>
              <a:cs typeface="Roboto Condensed Light"/>
              <a:sym typeface="Roboto Condensed Light"/>
            </a:endParaRPr>
          </a:p>
        </p:txBody>
      </p:sp>
      <p:sp>
        <p:nvSpPr>
          <p:cNvPr id="1646" name="Google Shape;1646;p43"/>
          <p:cNvSpPr txBox="1"/>
          <p:nvPr/>
        </p:nvSpPr>
        <p:spPr>
          <a:xfrm>
            <a:off x="2727125" y="3468900"/>
            <a:ext cx="1574400" cy="818100"/>
          </a:xfrm>
          <a:prstGeom prst="rect">
            <a:avLst/>
          </a:prstGeom>
          <a:noFill/>
          <a:ln>
            <a:noFill/>
          </a:ln>
        </p:spPr>
        <p:txBody>
          <a:bodyPr anchorCtr="0" anchor="ctr" bIns="91425" lIns="0" spcFirstLastPara="1" rIns="0" wrap="square" tIns="6700">
            <a:noAutofit/>
          </a:bodyPr>
          <a:lstStyle/>
          <a:p>
            <a:pPr indent="0" lvl="0" marL="12700" marR="0" rtl="0" algn="r">
              <a:spcBef>
                <a:spcPts val="800"/>
              </a:spcBef>
              <a:spcAft>
                <a:spcPts val="0"/>
              </a:spcAft>
              <a:buNone/>
            </a:pPr>
            <a:r>
              <a:rPr lang="en-US" sz="1100">
                <a:solidFill>
                  <a:schemeClr val="lt1"/>
                </a:solidFill>
                <a:latin typeface="Roboto Condensed Light"/>
                <a:ea typeface="Roboto Condensed Light"/>
                <a:cs typeface="Roboto Condensed Light"/>
                <a:sym typeface="Roboto Condensed Light"/>
              </a:rPr>
              <a:t>Neptune is the farthest planet from the Sun and the fourth-largest by diameter</a:t>
            </a:r>
            <a:endParaRPr sz="1100">
              <a:solidFill>
                <a:schemeClr val="lt1"/>
              </a:solidFill>
              <a:latin typeface="Roboto Condensed Light"/>
              <a:ea typeface="Roboto Condensed Light"/>
              <a:cs typeface="Roboto Condensed Light"/>
              <a:sym typeface="Roboto Condensed Light"/>
            </a:endParaRPr>
          </a:p>
        </p:txBody>
      </p:sp>
      <p:sp>
        <p:nvSpPr>
          <p:cNvPr id="1647" name="Google Shape;1647;p43"/>
          <p:cNvSpPr/>
          <p:nvPr/>
        </p:nvSpPr>
        <p:spPr>
          <a:xfrm rot="5400000">
            <a:off x="4745105" y="2384017"/>
            <a:ext cx="818030" cy="1215803"/>
          </a:xfrm>
          <a:custGeom>
            <a:rect b="b" l="l" r="r" t="t"/>
            <a:pathLst>
              <a:path extrusionOk="0" h="13908" w="9358">
                <a:moveTo>
                  <a:pt x="4677" y="1"/>
                </a:moveTo>
                <a:cubicBezTo>
                  <a:pt x="4631" y="1"/>
                  <a:pt x="4586" y="2"/>
                  <a:pt x="4539" y="5"/>
                </a:cubicBezTo>
                <a:cubicBezTo>
                  <a:pt x="3483" y="73"/>
                  <a:pt x="2633" y="940"/>
                  <a:pt x="2586" y="2000"/>
                </a:cubicBezTo>
                <a:cubicBezTo>
                  <a:pt x="2559" y="2563"/>
                  <a:pt x="2758" y="3083"/>
                  <a:pt x="3095" y="3470"/>
                </a:cubicBezTo>
                <a:cubicBezTo>
                  <a:pt x="3200" y="3589"/>
                  <a:pt x="3257" y="3741"/>
                  <a:pt x="3257" y="3900"/>
                </a:cubicBezTo>
                <a:cubicBezTo>
                  <a:pt x="3257" y="4260"/>
                  <a:pt x="2964" y="4554"/>
                  <a:pt x="2603" y="4554"/>
                </a:cubicBezTo>
                <a:lnTo>
                  <a:pt x="1169" y="4554"/>
                </a:lnTo>
                <a:cubicBezTo>
                  <a:pt x="524" y="4554"/>
                  <a:pt x="1" y="5077"/>
                  <a:pt x="1" y="5722"/>
                </a:cubicBezTo>
                <a:lnTo>
                  <a:pt x="1" y="12740"/>
                </a:lnTo>
                <a:cubicBezTo>
                  <a:pt x="1" y="13385"/>
                  <a:pt x="524" y="13908"/>
                  <a:pt x="1169" y="13908"/>
                </a:cubicBezTo>
                <a:lnTo>
                  <a:pt x="8188" y="13908"/>
                </a:lnTo>
                <a:cubicBezTo>
                  <a:pt x="8836" y="13908"/>
                  <a:pt x="9358" y="13385"/>
                  <a:pt x="9358" y="12740"/>
                </a:cubicBezTo>
                <a:lnTo>
                  <a:pt x="9358" y="5722"/>
                </a:lnTo>
                <a:cubicBezTo>
                  <a:pt x="9358" y="5077"/>
                  <a:pt x="8836" y="4554"/>
                  <a:pt x="8188" y="4554"/>
                </a:cubicBezTo>
                <a:lnTo>
                  <a:pt x="6757" y="4554"/>
                </a:lnTo>
                <a:cubicBezTo>
                  <a:pt x="6395" y="4554"/>
                  <a:pt x="6102" y="4260"/>
                  <a:pt x="6102" y="3900"/>
                </a:cubicBezTo>
                <a:cubicBezTo>
                  <a:pt x="6102" y="3741"/>
                  <a:pt x="6159" y="3589"/>
                  <a:pt x="6260" y="3470"/>
                </a:cubicBezTo>
                <a:cubicBezTo>
                  <a:pt x="6581" y="3103"/>
                  <a:pt x="6774" y="2624"/>
                  <a:pt x="6774" y="2098"/>
                </a:cubicBezTo>
                <a:cubicBezTo>
                  <a:pt x="6774" y="938"/>
                  <a:pt x="5836" y="1"/>
                  <a:pt x="4677" y="1"/>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3"/>
          <p:cNvSpPr/>
          <p:nvPr/>
        </p:nvSpPr>
        <p:spPr>
          <a:xfrm>
            <a:off x="3203179" y="2564972"/>
            <a:ext cx="1222534" cy="818030"/>
          </a:xfrm>
          <a:custGeom>
            <a:rect b="b" l="l" r="r" t="t"/>
            <a:pathLst>
              <a:path extrusionOk="0" h="9358" w="13985">
                <a:moveTo>
                  <a:pt x="5794" y="0"/>
                </a:moveTo>
                <a:cubicBezTo>
                  <a:pt x="5150" y="0"/>
                  <a:pt x="4627" y="522"/>
                  <a:pt x="4627" y="1167"/>
                </a:cubicBezTo>
                <a:lnTo>
                  <a:pt x="4627" y="2601"/>
                </a:lnTo>
                <a:cubicBezTo>
                  <a:pt x="4627" y="2962"/>
                  <a:pt x="4333" y="3256"/>
                  <a:pt x="3972" y="3256"/>
                </a:cubicBezTo>
                <a:cubicBezTo>
                  <a:pt x="3814" y="3256"/>
                  <a:pt x="3662" y="3199"/>
                  <a:pt x="3544" y="3098"/>
                </a:cubicBezTo>
                <a:cubicBezTo>
                  <a:pt x="3176" y="2777"/>
                  <a:pt x="2697" y="2581"/>
                  <a:pt x="2170" y="2581"/>
                </a:cubicBezTo>
                <a:cubicBezTo>
                  <a:pt x="966" y="2581"/>
                  <a:pt x="1" y="3597"/>
                  <a:pt x="78" y="4815"/>
                </a:cubicBezTo>
                <a:cubicBezTo>
                  <a:pt x="146" y="5871"/>
                  <a:pt x="1016" y="6725"/>
                  <a:pt x="2073" y="6772"/>
                </a:cubicBezTo>
                <a:cubicBezTo>
                  <a:pt x="2107" y="6774"/>
                  <a:pt x="2140" y="6774"/>
                  <a:pt x="2174" y="6774"/>
                </a:cubicBezTo>
                <a:cubicBezTo>
                  <a:pt x="2698" y="6774"/>
                  <a:pt x="3179" y="6580"/>
                  <a:pt x="3547" y="6259"/>
                </a:cubicBezTo>
                <a:cubicBezTo>
                  <a:pt x="3665" y="6158"/>
                  <a:pt x="3817" y="6101"/>
                  <a:pt x="3972" y="6101"/>
                </a:cubicBezTo>
                <a:cubicBezTo>
                  <a:pt x="4333" y="6101"/>
                  <a:pt x="4627" y="6394"/>
                  <a:pt x="4627" y="6755"/>
                </a:cubicBezTo>
                <a:lnTo>
                  <a:pt x="4627" y="8189"/>
                </a:lnTo>
                <a:cubicBezTo>
                  <a:pt x="4627" y="8834"/>
                  <a:pt x="5150" y="9357"/>
                  <a:pt x="5794" y="9357"/>
                </a:cubicBezTo>
                <a:lnTo>
                  <a:pt x="12813" y="9357"/>
                </a:lnTo>
                <a:cubicBezTo>
                  <a:pt x="13458" y="9357"/>
                  <a:pt x="13984" y="8834"/>
                  <a:pt x="13984" y="8189"/>
                </a:cubicBezTo>
                <a:lnTo>
                  <a:pt x="13984" y="1167"/>
                </a:lnTo>
                <a:cubicBezTo>
                  <a:pt x="13984" y="522"/>
                  <a:pt x="13458" y="0"/>
                  <a:pt x="12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3"/>
          <p:cNvSpPr txBox="1"/>
          <p:nvPr/>
        </p:nvSpPr>
        <p:spPr>
          <a:xfrm>
            <a:off x="1348075" y="2616850"/>
            <a:ext cx="1619100" cy="714300"/>
          </a:xfrm>
          <a:prstGeom prst="rect">
            <a:avLst/>
          </a:prstGeom>
          <a:noFill/>
          <a:ln>
            <a:noFill/>
          </a:ln>
        </p:spPr>
        <p:txBody>
          <a:bodyPr anchorCtr="0" anchor="ctr" bIns="91425" lIns="0" spcFirstLastPara="1" rIns="0" wrap="square" tIns="0">
            <a:noAutofit/>
          </a:bodyPr>
          <a:lstStyle/>
          <a:p>
            <a:pPr indent="0" lvl="0" marL="12700" rtl="0" algn="r">
              <a:spcBef>
                <a:spcPts val="800"/>
              </a:spcBef>
              <a:spcAft>
                <a:spcPts val="0"/>
              </a:spcAft>
              <a:buNone/>
            </a:pPr>
            <a:r>
              <a:rPr lang="en-US" sz="1100">
                <a:solidFill>
                  <a:schemeClr val="lt1"/>
                </a:solidFill>
                <a:latin typeface="Roboto Condensed Light"/>
                <a:ea typeface="Roboto Condensed Light"/>
                <a:cs typeface="Roboto Condensed Light"/>
                <a:sym typeface="Roboto Condensed Light"/>
              </a:rPr>
              <a:t>Saturn is the ringed one. It’s composed mostly of hydrogen and helium</a:t>
            </a:r>
            <a:endParaRPr sz="1100">
              <a:solidFill>
                <a:schemeClr val="lt1"/>
              </a:solidFill>
              <a:latin typeface="Roboto Condensed Light"/>
              <a:ea typeface="Roboto Condensed Light"/>
              <a:cs typeface="Roboto Condensed Light"/>
              <a:sym typeface="Roboto Condensed Light"/>
            </a:endParaRPr>
          </a:p>
        </p:txBody>
      </p:sp>
      <p:sp>
        <p:nvSpPr>
          <p:cNvPr id="1650" name="Google Shape;1650;p43"/>
          <p:cNvSpPr txBox="1"/>
          <p:nvPr/>
        </p:nvSpPr>
        <p:spPr>
          <a:xfrm>
            <a:off x="3280875" y="1837750"/>
            <a:ext cx="684900" cy="448200"/>
          </a:xfrm>
          <a:prstGeom prst="rect">
            <a:avLst/>
          </a:prstGeom>
          <a:noFill/>
          <a:ln>
            <a:noFill/>
          </a:ln>
        </p:spPr>
        <p:txBody>
          <a:bodyPr anchorCtr="0" anchor="ctr" bIns="91425" lIns="0" spcFirstLastPara="1" rIns="0" wrap="square" tIns="0">
            <a:noAutofit/>
          </a:bodyPr>
          <a:lstStyle/>
          <a:p>
            <a:pPr indent="0" lvl="0" marL="12700" marR="0" rtl="0" algn="ctr">
              <a:lnSpc>
                <a:spcPct val="100000"/>
              </a:lnSpc>
              <a:spcBef>
                <a:spcPts val="800"/>
              </a:spcBef>
              <a:spcAft>
                <a:spcPts val="0"/>
              </a:spcAft>
              <a:buSzPts val="1100"/>
              <a:buNone/>
            </a:pPr>
            <a:r>
              <a:rPr lang="en-US" sz="2400">
                <a:solidFill>
                  <a:schemeClr val="lt1"/>
                </a:solidFill>
                <a:latin typeface="Joti One"/>
                <a:ea typeface="Joti One"/>
                <a:cs typeface="Joti One"/>
                <a:sym typeface="Joti One"/>
              </a:rPr>
              <a:t>01</a:t>
            </a:r>
            <a:endParaRPr sz="2400">
              <a:solidFill>
                <a:schemeClr val="lt1"/>
              </a:solidFill>
              <a:latin typeface="Joti One"/>
              <a:ea typeface="Joti One"/>
              <a:cs typeface="Joti One"/>
              <a:sym typeface="Joti One"/>
            </a:endParaRPr>
          </a:p>
        </p:txBody>
      </p:sp>
      <p:sp>
        <p:nvSpPr>
          <p:cNvPr id="1651" name="Google Shape;1651;p43"/>
          <p:cNvSpPr txBox="1"/>
          <p:nvPr/>
        </p:nvSpPr>
        <p:spPr>
          <a:xfrm>
            <a:off x="3675350" y="2745800"/>
            <a:ext cx="684900" cy="448200"/>
          </a:xfrm>
          <a:prstGeom prst="rect">
            <a:avLst/>
          </a:prstGeom>
          <a:noFill/>
          <a:ln>
            <a:noFill/>
          </a:ln>
        </p:spPr>
        <p:txBody>
          <a:bodyPr anchorCtr="0" anchor="ctr" bIns="91425" lIns="0" spcFirstLastPara="1" rIns="0" wrap="square" tIns="0">
            <a:noAutofit/>
          </a:bodyPr>
          <a:lstStyle/>
          <a:p>
            <a:pPr indent="0" lvl="0" marL="12700" marR="0" rtl="0" algn="ctr">
              <a:lnSpc>
                <a:spcPct val="100000"/>
              </a:lnSpc>
              <a:spcBef>
                <a:spcPts val="800"/>
              </a:spcBef>
              <a:spcAft>
                <a:spcPts val="0"/>
              </a:spcAft>
              <a:buSzPts val="1100"/>
              <a:buNone/>
            </a:pPr>
            <a:r>
              <a:rPr lang="en-US" sz="2400">
                <a:solidFill>
                  <a:srgbClr val="F3F3F3"/>
                </a:solidFill>
                <a:latin typeface="Joti One"/>
                <a:ea typeface="Joti One"/>
                <a:cs typeface="Joti One"/>
                <a:sym typeface="Joti One"/>
              </a:rPr>
              <a:t>02</a:t>
            </a:r>
            <a:endParaRPr sz="2400">
              <a:solidFill>
                <a:srgbClr val="F3F3F3"/>
              </a:solidFill>
              <a:latin typeface="Joti One"/>
              <a:ea typeface="Joti One"/>
              <a:cs typeface="Joti One"/>
              <a:sym typeface="Joti One"/>
            </a:endParaRPr>
          </a:p>
        </p:txBody>
      </p:sp>
      <p:sp>
        <p:nvSpPr>
          <p:cNvPr id="1652" name="Google Shape;1652;p43"/>
          <p:cNvSpPr txBox="1"/>
          <p:nvPr/>
        </p:nvSpPr>
        <p:spPr>
          <a:xfrm>
            <a:off x="4601225" y="2745813"/>
            <a:ext cx="684900" cy="448200"/>
          </a:xfrm>
          <a:prstGeom prst="rect">
            <a:avLst/>
          </a:prstGeom>
          <a:noFill/>
          <a:ln>
            <a:noFill/>
          </a:ln>
        </p:spPr>
        <p:txBody>
          <a:bodyPr anchorCtr="0" anchor="ctr" bIns="91425" lIns="0" spcFirstLastPara="1" rIns="0" wrap="square" tIns="0">
            <a:noAutofit/>
          </a:bodyPr>
          <a:lstStyle/>
          <a:p>
            <a:pPr indent="0" lvl="0" marL="12700" marR="0" rtl="0" algn="ctr">
              <a:lnSpc>
                <a:spcPct val="100000"/>
              </a:lnSpc>
              <a:spcBef>
                <a:spcPts val="800"/>
              </a:spcBef>
              <a:spcAft>
                <a:spcPts val="0"/>
              </a:spcAft>
              <a:buSzPts val="1100"/>
              <a:buNone/>
            </a:pPr>
            <a:r>
              <a:rPr lang="en-US" sz="2400">
                <a:solidFill>
                  <a:schemeClr val="lt1"/>
                </a:solidFill>
                <a:latin typeface="Joti One"/>
                <a:ea typeface="Joti One"/>
                <a:cs typeface="Joti One"/>
                <a:sym typeface="Joti One"/>
              </a:rPr>
              <a:t>03</a:t>
            </a:r>
            <a:endParaRPr sz="2400">
              <a:solidFill>
                <a:schemeClr val="lt1"/>
              </a:solidFill>
              <a:latin typeface="Joti One"/>
              <a:ea typeface="Joti One"/>
              <a:cs typeface="Joti One"/>
              <a:sym typeface="Joti One"/>
            </a:endParaRPr>
          </a:p>
        </p:txBody>
      </p:sp>
      <p:sp>
        <p:nvSpPr>
          <p:cNvPr id="1653" name="Google Shape;1653;p43"/>
          <p:cNvSpPr txBox="1"/>
          <p:nvPr/>
        </p:nvSpPr>
        <p:spPr>
          <a:xfrm>
            <a:off x="5002725" y="3653813"/>
            <a:ext cx="684900" cy="448200"/>
          </a:xfrm>
          <a:prstGeom prst="rect">
            <a:avLst/>
          </a:prstGeom>
          <a:noFill/>
          <a:ln>
            <a:noFill/>
          </a:ln>
        </p:spPr>
        <p:txBody>
          <a:bodyPr anchorCtr="0" anchor="ctr" bIns="91425" lIns="0" spcFirstLastPara="1" rIns="0" wrap="square" tIns="0">
            <a:noAutofit/>
          </a:bodyPr>
          <a:lstStyle/>
          <a:p>
            <a:pPr indent="0" lvl="0" marL="12700" marR="0" rtl="0" algn="ctr">
              <a:lnSpc>
                <a:spcPct val="100000"/>
              </a:lnSpc>
              <a:spcBef>
                <a:spcPts val="800"/>
              </a:spcBef>
              <a:spcAft>
                <a:spcPts val="0"/>
              </a:spcAft>
              <a:buSzPts val="1100"/>
              <a:buNone/>
            </a:pPr>
            <a:r>
              <a:rPr lang="en-US" sz="2400">
                <a:solidFill>
                  <a:srgbClr val="F3F3F3"/>
                </a:solidFill>
                <a:latin typeface="Joti One"/>
                <a:ea typeface="Joti One"/>
                <a:cs typeface="Joti One"/>
                <a:sym typeface="Joti One"/>
              </a:rPr>
              <a:t>04</a:t>
            </a:r>
            <a:endParaRPr sz="2400">
              <a:solidFill>
                <a:srgbClr val="F3F3F3"/>
              </a:solidFill>
              <a:latin typeface="Joti One"/>
              <a:ea typeface="Joti One"/>
              <a:cs typeface="Joti One"/>
              <a:sym typeface="Joti One"/>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657" name="Shape 1657"/>
        <p:cNvGrpSpPr/>
        <p:nvPr/>
      </p:nvGrpSpPr>
      <p:grpSpPr>
        <a:xfrm>
          <a:off x="0" y="0"/>
          <a:ext cx="0" cy="0"/>
          <a:chOff x="0" y="0"/>
          <a:chExt cx="0" cy="0"/>
        </a:xfrm>
      </p:grpSpPr>
      <p:graphicFrame>
        <p:nvGraphicFramePr>
          <p:cNvPr id="1658" name="Google Shape;1658;p44"/>
          <p:cNvGraphicFramePr/>
          <p:nvPr/>
        </p:nvGraphicFramePr>
        <p:xfrm>
          <a:off x="1900692" y="1853293"/>
          <a:ext cx="3000000" cy="3000000"/>
        </p:xfrm>
        <a:graphic>
          <a:graphicData uri="http://schemas.openxmlformats.org/drawingml/2006/table">
            <a:tbl>
              <a:tblPr bandRow="1" firstRow="1">
                <a:noFill/>
                <a:tableStyleId>{B0FFBC39-53F4-4FF1-B916-58B8D1D27DAB}</a:tableStyleId>
              </a:tblPr>
              <a:tblGrid>
                <a:gridCol w="1044350"/>
                <a:gridCol w="1434875"/>
                <a:gridCol w="1356075"/>
                <a:gridCol w="1507325"/>
              </a:tblGrid>
              <a:tr h="550175">
                <a:tc>
                  <a:txBody>
                    <a:bodyPr/>
                    <a:lstStyle/>
                    <a:p>
                      <a:pPr indent="0" lvl="0" marL="0" marR="0" rtl="0" algn="l">
                        <a:lnSpc>
                          <a:spcPct val="100000"/>
                        </a:lnSpc>
                        <a:spcBef>
                          <a:spcPts val="0"/>
                        </a:spcBef>
                        <a:spcAft>
                          <a:spcPts val="0"/>
                        </a:spcAft>
                        <a:buNone/>
                      </a:pPr>
                      <a:r>
                        <a:t/>
                      </a:r>
                      <a:endParaRPr sz="1300" u="none" cap="none" strike="noStrike">
                        <a:solidFill>
                          <a:srgbClr val="434343"/>
                        </a:solidFill>
                        <a:latin typeface="Joti One"/>
                        <a:ea typeface="Joti One"/>
                        <a:cs typeface="Joti One"/>
                        <a:sym typeface="Joti One"/>
                      </a:endParaRPr>
                    </a:p>
                  </a:txBody>
                  <a:tcPr marT="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US" sz="1100" u="none" cap="none" strike="noStrike">
                          <a:solidFill>
                            <a:srgbClr val="F3F3F3"/>
                          </a:solidFill>
                          <a:latin typeface="Joti One"/>
                          <a:ea typeface="Joti One"/>
                          <a:cs typeface="Joti One"/>
                          <a:sym typeface="Joti One"/>
                        </a:rPr>
                        <a:t>MASS</a:t>
                      </a:r>
                      <a:endParaRPr sz="1100" u="none" cap="none" strike="noStrike">
                        <a:solidFill>
                          <a:srgbClr val="F3F3F3"/>
                        </a:solidFill>
                        <a:latin typeface="Joti One"/>
                        <a:ea typeface="Joti One"/>
                        <a:cs typeface="Joti One"/>
                        <a:sym typeface="Joti One"/>
                      </a:endParaRPr>
                    </a:p>
                    <a:p>
                      <a:pPr indent="0" lvl="0" marL="0" marR="0" rtl="0" algn="ctr">
                        <a:lnSpc>
                          <a:spcPct val="100000"/>
                        </a:lnSpc>
                        <a:spcBef>
                          <a:spcPts val="200"/>
                        </a:spcBef>
                        <a:spcAft>
                          <a:spcPts val="0"/>
                        </a:spcAft>
                        <a:buNone/>
                      </a:pPr>
                      <a:r>
                        <a:rPr lang="en-US" sz="1100" u="none" cap="none" strike="noStrike">
                          <a:solidFill>
                            <a:srgbClr val="F3F3F3"/>
                          </a:solidFill>
                          <a:latin typeface="Joti One"/>
                          <a:ea typeface="Joti One"/>
                          <a:cs typeface="Joti One"/>
                          <a:sym typeface="Joti One"/>
                        </a:rPr>
                        <a:t>(earths)</a:t>
                      </a:r>
                      <a:endParaRPr sz="1100" u="none" cap="none" strike="noStrike">
                        <a:solidFill>
                          <a:srgbClr val="F3F3F3"/>
                        </a:solidFill>
                        <a:latin typeface="Joti One"/>
                        <a:ea typeface="Joti One"/>
                        <a:cs typeface="Joti One"/>
                        <a:sym typeface="Joti One"/>
                      </a:endParaRPr>
                    </a:p>
                  </a:txBody>
                  <a:tcPr marT="116525"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None/>
                      </a:pPr>
                      <a:r>
                        <a:rPr lang="en-US" sz="1100" u="none" cap="none" strike="noStrike">
                          <a:solidFill>
                            <a:srgbClr val="F3F3F3"/>
                          </a:solidFill>
                          <a:latin typeface="Joti One"/>
                          <a:ea typeface="Joti One"/>
                          <a:cs typeface="Joti One"/>
                          <a:sym typeface="Joti One"/>
                        </a:rPr>
                        <a:t>DIAMETER</a:t>
                      </a:r>
                      <a:endParaRPr sz="1100" u="none" cap="none" strike="noStrike">
                        <a:solidFill>
                          <a:srgbClr val="F3F3F3"/>
                        </a:solidFill>
                        <a:latin typeface="Joti One"/>
                        <a:ea typeface="Joti One"/>
                        <a:cs typeface="Joti One"/>
                        <a:sym typeface="Joti One"/>
                      </a:endParaRPr>
                    </a:p>
                    <a:p>
                      <a:pPr indent="0" lvl="0" marL="0" marR="0" rtl="0" algn="ctr">
                        <a:lnSpc>
                          <a:spcPct val="100000"/>
                        </a:lnSpc>
                        <a:spcBef>
                          <a:spcPts val="200"/>
                        </a:spcBef>
                        <a:spcAft>
                          <a:spcPts val="0"/>
                        </a:spcAft>
                        <a:buNone/>
                      </a:pPr>
                      <a:r>
                        <a:rPr lang="en-US" sz="1100" u="none" cap="none" strike="noStrike">
                          <a:solidFill>
                            <a:srgbClr val="F3F3F3"/>
                          </a:solidFill>
                          <a:latin typeface="Joti One"/>
                          <a:ea typeface="Joti One"/>
                          <a:cs typeface="Joti One"/>
                          <a:sym typeface="Joti One"/>
                        </a:rPr>
                        <a:t>(earths)</a:t>
                      </a:r>
                      <a:endParaRPr sz="1100" u="none" cap="none" strike="noStrike">
                        <a:solidFill>
                          <a:srgbClr val="F3F3F3"/>
                        </a:solidFill>
                        <a:latin typeface="Joti One"/>
                        <a:ea typeface="Joti One"/>
                        <a:cs typeface="Joti One"/>
                        <a:sym typeface="Joti One"/>
                      </a:endParaRPr>
                    </a:p>
                  </a:txBody>
                  <a:tcPr marT="116525"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c>
                  <a:txBody>
                    <a:bodyPr/>
                    <a:lstStyle/>
                    <a:p>
                      <a:pPr indent="0" lvl="0" marL="76200" marR="0" rtl="0" algn="ctr">
                        <a:lnSpc>
                          <a:spcPct val="100000"/>
                        </a:lnSpc>
                        <a:spcBef>
                          <a:spcPts val="0"/>
                        </a:spcBef>
                        <a:spcAft>
                          <a:spcPts val="0"/>
                        </a:spcAft>
                        <a:buNone/>
                      </a:pPr>
                      <a:r>
                        <a:rPr lang="en-US" sz="1100" u="none" cap="none" strike="noStrike">
                          <a:solidFill>
                            <a:srgbClr val="F3F3F3"/>
                          </a:solidFill>
                          <a:latin typeface="Joti One"/>
                          <a:ea typeface="Joti One"/>
                          <a:cs typeface="Joti One"/>
                          <a:sym typeface="Joti One"/>
                        </a:rPr>
                        <a:t>SURFACE GRAVITY</a:t>
                      </a:r>
                      <a:endParaRPr sz="1100" u="none" cap="none" strike="noStrike">
                        <a:solidFill>
                          <a:srgbClr val="F3F3F3"/>
                        </a:solidFill>
                        <a:latin typeface="Joti One"/>
                        <a:ea typeface="Joti One"/>
                        <a:cs typeface="Joti One"/>
                        <a:sym typeface="Joti One"/>
                      </a:endParaRPr>
                    </a:p>
                    <a:p>
                      <a:pPr indent="0" lvl="0" marL="76200" marR="0" rtl="0" algn="ctr">
                        <a:lnSpc>
                          <a:spcPct val="100000"/>
                        </a:lnSpc>
                        <a:spcBef>
                          <a:spcPts val="200"/>
                        </a:spcBef>
                        <a:spcAft>
                          <a:spcPts val="0"/>
                        </a:spcAft>
                        <a:buNone/>
                      </a:pPr>
                      <a:r>
                        <a:rPr lang="en-US" sz="1100" u="none" cap="none" strike="noStrike">
                          <a:solidFill>
                            <a:srgbClr val="F3F3F3"/>
                          </a:solidFill>
                          <a:latin typeface="Joti One"/>
                          <a:ea typeface="Joti One"/>
                          <a:cs typeface="Joti One"/>
                          <a:sym typeface="Joti One"/>
                        </a:rPr>
                        <a:t>(earths)</a:t>
                      </a:r>
                      <a:endParaRPr sz="1100" u="none" cap="none" strike="noStrike">
                        <a:solidFill>
                          <a:srgbClr val="F3F3F3"/>
                        </a:solidFill>
                        <a:latin typeface="Joti One"/>
                        <a:ea typeface="Joti One"/>
                        <a:cs typeface="Joti One"/>
                        <a:sym typeface="Joti One"/>
                      </a:endParaRPr>
                    </a:p>
                  </a:txBody>
                  <a:tcPr marT="116525"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r>
              <a:tr h="550175">
                <a:tc>
                  <a:txBody>
                    <a:bodyPr/>
                    <a:lstStyle/>
                    <a:p>
                      <a:pPr indent="0" lvl="0" marL="0" marR="0" rtl="0" algn="l">
                        <a:lnSpc>
                          <a:spcPct val="100000"/>
                        </a:lnSpc>
                        <a:spcBef>
                          <a:spcPts val="0"/>
                        </a:spcBef>
                        <a:spcAft>
                          <a:spcPts val="0"/>
                        </a:spcAft>
                        <a:buNone/>
                      </a:pPr>
                      <a:r>
                        <a:t/>
                      </a:r>
                      <a:endParaRPr sz="1100" u="none" cap="none" strike="noStrike">
                        <a:solidFill>
                          <a:srgbClr val="F3F3F3"/>
                        </a:solidFill>
                        <a:latin typeface="Joti One"/>
                        <a:ea typeface="Joti One"/>
                        <a:cs typeface="Joti One"/>
                        <a:sym typeface="Joti One"/>
                      </a:endParaRPr>
                    </a:p>
                    <a:p>
                      <a:pPr indent="0" lvl="0" marL="12700" marR="0" rtl="0" algn="ctr">
                        <a:lnSpc>
                          <a:spcPct val="100000"/>
                        </a:lnSpc>
                        <a:spcBef>
                          <a:spcPts val="0"/>
                        </a:spcBef>
                        <a:spcAft>
                          <a:spcPts val="0"/>
                        </a:spcAft>
                        <a:buNone/>
                      </a:pPr>
                      <a:r>
                        <a:rPr lang="en-US" sz="1100" u="none" cap="none" strike="noStrike">
                          <a:solidFill>
                            <a:srgbClr val="F3F3F3"/>
                          </a:solidFill>
                          <a:latin typeface="Joti One"/>
                          <a:ea typeface="Joti One"/>
                          <a:cs typeface="Joti One"/>
                          <a:sym typeface="Joti One"/>
                        </a:rPr>
                        <a:t>MERCURY</a:t>
                      </a:r>
                      <a:endParaRPr sz="1100" u="none" cap="none" strike="noStrike">
                        <a:solidFill>
                          <a:srgbClr val="F3F3F3"/>
                        </a:solidFill>
                        <a:latin typeface="Joti One"/>
                        <a:ea typeface="Joti One"/>
                        <a:cs typeface="Joti One"/>
                        <a:sym typeface="Joti One"/>
                      </a:endParaRPr>
                    </a:p>
                  </a:txBody>
                  <a:tcPr marT="335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3F3F3"/>
                        </a:solidFill>
                        <a:latin typeface="Roboto Condensed Light"/>
                        <a:ea typeface="Roboto Condensed Light"/>
                        <a:cs typeface="Roboto Condensed Light"/>
                        <a:sym typeface="Roboto Condensed Light"/>
                      </a:endParaRPr>
                    </a:p>
                    <a:p>
                      <a:pPr indent="0" lvl="0" marL="0" marR="38100" rtl="0" algn="ctr">
                        <a:lnSpc>
                          <a:spcPct val="100000"/>
                        </a:lnSpc>
                        <a:spcBef>
                          <a:spcPts val="600"/>
                        </a:spcBef>
                        <a:spcAft>
                          <a:spcPts val="0"/>
                        </a:spcAft>
                        <a:buNone/>
                      </a:pPr>
                      <a:r>
                        <a:rPr lang="en-US" sz="1100" u="none" cap="none" strike="noStrike">
                          <a:solidFill>
                            <a:srgbClr val="F3F3F3"/>
                          </a:solidFill>
                          <a:latin typeface="Roboto Condensed Light"/>
                          <a:ea typeface="Roboto Condensed Light"/>
                          <a:cs typeface="Roboto Condensed Light"/>
                          <a:sym typeface="Roboto Condensed Light"/>
                        </a:rPr>
                        <a:t>0,06</a:t>
                      </a:r>
                      <a:endParaRPr sz="1100" u="none" cap="none" strike="noStrike">
                        <a:solidFill>
                          <a:srgbClr val="F3F3F3"/>
                        </a:solidFill>
                        <a:latin typeface="Roboto Condensed Light"/>
                        <a:ea typeface="Roboto Condensed Light"/>
                        <a:cs typeface="Roboto Condensed Light"/>
                        <a:sym typeface="Roboto Condensed Light"/>
                      </a:endParaRPr>
                    </a:p>
                  </a:txBody>
                  <a:tcPr marT="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0"/>
                        </a:spcAft>
                        <a:buNone/>
                      </a:pPr>
                      <a:r>
                        <a:t/>
                      </a:r>
                      <a:endParaRPr sz="1100" u="none" cap="none" strike="noStrike">
                        <a:solidFill>
                          <a:srgbClr val="F3F3F3"/>
                        </a:solidFill>
                        <a:latin typeface="Roboto Condensed Light"/>
                        <a:ea typeface="Roboto Condensed Light"/>
                        <a:cs typeface="Roboto Condensed Light"/>
                        <a:sym typeface="Roboto Condensed Light"/>
                      </a:endParaRPr>
                    </a:p>
                    <a:p>
                      <a:pPr indent="0" lvl="0" marL="76200" marR="0" rtl="0" algn="ctr">
                        <a:lnSpc>
                          <a:spcPct val="100000"/>
                        </a:lnSpc>
                        <a:spcBef>
                          <a:spcPts val="600"/>
                        </a:spcBef>
                        <a:spcAft>
                          <a:spcPts val="0"/>
                        </a:spcAft>
                        <a:buNone/>
                      </a:pPr>
                      <a:r>
                        <a:rPr lang="en-US" sz="1100" u="none" cap="none" strike="noStrike">
                          <a:solidFill>
                            <a:srgbClr val="F3F3F3"/>
                          </a:solidFill>
                          <a:latin typeface="Roboto Condensed Light"/>
                          <a:ea typeface="Roboto Condensed Light"/>
                          <a:cs typeface="Roboto Condensed Light"/>
                          <a:sym typeface="Roboto Condensed Light"/>
                        </a:rPr>
                        <a:t>0,38</a:t>
                      </a:r>
                      <a:endParaRPr sz="1100" u="none" cap="none" strike="noStrike">
                        <a:solidFill>
                          <a:srgbClr val="F3F3F3"/>
                        </a:solidFill>
                        <a:latin typeface="Roboto Condensed Light"/>
                        <a:ea typeface="Roboto Condensed Light"/>
                        <a:cs typeface="Roboto Condensed Light"/>
                        <a:sym typeface="Roboto Condensed Light"/>
                      </a:endParaRPr>
                    </a:p>
                  </a:txBody>
                  <a:tcPr marT="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600"/>
                        </a:spcBef>
                        <a:spcAft>
                          <a:spcPts val="0"/>
                        </a:spcAft>
                        <a:buNone/>
                      </a:pPr>
                      <a:r>
                        <a:rPr lang="en-US" sz="1100" u="none" cap="none" strike="noStrike">
                          <a:solidFill>
                            <a:srgbClr val="F3F3F3"/>
                          </a:solidFill>
                          <a:latin typeface="Roboto Condensed Light"/>
                          <a:ea typeface="Roboto Condensed Light"/>
                          <a:cs typeface="Roboto Condensed Light"/>
                          <a:sym typeface="Roboto Condensed Light"/>
                        </a:rPr>
                        <a:t>0,38</a:t>
                      </a:r>
                      <a:endParaRPr sz="1100" u="none" cap="none" strike="noStrike">
                        <a:solidFill>
                          <a:srgbClr val="F3F3F3"/>
                        </a:solidFill>
                        <a:latin typeface="Roboto Condensed Light"/>
                        <a:ea typeface="Roboto Condensed Light"/>
                        <a:cs typeface="Roboto Condensed Light"/>
                        <a:sym typeface="Roboto Condensed Light"/>
                      </a:endParaRPr>
                    </a:p>
                  </a:txBody>
                  <a:tcPr marT="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r>
              <a:tr h="550175">
                <a:tc>
                  <a:txBody>
                    <a:bodyPr/>
                    <a:lstStyle/>
                    <a:p>
                      <a:pPr indent="0" lvl="0" marL="0" marR="0" rtl="0" algn="l">
                        <a:lnSpc>
                          <a:spcPct val="100000"/>
                        </a:lnSpc>
                        <a:spcBef>
                          <a:spcPts val="0"/>
                        </a:spcBef>
                        <a:spcAft>
                          <a:spcPts val="0"/>
                        </a:spcAft>
                        <a:buNone/>
                      </a:pPr>
                      <a:r>
                        <a:t/>
                      </a:r>
                      <a:endParaRPr sz="1100" u="none" cap="none" strike="noStrike">
                        <a:solidFill>
                          <a:srgbClr val="F3F3F3"/>
                        </a:solidFill>
                        <a:latin typeface="Joti One"/>
                        <a:ea typeface="Joti One"/>
                        <a:cs typeface="Joti One"/>
                        <a:sym typeface="Joti One"/>
                      </a:endParaRPr>
                    </a:p>
                    <a:p>
                      <a:pPr indent="0" lvl="0" marL="12700" marR="0" rtl="0" algn="ctr">
                        <a:lnSpc>
                          <a:spcPct val="100000"/>
                        </a:lnSpc>
                        <a:spcBef>
                          <a:spcPts val="0"/>
                        </a:spcBef>
                        <a:spcAft>
                          <a:spcPts val="0"/>
                        </a:spcAft>
                        <a:buNone/>
                      </a:pPr>
                      <a:r>
                        <a:rPr lang="en-US" sz="1100" u="none" cap="none" strike="noStrike">
                          <a:solidFill>
                            <a:srgbClr val="F3F3F3"/>
                          </a:solidFill>
                          <a:latin typeface="Joti One"/>
                          <a:ea typeface="Joti One"/>
                          <a:cs typeface="Joti One"/>
                          <a:sym typeface="Joti One"/>
                        </a:rPr>
                        <a:t>MARS</a:t>
                      </a:r>
                      <a:endParaRPr sz="1100" u="none" cap="none" strike="noStrike">
                        <a:solidFill>
                          <a:srgbClr val="F3F3F3"/>
                        </a:solidFill>
                        <a:latin typeface="Joti One"/>
                        <a:ea typeface="Joti One"/>
                        <a:cs typeface="Joti One"/>
                        <a:sym typeface="Joti One"/>
                      </a:endParaRPr>
                    </a:p>
                  </a:txBody>
                  <a:tcPr marT="335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3F3F3"/>
                        </a:solidFill>
                        <a:latin typeface="Roboto Condensed Light"/>
                        <a:ea typeface="Roboto Condensed Light"/>
                        <a:cs typeface="Roboto Condensed Light"/>
                        <a:sym typeface="Roboto Condensed Light"/>
                      </a:endParaRPr>
                    </a:p>
                    <a:p>
                      <a:pPr indent="0" lvl="0" marL="0" marR="38100" rtl="0" algn="ctr">
                        <a:lnSpc>
                          <a:spcPct val="100000"/>
                        </a:lnSpc>
                        <a:spcBef>
                          <a:spcPts val="600"/>
                        </a:spcBef>
                        <a:spcAft>
                          <a:spcPts val="0"/>
                        </a:spcAft>
                        <a:buNone/>
                      </a:pPr>
                      <a:r>
                        <a:rPr lang="en-US" sz="1100" u="none" cap="none" strike="noStrike">
                          <a:solidFill>
                            <a:srgbClr val="F3F3F3"/>
                          </a:solidFill>
                          <a:latin typeface="Roboto Condensed Light"/>
                          <a:ea typeface="Roboto Condensed Light"/>
                          <a:cs typeface="Roboto Condensed Light"/>
                          <a:sym typeface="Roboto Condensed Light"/>
                        </a:rPr>
                        <a:t>0,11</a:t>
                      </a:r>
                      <a:endParaRPr sz="1100" u="none" cap="none" strike="noStrike">
                        <a:solidFill>
                          <a:srgbClr val="F3F3F3"/>
                        </a:solidFill>
                        <a:latin typeface="Roboto Condensed Light"/>
                        <a:ea typeface="Roboto Condensed Light"/>
                        <a:cs typeface="Roboto Condensed Light"/>
                        <a:sym typeface="Roboto Condensed Light"/>
                      </a:endParaRPr>
                    </a:p>
                  </a:txBody>
                  <a:tcPr marT="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0"/>
                        </a:spcAft>
                        <a:buNone/>
                      </a:pPr>
                      <a:r>
                        <a:t/>
                      </a:r>
                      <a:endParaRPr sz="1100" u="none" cap="none" strike="noStrike">
                        <a:solidFill>
                          <a:srgbClr val="F3F3F3"/>
                        </a:solidFill>
                        <a:latin typeface="Roboto Condensed Light"/>
                        <a:ea typeface="Roboto Condensed Light"/>
                        <a:cs typeface="Roboto Condensed Light"/>
                        <a:sym typeface="Roboto Condensed Light"/>
                      </a:endParaRPr>
                    </a:p>
                    <a:p>
                      <a:pPr indent="0" lvl="0" marL="76200" marR="0" rtl="0" algn="ctr">
                        <a:lnSpc>
                          <a:spcPct val="100000"/>
                        </a:lnSpc>
                        <a:spcBef>
                          <a:spcPts val="600"/>
                        </a:spcBef>
                        <a:spcAft>
                          <a:spcPts val="0"/>
                        </a:spcAft>
                        <a:buNone/>
                      </a:pPr>
                      <a:r>
                        <a:rPr lang="en-US" sz="1100" u="none" cap="none" strike="noStrike">
                          <a:solidFill>
                            <a:srgbClr val="F3F3F3"/>
                          </a:solidFill>
                          <a:latin typeface="Roboto Condensed Light"/>
                          <a:ea typeface="Roboto Condensed Light"/>
                          <a:cs typeface="Roboto Condensed Light"/>
                          <a:sym typeface="Roboto Condensed Light"/>
                        </a:rPr>
                        <a:t>0,53</a:t>
                      </a:r>
                      <a:endParaRPr sz="1100" u="none" cap="none" strike="noStrike">
                        <a:solidFill>
                          <a:srgbClr val="F3F3F3"/>
                        </a:solidFill>
                        <a:latin typeface="Roboto Condensed Light"/>
                        <a:ea typeface="Roboto Condensed Light"/>
                        <a:cs typeface="Roboto Condensed Light"/>
                        <a:sym typeface="Roboto Condensed Light"/>
                      </a:endParaRPr>
                    </a:p>
                  </a:txBody>
                  <a:tcPr marT="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600"/>
                        </a:spcBef>
                        <a:spcAft>
                          <a:spcPts val="0"/>
                        </a:spcAft>
                        <a:buNone/>
                      </a:pPr>
                      <a:r>
                        <a:rPr lang="en-US" sz="1100" u="none" cap="none" strike="noStrike">
                          <a:solidFill>
                            <a:srgbClr val="F3F3F3"/>
                          </a:solidFill>
                          <a:latin typeface="Roboto Condensed Light"/>
                          <a:ea typeface="Roboto Condensed Light"/>
                          <a:cs typeface="Roboto Condensed Light"/>
                          <a:sym typeface="Roboto Condensed Light"/>
                        </a:rPr>
                        <a:t>0,38</a:t>
                      </a:r>
                      <a:endParaRPr sz="1100" u="none" cap="none" strike="noStrike">
                        <a:solidFill>
                          <a:srgbClr val="F3F3F3"/>
                        </a:solidFill>
                        <a:latin typeface="Roboto Condensed Light"/>
                        <a:ea typeface="Roboto Condensed Light"/>
                        <a:cs typeface="Roboto Condensed Light"/>
                        <a:sym typeface="Roboto Condensed Light"/>
                      </a:endParaRPr>
                    </a:p>
                  </a:txBody>
                  <a:tcPr marT="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r>
              <a:tr h="550175">
                <a:tc>
                  <a:txBody>
                    <a:bodyPr/>
                    <a:lstStyle/>
                    <a:p>
                      <a:pPr indent="0" lvl="0" marL="0" marR="0" rtl="0" algn="l">
                        <a:lnSpc>
                          <a:spcPct val="100000"/>
                        </a:lnSpc>
                        <a:spcBef>
                          <a:spcPts val="0"/>
                        </a:spcBef>
                        <a:spcAft>
                          <a:spcPts val="0"/>
                        </a:spcAft>
                        <a:buNone/>
                      </a:pPr>
                      <a:r>
                        <a:t/>
                      </a:r>
                      <a:endParaRPr sz="1100" u="none" cap="none" strike="noStrike">
                        <a:solidFill>
                          <a:srgbClr val="F3F3F3"/>
                        </a:solidFill>
                        <a:latin typeface="Joti One"/>
                        <a:ea typeface="Joti One"/>
                        <a:cs typeface="Joti One"/>
                        <a:sym typeface="Joti One"/>
                      </a:endParaRPr>
                    </a:p>
                    <a:p>
                      <a:pPr indent="0" lvl="0" marL="12700" marR="0" rtl="0" algn="ctr">
                        <a:lnSpc>
                          <a:spcPct val="100000"/>
                        </a:lnSpc>
                        <a:spcBef>
                          <a:spcPts val="0"/>
                        </a:spcBef>
                        <a:spcAft>
                          <a:spcPts val="0"/>
                        </a:spcAft>
                        <a:buNone/>
                      </a:pPr>
                      <a:r>
                        <a:rPr lang="en-US" sz="1100" u="none" cap="none" strike="noStrike">
                          <a:solidFill>
                            <a:srgbClr val="F3F3F3"/>
                          </a:solidFill>
                          <a:latin typeface="Joti One"/>
                          <a:ea typeface="Joti One"/>
                          <a:cs typeface="Joti One"/>
                          <a:sym typeface="Joti One"/>
                        </a:rPr>
                        <a:t>SATURN</a:t>
                      </a:r>
                      <a:endParaRPr sz="1100" u="none" cap="none" strike="noStrike">
                        <a:solidFill>
                          <a:srgbClr val="F3F3F3"/>
                        </a:solidFill>
                        <a:latin typeface="Joti One"/>
                        <a:ea typeface="Joti One"/>
                        <a:cs typeface="Joti One"/>
                        <a:sym typeface="Joti One"/>
                      </a:endParaRPr>
                    </a:p>
                  </a:txBody>
                  <a:tcPr marT="335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600"/>
                        </a:spcBef>
                        <a:spcAft>
                          <a:spcPts val="0"/>
                        </a:spcAft>
                        <a:buNone/>
                      </a:pPr>
                      <a:r>
                        <a:rPr lang="en-US" sz="1100" u="none" cap="none" strike="noStrike">
                          <a:solidFill>
                            <a:srgbClr val="F3F3F3"/>
                          </a:solidFill>
                          <a:latin typeface="Roboto Condensed Light"/>
                          <a:ea typeface="Roboto Condensed Light"/>
                          <a:cs typeface="Roboto Condensed Light"/>
                          <a:sym typeface="Roboto Condensed Light"/>
                        </a:rPr>
                        <a:t>95,2</a:t>
                      </a:r>
                      <a:endParaRPr sz="1100" u="none" cap="none" strike="noStrike">
                        <a:solidFill>
                          <a:srgbClr val="F3F3F3"/>
                        </a:solidFill>
                        <a:latin typeface="Roboto Condensed Light"/>
                        <a:ea typeface="Roboto Condensed Light"/>
                        <a:cs typeface="Roboto Condensed Light"/>
                        <a:sym typeface="Roboto Condensed Light"/>
                      </a:endParaRPr>
                    </a:p>
                  </a:txBody>
                  <a:tcPr marT="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0"/>
                        </a:spcAft>
                        <a:buNone/>
                      </a:pPr>
                      <a:r>
                        <a:t/>
                      </a:r>
                      <a:endParaRPr sz="1100" u="none" cap="none" strike="noStrike">
                        <a:solidFill>
                          <a:srgbClr val="F3F3F3"/>
                        </a:solidFill>
                        <a:latin typeface="Roboto Condensed Light"/>
                        <a:ea typeface="Roboto Condensed Light"/>
                        <a:cs typeface="Roboto Condensed Light"/>
                        <a:sym typeface="Roboto Condensed Light"/>
                      </a:endParaRPr>
                    </a:p>
                    <a:p>
                      <a:pPr indent="0" lvl="0" marL="76200" marR="0" rtl="0" algn="ctr">
                        <a:lnSpc>
                          <a:spcPct val="100000"/>
                        </a:lnSpc>
                        <a:spcBef>
                          <a:spcPts val="600"/>
                        </a:spcBef>
                        <a:spcAft>
                          <a:spcPts val="0"/>
                        </a:spcAft>
                        <a:buNone/>
                      </a:pPr>
                      <a:r>
                        <a:rPr lang="en-US" sz="1100" u="none" cap="none" strike="noStrike">
                          <a:solidFill>
                            <a:srgbClr val="F3F3F3"/>
                          </a:solidFill>
                          <a:latin typeface="Roboto Condensed Light"/>
                          <a:ea typeface="Roboto Condensed Light"/>
                          <a:cs typeface="Roboto Condensed Light"/>
                          <a:sym typeface="Roboto Condensed Light"/>
                        </a:rPr>
                        <a:t>9,4</a:t>
                      </a:r>
                      <a:endParaRPr sz="1100" u="none" cap="none" strike="noStrike">
                        <a:solidFill>
                          <a:srgbClr val="F3F3F3"/>
                        </a:solidFill>
                        <a:latin typeface="Roboto Condensed Light"/>
                        <a:ea typeface="Roboto Condensed Light"/>
                        <a:cs typeface="Roboto Condensed Light"/>
                        <a:sym typeface="Roboto Condensed Light"/>
                      </a:endParaRPr>
                    </a:p>
                  </a:txBody>
                  <a:tcPr marT="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600"/>
                        </a:spcBef>
                        <a:spcAft>
                          <a:spcPts val="0"/>
                        </a:spcAft>
                        <a:buNone/>
                      </a:pPr>
                      <a:r>
                        <a:rPr lang="en-US" sz="1100" u="none" cap="none" strike="noStrike">
                          <a:solidFill>
                            <a:srgbClr val="F3F3F3"/>
                          </a:solidFill>
                          <a:latin typeface="Roboto Condensed Light"/>
                          <a:ea typeface="Roboto Condensed Light"/>
                          <a:cs typeface="Roboto Condensed Light"/>
                          <a:sym typeface="Roboto Condensed Light"/>
                        </a:rPr>
                        <a:t>1,16</a:t>
                      </a:r>
                      <a:endParaRPr sz="1100" u="none" cap="none" strike="noStrike">
                        <a:solidFill>
                          <a:srgbClr val="F3F3F3"/>
                        </a:solidFill>
                        <a:latin typeface="Roboto Condensed Light"/>
                        <a:ea typeface="Roboto Condensed Light"/>
                        <a:cs typeface="Roboto Condensed Light"/>
                        <a:sym typeface="Roboto Condensed Light"/>
                      </a:endParaRPr>
                    </a:p>
                  </a:txBody>
                  <a:tcPr marT="0" marB="0" marR="0" marL="0">
                    <a:lnL cap="flat" cmpd="sng" w="38100">
                      <a:solidFill>
                        <a:srgbClr val="F3F3F3"/>
                      </a:solidFill>
                      <a:prstDash val="solid"/>
                      <a:round/>
                      <a:headEnd len="sm" w="sm" type="none"/>
                      <a:tailEnd len="sm" w="sm" type="none"/>
                    </a:lnL>
                    <a:lnR cap="flat" cmpd="sng" w="38100">
                      <a:solidFill>
                        <a:srgbClr val="F3F3F3"/>
                      </a:solidFill>
                      <a:prstDash val="solid"/>
                      <a:round/>
                      <a:headEnd len="sm" w="sm" type="none"/>
                      <a:tailEnd len="sm" w="sm" type="none"/>
                    </a:lnR>
                    <a:lnT cap="flat" cmpd="sng" w="38100">
                      <a:solidFill>
                        <a:srgbClr val="F3F3F3"/>
                      </a:solidFill>
                      <a:prstDash val="solid"/>
                      <a:round/>
                      <a:headEnd len="sm" w="sm" type="none"/>
                      <a:tailEnd len="sm" w="sm" type="none"/>
                    </a:lnT>
                    <a:lnB cap="flat" cmpd="sng" w="38100">
                      <a:solidFill>
                        <a:srgbClr val="F3F3F3"/>
                      </a:solidFill>
                      <a:prstDash val="solid"/>
                      <a:round/>
                      <a:headEnd len="sm" w="sm" type="none"/>
                      <a:tailEnd len="sm" w="sm" type="none"/>
                    </a:lnB>
                    <a:solidFill>
                      <a:schemeClr val="dk2"/>
                    </a:solidFill>
                  </a:tcPr>
                </a:tc>
              </a:tr>
            </a:tbl>
          </a:graphicData>
        </a:graphic>
      </p:graphicFrame>
      <p:grpSp>
        <p:nvGrpSpPr>
          <p:cNvPr id="1659" name="Google Shape;1659;p44"/>
          <p:cNvGrpSpPr/>
          <p:nvPr/>
        </p:nvGrpSpPr>
        <p:grpSpPr>
          <a:xfrm>
            <a:off x="1589546" y="1577554"/>
            <a:ext cx="1018203" cy="969420"/>
            <a:chOff x="227392" y="125801"/>
            <a:chExt cx="5270200" cy="5017701"/>
          </a:xfrm>
        </p:grpSpPr>
        <p:sp>
          <p:nvSpPr>
            <p:cNvPr id="1660" name="Google Shape;1660;p44"/>
            <p:cNvSpPr/>
            <p:nvPr/>
          </p:nvSpPr>
          <p:spPr>
            <a:xfrm>
              <a:off x="3850541" y="2450788"/>
              <a:ext cx="1439219" cy="768022"/>
            </a:xfrm>
            <a:custGeom>
              <a:rect b="b" l="l" r="r" t="t"/>
              <a:pathLst>
                <a:path extrusionOk="0" h="6792" w="12728">
                  <a:moveTo>
                    <a:pt x="1843" y="0"/>
                  </a:moveTo>
                  <a:lnTo>
                    <a:pt x="0" y="5280"/>
                  </a:lnTo>
                  <a:cubicBezTo>
                    <a:pt x="0" y="5280"/>
                    <a:pt x="9370" y="6791"/>
                    <a:pt x="11928" y="6791"/>
                  </a:cubicBezTo>
                  <a:cubicBezTo>
                    <a:pt x="12314" y="6791"/>
                    <a:pt x="12544" y="6757"/>
                    <a:pt x="12565" y="6678"/>
                  </a:cubicBezTo>
                  <a:cubicBezTo>
                    <a:pt x="12727" y="6080"/>
                    <a:pt x="1843" y="0"/>
                    <a:pt x="1843" y="0"/>
                  </a:cubicBez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4"/>
            <p:cNvSpPr/>
            <p:nvPr/>
          </p:nvSpPr>
          <p:spPr>
            <a:xfrm>
              <a:off x="1403146" y="2365301"/>
              <a:ext cx="2699213" cy="2594789"/>
            </a:xfrm>
            <a:custGeom>
              <a:rect b="b" l="l" r="r" t="t"/>
              <a:pathLst>
                <a:path extrusionOk="0" h="22947" w="23871">
                  <a:moveTo>
                    <a:pt x="23870" y="0"/>
                  </a:moveTo>
                  <a:lnTo>
                    <a:pt x="13766" y="991"/>
                  </a:lnTo>
                  <a:cubicBezTo>
                    <a:pt x="13766" y="991"/>
                    <a:pt x="1996" y="6080"/>
                    <a:pt x="986" y="11048"/>
                  </a:cubicBezTo>
                  <a:cubicBezTo>
                    <a:pt x="0" y="15924"/>
                    <a:pt x="464" y="22946"/>
                    <a:pt x="7343" y="22946"/>
                  </a:cubicBezTo>
                  <a:cubicBezTo>
                    <a:pt x="7479" y="22946"/>
                    <a:pt x="7618" y="22943"/>
                    <a:pt x="7759" y="22938"/>
                  </a:cubicBezTo>
                  <a:cubicBezTo>
                    <a:pt x="15039" y="22651"/>
                    <a:pt x="20117" y="12708"/>
                    <a:pt x="21826" y="8817"/>
                  </a:cubicBezTo>
                  <a:cubicBezTo>
                    <a:pt x="23540" y="4925"/>
                    <a:pt x="23870" y="1"/>
                    <a:pt x="23870" y="0"/>
                  </a:cubicBez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4"/>
            <p:cNvSpPr/>
            <p:nvPr/>
          </p:nvSpPr>
          <p:spPr>
            <a:xfrm>
              <a:off x="1956196" y="752250"/>
              <a:ext cx="3108997" cy="1849948"/>
            </a:xfrm>
            <a:custGeom>
              <a:rect b="b" l="l" r="r" t="t"/>
              <a:pathLst>
                <a:path extrusionOk="0" h="16360" w="27495">
                  <a:moveTo>
                    <a:pt x="13596" y="0"/>
                  </a:moveTo>
                  <a:cubicBezTo>
                    <a:pt x="13124" y="0"/>
                    <a:pt x="12639" y="46"/>
                    <a:pt x="12144" y="149"/>
                  </a:cubicBezTo>
                  <a:cubicBezTo>
                    <a:pt x="7314" y="1155"/>
                    <a:pt x="5835" y="5362"/>
                    <a:pt x="5835" y="5362"/>
                  </a:cubicBezTo>
                  <a:cubicBezTo>
                    <a:pt x="5835" y="5362"/>
                    <a:pt x="5071" y="4033"/>
                    <a:pt x="3711" y="4033"/>
                  </a:cubicBezTo>
                  <a:cubicBezTo>
                    <a:pt x="3439" y="4033"/>
                    <a:pt x="3143" y="4086"/>
                    <a:pt x="2824" y="4214"/>
                  </a:cubicBezTo>
                  <a:cubicBezTo>
                    <a:pt x="909" y="4980"/>
                    <a:pt x="1" y="9618"/>
                    <a:pt x="1771" y="11288"/>
                  </a:cubicBezTo>
                  <a:cubicBezTo>
                    <a:pt x="2785" y="12249"/>
                    <a:pt x="3658" y="12454"/>
                    <a:pt x="4218" y="12454"/>
                  </a:cubicBezTo>
                  <a:cubicBezTo>
                    <a:pt x="4635" y="12454"/>
                    <a:pt x="4878" y="12341"/>
                    <a:pt x="4878" y="12341"/>
                  </a:cubicBezTo>
                  <a:cubicBezTo>
                    <a:pt x="4878" y="12341"/>
                    <a:pt x="8430" y="16359"/>
                    <a:pt x="13469" y="16359"/>
                  </a:cubicBezTo>
                  <a:cubicBezTo>
                    <a:pt x="13787" y="16359"/>
                    <a:pt x="14112" y="16343"/>
                    <a:pt x="14442" y="16309"/>
                  </a:cubicBezTo>
                  <a:cubicBezTo>
                    <a:pt x="19985" y="15735"/>
                    <a:pt x="21229" y="10523"/>
                    <a:pt x="21229" y="10523"/>
                  </a:cubicBezTo>
                  <a:cubicBezTo>
                    <a:pt x="21229" y="10523"/>
                    <a:pt x="21922" y="11114"/>
                    <a:pt x="22892" y="11114"/>
                  </a:cubicBezTo>
                  <a:cubicBezTo>
                    <a:pt x="23667" y="11114"/>
                    <a:pt x="24618" y="10737"/>
                    <a:pt x="25532" y="9379"/>
                  </a:cubicBezTo>
                  <a:cubicBezTo>
                    <a:pt x="27495" y="6449"/>
                    <a:pt x="25003" y="2561"/>
                    <a:pt x="23023" y="2561"/>
                  </a:cubicBezTo>
                  <a:cubicBezTo>
                    <a:pt x="22933" y="2561"/>
                    <a:pt x="22843" y="2569"/>
                    <a:pt x="22755" y="2586"/>
                  </a:cubicBezTo>
                  <a:cubicBezTo>
                    <a:pt x="20750" y="2970"/>
                    <a:pt x="20846" y="3544"/>
                    <a:pt x="20846" y="3544"/>
                  </a:cubicBezTo>
                  <a:cubicBezTo>
                    <a:pt x="20846" y="3544"/>
                    <a:pt x="17727" y="0"/>
                    <a:pt x="13596" y="0"/>
                  </a:cubicBez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2847001" y="1642170"/>
              <a:ext cx="1470201" cy="883248"/>
            </a:xfrm>
            <a:custGeom>
              <a:rect b="b" l="l" r="r" t="t"/>
              <a:pathLst>
                <a:path extrusionOk="0" h="7811" w="13002">
                  <a:moveTo>
                    <a:pt x="8004" y="0"/>
                  </a:moveTo>
                  <a:cubicBezTo>
                    <a:pt x="7335" y="0"/>
                    <a:pt x="6648" y="103"/>
                    <a:pt x="6003" y="312"/>
                  </a:cubicBezTo>
                  <a:cubicBezTo>
                    <a:pt x="2820" y="1336"/>
                    <a:pt x="1" y="6290"/>
                    <a:pt x="6003" y="7788"/>
                  </a:cubicBezTo>
                  <a:cubicBezTo>
                    <a:pt x="6003" y="7788"/>
                    <a:pt x="6172" y="7810"/>
                    <a:pt x="6454" y="7810"/>
                  </a:cubicBezTo>
                  <a:cubicBezTo>
                    <a:pt x="7502" y="7810"/>
                    <a:pt x="10119" y="7498"/>
                    <a:pt x="11551" y="4562"/>
                  </a:cubicBezTo>
                  <a:cubicBezTo>
                    <a:pt x="13001" y="1589"/>
                    <a:pt x="10636" y="0"/>
                    <a:pt x="8004" y="0"/>
                  </a:cubicBezTo>
                  <a:close/>
                </a:path>
              </a:pathLst>
            </a:custGeom>
            <a:solidFill>
              <a:srgbClr val="BA7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4"/>
            <p:cNvSpPr/>
            <p:nvPr/>
          </p:nvSpPr>
          <p:spPr>
            <a:xfrm>
              <a:off x="1988196" y="1204108"/>
              <a:ext cx="641361" cy="961724"/>
            </a:xfrm>
            <a:custGeom>
              <a:rect b="b" l="l" r="r" t="t"/>
              <a:pathLst>
                <a:path extrusionOk="0" h="8505" w="5672">
                  <a:moveTo>
                    <a:pt x="3507" y="1"/>
                  </a:moveTo>
                  <a:cubicBezTo>
                    <a:pt x="3248" y="1"/>
                    <a:pt x="2963" y="54"/>
                    <a:pt x="2652" y="180"/>
                  </a:cubicBezTo>
                  <a:cubicBezTo>
                    <a:pt x="536" y="1026"/>
                    <a:pt x="0" y="3631"/>
                    <a:pt x="838" y="6297"/>
                  </a:cubicBezTo>
                  <a:cubicBezTo>
                    <a:pt x="1410" y="8107"/>
                    <a:pt x="2547" y="8505"/>
                    <a:pt x="3483" y="8505"/>
                  </a:cubicBezTo>
                  <a:cubicBezTo>
                    <a:pt x="3926" y="8505"/>
                    <a:pt x="4323" y="8416"/>
                    <a:pt x="4595" y="8345"/>
                  </a:cubicBezTo>
                  <a:cubicBezTo>
                    <a:pt x="4595" y="8345"/>
                    <a:pt x="5289" y="2577"/>
                    <a:pt x="5672" y="1793"/>
                  </a:cubicBezTo>
                  <a:cubicBezTo>
                    <a:pt x="5672" y="1793"/>
                    <a:pt x="5010" y="1"/>
                    <a:pt x="3507" y="1"/>
                  </a:cubicBezTo>
                  <a:close/>
                </a:path>
              </a:pathLst>
            </a:custGeom>
            <a:solidFill>
              <a:srgbClr val="BA7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4"/>
            <p:cNvSpPr/>
            <p:nvPr/>
          </p:nvSpPr>
          <p:spPr>
            <a:xfrm>
              <a:off x="4313357" y="1026689"/>
              <a:ext cx="777730" cy="1001754"/>
            </a:xfrm>
            <a:custGeom>
              <a:rect b="b" l="l" r="r" t="t"/>
              <a:pathLst>
                <a:path extrusionOk="0" h="8859" w="6878">
                  <a:moveTo>
                    <a:pt x="1761" y="0"/>
                  </a:moveTo>
                  <a:cubicBezTo>
                    <a:pt x="910" y="0"/>
                    <a:pt x="163" y="321"/>
                    <a:pt x="0" y="1117"/>
                  </a:cubicBezTo>
                  <a:cubicBezTo>
                    <a:pt x="0" y="1117"/>
                    <a:pt x="1120" y="3749"/>
                    <a:pt x="928" y="5755"/>
                  </a:cubicBezTo>
                  <a:cubicBezTo>
                    <a:pt x="741" y="7756"/>
                    <a:pt x="330" y="8277"/>
                    <a:pt x="330" y="8277"/>
                  </a:cubicBezTo>
                  <a:cubicBezTo>
                    <a:pt x="330" y="8277"/>
                    <a:pt x="800" y="8859"/>
                    <a:pt x="1830" y="8859"/>
                  </a:cubicBezTo>
                  <a:cubicBezTo>
                    <a:pt x="2424" y="8859"/>
                    <a:pt x="3204" y="8666"/>
                    <a:pt x="4187" y="8057"/>
                  </a:cubicBezTo>
                  <a:cubicBezTo>
                    <a:pt x="6878" y="6391"/>
                    <a:pt x="5360" y="2323"/>
                    <a:pt x="4452" y="1117"/>
                  </a:cubicBezTo>
                  <a:cubicBezTo>
                    <a:pt x="3955" y="462"/>
                    <a:pt x="2783" y="0"/>
                    <a:pt x="1761" y="0"/>
                  </a:cubicBezTo>
                  <a:close/>
                </a:path>
              </a:pathLst>
            </a:custGeom>
            <a:solidFill>
              <a:srgbClr val="BA7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3316827" y="1737495"/>
              <a:ext cx="339564" cy="240403"/>
            </a:xfrm>
            <a:custGeom>
              <a:rect b="b" l="l" r="r" t="t"/>
              <a:pathLst>
                <a:path extrusionOk="0" h="2126" w="3003">
                  <a:moveTo>
                    <a:pt x="1647" y="0"/>
                  </a:moveTo>
                  <a:cubicBezTo>
                    <a:pt x="1601" y="0"/>
                    <a:pt x="1553" y="5"/>
                    <a:pt x="1504" y="14"/>
                  </a:cubicBezTo>
                  <a:cubicBezTo>
                    <a:pt x="384" y="230"/>
                    <a:pt x="1" y="1216"/>
                    <a:pt x="1" y="1216"/>
                  </a:cubicBezTo>
                  <a:cubicBezTo>
                    <a:pt x="1" y="1216"/>
                    <a:pt x="819" y="445"/>
                    <a:pt x="1499" y="335"/>
                  </a:cubicBezTo>
                  <a:cubicBezTo>
                    <a:pt x="1519" y="332"/>
                    <a:pt x="1539" y="330"/>
                    <a:pt x="1560" y="330"/>
                  </a:cubicBezTo>
                  <a:cubicBezTo>
                    <a:pt x="2178" y="330"/>
                    <a:pt x="2887" y="1702"/>
                    <a:pt x="2989" y="2057"/>
                  </a:cubicBezTo>
                  <a:lnTo>
                    <a:pt x="2989" y="2057"/>
                  </a:lnTo>
                  <a:cubicBezTo>
                    <a:pt x="2919" y="1693"/>
                    <a:pt x="2544" y="0"/>
                    <a:pt x="1647" y="0"/>
                  </a:cubicBezTo>
                  <a:close/>
                  <a:moveTo>
                    <a:pt x="2989" y="2057"/>
                  </a:moveTo>
                  <a:cubicBezTo>
                    <a:pt x="2998" y="2101"/>
                    <a:pt x="3002" y="2126"/>
                    <a:pt x="3002" y="2126"/>
                  </a:cubicBezTo>
                  <a:cubicBezTo>
                    <a:pt x="3002" y="2112"/>
                    <a:pt x="2998" y="2088"/>
                    <a:pt x="2989" y="2057"/>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3329831" y="1821285"/>
              <a:ext cx="324864" cy="184203"/>
            </a:xfrm>
            <a:custGeom>
              <a:rect b="b" l="l" r="r" t="t"/>
              <a:pathLst>
                <a:path extrusionOk="0" h="1629" w="2873">
                  <a:moveTo>
                    <a:pt x="1290" y="0"/>
                  </a:moveTo>
                  <a:cubicBezTo>
                    <a:pt x="1285" y="0"/>
                    <a:pt x="1279" y="0"/>
                    <a:pt x="1274" y="0"/>
                  </a:cubicBezTo>
                  <a:cubicBezTo>
                    <a:pt x="622" y="29"/>
                    <a:pt x="1" y="537"/>
                    <a:pt x="206" y="1030"/>
                  </a:cubicBezTo>
                  <a:cubicBezTo>
                    <a:pt x="417" y="1528"/>
                    <a:pt x="675" y="1628"/>
                    <a:pt x="675" y="1628"/>
                  </a:cubicBezTo>
                  <a:cubicBezTo>
                    <a:pt x="675" y="1628"/>
                    <a:pt x="364" y="872"/>
                    <a:pt x="675" y="546"/>
                  </a:cubicBezTo>
                  <a:cubicBezTo>
                    <a:pt x="879" y="336"/>
                    <a:pt x="1057" y="252"/>
                    <a:pt x="1231" y="252"/>
                  </a:cubicBezTo>
                  <a:cubicBezTo>
                    <a:pt x="1327" y="252"/>
                    <a:pt x="1421" y="278"/>
                    <a:pt x="1518" y="322"/>
                  </a:cubicBezTo>
                  <a:cubicBezTo>
                    <a:pt x="1795" y="446"/>
                    <a:pt x="2873" y="1321"/>
                    <a:pt x="2873" y="1321"/>
                  </a:cubicBezTo>
                  <a:cubicBezTo>
                    <a:pt x="2873" y="1321"/>
                    <a:pt x="1946" y="0"/>
                    <a:pt x="1290" y="0"/>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4"/>
            <p:cNvSpPr/>
            <p:nvPr/>
          </p:nvSpPr>
          <p:spPr>
            <a:xfrm>
              <a:off x="3721636" y="1674284"/>
              <a:ext cx="300553" cy="265167"/>
            </a:xfrm>
            <a:custGeom>
              <a:rect b="b" l="l" r="r" t="t"/>
              <a:pathLst>
                <a:path extrusionOk="0" h="2345" w="2658">
                  <a:moveTo>
                    <a:pt x="1107" y="1"/>
                  </a:moveTo>
                  <a:cubicBezTo>
                    <a:pt x="952" y="1"/>
                    <a:pt x="808" y="32"/>
                    <a:pt x="690" y="105"/>
                  </a:cubicBezTo>
                  <a:cubicBezTo>
                    <a:pt x="92" y="468"/>
                    <a:pt x="1" y="2345"/>
                    <a:pt x="1" y="2345"/>
                  </a:cubicBezTo>
                  <a:cubicBezTo>
                    <a:pt x="1" y="2345"/>
                    <a:pt x="484" y="832"/>
                    <a:pt x="614" y="559"/>
                  </a:cubicBezTo>
                  <a:cubicBezTo>
                    <a:pt x="699" y="379"/>
                    <a:pt x="858" y="283"/>
                    <a:pt x="1109" y="283"/>
                  </a:cubicBezTo>
                  <a:cubicBezTo>
                    <a:pt x="1239" y="283"/>
                    <a:pt x="1394" y="309"/>
                    <a:pt x="1575" y="363"/>
                  </a:cubicBezTo>
                  <a:cubicBezTo>
                    <a:pt x="2112" y="520"/>
                    <a:pt x="2643" y="1300"/>
                    <a:pt x="2643" y="1300"/>
                  </a:cubicBezTo>
                  <a:cubicBezTo>
                    <a:pt x="2643" y="1300"/>
                    <a:pt x="2658" y="1143"/>
                    <a:pt x="2596" y="794"/>
                  </a:cubicBezTo>
                  <a:cubicBezTo>
                    <a:pt x="2541" y="509"/>
                    <a:pt x="1733" y="1"/>
                    <a:pt x="1107" y="1"/>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4"/>
            <p:cNvSpPr/>
            <p:nvPr/>
          </p:nvSpPr>
          <p:spPr>
            <a:xfrm>
              <a:off x="3721636" y="1781821"/>
              <a:ext cx="257811" cy="157630"/>
            </a:xfrm>
            <a:custGeom>
              <a:rect b="b" l="l" r="r" t="t"/>
              <a:pathLst>
                <a:path extrusionOk="0" h="1394" w="2280">
                  <a:moveTo>
                    <a:pt x="1328" y="0"/>
                  </a:moveTo>
                  <a:cubicBezTo>
                    <a:pt x="1225" y="0"/>
                    <a:pt x="1116" y="12"/>
                    <a:pt x="1001" y="39"/>
                  </a:cubicBezTo>
                  <a:cubicBezTo>
                    <a:pt x="407" y="180"/>
                    <a:pt x="132" y="919"/>
                    <a:pt x="39" y="1242"/>
                  </a:cubicBezTo>
                  <a:lnTo>
                    <a:pt x="39" y="1242"/>
                  </a:lnTo>
                  <a:cubicBezTo>
                    <a:pt x="251" y="682"/>
                    <a:pt x="1166" y="345"/>
                    <a:pt x="1527" y="345"/>
                  </a:cubicBezTo>
                  <a:cubicBezTo>
                    <a:pt x="1550" y="345"/>
                    <a:pt x="1572" y="346"/>
                    <a:pt x="1590" y="349"/>
                  </a:cubicBezTo>
                  <a:cubicBezTo>
                    <a:pt x="1916" y="402"/>
                    <a:pt x="2280" y="804"/>
                    <a:pt x="2280" y="804"/>
                  </a:cubicBezTo>
                  <a:lnTo>
                    <a:pt x="2280" y="517"/>
                  </a:lnTo>
                  <a:cubicBezTo>
                    <a:pt x="2280" y="387"/>
                    <a:pt x="1912" y="0"/>
                    <a:pt x="1328" y="0"/>
                  </a:cubicBezTo>
                  <a:close/>
                  <a:moveTo>
                    <a:pt x="39" y="1242"/>
                  </a:moveTo>
                  <a:cubicBezTo>
                    <a:pt x="21" y="1291"/>
                    <a:pt x="7" y="1342"/>
                    <a:pt x="1" y="1394"/>
                  </a:cubicBezTo>
                  <a:cubicBezTo>
                    <a:pt x="1" y="1394"/>
                    <a:pt x="12" y="1335"/>
                    <a:pt x="39" y="1242"/>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4"/>
            <p:cNvSpPr/>
            <p:nvPr/>
          </p:nvSpPr>
          <p:spPr>
            <a:xfrm>
              <a:off x="3715190" y="2083625"/>
              <a:ext cx="157061" cy="188613"/>
            </a:xfrm>
            <a:custGeom>
              <a:rect b="b" l="l" r="r" t="t"/>
              <a:pathLst>
                <a:path extrusionOk="0" h="1668" w="1389">
                  <a:moveTo>
                    <a:pt x="769" y="1"/>
                  </a:moveTo>
                  <a:cubicBezTo>
                    <a:pt x="759" y="1"/>
                    <a:pt x="748" y="1"/>
                    <a:pt x="738" y="2"/>
                  </a:cubicBezTo>
                  <a:cubicBezTo>
                    <a:pt x="245" y="46"/>
                    <a:pt x="0" y="1256"/>
                    <a:pt x="264" y="1548"/>
                  </a:cubicBezTo>
                  <a:cubicBezTo>
                    <a:pt x="336" y="1629"/>
                    <a:pt x="447" y="1667"/>
                    <a:pt x="571" y="1667"/>
                  </a:cubicBezTo>
                  <a:cubicBezTo>
                    <a:pt x="895" y="1667"/>
                    <a:pt x="1313" y="1407"/>
                    <a:pt x="1379" y="965"/>
                  </a:cubicBezTo>
                  <a:cubicBezTo>
                    <a:pt x="1389" y="904"/>
                    <a:pt x="1233" y="1"/>
                    <a:pt x="769" y="1"/>
                  </a:cubicBezTo>
                  <a:close/>
                </a:path>
              </a:pathLst>
            </a:custGeom>
            <a:solidFill>
              <a:srgbClr val="381E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4"/>
            <p:cNvSpPr/>
            <p:nvPr/>
          </p:nvSpPr>
          <p:spPr>
            <a:xfrm>
              <a:off x="4417273" y="1140559"/>
              <a:ext cx="315592" cy="653814"/>
            </a:xfrm>
            <a:custGeom>
              <a:rect b="b" l="l" r="r" t="t"/>
              <a:pathLst>
                <a:path extrusionOk="0" h="5782" w="2791">
                  <a:moveTo>
                    <a:pt x="1033" y="1"/>
                  </a:moveTo>
                  <a:cubicBezTo>
                    <a:pt x="898" y="1"/>
                    <a:pt x="758" y="22"/>
                    <a:pt x="622" y="76"/>
                  </a:cubicBezTo>
                  <a:cubicBezTo>
                    <a:pt x="0" y="325"/>
                    <a:pt x="416" y="5781"/>
                    <a:pt x="416" y="5781"/>
                  </a:cubicBezTo>
                  <a:cubicBezTo>
                    <a:pt x="416" y="5781"/>
                    <a:pt x="373" y="1402"/>
                    <a:pt x="847" y="947"/>
                  </a:cubicBezTo>
                  <a:cubicBezTo>
                    <a:pt x="1098" y="709"/>
                    <a:pt x="1622" y="652"/>
                    <a:pt x="2062" y="652"/>
                  </a:cubicBezTo>
                  <a:cubicBezTo>
                    <a:pt x="2460" y="652"/>
                    <a:pt x="2790" y="698"/>
                    <a:pt x="2790" y="698"/>
                  </a:cubicBezTo>
                  <a:lnTo>
                    <a:pt x="1934" y="263"/>
                  </a:lnTo>
                  <a:cubicBezTo>
                    <a:pt x="1934" y="263"/>
                    <a:pt x="1512" y="1"/>
                    <a:pt x="1033" y="1"/>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4"/>
            <p:cNvSpPr/>
            <p:nvPr/>
          </p:nvSpPr>
          <p:spPr>
            <a:xfrm>
              <a:off x="4469174" y="1326458"/>
              <a:ext cx="252270" cy="201052"/>
            </a:xfrm>
            <a:custGeom>
              <a:rect b="b" l="l" r="r" t="t"/>
              <a:pathLst>
                <a:path extrusionOk="0" h="1778" w="2231">
                  <a:moveTo>
                    <a:pt x="1110" y="1"/>
                  </a:moveTo>
                  <a:cubicBezTo>
                    <a:pt x="977" y="1"/>
                    <a:pt x="860" y="13"/>
                    <a:pt x="781" y="46"/>
                  </a:cubicBezTo>
                  <a:cubicBezTo>
                    <a:pt x="431" y="194"/>
                    <a:pt x="1" y="1778"/>
                    <a:pt x="1" y="1778"/>
                  </a:cubicBezTo>
                  <a:cubicBezTo>
                    <a:pt x="1" y="1778"/>
                    <a:pt x="690" y="672"/>
                    <a:pt x="1077" y="495"/>
                  </a:cubicBezTo>
                  <a:cubicBezTo>
                    <a:pt x="1465" y="313"/>
                    <a:pt x="2230" y="150"/>
                    <a:pt x="2230" y="150"/>
                  </a:cubicBezTo>
                  <a:cubicBezTo>
                    <a:pt x="2230" y="150"/>
                    <a:pt x="1571" y="1"/>
                    <a:pt x="1110" y="1"/>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4"/>
            <p:cNvSpPr/>
            <p:nvPr/>
          </p:nvSpPr>
          <p:spPr>
            <a:xfrm>
              <a:off x="2220791" y="1339801"/>
              <a:ext cx="302136" cy="481597"/>
            </a:xfrm>
            <a:custGeom>
              <a:rect b="b" l="l" r="r" t="t"/>
              <a:pathLst>
                <a:path extrusionOk="0" h="4259" w="2672">
                  <a:moveTo>
                    <a:pt x="1117" y="0"/>
                  </a:moveTo>
                  <a:cubicBezTo>
                    <a:pt x="481" y="0"/>
                    <a:pt x="1" y="377"/>
                    <a:pt x="1" y="377"/>
                  </a:cubicBezTo>
                  <a:cubicBezTo>
                    <a:pt x="1" y="377"/>
                    <a:pt x="392" y="311"/>
                    <a:pt x="748" y="311"/>
                  </a:cubicBezTo>
                  <a:cubicBezTo>
                    <a:pt x="926" y="311"/>
                    <a:pt x="1095" y="327"/>
                    <a:pt x="1202" y="377"/>
                  </a:cubicBezTo>
                  <a:cubicBezTo>
                    <a:pt x="1518" y="520"/>
                    <a:pt x="2672" y="4258"/>
                    <a:pt x="2672" y="4258"/>
                  </a:cubicBezTo>
                  <a:cubicBezTo>
                    <a:pt x="2672" y="4258"/>
                    <a:pt x="1987" y="80"/>
                    <a:pt x="1275" y="8"/>
                  </a:cubicBezTo>
                  <a:cubicBezTo>
                    <a:pt x="1221" y="3"/>
                    <a:pt x="1169" y="0"/>
                    <a:pt x="1117" y="0"/>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4"/>
            <p:cNvSpPr/>
            <p:nvPr/>
          </p:nvSpPr>
          <p:spPr>
            <a:xfrm>
              <a:off x="2157017" y="1534407"/>
              <a:ext cx="322151" cy="150619"/>
            </a:xfrm>
            <a:custGeom>
              <a:rect b="b" l="l" r="r" t="t"/>
              <a:pathLst>
                <a:path extrusionOk="0" h="1332" w="2849">
                  <a:moveTo>
                    <a:pt x="1333" y="0"/>
                  </a:moveTo>
                  <a:cubicBezTo>
                    <a:pt x="1321" y="0"/>
                    <a:pt x="1309" y="0"/>
                    <a:pt x="1298" y="1"/>
                  </a:cubicBezTo>
                  <a:cubicBezTo>
                    <a:pt x="489" y="30"/>
                    <a:pt x="1" y="953"/>
                    <a:pt x="1" y="953"/>
                  </a:cubicBezTo>
                  <a:cubicBezTo>
                    <a:pt x="1" y="953"/>
                    <a:pt x="613" y="470"/>
                    <a:pt x="1201" y="408"/>
                  </a:cubicBezTo>
                  <a:cubicBezTo>
                    <a:pt x="1219" y="406"/>
                    <a:pt x="1238" y="405"/>
                    <a:pt x="1256" y="405"/>
                  </a:cubicBezTo>
                  <a:cubicBezTo>
                    <a:pt x="1854" y="405"/>
                    <a:pt x="2848" y="1331"/>
                    <a:pt x="2848" y="1331"/>
                  </a:cubicBezTo>
                  <a:lnTo>
                    <a:pt x="2723" y="953"/>
                  </a:lnTo>
                  <a:cubicBezTo>
                    <a:pt x="2723" y="953"/>
                    <a:pt x="2124" y="0"/>
                    <a:pt x="1333" y="0"/>
                  </a:cubicBezTo>
                  <a:close/>
                </a:path>
              </a:pathLst>
            </a:custGeom>
            <a:solidFill>
              <a:srgbClr val="6E3A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3032670" y="1311871"/>
              <a:ext cx="554859" cy="449031"/>
            </a:xfrm>
            <a:custGeom>
              <a:rect b="b" l="l" r="r" t="t"/>
              <a:pathLst>
                <a:path extrusionOk="0" h="3971" w="4907">
                  <a:moveTo>
                    <a:pt x="2364" y="1"/>
                  </a:moveTo>
                  <a:cubicBezTo>
                    <a:pt x="2349" y="1"/>
                    <a:pt x="2333" y="1"/>
                    <a:pt x="2318" y="2"/>
                  </a:cubicBezTo>
                  <a:cubicBezTo>
                    <a:pt x="1160" y="83"/>
                    <a:pt x="0" y="1878"/>
                    <a:pt x="369" y="2731"/>
                  </a:cubicBezTo>
                  <a:cubicBezTo>
                    <a:pt x="733" y="3586"/>
                    <a:pt x="2930" y="3970"/>
                    <a:pt x="2930" y="3970"/>
                  </a:cubicBezTo>
                  <a:lnTo>
                    <a:pt x="4907" y="3084"/>
                  </a:lnTo>
                  <a:cubicBezTo>
                    <a:pt x="4907" y="3084"/>
                    <a:pt x="3514" y="1"/>
                    <a:pt x="2364" y="1"/>
                  </a:cubicBezTo>
                  <a:close/>
                </a:path>
              </a:pathLst>
            </a:custGeom>
            <a:solidFill>
              <a:srgbClr val="BA7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3431598" y="1172899"/>
              <a:ext cx="510986" cy="512693"/>
            </a:xfrm>
            <a:custGeom>
              <a:rect b="b" l="l" r="r" t="t"/>
              <a:pathLst>
                <a:path extrusionOk="0" h="4534" w="4519">
                  <a:moveTo>
                    <a:pt x="3007" y="0"/>
                  </a:moveTo>
                  <a:cubicBezTo>
                    <a:pt x="1823" y="0"/>
                    <a:pt x="480" y="794"/>
                    <a:pt x="250" y="1030"/>
                  </a:cubicBezTo>
                  <a:cubicBezTo>
                    <a:pt x="0" y="1289"/>
                    <a:pt x="484" y="3605"/>
                    <a:pt x="484" y="3605"/>
                  </a:cubicBezTo>
                  <a:lnTo>
                    <a:pt x="618" y="4534"/>
                  </a:lnTo>
                  <a:lnTo>
                    <a:pt x="3887" y="4241"/>
                  </a:lnTo>
                  <a:cubicBezTo>
                    <a:pt x="3887" y="4241"/>
                    <a:pt x="4518" y="158"/>
                    <a:pt x="3274" y="15"/>
                  </a:cubicBezTo>
                  <a:cubicBezTo>
                    <a:pt x="3186" y="5"/>
                    <a:pt x="3097" y="0"/>
                    <a:pt x="3007" y="0"/>
                  </a:cubicBezTo>
                  <a:close/>
                </a:path>
              </a:pathLst>
            </a:custGeom>
            <a:solidFill>
              <a:srgbClr val="BA7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4"/>
            <p:cNvSpPr/>
            <p:nvPr/>
          </p:nvSpPr>
          <p:spPr>
            <a:xfrm>
              <a:off x="3542977" y="1381866"/>
              <a:ext cx="178772" cy="132979"/>
            </a:xfrm>
            <a:custGeom>
              <a:rect b="b" l="l" r="r" t="t"/>
              <a:pathLst>
                <a:path extrusionOk="0" h="1176" w="1581">
                  <a:moveTo>
                    <a:pt x="851" y="0"/>
                  </a:moveTo>
                  <a:cubicBezTo>
                    <a:pt x="794" y="0"/>
                    <a:pt x="734" y="9"/>
                    <a:pt x="672" y="29"/>
                  </a:cubicBezTo>
                  <a:cubicBezTo>
                    <a:pt x="93" y="216"/>
                    <a:pt x="1" y="1043"/>
                    <a:pt x="672" y="1158"/>
                  </a:cubicBezTo>
                  <a:cubicBezTo>
                    <a:pt x="739" y="1170"/>
                    <a:pt x="802" y="1175"/>
                    <a:pt x="860" y="1175"/>
                  </a:cubicBezTo>
                  <a:cubicBezTo>
                    <a:pt x="1375" y="1175"/>
                    <a:pt x="1538" y="757"/>
                    <a:pt x="1581" y="589"/>
                  </a:cubicBezTo>
                  <a:cubicBezTo>
                    <a:pt x="1581" y="589"/>
                    <a:pt x="1315" y="0"/>
                    <a:pt x="851" y="0"/>
                  </a:cubicBezTo>
                  <a:close/>
                </a:path>
              </a:pathLst>
            </a:custGeom>
            <a:solidFill>
              <a:srgbClr val="381E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4"/>
            <p:cNvSpPr/>
            <p:nvPr/>
          </p:nvSpPr>
          <p:spPr>
            <a:xfrm>
              <a:off x="3241067" y="1448016"/>
              <a:ext cx="218800" cy="172782"/>
            </a:xfrm>
            <a:custGeom>
              <a:rect b="b" l="l" r="r" t="t"/>
              <a:pathLst>
                <a:path extrusionOk="0" h="1528" w="1935">
                  <a:moveTo>
                    <a:pt x="1080" y="1"/>
                  </a:moveTo>
                  <a:cubicBezTo>
                    <a:pt x="1051" y="1"/>
                    <a:pt x="1022" y="2"/>
                    <a:pt x="991" y="4"/>
                  </a:cubicBezTo>
                  <a:cubicBezTo>
                    <a:pt x="278" y="66"/>
                    <a:pt x="0" y="966"/>
                    <a:pt x="465" y="1377"/>
                  </a:cubicBezTo>
                  <a:cubicBezTo>
                    <a:pt x="580" y="1481"/>
                    <a:pt x="723" y="1527"/>
                    <a:pt x="875" y="1527"/>
                  </a:cubicBezTo>
                  <a:cubicBezTo>
                    <a:pt x="1332" y="1527"/>
                    <a:pt x="1867" y="1110"/>
                    <a:pt x="1935" y="593"/>
                  </a:cubicBezTo>
                  <a:cubicBezTo>
                    <a:pt x="1935" y="593"/>
                    <a:pt x="1724" y="1"/>
                    <a:pt x="1080" y="1"/>
                  </a:cubicBezTo>
                  <a:close/>
                </a:path>
              </a:pathLst>
            </a:custGeom>
            <a:solidFill>
              <a:srgbClr val="381E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4"/>
            <p:cNvSpPr/>
            <p:nvPr/>
          </p:nvSpPr>
          <p:spPr>
            <a:xfrm>
              <a:off x="1986952" y="2966760"/>
              <a:ext cx="1863702" cy="1833099"/>
            </a:xfrm>
            <a:custGeom>
              <a:rect b="b" l="l" r="r" t="t"/>
              <a:pathLst>
                <a:path extrusionOk="0" h="16211" w="16482">
                  <a:moveTo>
                    <a:pt x="11602" y="1"/>
                  </a:moveTo>
                  <a:cubicBezTo>
                    <a:pt x="10991" y="1"/>
                    <a:pt x="10308" y="98"/>
                    <a:pt x="9546" y="324"/>
                  </a:cubicBezTo>
                  <a:cubicBezTo>
                    <a:pt x="3964" y="1985"/>
                    <a:pt x="1" y="13009"/>
                    <a:pt x="2596" y="15459"/>
                  </a:cubicBezTo>
                  <a:cubicBezTo>
                    <a:pt x="3152" y="15984"/>
                    <a:pt x="3796" y="16210"/>
                    <a:pt x="4494" y="16210"/>
                  </a:cubicBezTo>
                  <a:cubicBezTo>
                    <a:pt x="7053" y="16210"/>
                    <a:pt x="10340" y="13167"/>
                    <a:pt x="12705" y="10592"/>
                  </a:cubicBezTo>
                  <a:cubicBezTo>
                    <a:pt x="15710" y="7318"/>
                    <a:pt x="16481" y="3905"/>
                    <a:pt x="16481" y="3905"/>
                  </a:cubicBezTo>
                  <a:cubicBezTo>
                    <a:pt x="16481" y="3905"/>
                    <a:pt x="15471" y="1"/>
                    <a:pt x="11602" y="1"/>
                  </a:cubicBezTo>
                  <a:close/>
                </a:path>
              </a:pathLst>
            </a:custGeom>
            <a:solidFill>
              <a:srgbClr val="BA7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4"/>
            <p:cNvSpPr/>
            <p:nvPr/>
          </p:nvSpPr>
          <p:spPr>
            <a:xfrm>
              <a:off x="1368997" y="4024939"/>
              <a:ext cx="2039421" cy="1118563"/>
            </a:xfrm>
            <a:custGeom>
              <a:rect b="b" l="l" r="r" t="t"/>
              <a:pathLst>
                <a:path extrusionOk="0" h="9892" w="18036">
                  <a:moveTo>
                    <a:pt x="7427" y="1"/>
                  </a:moveTo>
                  <a:cubicBezTo>
                    <a:pt x="5023" y="1"/>
                    <a:pt x="2805" y="396"/>
                    <a:pt x="2805" y="396"/>
                  </a:cubicBezTo>
                  <a:cubicBezTo>
                    <a:pt x="0" y="1908"/>
                    <a:pt x="2580" y="6101"/>
                    <a:pt x="3791" y="8270"/>
                  </a:cubicBezTo>
                  <a:cubicBezTo>
                    <a:pt x="4559" y="9639"/>
                    <a:pt x="9050" y="9891"/>
                    <a:pt x="12566" y="9891"/>
                  </a:cubicBezTo>
                  <a:cubicBezTo>
                    <a:pt x="14616" y="9891"/>
                    <a:pt x="16335" y="9806"/>
                    <a:pt x="16792" y="9806"/>
                  </a:cubicBezTo>
                  <a:cubicBezTo>
                    <a:pt x="18036" y="9806"/>
                    <a:pt x="16384" y="8820"/>
                    <a:pt x="15011" y="7758"/>
                  </a:cubicBezTo>
                  <a:cubicBezTo>
                    <a:pt x="14553" y="7403"/>
                    <a:pt x="13790" y="7285"/>
                    <a:pt x="12977" y="7285"/>
                  </a:cubicBezTo>
                  <a:cubicBezTo>
                    <a:pt x="11350" y="7285"/>
                    <a:pt x="9520" y="7758"/>
                    <a:pt x="9520" y="7758"/>
                  </a:cubicBezTo>
                  <a:cubicBezTo>
                    <a:pt x="9520" y="7758"/>
                    <a:pt x="14574" y="5321"/>
                    <a:pt x="13202" y="2057"/>
                  </a:cubicBezTo>
                  <a:cubicBezTo>
                    <a:pt x="12507" y="409"/>
                    <a:pt x="9871" y="1"/>
                    <a:pt x="7427" y="1"/>
                  </a:cubicBez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4"/>
            <p:cNvSpPr/>
            <p:nvPr/>
          </p:nvSpPr>
          <p:spPr>
            <a:xfrm>
              <a:off x="3127313" y="4276989"/>
              <a:ext cx="1095018" cy="413298"/>
            </a:xfrm>
            <a:custGeom>
              <a:rect b="b" l="l" r="r" t="t"/>
              <a:pathLst>
                <a:path extrusionOk="0" h="3655" w="9684">
                  <a:moveTo>
                    <a:pt x="1677" y="1"/>
                  </a:moveTo>
                  <a:lnTo>
                    <a:pt x="1" y="2168"/>
                  </a:lnTo>
                  <a:cubicBezTo>
                    <a:pt x="1" y="2168"/>
                    <a:pt x="7435" y="3480"/>
                    <a:pt x="8622" y="3633"/>
                  </a:cubicBezTo>
                  <a:cubicBezTo>
                    <a:pt x="8731" y="3647"/>
                    <a:pt x="8824" y="3654"/>
                    <a:pt x="8903" y="3654"/>
                  </a:cubicBezTo>
                  <a:cubicBezTo>
                    <a:pt x="9683" y="3654"/>
                    <a:pt x="9002" y="2964"/>
                    <a:pt x="7209" y="1585"/>
                  </a:cubicBezTo>
                  <a:cubicBezTo>
                    <a:pt x="5238" y="67"/>
                    <a:pt x="1677" y="1"/>
                    <a:pt x="1677" y="1"/>
                  </a:cubicBez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227392" y="125801"/>
              <a:ext cx="2612146" cy="4097137"/>
            </a:xfrm>
            <a:custGeom>
              <a:rect b="b" l="l" r="r" t="t"/>
              <a:pathLst>
                <a:path extrusionOk="0" h="36233" w="23101">
                  <a:moveTo>
                    <a:pt x="16126" y="1"/>
                  </a:moveTo>
                  <a:cubicBezTo>
                    <a:pt x="15843" y="1"/>
                    <a:pt x="15554" y="25"/>
                    <a:pt x="15261" y="75"/>
                  </a:cubicBezTo>
                  <a:cubicBezTo>
                    <a:pt x="10704" y="860"/>
                    <a:pt x="8947" y="3469"/>
                    <a:pt x="9387" y="5541"/>
                  </a:cubicBezTo>
                  <a:cubicBezTo>
                    <a:pt x="9534" y="6238"/>
                    <a:pt x="9817" y="6522"/>
                    <a:pt x="10155" y="6522"/>
                  </a:cubicBezTo>
                  <a:cubicBezTo>
                    <a:pt x="10823" y="6522"/>
                    <a:pt x="11707" y="5415"/>
                    <a:pt x="12183" y="4191"/>
                  </a:cubicBezTo>
                  <a:cubicBezTo>
                    <a:pt x="12818" y="2551"/>
                    <a:pt x="14007" y="1244"/>
                    <a:pt x="16206" y="1244"/>
                  </a:cubicBezTo>
                  <a:cubicBezTo>
                    <a:pt x="16477" y="1244"/>
                    <a:pt x="16763" y="1264"/>
                    <a:pt x="17066" y="1306"/>
                  </a:cubicBezTo>
                  <a:cubicBezTo>
                    <a:pt x="19823" y="1679"/>
                    <a:pt x="20172" y="6398"/>
                    <a:pt x="15438" y="7533"/>
                  </a:cubicBezTo>
                  <a:cubicBezTo>
                    <a:pt x="10704" y="8662"/>
                    <a:pt x="1931" y="14225"/>
                    <a:pt x="1931" y="21222"/>
                  </a:cubicBezTo>
                  <a:cubicBezTo>
                    <a:pt x="1931" y="28225"/>
                    <a:pt x="11077" y="36233"/>
                    <a:pt x="11077" y="36233"/>
                  </a:cubicBezTo>
                  <a:lnTo>
                    <a:pt x="11642" y="34189"/>
                  </a:lnTo>
                  <a:cubicBezTo>
                    <a:pt x="11642" y="34189"/>
                    <a:pt x="1" y="26665"/>
                    <a:pt x="4563" y="18149"/>
                  </a:cubicBezTo>
                  <a:cubicBezTo>
                    <a:pt x="9124" y="9630"/>
                    <a:pt x="13562" y="11382"/>
                    <a:pt x="18491" y="8136"/>
                  </a:cubicBezTo>
                  <a:cubicBezTo>
                    <a:pt x="23101" y="5104"/>
                    <a:pt x="20249" y="1"/>
                    <a:pt x="16126" y="1"/>
                  </a:cubicBez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4"/>
            <p:cNvSpPr/>
            <p:nvPr/>
          </p:nvSpPr>
          <p:spPr>
            <a:xfrm>
              <a:off x="3200473" y="1380283"/>
              <a:ext cx="251253" cy="233279"/>
            </a:xfrm>
            <a:custGeom>
              <a:rect b="b" l="l" r="r" t="t"/>
              <a:pathLst>
                <a:path extrusionOk="0" h="2063" w="2222">
                  <a:moveTo>
                    <a:pt x="1198" y="0"/>
                  </a:moveTo>
                  <a:cubicBezTo>
                    <a:pt x="1145" y="0"/>
                    <a:pt x="1092" y="5"/>
                    <a:pt x="1030" y="14"/>
                  </a:cubicBezTo>
                  <a:cubicBezTo>
                    <a:pt x="58" y="167"/>
                    <a:pt x="1" y="1781"/>
                    <a:pt x="595" y="2029"/>
                  </a:cubicBezTo>
                  <a:cubicBezTo>
                    <a:pt x="652" y="2053"/>
                    <a:pt x="709" y="2062"/>
                    <a:pt x="772" y="2062"/>
                  </a:cubicBezTo>
                  <a:cubicBezTo>
                    <a:pt x="819" y="2062"/>
                    <a:pt x="867" y="2053"/>
                    <a:pt x="915" y="2044"/>
                  </a:cubicBezTo>
                  <a:cubicBezTo>
                    <a:pt x="882" y="2024"/>
                    <a:pt x="853" y="2005"/>
                    <a:pt x="824" y="1976"/>
                  </a:cubicBezTo>
                  <a:cubicBezTo>
                    <a:pt x="359" y="1565"/>
                    <a:pt x="637" y="665"/>
                    <a:pt x="1350" y="603"/>
                  </a:cubicBezTo>
                  <a:cubicBezTo>
                    <a:pt x="1384" y="603"/>
                    <a:pt x="1413" y="598"/>
                    <a:pt x="1446" y="598"/>
                  </a:cubicBezTo>
                  <a:cubicBezTo>
                    <a:pt x="1881" y="598"/>
                    <a:pt x="2117" y="876"/>
                    <a:pt x="2221" y="1048"/>
                  </a:cubicBezTo>
                  <a:cubicBezTo>
                    <a:pt x="2217" y="1024"/>
                    <a:pt x="2020" y="0"/>
                    <a:pt x="1198" y="0"/>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4"/>
            <p:cNvSpPr/>
            <p:nvPr/>
          </p:nvSpPr>
          <p:spPr>
            <a:xfrm>
              <a:off x="3241067" y="1447790"/>
              <a:ext cx="210659" cy="163623"/>
            </a:xfrm>
            <a:custGeom>
              <a:rect b="b" l="l" r="r" t="t"/>
              <a:pathLst>
                <a:path extrusionOk="0" h="1447" w="1863">
                  <a:moveTo>
                    <a:pt x="1087" y="1"/>
                  </a:moveTo>
                  <a:cubicBezTo>
                    <a:pt x="1054" y="1"/>
                    <a:pt x="1025" y="6"/>
                    <a:pt x="991" y="6"/>
                  </a:cubicBezTo>
                  <a:cubicBezTo>
                    <a:pt x="278" y="68"/>
                    <a:pt x="0" y="968"/>
                    <a:pt x="465" y="1379"/>
                  </a:cubicBezTo>
                  <a:cubicBezTo>
                    <a:pt x="494" y="1408"/>
                    <a:pt x="523" y="1427"/>
                    <a:pt x="556" y="1447"/>
                  </a:cubicBezTo>
                  <a:cubicBezTo>
                    <a:pt x="1140" y="1313"/>
                    <a:pt x="1862" y="451"/>
                    <a:pt x="1862" y="451"/>
                  </a:cubicBezTo>
                  <a:cubicBezTo>
                    <a:pt x="1758" y="279"/>
                    <a:pt x="1522" y="1"/>
                    <a:pt x="1087" y="1"/>
                  </a:cubicBezTo>
                  <a:close/>
                </a:path>
              </a:pathLst>
            </a:custGeom>
            <a:solidFill>
              <a:srgbClr val="301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4"/>
            <p:cNvSpPr/>
            <p:nvPr/>
          </p:nvSpPr>
          <p:spPr>
            <a:xfrm>
              <a:off x="3510525" y="1326571"/>
              <a:ext cx="211224" cy="152768"/>
            </a:xfrm>
            <a:custGeom>
              <a:rect b="b" l="l" r="r" t="t"/>
              <a:pathLst>
                <a:path extrusionOk="0" h="1351" w="1868">
                  <a:moveTo>
                    <a:pt x="1016" y="1"/>
                  </a:moveTo>
                  <a:cubicBezTo>
                    <a:pt x="212" y="34"/>
                    <a:pt x="1" y="953"/>
                    <a:pt x="533" y="1351"/>
                  </a:cubicBezTo>
                  <a:cubicBezTo>
                    <a:pt x="403" y="1054"/>
                    <a:pt x="571" y="642"/>
                    <a:pt x="959" y="518"/>
                  </a:cubicBezTo>
                  <a:cubicBezTo>
                    <a:pt x="1021" y="498"/>
                    <a:pt x="1078" y="489"/>
                    <a:pt x="1136" y="489"/>
                  </a:cubicBezTo>
                  <a:cubicBezTo>
                    <a:pt x="1600" y="489"/>
                    <a:pt x="1868" y="1078"/>
                    <a:pt x="1868" y="1078"/>
                  </a:cubicBezTo>
                  <a:cubicBezTo>
                    <a:pt x="1868" y="1078"/>
                    <a:pt x="1825" y="1"/>
                    <a:pt x="1054" y="1"/>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3555981" y="1381866"/>
              <a:ext cx="165768" cy="111494"/>
            </a:xfrm>
            <a:custGeom>
              <a:rect b="b" l="l" r="r" t="t"/>
              <a:pathLst>
                <a:path extrusionOk="0" h="986" w="1466">
                  <a:moveTo>
                    <a:pt x="734" y="0"/>
                  </a:moveTo>
                  <a:cubicBezTo>
                    <a:pt x="676" y="0"/>
                    <a:pt x="619" y="9"/>
                    <a:pt x="557" y="29"/>
                  </a:cubicBezTo>
                  <a:cubicBezTo>
                    <a:pt x="169" y="153"/>
                    <a:pt x="1" y="565"/>
                    <a:pt x="131" y="862"/>
                  </a:cubicBezTo>
                  <a:lnTo>
                    <a:pt x="135" y="862"/>
                  </a:lnTo>
                  <a:cubicBezTo>
                    <a:pt x="255" y="952"/>
                    <a:pt x="394" y="986"/>
                    <a:pt x="528" y="986"/>
                  </a:cubicBezTo>
                  <a:cubicBezTo>
                    <a:pt x="992" y="986"/>
                    <a:pt x="1466" y="589"/>
                    <a:pt x="1466" y="589"/>
                  </a:cubicBezTo>
                  <a:cubicBezTo>
                    <a:pt x="1466" y="589"/>
                    <a:pt x="1198" y="0"/>
                    <a:pt x="734" y="0"/>
                  </a:cubicBezTo>
                  <a:close/>
                </a:path>
              </a:pathLst>
            </a:custGeom>
            <a:solidFill>
              <a:srgbClr val="301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4"/>
            <p:cNvSpPr/>
            <p:nvPr/>
          </p:nvSpPr>
          <p:spPr>
            <a:xfrm>
              <a:off x="3275216" y="1774810"/>
              <a:ext cx="368624" cy="237689"/>
            </a:xfrm>
            <a:custGeom>
              <a:rect b="b" l="l" r="r" t="t"/>
              <a:pathLst>
                <a:path extrusionOk="0" h="2102" w="3260">
                  <a:moveTo>
                    <a:pt x="1929" y="0"/>
                  </a:moveTo>
                  <a:cubicBezTo>
                    <a:pt x="1909" y="0"/>
                    <a:pt x="1891" y="5"/>
                    <a:pt x="1867" y="5"/>
                  </a:cubicBezTo>
                  <a:cubicBezTo>
                    <a:pt x="1187" y="115"/>
                    <a:pt x="369" y="886"/>
                    <a:pt x="369" y="886"/>
                  </a:cubicBezTo>
                  <a:cubicBezTo>
                    <a:pt x="369" y="886"/>
                    <a:pt x="565" y="388"/>
                    <a:pt x="1077" y="24"/>
                  </a:cubicBezTo>
                  <a:lnTo>
                    <a:pt x="1077" y="24"/>
                  </a:lnTo>
                  <a:cubicBezTo>
                    <a:pt x="225" y="393"/>
                    <a:pt x="0" y="1288"/>
                    <a:pt x="555" y="1796"/>
                  </a:cubicBezTo>
                  <a:cubicBezTo>
                    <a:pt x="814" y="2030"/>
                    <a:pt x="1264" y="2101"/>
                    <a:pt x="1723" y="2101"/>
                  </a:cubicBezTo>
                  <a:cubicBezTo>
                    <a:pt x="2446" y="2101"/>
                    <a:pt x="3193" y="1920"/>
                    <a:pt x="3259" y="1871"/>
                  </a:cubicBezTo>
                  <a:cubicBezTo>
                    <a:pt x="3259" y="1871"/>
                    <a:pt x="3245" y="1767"/>
                    <a:pt x="3208" y="1608"/>
                  </a:cubicBezTo>
                  <a:cubicBezTo>
                    <a:pt x="2901" y="1365"/>
                    <a:pt x="2216" y="828"/>
                    <a:pt x="2001" y="733"/>
                  </a:cubicBezTo>
                  <a:cubicBezTo>
                    <a:pt x="1905" y="689"/>
                    <a:pt x="1810" y="665"/>
                    <a:pt x="1714" y="665"/>
                  </a:cubicBezTo>
                  <a:cubicBezTo>
                    <a:pt x="1542" y="665"/>
                    <a:pt x="1364" y="747"/>
                    <a:pt x="1158" y="957"/>
                  </a:cubicBezTo>
                  <a:cubicBezTo>
                    <a:pt x="847" y="1283"/>
                    <a:pt x="1158" y="2039"/>
                    <a:pt x="1158" y="2039"/>
                  </a:cubicBezTo>
                  <a:cubicBezTo>
                    <a:pt x="1158" y="2039"/>
                    <a:pt x="900" y="1939"/>
                    <a:pt x="689" y="1441"/>
                  </a:cubicBezTo>
                  <a:cubicBezTo>
                    <a:pt x="484" y="948"/>
                    <a:pt x="1105" y="440"/>
                    <a:pt x="1757" y="411"/>
                  </a:cubicBezTo>
                  <a:lnTo>
                    <a:pt x="1776" y="411"/>
                  </a:lnTo>
                  <a:cubicBezTo>
                    <a:pt x="2250" y="411"/>
                    <a:pt x="2872" y="1111"/>
                    <a:pt x="3179" y="1494"/>
                  </a:cubicBezTo>
                  <a:cubicBezTo>
                    <a:pt x="3140" y="1359"/>
                    <a:pt x="3093" y="1197"/>
                    <a:pt x="3025" y="1034"/>
                  </a:cubicBezTo>
                  <a:cubicBezTo>
                    <a:pt x="2738" y="541"/>
                    <a:pt x="2317" y="0"/>
                    <a:pt x="1929" y="0"/>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4"/>
            <p:cNvSpPr/>
            <p:nvPr/>
          </p:nvSpPr>
          <p:spPr>
            <a:xfrm>
              <a:off x="3316827" y="1759545"/>
              <a:ext cx="300440" cy="132188"/>
            </a:xfrm>
            <a:custGeom>
              <a:rect b="b" l="l" r="r" t="t"/>
              <a:pathLst>
                <a:path extrusionOk="0" h="1169" w="2657">
                  <a:moveTo>
                    <a:pt x="1398" y="1"/>
                  </a:moveTo>
                  <a:cubicBezTo>
                    <a:pt x="1355" y="1"/>
                    <a:pt x="1312" y="6"/>
                    <a:pt x="1265" y="11"/>
                  </a:cubicBezTo>
                  <a:cubicBezTo>
                    <a:pt x="1059" y="35"/>
                    <a:pt x="872" y="87"/>
                    <a:pt x="709" y="159"/>
                  </a:cubicBezTo>
                  <a:cubicBezTo>
                    <a:pt x="197" y="523"/>
                    <a:pt x="1" y="1021"/>
                    <a:pt x="1" y="1021"/>
                  </a:cubicBezTo>
                  <a:cubicBezTo>
                    <a:pt x="1" y="1021"/>
                    <a:pt x="819" y="250"/>
                    <a:pt x="1499" y="140"/>
                  </a:cubicBezTo>
                  <a:cubicBezTo>
                    <a:pt x="1523" y="140"/>
                    <a:pt x="1541" y="135"/>
                    <a:pt x="1561" y="135"/>
                  </a:cubicBezTo>
                  <a:cubicBezTo>
                    <a:pt x="1949" y="135"/>
                    <a:pt x="2370" y="676"/>
                    <a:pt x="2657" y="1169"/>
                  </a:cubicBezTo>
                  <a:cubicBezTo>
                    <a:pt x="2442" y="619"/>
                    <a:pt x="2054" y="1"/>
                    <a:pt x="1398" y="1"/>
                  </a:cubicBez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4"/>
            <p:cNvSpPr/>
            <p:nvPr/>
          </p:nvSpPr>
          <p:spPr>
            <a:xfrm>
              <a:off x="3329831" y="1821285"/>
              <a:ext cx="308129" cy="184203"/>
            </a:xfrm>
            <a:custGeom>
              <a:rect b="b" l="l" r="r" t="t"/>
              <a:pathLst>
                <a:path extrusionOk="0" h="1629" w="2725">
                  <a:moveTo>
                    <a:pt x="1274" y="0"/>
                  </a:moveTo>
                  <a:cubicBezTo>
                    <a:pt x="622" y="29"/>
                    <a:pt x="1" y="537"/>
                    <a:pt x="206" y="1030"/>
                  </a:cubicBezTo>
                  <a:cubicBezTo>
                    <a:pt x="417" y="1528"/>
                    <a:pt x="675" y="1628"/>
                    <a:pt x="675" y="1628"/>
                  </a:cubicBezTo>
                  <a:cubicBezTo>
                    <a:pt x="675" y="1628"/>
                    <a:pt x="364" y="872"/>
                    <a:pt x="675" y="546"/>
                  </a:cubicBezTo>
                  <a:cubicBezTo>
                    <a:pt x="881" y="336"/>
                    <a:pt x="1059" y="254"/>
                    <a:pt x="1231" y="254"/>
                  </a:cubicBezTo>
                  <a:cubicBezTo>
                    <a:pt x="1327" y="254"/>
                    <a:pt x="1422" y="278"/>
                    <a:pt x="1518" y="322"/>
                  </a:cubicBezTo>
                  <a:cubicBezTo>
                    <a:pt x="1733" y="417"/>
                    <a:pt x="2418" y="954"/>
                    <a:pt x="2725" y="1197"/>
                  </a:cubicBezTo>
                  <a:cubicBezTo>
                    <a:pt x="2714" y="1164"/>
                    <a:pt x="2705" y="1126"/>
                    <a:pt x="2696" y="1083"/>
                  </a:cubicBezTo>
                  <a:cubicBezTo>
                    <a:pt x="2389" y="700"/>
                    <a:pt x="1767" y="0"/>
                    <a:pt x="1293" y="0"/>
                  </a:cubicBez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3688618" y="1671344"/>
              <a:ext cx="327126" cy="278397"/>
            </a:xfrm>
            <a:custGeom>
              <a:rect b="b" l="l" r="r" t="t"/>
              <a:pathLst>
                <a:path extrusionOk="0" h="2462" w="2893">
                  <a:moveTo>
                    <a:pt x="1428" y="1"/>
                  </a:moveTo>
                  <a:cubicBezTo>
                    <a:pt x="1102" y="1"/>
                    <a:pt x="824" y="126"/>
                    <a:pt x="719" y="427"/>
                  </a:cubicBezTo>
                  <a:cubicBezTo>
                    <a:pt x="796" y="292"/>
                    <a:pt x="882" y="188"/>
                    <a:pt x="982" y="131"/>
                  </a:cubicBezTo>
                  <a:cubicBezTo>
                    <a:pt x="1102" y="58"/>
                    <a:pt x="1240" y="25"/>
                    <a:pt x="1394" y="25"/>
                  </a:cubicBezTo>
                  <a:cubicBezTo>
                    <a:pt x="1768" y="25"/>
                    <a:pt x="2198" y="202"/>
                    <a:pt x="2504" y="407"/>
                  </a:cubicBezTo>
                  <a:cubicBezTo>
                    <a:pt x="2217" y="159"/>
                    <a:pt x="1792" y="1"/>
                    <a:pt x="1428" y="1"/>
                  </a:cubicBezTo>
                  <a:close/>
                  <a:moveTo>
                    <a:pt x="1399" y="307"/>
                  </a:moveTo>
                  <a:cubicBezTo>
                    <a:pt x="1149" y="307"/>
                    <a:pt x="992" y="407"/>
                    <a:pt x="906" y="585"/>
                  </a:cubicBezTo>
                  <a:cubicBezTo>
                    <a:pt x="824" y="758"/>
                    <a:pt x="604" y="1413"/>
                    <a:pt x="451" y="1882"/>
                  </a:cubicBezTo>
                  <a:cubicBezTo>
                    <a:pt x="599" y="1538"/>
                    <a:pt x="862" y="1116"/>
                    <a:pt x="1293" y="1016"/>
                  </a:cubicBezTo>
                  <a:cubicBezTo>
                    <a:pt x="1408" y="987"/>
                    <a:pt x="1518" y="977"/>
                    <a:pt x="1619" y="977"/>
                  </a:cubicBezTo>
                  <a:cubicBezTo>
                    <a:pt x="2203" y="977"/>
                    <a:pt x="2572" y="1365"/>
                    <a:pt x="2572" y="1494"/>
                  </a:cubicBezTo>
                  <a:lnTo>
                    <a:pt x="2572" y="1781"/>
                  </a:lnTo>
                  <a:cubicBezTo>
                    <a:pt x="2572" y="1781"/>
                    <a:pt x="2868" y="1638"/>
                    <a:pt x="2892" y="1260"/>
                  </a:cubicBezTo>
                  <a:cubicBezTo>
                    <a:pt x="2749" y="1068"/>
                    <a:pt x="2309" y="518"/>
                    <a:pt x="1867" y="389"/>
                  </a:cubicBezTo>
                  <a:cubicBezTo>
                    <a:pt x="1686" y="336"/>
                    <a:pt x="1533" y="307"/>
                    <a:pt x="1399" y="307"/>
                  </a:cubicBezTo>
                  <a:close/>
                  <a:moveTo>
                    <a:pt x="499" y="1010"/>
                  </a:moveTo>
                  <a:lnTo>
                    <a:pt x="499" y="1010"/>
                  </a:lnTo>
                  <a:cubicBezTo>
                    <a:pt x="241" y="1657"/>
                    <a:pt x="1" y="2298"/>
                    <a:pt x="394" y="2437"/>
                  </a:cubicBezTo>
                  <a:cubicBezTo>
                    <a:pt x="442" y="2452"/>
                    <a:pt x="504" y="2461"/>
                    <a:pt x="571" y="2461"/>
                  </a:cubicBezTo>
                  <a:cubicBezTo>
                    <a:pt x="1212" y="2461"/>
                    <a:pt x="2572" y="1781"/>
                    <a:pt x="2572" y="1781"/>
                  </a:cubicBezTo>
                  <a:cubicBezTo>
                    <a:pt x="2572" y="1781"/>
                    <a:pt x="2208" y="1379"/>
                    <a:pt x="1882" y="1326"/>
                  </a:cubicBezTo>
                  <a:cubicBezTo>
                    <a:pt x="1863" y="1322"/>
                    <a:pt x="1843" y="1322"/>
                    <a:pt x="1820" y="1322"/>
                  </a:cubicBezTo>
                  <a:cubicBezTo>
                    <a:pt x="1476" y="1322"/>
                    <a:pt x="633" y="1624"/>
                    <a:pt x="369" y="2136"/>
                  </a:cubicBezTo>
                  <a:cubicBezTo>
                    <a:pt x="321" y="2280"/>
                    <a:pt x="293" y="2371"/>
                    <a:pt x="293" y="2371"/>
                  </a:cubicBezTo>
                  <a:cubicBezTo>
                    <a:pt x="293" y="2371"/>
                    <a:pt x="327" y="1648"/>
                    <a:pt x="499" y="1010"/>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4"/>
            <p:cNvSpPr/>
            <p:nvPr/>
          </p:nvSpPr>
          <p:spPr>
            <a:xfrm>
              <a:off x="3721636" y="1674058"/>
              <a:ext cx="294560" cy="265393"/>
            </a:xfrm>
            <a:custGeom>
              <a:rect b="b" l="l" r="r" t="t"/>
              <a:pathLst>
                <a:path extrusionOk="0" h="2347" w="2605">
                  <a:moveTo>
                    <a:pt x="1102" y="1"/>
                  </a:moveTo>
                  <a:cubicBezTo>
                    <a:pt x="948" y="1"/>
                    <a:pt x="810" y="34"/>
                    <a:pt x="690" y="107"/>
                  </a:cubicBezTo>
                  <a:cubicBezTo>
                    <a:pt x="590" y="164"/>
                    <a:pt x="504" y="268"/>
                    <a:pt x="427" y="403"/>
                  </a:cubicBezTo>
                  <a:cubicBezTo>
                    <a:pt x="365" y="590"/>
                    <a:pt x="283" y="785"/>
                    <a:pt x="207" y="986"/>
                  </a:cubicBezTo>
                  <a:cubicBezTo>
                    <a:pt x="35" y="1624"/>
                    <a:pt x="1" y="2347"/>
                    <a:pt x="1" y="2347"/>
                  </a:cubicBezTo>
                  <a:cubicBezTo>
                    <a:pt x="6" y="2294"/>
                    <a:pt x="20" y="2241"/>
                    <a:pt x="40" y="2193"/>
                  </a:cubicBezTo>
                  <a:lnTo>
                    <a:pt x="40" y="2193"/>
                  </a:lnTo>
                  <a:cubicBezTo>
                    <a:pt x="11" y="2289"/>
                    <a:pt x="1" y="2347"/>
                    <a:pt x="1" y="2347"/>
                  </a:cubicBezTo>
                  <a:cubicBezTo>
                    <a:pt x="1" y="2347"/>
                    <a:pt x="29" y="2256"/>
                    <a:pt x="77" y="2112"/>
                  </a:cubicBezTo>
                  <a:lnTo>
                    <a:pt x="77" y="2112"/>
                  </a:lnTo>
                  <a:cubicBezTo>
                    <a:pt x="64" y="2135"/>
                    <a:pt x="49" y="2164"/>
                    <a:pt x="40" y="2193"/>
                  </a:cubicBezTo>
                  <a:cubicBezTo>
                    <a:pt x="64" y="2107"/>
                    <a:pt x="102" y="1987"/>
                    <a:pt x="159" y="1858"/>
                  </a:cubicBezTo>
                  <a:cubicBezTo>
                    <a:pt x="312" y="1389"/>
                    <a:pt x="532" y="734"/>
                    <a:pt x="614" y="561"/>
                  </a:cubicBezTo>
                  <a:cubicBezTo>
                    <a:pt x="700" y="383"/>
                    <a:pt x="857" y="283"/>
                    <a:pt x="1107" y="283"/>
                  </a:cubicBezTo>
                  <a:cubicBezTo>
                    <a:pt x="1241" y="283"/>
                    <a:pt x="1394" y="312"/>
                    <a:pt x="1575" y="365"/>
                  </a:cubicBezTo>
                  <a:cubicBezTo>
                    <a:pt x="2017" y="494"/>
                    <a:pt x="2457" y="1044"/>
                    <a:pt x="2600" y="1236"/>
                  </a:cubicBezTo>
                  <a:cubicBezTo>
                    <a:pt x="2605" y="1107"/>
                    <a:pt x="2581" y="953"/>
                    <a:pt x="2505" y="767"/>
                  </a:cubicBezTo>
                  <a:cubicBezTo>
                    <a:pt x="2447" y="628"/>
                    <a:pt x="2342" y="494"/>
                    <a:pt x="2212" y="383"/>
                  </a:cubicBezTo>
                  <a:cubicBezTo>
                    <a:pt x="1906" y="178"/>
                    <a:pt x="1476" y="1"/>
                    <a:pt x="1102" y="1"/>
                  </a:cubicBez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4"/>
            <p:cNvSpPr/>
            <p:nvPr/>
          </p:nvSpPr>
          <p:spPr>
            <a:xfrm>
              <a:off x="3721636" y="1781821"/>
              <a:ext cx="257811" cy="157630"/>
            </a:xfrm>
            <a:custGeom>
              <a:rect b="b" l="l" r="r" t="t"/>
              <a:pathLst>
                <a:path extrusionOk="0" h="1394" w="2280">
                  <a:moveTo>
                    <a:pt x="1327" y="0"/>
                  </a:moveTo>
                  <a:cubicBezTo>
                    <a:pt x="1226" y="0"/>
                    <a:pt x="1116" y="10"/>
                    <a:pt x="1001" y="39"/>
                  </a:cubicBezTo>
                  <a:cubicBezTo>
                    <a:pt x="570" y="139"/>
                    <a:pt x="307" y="561"/>
                    <a:pt x="159" y="905"/>
                  </a:cubicBezTo>
                  <a:cubicBezTo>
                    <a:pt x="102" y="1034"/>
                    <a:pt x="64" y="1154"/>
                    <a:pt x="40" y="1240"/>
                  </a:cubicBezTo>
                  <a:cubicBezTo>
                    <a:pt x="49" y="1211"/>
                    <a:pt x="64" y="1182"/>
                    <a:pt x="77" y="1159"/>
                  </a:cubicBezTo>
                  <a:cubicBezTo>
                    <a:pt x="341" y="647"/>
                    <a:pt x="1184" y="345"/>
                    <a:pt x="1528" y="345"/>
                  </a:cubicBezTo>
                  <a:cubicBezTo>
                    <a:pt x="1551" y="345"/>
                    <a:pt x="1571" y="345"/>
                    <a:pt x="1590" y="349"/>
                  </a:cubicBezTo>
                  <a:cubicBezTo>
                    <a:pt x="1916" y="402"/>
                    <a:pt x="2280" y="804"/>
                    <a:pt x="2280" y="804"/>
                  </a:cubicBezTo>
                  <a:lnTo>
                    <a:pt x="2280" y="517"/>
                  </a:lnTo>
                  <a:cubicBezTo>
                    <a:pt x="2280" y="388"/>
                    <a:pt x="1911" y="0"/>
                    <a:pt x="1327" y="0"/>
                  </a:cubicBezTo>
                  <a:close/>
                  <a:moveTo>
                    <a:pt x="40" y="1240"/>
                  </a:moveTo>
                  <a:lnTo>
                    <a:pt x="40" y="1240"/>
                  </a:lnTo>
                  <a:cubicBezTo>
                    <a:pt x="20" y="1288"/>
                    <a:pt x="6" y="1341"/>
                    <a:pt x="1" y="1394"/>
                  </a:cubicBezTo>
                  <a:cubicBezTo>
                    <a:pt x="1" y="1394"/>
                    <a:pt x="11" y="1336"/>
                    <a:pt x="40" y="1240"/>
                  </a:cubicBez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2953178" y="1312097"/>
              <a:ext cx="972671" cy="1271896"/>
            </a:xfrm>
            <a:custGeom>
              <a:rect b="b" l="l" r="r" t="t"/>
              <a:pathLst>
                <a:path extrusionOk="0" h="11248" w="8602">
                  <a:moveTo>
                    <a:pt x="3011" y="0"/>
                  </a:moveTo>
                  <a:cubicBezTo>
                    <a:pt x="2150" y="0"/>
                    <a:pt x="507" y="1536"/>
                    <a:pt x="478" y="2919"/>
                  </a:cubicBezTo>
                  <a:cubicBezTo>
                    <a:pt x="455" y="4231"/>
                    <a:pt x="2824" y="4264"/>
                    <a:pt x="3078" y="4264"/>
                  </a:cubicBezTo>
                  <a:lnTo>
                    <a:pt x="3098" y="4264"/>
                  </a:lnTo>
                  <a:cubicBezTo>
                    <a:pt x="3098" y="4264"/>
                    <a:pt x="805" y="5978"/>
                    <a:pt x="780" y="7777"/>
                  </a:cubicBezTo>
                  <a:cubicBezTo>
                    <a:pt x="756" y="9577"/>
                    <a:pt x="2906" y="10879"/>
                    <a:pt x="4964" y="11201"/>
                  </a:cubicBezTo>
                  <a:cubicBezTo>
                    <a:pt x="5170" y="11234"/>
                    <a:pt x="5371" y="11248"/>
                    <a:pt x="5567" y="11248"/>
                  </a:cubicBezTo>
                  <a:cubicBezTo>
                    <a:pt x="7324" y="11248"/>
                    <a:pt x="8601" y="10070"/>
                    <a:pt x="8601" y="10070"/>
                  </a:cubicBezTo>
                  <a:lnTo>
                    <a:pt x="8601" y="10070"/>
                  </a:lnTo>
                  <a:cubicBezTo>
                    <a:pt x="8601" y="10070"/>
                    <a:pt x="8314" y="10143"/>
                    <a:pt x="7874" y="10229"/>
                  </a:cubicBezTo>
                  <a:cubicBezTo>
                    <a:pt x="6922" y="10655"/>
                    <a:pt x="6027" y="10731"/>
                    <a:pt x="5510" y="10731"/>
                  </a:cubicBezTo>
                  <a:cubicBezTo>
                    <a:pt x="5232" y="10731"/>
                    <a:pt x="5064" y="10707"/>
                    <a:pt x="5064" y="10707"/>
                  </a:cubicBezTo>
                  <a:cubicBezTo>
                    <a:pt x="0" y="9443"/>
                    <a:pt x="1216" y="5720"/>
                    <a:pt x="3633" y="3968"/>
                  </a:cubicBezTo>
                  <a:cubicBezTo>
                    <a:pt x="3624" y="3968"/>
                    <a:pt x="1436" y="3580"/>
                    <a:pt x="1072" y="2729"/>
                  </a:cubicBezTo>
                  <a:cubicBezTo>
                    <a:pt x="703" y="1876"/>
                    <a:pt x="1863" y="81"/>
                    <a:pt x="3021" y="0"/>
                  </a:cubicBezTo>
                  <a:close/>
                </a:path>
              </a:pathLst>
            </a:custGeom>
            <a:solidFill>
              <a:srgbClr val="6A3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4"/>
            <p:cNvSpPr/>
            <p:nvPr/>
          </p:nvSpPr>
          <p:spPr>
            <a:xfrm>
              <a:off x="2953178" y="1754796"/>
              <a:ext cx="890466" cy="770736"/>
            </a:xfrm>
            <a:custGeom>
              <a:rect b="b" l="l" r="r" t="t"/>
              <a:pathLst>
                <a:path extrusionOk="0" h="6816" w="7875">
                  <a:moveTo>
                    <a:pt x="3752" y="0"/>
                  </a:moveTo>
                  <a:lnTo>
                    <a:pt x="3633" y="53"/>
                  </a:lnTo>
                  <a:cubicBezTo>
                    <a:pt x="1216" y="1805"/>
                    <a:pt x="0" y="5528"/>
                    <a:pt x="5064" y="6792"/>
                  </a:cubicBezTo>
                  <a:cubicBezTo>
                    <a:pt x="5064" y="6792"/>
                    <a:pt x="5232" y="6816"/>
                    <a:pt x="5510" y="6816"/>
                  </a:cubicBezTo>
                  <a:cubicBezTo>
                    <a:pt x="6027" y="6816"/>
                    <a:pt x="6922" y="6740"/>
                    <a:pt x="7874" y="6314"/>
                  </a:cubicBezTo>
                  <a:lnTo>
                    <a:pt x="7874" y="6314"/>
                  </a:lnTo>
                  <a:cubicBezTo>
                    <a:pt x="7251" y="6433"/>
                    <a:pt x="6319" y="6577"/>
                    <a:pt x="5424" y="6577"/>
                  </a:cubicBezTo>
                  <a:cubicBezTo>
                    <a:pt x="5098" y="6577"/>
                    <a:pt x="4782" y="6557"/>
                    <a:pt x="4481" y="6515"/>
                  </a:cubicBezTo>
                  <a:cubicBezTo>
                    <a:pt x="2771" y="6252"/>
                    <a:pt x="1627" y="4213"/>
                    <a:pt x="1852" y="2910"/>
                  </a:cubicBezTo>
                  <a:cubicBezTo>
                    <a:pt x="2082" y="1613"/>
                    <a:pt x="3748" y="5"/>
                    <a:pt x="3752" y="0"/>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4"/>
            <p:cNvSpPr/>
            <p:nvPr/>
          </p:nvSpPr>
          <p:spPr>
            <a:xfrm>
              <a:off x="3032670" y="1312097"/>
              <a:ext cx="344879" cy="448805"/>
            </a:xfrm>
            <a:custGeom>
              <a:rect b="b" l="l" r="r" t="t"/>
              <a:pathLst>
                <a:path extrusionOk="0" h="3969" w="3050">
                  <a:moveTo>
                    <a:pt x="2318" y="0"/>
                  </a:moveTo>
                  <a:lnTo>
                    <a:pt x="2318" y="0"/>
                  </a:lnTo>
                  <a:cubicBezTo>
                    <a:pt x="1160" y="81"/>
                    <a:pt x="0" y="1876"/>
                    <a:pt x="369" y="2729"/>
                  </a:cubicBezTo>
                  <a:cubicBezTo>
                    <a:pt x="733" y="3580"/>
                    <a:pt x="2921" y="3968"/>
                    <a:pt x="2930" y="3968"/>
                  </a:cubicBezTo>
                  <a:lnTo>
                    <a:pt x="3049" y="3915"/>
                  </a:lnTo>
                  <a:cubicBezTo>
                    <a:pt x="3049" y="3915"/>
                    <a:pt x="2097" y="3767"/>
                    <a:pt x="1279" y="3297"/>
                  </a:cubicBezTo>
                  <a:cubicBezTo>
                    <a:pt x="455" y="2828"/>
                    <a:pt x="528" y="2082"/>
                    <a:pt x="838" y="1373"/>
                  </a:cubicBezTo>
                  <a:cubicBezTo>
                    <a:pt x="1154" y="670"/>
                    <a:pt x="2317" y="0"/>
                    <a:pt x="2318" y="0"/>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4"/>
            <p:cNvSpPr/>
            <p:nvPr/>
          </p:nvSpPr>
          <p:spPr>
            <a:xfrm>
              <a:off x="2128296" y="1343872"/>
              <a:ext cx="394632" cy="527393"/>
            </a:xfrm>
            <a:custGeom>
              <a:rect b="b" l="l" r="r" t="t"/>
              <a:pathLst>
                <a:path extrusionOk="0" h="4664" w="3490">
                  <a:moveTo>
                    <a:pt x="1580" y="1"/>
                  </a:moveTo>
                  <a:cubicBezTo>
                    <a:pt x="594" y="1"/>
                    <a:pt x="1" y="1246"/>
                    <a:pt x="341" y="2499"/>
                  </a:cubicBezTo>
                  <a:cubicBezTo>
                    <a:pt x="513" y="2241"/>
                    <a:pt x="938" y="1705"/>
                    <a:pt x="1552" y="1686"/>
                  </a:cubicBezTo>
                  <a:lnTo>
                    <a:pt x="1590" y="1686"/>
                  </a:lnTo>
                  <a:cubicBezTo>
                    <a:pt x="2359" y="1686"/>
                    <a:pt x="2945" y="2588"/>
                    <a:pt x="2976" y="2636"/>
                  </a:cubicBezTo>
                  <a:lnTo>
                    <a:pt x="2976" y="2636"/>
                  </a:lnTo>
                  <a:cubicBezTo>
                    <a:pt x="2625" y="1598"/>
                    <a:pt x="2195" y="421"/>
                    <a:pt x="2020" y="341"/>
                  </a:cubicBezTo>
                  <a:cubicBezTo>
                    <a:pt x="1910" y="288"/>
                    <a:pt x="1742" y="274"/>
                    <a:pt x="1565" y="274"/>
                  </a:cubicBezTo>
                  <a:cubicBezTo>
                    <a:pt x="1212" y="274"/>
                    <a:pt x="819" y="341"/>
                    <a:pt x="819" y="341"/>
                  </a:cubicBezTo>
                  <a:cubicBezTo>
                    <a:pt x="819" y="341"/>
                    <a:pt x="1130" y="97"/>
                    <a:pt x="1580" y="1"/>
                  </a:cubicBezTo>
                  <a:close/>
                  <a:moveTo>
                    <a:pt x="2976" y="2636"/>
                  </a:moveTo>
                  <a:lnTo>
                    <a:pt x="2976" y="2636"/>
                  </a:lnTo>
                  <a:cubicBezTo>
                    <a:pt x="2989" y="2675"/>
                    <a:pt x="3002" y="2713"/>
                    <a:pt x="3014" y="2751"/>
                  </a:cubicBezTo>
                  <a:lnTo>
                    <a:pt x="3014" y="2751"/>
                  </a:lnTo>
                  <a:lnTo>
                    <a:pt x="2977" y="2638"/>
                  </a:lnTo>
                  <a:cubicBezTo>
                    <a:pt x="2977" y="2638"/>
                    <a:pt x="2977" y="2638"/>
                    <a:pt x="2976" y="2636"/>
                  </a:cubicBezTo>
                  <a:close/>
                  <a:moveTo>
                    <a:pt x="3213" y="2792"/>
                  </a:moveTo>
                  <a:cubicBezTo>
                    <a:pt x="3332" y="3352"/>
                    <a:pt x="3423" y="3840"/>
                    <a:pt x="3465" y="4074"/>
                  </a:cubicBezTo>
                  <a:cubicBezTo>
                    <a:pt x="3476" y="4027"/>
                    <a:pt x="3485" y="3974"/>
                    <a:pt x="3490" y="3921"/>
                  </a:cubicBezTo>
                  <a:cubicBezTo>
                    <a:pt x="3490" y="3921"/>
                    <a:pt x="3390" y="3429"/>
                    <a:pt x="3213" y="2792"/>
                  </a:cubicBezTo>
                  <a:close/>
                  <a:moveTo>
                    <a:pt x="1455" y="2093"/>
                  </a:moveTo>
                  <a:cubicBezTo>
                    <a:pt x="1011" y="2141"/>
                    <a:pt x="556" y="2423"/>
                    <a:pt x="355" y="2562"/>
                  </a:cubicBezTo>
                  <a:cubicBezTo>
                    <a:pt x="403" y="2715"/>
                    <a:pt x="460" y="2868"/>
                    <a:pt x="532" y="3016"/>
                  </a:cubicBezTo>
                  <a:cubicBezTo>
                    <a:pt x="982" y="3926"/>
                    <a:pt x="2020" y="4664"/>
                    <a:pt x="2743" y="4664"/>
                  </a:cubicBezTo>
                  <a:cubicBezTo>
                    <a:pt x="3083" y="4664"/>
                    <a:pt x="3351" y="4496"/>
                    <a:pt x="3456" y="4113"/>
                  </a:cubicBezTo>
                  <a:cubicBezTo>
                    <a:pt x="3385" y="3887"/>
                    <a:pt x="3216" y="3351"/>
                    <a:pt x="3014" y="2751"/>
                  </a:cubicBezTo>
                  <a:lnTo>
                    <a:pt x="3014" y="2751"/>
                  </a:lnTo>
                  <a:lnTo>
                    <a:pt x="3102" y="3016"/>
                  </a:lnTo>
                  <a:cubicBezTo>
                    <a:pt x="3102" y="3016"/>
                    <a:pt x="2106" y="2093"/>
                    <a:pt x="1508" y="2093"/>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4"/>
            <p:cNvSpPr/>
            <p:nvPr/>
          </p:nvSpPr>
          <p:spPr>
            <a:xfrm>
              <a:off x="2220791" y="1343872"/>
              <a:ext cx="299423" cy="465201"/>
            </a:xfrm>
            <a:custGeom>
              <a:rect b="b" l="l" r="r" t="t"/>
              <a:pathLst>
                <a:path extrusionOk="0" h="4114" w="2648">
                  <a:moveTo>
                    <a:pt x="762" y="1"/>
                  </a:moveTo>
                  <a:cubicBezTo>
                    <a:pt x="312" y="97"/>
                    <a:pt x="1" y="341"/>
                    <a:pt x="1" y="341"/>
                  </a:cubicBezTo>
                  <a:cubicBezTo>
                    <a:pt x="1" y="341"/>
                    <a:pt x="394" y="274"/>
                    <a:pt x="747" y="274"/>
                  </a:cubicBezTo>
                  <a:cubicBezTo>
                    <a:pt x="924" y="274"/>
                    <a:pt x="1092" y="288"/>
                    <a:pt x="1202" y="341"/>
                  </a:cubicBezTo>
                  <a:cubicBezTo>
                    <a:pt x="1485" y="471"/>
                    <a:pt x="2442" y="3486"/>
                    <a:pt x="2638" y="4113"/>
                  </a:cubicBezTo>
                  <a:cubicBezTo>
                    <a:pt x="2638" y="4098"/>
                    <a:pt x="2643" y="4085"/>
                    <a:pt x="2647" y="4074"/>
                  </a:cubicBezTo>
                  <a:cubicBezTo>
                    <a:pt x="2605" y="3840"/>
                    <a:pt x="2514" y="3352"/>
                    <a:pt x="2395" y="2792"/>
                  </a:cubicBezTo>
                  <a:cubicBezTo>
                    <a:pt x="2068" y="1633"/>
                    <a:pt x="1485" y="1"/>
                    <a:pt x="762" y="1"/>
                  </a:cubicBez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4"/>
            <p:cNvSpPr/>
            <p:nvPr/>
          </p:nvSpPr>
          <p:spPr>
            <a:xfrm>
              <a:off x="2166741" y="1534407"/>
              <a:ext cx="312426" cy="150619"/>
            </a:xfrm>
            <a:custGeom>
              <a:rect b="b" l="l" r="r" t="t"/>
              <a:pathLst>
                <a:path extrusionOk="0" h="1332" w="2763">
                  <a:moveTo>
                    <a:pt x="1212" y="1"/>
                  </a:moveTo>
                  <a:cubicBezTo>
                    <a:pt x="598" y="20"/>
                    <a:pt x="173" y="556"/>
                    <a:pt x="1" y="814"/>
                  </a:cubicBezTo>
                  <a:cubicBezTo>
                    <a:pt x="5" y="838"/>
                    <a:pt x="10" y="858"/>
                    <a:pt x="15" y="877"/>
                  </a:cubicBezTo>
                  <a:cubicBezTo>
                    <a:pt x="216" y="738"/>
                    <a:pt x="671" y="456"/>
                    <a:pt x="1115" y="408"/>
                  </a:cubicBezTo>
                  <a:lnTo>
                    <a:pt x="1168" y="408"/>
                  </a:lnTo>
                  <a:cubicBezTo>
                    <a:pt x="1766" y="408"/>
                    <a:pt x="2762" y="1331"/>
                    <a:pt x="2762" y="1331"/>
                  </a:cubicBezTo>
                  <a:lnTo>
                    <a:pt x="2637" y="953"/>
                  </a:lnTo>
                  <a:cubicBezTo>
                    <a:pt x="2637" y="953"/>
                    <a:pt x="2040" y="1"/>
                    <a:pt x="1250" y="1"/>
                  </a:cubicBez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4"/>
            <p:cNvSpPr/>
            <p:nvPr/>
          </p:nvSpPr>
          <p:spPr>
            <a:xfrm>
              <a:off x="4450743" y="1168489"/>
              <a:ext cx="393614" cy="626902"/>
            </a:xfrm>
            <a:custGeom>
              <a:rect b="b" l="l" r="r" t="t"/>
              <a:pathLst>
                <a:path extrusionOk="0" h="5544" w="3481">
                  <a:moveTo>
                    <a:pt x="1273" y="1399"/>
                  </a:moveTo>
                  <a:cubicBezTo>
                    <a:pt x="1733" y="1399"/>
                    <a:pt x="2393" y="1547"/>
                    <a:pt x="2393" y="1547"/>
                  </a:cubicBezTo>
                  <a:cubicBezTo>
                    <a:pt x="2393" y="1547"/>
                    <a:pt x="1628" y="1710"/>
                    <a:pt x="1240" y="1892"/>
                  </a:cubicBezTo>
                  <a:cubicBezTo>
                    <a:pt x="853" y="2069"/>
                    <a:pt x="164" y="3175"/>
                    <a:pt x="164" y="3175"/>
                  </a:cubicBezTo>
                  <a:cubicBezTo>
                    <a:pt x="164" y="3175"/>
                    <a:pt x="594" y="1591"/>
                    <a:pt x="944" y="1443"/>
                  </a:cubicBezTo>
                  <a:cubicBezTo>
                    <a:pt x="1025" y="1408"/>
                    <a:pt x="1140" y="1399"/>
                    <a:pt x="1273" y="1399"/>
                  </a:cubicBezTo>
                  <a:close/>
                  <a:moveTo>
                    <a:pt x="1" y="3213"/>
                  </a:moveTo>
                  <a:cubicBezTo>
                    <a:pt x="1" y="3601"/>
                    <a:pt x="14" y="3974"/>
                    <a:pt x="43" y="4304"/>
                  </a:cubicBezTo>
                  <a:cubicBezTo>
                    <a:pt x="25" y="3974"/>
                    <a:pt x="10" y="3601"/>
                    <a:pt x="1" y="3213"/>
                  </a:cubicBezTo>
                  <a:close/>
                  <a:moveTo>
                    <a:pt x="1613" y="1"/>
                  </a:moveTo>
                  <a:lnTo>
                    <a:pt x="1613" y="1"/>
                  </a:lnTo>
                  <a:cubicBezTo>
                    <a:pt x="1628" y="11"/>
                    <a:pt x="1638" y="16"/>
                    <a:pt x="1638" y="16"/>
                  </a:cubicBezTo>
                  <a:lnTo>
                    <a:pt x="2494" y="451"/>
                  </a:lnTo>
                  <a:cubicBezTo>
                    <a:pt x="2494" y="451"/>
                    <a:pt x="2164" y="403"/>
                    <a:pt x="1762" y="403"/>
                  </a:cubicBezTo>
                  <a:cubicBezTo>
                    <a:pt x="1322" y="403"/>
                    <a:pt x="800" y="460"/>
                    <a:pt x="551" y="700"/>
                  </a:cubicBezTo>
                  <a:cubicBezTo>
                    <a:pt x="182" y="1050"/>
                    <a:pt x="125" y="3758"/>
                    <a:pt x="120" y="4960"/>
                  </a:cubicBezTo>
                  <a:cubicBezTo>
                    <a:pt x="173" y="5295"/>
                    <a:pt x="239" y="5510"/>
                    <a:pt x="321" y="5534"/>
                  </a:cubicBezTo>
                  <a:cubicBezTo>
                    <a:pt x="330" y="5539"/>
                    <a:pt x="345" y="5544"/>
                    <a:pt x="359" y="5544"/>
                  </a:cubicBezTo>
                  <a:cubicBezTo>
                    <a:pt x="867" y="5544"/>
                    <a:pt x="3480" y="3179"/>
                    <a:pt x="2848" y="652"/>
                  </a:cubicBezTo>
                  <a:cubicBezTo>
                    <a:pt x="2848" y="652"/>
                    <a:pt x="2254" y="202"/>
                    <a:pt x="1613" y="1"/>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4"/>
            <p:cNvSpPr/>
            <p:nvPr/>
          </p:nvSpPr>
          <p:spPr>
            <a:xfrm>
              <a:off x="4449726" y="1158312"/>
              <a:ext cx="283140" cy="571154"/>
            </a:xfrm>
            <a:custGeom>
              <a:rect b="b" l="l" r="r" t="t"/>
              <a:pathLst>
                <a:path extrusionOk="0" h="5051" w="2504">
                  <a:moveTo>
                    <a:pt x="1077" y="0"/>
                  </a:moveTo>
                  <a:cubicBezTo>
                    <a:pt x="900" y="0"/>
                    <a:pt x="728" y="39"/>
                    <a:pt x="584" y="130"/>
                  </a:cubicBezTo>
                  <a:cubicBezTo>
                    <a:pt x="153" y="398"/>
                    <a:pt x="0" y="1929"/>
                    <a:pt x="10" y="3303"/>
                  </a:cubicBezTo>
                  <a:cubicBezTo>
                    <a:pt x="19" y="3691"/>
                    <a:pt x="34" y="4064"/>
                    <a:pt x="52" y="4394"/>
                  </a:cubicBezTo>
                  <a:cubicBezTo>
                    <a:pt x="72" y="4643"/>
                    <a:pt x="96" y="4864"/>
                    <a:pt x="129" y="5050"/>
                  </a:cubicBezTo>
                  <a:cubicBezTo>
                    <a:pt x="134" y="3848"/>
                    <a:pt x="191" y="1140"/>
                    <a:pt x="560" y="790"/>
                  </a:cubicBezTo>
                  <a:cubicBezTo>
                    <a:pt x="809" y="550"/>
                    <a:pt x="1331" y="493"/>
                    <a:pt x="1771" y="493"/>
                  </a:cubicBezTo>
                  <a:cubicBezTo>
                    <a:pt x="2173" y="493"/>
                    <a:pt x="2503" y="541"/>
                    <a:pt x="2503" y="541"/>
                  </a:cubicBezTo>
                  <a:lnTo>
                    <a:pt x="1647" y="106"/>
                  </a:lnTo>
                  <a:cubicBezTo>
                    <a:pt x="1647" y="106"/>
                    <a:pt x="1637" y="101"/>
                    <a:pt x="1622" y="91"/>
                  </a:cubicBezTo>
                  <a:cubicBezTo>
                    <a:pt x="1441" y="33"/>
                    <a:pt x="1254" y="0"/>
                    <a:pt x="1077" y="0"/>
                  </a:cubicBez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4"/>
            <p:cNvSpPr/>
            <p:nvPr/>
          </p:nvSpPr>
          <p:spPr>
            <a:xfrm>
              <a:off x="4469174" y="1326571"/>
              <a:ext cx="252270" cy="200939"/>
            </a:xfrm>
            <a:custGeom>
              <a:rect b="b" l="l" r="r" t="t"/>
              <a:pathLst>
                <a:path extrusionOk="0" h="1777" w="2231">
                  <a:moveTo>
                    <a:pt x="1110" y="1"/>
                  </a:moveTo>
                  <a:cubicBezTo>
                    <a:pt x="977" y="1"/>
                    <a:pt x="862" y="10"/>
                    <a:pt x="781" y="45"/>
                  </a:cubicBezTo>
                  <a:cubicBezTo>
                    <a:pt x="431" y="193"/>
                    <a:pt x="1" y="1777"/>
                    <a:pt x="1" y="1777"/>
                  </a:cubicBezTo>
                  <a:cubicBezTo>
                    <a:pt x="1" y="1777"/>
                    <a:pt x="690" y="671"/>
                    <a:pt x="1077" y="494"/>
                  </a:cubicBezTo>
                  <a:cubicBezTo>
                    <a:pt x="1465" y="312"/>
                    <a:pt x="2230" y="149"/>
                    <a:pt x="2230" y="149"/>
                  </a:cubicBezTo>
                  <a:cubicBezTo>
                    <a:pt x="2230" y="149"/>
                    <a:pt x="1570" y="1"/>
                    <a:pt x="1110" y="1"/>
                  </a:cubicBezTo>
                  <a:close/>
                </a:path>
              </a:pathLst>
            </a:custGeom>
            <a:solidFill>
              <a:srgbClr val="5E22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4"/>
            <p:cNvSpPr/>
            <p:nvPr/>
          </p:nvSpPr>
          <p:spPr>
            <a:xfrm>
              <a:off x="2935199" y="2477248"/>
              <a:ext cx="382307" cy="132188"/>
            </a:xfrm>
            <a:custGeom>
              <a:rect b="b" l="l" r="r" t="t"/>
              <a:pathLst>
                <a:path extrusionOk="0" h="1169" w="3381">
                  <a:moveTo>
                    <a:pt x="217" y="1"/>
                  </a:moveTo>
                  <a:cubicBezTo>
                    <a:pt x="207" y="6"/>
                    <a:pt x="131" y="40"/>
                    <a:pt x="1" y="102"/>
                  </a:cubicBezTo>
                  <a:cubicBezTo>
                    <a:pt x="1212" y="719"/>
                    <a:pt x="2466" y="1025"/>
                    <a:pt x="3217" y="1169"/>
                  </a:cubicBezTo>
                  <a:cubicBezTo>
                    <a:pt x="3323" y="1126"/>
                    <a:pt x="3381" y="1102"/>
                    <a:pt x="3381" y="1102"/>
                  </a:cubicBezTo>
                  <a:lnTo>
                    <a:pt x="2734" y="877"/>
                  </a:lnTo>
                  <a:cubicBezTo>
                    <a:pt x="1815" y="681"/>
                    <a:pt x="973" y="365"/>
                    <a:pt x="217" y="1"/>
                  </a:cubicBezTo>
                  <a:close/>
                </a:path>
              </a:pathLst>
            </a:custGeom>
            <a:solidFill>
              <a:srgbClr val="6A3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3" name="Google Shape;1703;p44"/>
            <p:cNvGrpSpPr/>
            <p:nvPr/>
          </p:nvGrpSpPr>
          <p:grpSpPr>
            <a:xfrm>
              <a:off x="1440348" y="947648"/>
              <a:ext cx="1937201" cy="4151075"/>
              <a:chOff x="1440348" y="947648"/>
              <a:chExt cx="1937201" cy="4151075"/>
            </a:xfrm>
          </p:grpSpPr>
          <p:sp>
            <p:nvSpPr>
              <p:cNvPr id="1704" name="Google Shape;1704;p44"/>
              <p:cNvSpPr/>
              <p:nvPr/>
            </p:nvSpPr>
            <p:spPr>
              <a:xfrm>
                <a:off x="2934747" y="2477248"/>
                <a:ext cx="442802" cy="144174"/>
              </a:xfrm>
              <a:custGeom>
                <a:rect b="b" l="l" r="r" t="t"/>
                <a:pathLst>
                  <a:path extrusionOk="0" h="1275" w="3916">
                    <a:moveTo>
                      <a:pt x="220" y="1"/>
                    </a:moveTo>
                    <a:lnTo>
                      <a:pt x="220" y="1"/>
                    </a:lnTo>
                    <a:cubicBezTo>
                      <a:pt x="209" y="7"/>
                      <a:pt x="133" y="40"/>
                      <a:pt x="0" y="97"/>
                    </a:cubicBezTo>
                    <a:lnTo>
                      <a:pt x="5" y="102"/>
                    </a:lnTo>
                    <a:cubicBezTo>
                      <a:pt x="133" y="40"/>
                      <a:pt x="209" y="7"/>
                      <a:pt x="220" y="1"/>
                    </a:cubicBezTo>
                    <a:close/>
                    <a:moveTo>
                      <a:pt x="2738" y="877"/>
                    </a:moveTo>
                    <a:lnTo>
                      <a:pt x="3385" y="1102"/>
                    </a:lnTo>
                    <a:cubicBezTo>
                      <a:pt x="3385" y="1102"/>
                      <a:pt x="3327" y="1126"/>
                      <a:pt x="3221" y="1169"/>
                    </a:cubicBezTo>
                    <a:cubicBezTo>
                      <a:pt x="3652" y="1250"/>
                      <a:pt x="3915" y="1275"/>
                      <a:pt x="3915" y="1275"/>
                    </a:cubicBezTo>
                    <a:cubicBezTo>
                      <a:pt x="3915" y="1275"/>
                      <a:pt x="3753" y="1188"/>
                      <a:pt x="3490" y="1012"/>
                    </a:cubicBezTo>
                    <a:cubicBezTo>
                      <a:pt x="3232" y="977"/>
                      <a:pt x="2983" y="930"/>
                      <a:pt x="2738" y="877"/>
                    </a:cubicBezTo>
                    <a:close/>
                  </a:path>
                </a:pathLst>
              </a:custGeom>
              <a:solidFill>
                <a:srgbClr val="7E20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4"/>
              <p:cNvSpPr/>
              <p:nvPr/>
            </p:nvSpPr>
            <p:spPr>
              <a:xfrm>
                <a:off x="2508228" y="947648"/>
                <a:ext cx="821264" cy="1644034"/>
              </a:xfrm>
              <a:custGeom>
                <a:rect b="b" l="l" r="r" t="t"/>
                <a:pathLst>
                  <a:path extrusionOk="0" h="14539" w="7263">
                    <a:moveTo>
                      <a:pt x="3759" y="1"/>
                    </a:moveTo>
                    <a:lnTo>
                      <a:pt x="3759" y="1"/>
                    </a:lnTo>
                    <a:cubicBezTo>
                      <a:pt x="3753" y="1"/>
                      <a:pt x="3748" y="7"/>
                      <a:pt x="3748" y="7"/>
                    </a:cubicBezTo>
                    <a:cubicBezTo>
                      <a:pt x="2825" y="710"/>
                      <a:pt x="2173" y="1500"/>
                      <a:pt x="1729" y="2165"/>
                    </a:cubicBezTo>
                    <a:cubicBezTo>
                      <a:pt x="1523" y="2534"/>
                      <a:pt x="1317" y="2926"/>
                      <a:pt x="1068" y="3352"/>
                    </a:cubicBezTo>
                    <a:cubicBezTo>
                      <a:pt x="987" y="3529"/>
                      <a:pt x="953" y="3634"/>
                      <a:pt x="953" y="3634"/>
                    </a:cubicBezTo>
                    <a:cubicBezTo>
                      <a:pt x="953" y="3634"/>
                      <a:pt x="949" y="3625"/>
                      <a:pt x="944" y="3615"/>
                    </a:cubicBezTo>
                    <a:cubicBezTo>
                      <a:pt x="929" y="3644"/>
                      <a:pt x="920" y="3677"/>
                      <a:pt x="905" y="3706"/>
                    </a:cubicBezTo>
                    <a:cubicBezTo>
                      <a:pt x="1015" y="3912"/>
                      <a:pt x="1073" y="4061"/>
                      <a:pt x="1073" y="4061"/>
                    </a:cubicBezTo>
                    <a:cubicBezTo>
                      <a:pt x="737" y="4750"/>
                      <a:pt x="163" y="9244"/>
                      <a:pt x="25" y="10364"/>
                    </a:cubicBezTo>
                    <a:cubicBezTo>
                      <a:pt x="25" y="10364"/>
                      <a:pt x="1" y="10575"/>
                      <a:pt x="1695" y="12120"/>
                    </a:cubicBezTo>
                    <a:cubicBezTo>
                      <a:pt x="2312" y="12586"/>
                      <a:pt x="3092" y="13092"/>
                      <a:pt x="3993" y="13528"/>
                    </a:cubicBezTo>
                    <a:lnTo>
                      <a:pt x="6510" y="14404"/>
                    </a:lnTo>
                    <a:cubicBezTo>
                      <a:pt x="6755" y="14457"/>
                      <a:pt x="7004" y="14504"/>
                      <a:pt x="7262" y="14539"/>
                    </a:cubicBezTo>
                    <a:cubicBezTo>
                      <a:pt x="6180" y="13825"/>
                      <a:pt x="3370" y="11695"/>
                      <a:pt x="2460" y="8301"/>
                    </a:cubicBezTo>
                    <a:cubicBezTo>
                      <a:pt x="1322" y="4065"/>
                      <a:pt x="3759" y="1"/>
                      <a:pt x="3759" y="1"/>
                    </a:cubicBezTo>
                    <a:close/>
                  </a:path>
                </a:pathLst>
              </a:custGeom>
              <a:solidFill>
                <a:srgbClr val="6A3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4"/>
              <p:cNvSpPr/>
              <p:nvPr/>
            </p:nvSpPr>
            <p:spPr>
              <a:xfrm>
                <a:off x="1453351" y="2488668"/>
                <a:ext cx="1845723" cy="2237691"/>
              </a:xfrm>
              <a:custGeom>
                <a:rect b="b" l="l" r="r" t="t"/>
                <a:pathLst>
                  <a:path extrusionOk="0" h="19789" w="16323">
                    <a:moveTo>
                      <a:pt x="13106" y="1"/>
                    </a:moveTo>
                    <a:cubicBezTo>
                      <a:pt x="12852" y="116"/>
                      <a:pt x="12403" y="321"/>
                      <a:pt x="11828" y="595"/>
                    </a:cubicBezTo>
                    <a:cubicBezTo>
                      <a:pt x="9057" y="1944"/>
                      <a:pt x="3208" y="5079"/>
                      <a:pt x="1183" y="8406"/>
                    </a:cubicBezTo>
                    <a:cubicBezTo>
                      <a:pt x="853" y="9296"/>
                      <a:pt x="556" y="10406"/>
                      <a:pt x="255" y="11842"/>
                    </a:cubicBezTo>
                    <a:cubicBezTo>
                      <a:pt x="216" y="12178"/>
                      <a:pt x="193" y="12513"/>
                      <a:pt x="173" y="12852"/>
                    </a:cubicBezTo>
                    <a:cubicBezTo>
                      <a:pt x="566" y="13139"/>
                      <a:pt x="800" y="13293"/>
                      <a:pt x="800" y="13293"/>
                    </a:cubicBezTo>
                    <a:lnTo>
                      <a:pt x="235" y="15337"/>
                    </a:lnTo>
                    <a:cubicBezTo>
                      <a:pt x="422" y="17022"/>
                      <a:pt x="929" y="18606"/>
                      <a:pt x="1920" y="19788"/>
                    </a:cubicBezTo>
                    <a:cubicBezTo>
                      <a:pt x="843" y="17648"/>
                      <a:pt x="1" y="15092"/>
                      <a:pt x="2059" y="13982"/>
                    </a:cubicBezTo>
                    <a:cubicBezTo>
                      <a:pt x="2059" y="13982"/>
                      <a:pt x="2652" y="13877"/>
                      <a:pt x="3553" y="13777"/>
                    </a:cubicBezTo>
                    <a:cubicBezTo>
                      <a:pt x="3610" y="10139"/>
                      <a:pt x="6027" y="7147"/>
                      <a:pt x="8124" y="5380"/>
                    </a:cubicBezTo>
                    <a:cubicBezTo>
                      <a:pt x="10316" y="3533"/>
                      <a:pt x="15346" y="1461"/>
                      <a:pt x="16322" y="1068"/>
                    </a:cubicBezTo>
                    <a:cubicBezTo>
                      <a:pt x="15571" y="924"/>
                      <a:pt x="14317" y="618"/>
                      <a:pt x="13106" y="1"/>
                    </a:cubicBezTo>
                    <a:close/>
                  </a:path>
                </a:pathLst>
              </a:custGeom>
              <a:solidFill>
                <a:srgbClr val="6A3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4"/>
              <p:cNvSpPr/>
              <p:nvPr/>
            </p:nvSpPr>
            <p:spPr>
              <a:xfrm>
                <a:off x="1453351" y="4046424"/>
                <a:ext cx="652330" cy="1052299"/>
              </a:xfrm>
              <a:custGeom>
                <a:rect b="b" l="l" r="r" t="t"/>
                <a:pathLst>
                  <a:path extrusionOk="0" h="9306" w="5769">
                    <a:moveTo>
                      <a:pt x="3553" y="1"/>
                    </a:moveTo>
                    <a:lnTo>
                      <a:pt x="3553" y="1"/>
                    </a:lnTo>
                    <a:cubicBezTo>
                      <a:pt x="2652" y="101"/>
                      <a:pt x="2059" y="206"/>
                      <a:pt x="2059" y="206"/>
                    </a:cubicBezTo>
                    <a:cubicBezTo>
                      <a:pt x="1" y="1316"/>
                      <a:pt x="843" y="3872"/>
                      <a:pt x="1920" y="6012"/>
                    </a:cubicBezTo>
                    <a:cubicBezTo>
                      <a:pt x="2232" y="6635"/>
                      <a:pt x="2561" y="7218"/>
                      <a:pt x="2849" y="7726"/>
                    </a:cubicBezTo>
                    <a:cubicBezTo>
                      <a:pt x="2873" y="7764"/>
                      <a:pt x="2897" y="7806"/>
                      <a:pt x="2915" y="7846"/>
                    </a:cubicBezTo>
                    <a:cubicBezTo>
                      <a:pt x="2935" y="7879"/>
                      <a:pt x="2954" y="7912"/>
                      <a:pt x="2968" y="7941"/>
                    </a:cubicBezTo>
                    <a:cubicBezTo>
                      <a:pt x="3050" y="8075"/>
                      <a:pt x="3131" y="8199"/>
                      <a:pt x="3217" y="8305"/>
                    </a:cubicBezTo>
                    <a:cubicBezTo>
                      <a:pt x="3662" y="8774"/>
                      <a:pt x="4596" y="9090"/>
                      <a:pt x="5769" y="9306"/>
                    </a:cubicBezTo>
                    <a:cubicBezTo>
                      <a:pt x="5769" y="9306"/>
                      <a:pt x="4605" y="6242"/>
                      <a:pt x="3715" y="1800"/>
                    </a:cubicBezTo>
                    <a:cubicBezTo>
                      <a:pt x="3591" y="1183"/>
                      <a:pt x="3542" y="584"/>
                      <a:pt x="3553" y="1"/>
                    </a:cubicBezTo>
                    <a:close/>
                  </a:path>
                </a:pathLst>
              </a:custGeom>
              <a:solidFill>
                <a:srgbClr val="6A3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4"/>
              <p:cNvSpPr/>
              <p:nvPr/>
            </p:nvSpPr>
            <p:spPr>
              <a:xfrm>
                <a:off x="1440348" y="3933347"/>
                <a:ext cx="103577" cy="289591"/>
              </a:xfrm>
              <a:custGeom>
                <a:rect b="b" l="l" r="r" t="t"/>
                <a:pathLst>
                  <a:path extrusionOk="0" h="2561" w="916">
                    <a:moveTo>
                      <a:pt x="182" y="0"/>
                    </a:moveTo>
                    <a:cubicBezTo>
                      <a:pt x="43" y="838"/>
                      <a:pt x="1" y="1589"/>
                      <a:pt x="30" y="2269"/>
                    </a:cubicBezTo>
                    <a:cubicBezTo>
                      <a:pt x="222" y="2446"/>
                      <a:pt x="336" y="2546"/>
                      <a:pt x="350" y="2561"/>
                    </a:cubicBezTo>
                    <a:lnTo>
                      <a:pt x="915" y="517"/>
                    </a:lnTo>
                    <a:cubicBezTo>
                      <a:pt x="915" y="517"/>
                      <a:pt x="681" y="363"/>
                      <a:pt x="288" y="76"/>
                    </a:cubicBezTo>
                    <a:cubicBezTo>
                      <a:pt x="255" y="53"/>
                      <a:pt x="222" y="29"/>
                      <a:pt x="182" y="0"/>
                    </a:cubicBezTo>
                    <a:close/>
                  </a:path>
                </a:pathLst>
              </a:custGeom>
              <a:solidFill>
                <a:srgbClr val="6A3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4"/>
              <p:cNvSpPr/>
              <p:nvPr/>
            </p:nvSpPr>
            <p:spPr>
              <a:xfrm>
                <a:off x="2959623" y="2477248"/>
                <a:ext cx="284723" cy="99282"/>
              </a:xfrm>
              <a:custGeom>
                <a:rect b="b" l="l" r="r" t="t"/>
                <a:pathLst>
                  <a:path extrusionOk="0" h="878" w="2518">
                    <a:moveTo>
                      <a:pt x="1" y="1"/>
                    </a:moveTo>
                    <a:lnTo>
                      <a:pt x="1" y="1"/>
                    </a:lnTo>
                    <a:cubicBezTo>
                      <a:pt x="757" y="365"/>
                      <a:pt x="1599" y="681"/>
                      <a:pt x="2518" y="877"/>
                    </a:cubicBezTo>
                    <a:lnTo>
                      <a:pt x="1" y="1"/>
                    </a:lnTo>
                    <a:close/>
                  </a:path>
                </a:pathLst>
              </a:custGeom>
              <a:solidFill>
                <a:srgbClr val="6B13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4"/>
              <p:cNvSpPr/>
              <p:nvPr/>
            </p:nvSpPr>
            <p:spPr>
              <a:xfrm>
                <a:off x="2423308" y="3192350"/>
                <a:ext cx="204666" cy="386612"/>
              </a:xfrm>
              <a:custGeom>
                <a:rect b="b" l="l" r="r" t="t"/>
                <a:pathLst>
                  <a:path extrusionOk="0" h="3419" w="1810">
                    <a:moveTo>
                      <a:pt x="1063" y="1"/>
                    </a:moveTo>
                    <a:cubicBezTo>
                      <a:pt x="354" y="823"/>
                      <a:pt x="63" y="1948"/>
                      <a:pt x="63" y="1948"/>
                    </a:cubicBezTo>
                    <a:cubicBezTo>
                      <a:pt x="63" y="1948"/>
                      <a:pt x="1" y="2619"/>
                      <a:pt x="225" y="3418"/>
                    </a:cubicBezTo>
                    <a:cubicBezTo>
                      <a:pt x="694" y="2604"/>
                      <a:pt x="1225" y="1828"/>
                      <a:pt x="1810" y="1139"/>
                    </a:cubicBezTo>
                    <a:cubicBezTo>
                      <a:pt x="1470" y="670"/>
                      <a:pt x="1216" y="253"/>
                      <a:pt x="1063" y="1"/>
                    </a:cubicBezTo>
                    <a:close/>
                  </a:path>
                </a:pathLst>
              </a:custGeom>
              <a:solidFill>
                <a:srgbClr val="6A3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1" name="Google Shape;1711;p44"/>
            <p:cNvSpPr/>
            <p:nvPr/>
          </p:nvSpPr>
          <p:spPr>
            <a:xfrm>
              <a:off x="3822951" y="3838588"/>
              <a:ext cx="84580" cy="17414"/>
            </a:xfrm>
            <a:custGeom>
              <a:rect b="b" l="l" r="r" t="t"/>
              <a:pathLst>
                <a:path extrusionOk="0" h="154" w="748">
                  <a:moveTo>
                    <a:pt x="1" y="1"/>
                  </a:moveTo>
                  <a:cubicBezTo>
                    <a:pt x="244" y="48"/>
                    <a:pt x="493" y="96"/>
                    <a:pt x="737" y="153"/>
                  </a:cubicBezTo>
                  <a:lnTo>
                    <a:pt x="747" y="101"/>
                  </a:lnTo>
                  <a:cubicBezTo>
                    <a:pt x="531" y="76"/>
                    <a:pt x="277" y="43"/>
                    <a:pt x="1" y="1"/>
                  </a:cubicBezTo>
                  <a:close/>
                </a:path>
              </a:pathLst>
            </a:custGeom>
            <a:solidFill>
              <a:srgbClr val="D99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4"/>
            <p:cNvSpPr/>
            <p:nvPr/>
          </p:nvSpPr>
          <p:spPr>
            <a:xfrm>
              <a:off x="2448637" y="3321032"/>
              <a:ext cx="1222341" cy="534970"/>
            </a:xfrm>
            <a:custGeom>
              <a:rect b="b" l="l" r="r" t="t"/>
              <a:pathLst>
                <a:path extrusionOk="0" h="4731" w="10810">
                  <a:moveTo>
                    <a:pt x="1586" y="1"/>
                  </a:moveTo>
                  <a:cubicBezTo>
                    <a:pt x="1001" y="690"/>
                    <a:pt x="470" y="1466"/>
                    <a:pt x="1" y="2280"/>
                  </a:cubicBezTo>
                  <a:cubicBezTo>
                    <a:pt x="173" y="2906"/>
                    <a:pt x="523" y="3615"/>
                    <a:pt x="1213" y="4147"/>
                  </a:cubicBezTo>
                  <a:cubicBezTo>
                    <a:pt x="1801" y="4591"/>
                    <a:pt x="3275" y="4730"/>
                    <a:pt x="4898" y="4730"/>
                  </a:cubicBezTo>
                  <a:cubicBezTo>
                    <a:pt x="7626" y="4730"/>
                    <a:pt x="10776" y="4333"/>
                    <a:pt x="10809" y="4328"/>
                  </a:cubicBezTo>
                  <a:cubicBezTo>
                    <a:pt x="8722" y="3911"/>
                    <a:pt x="6080" y="3237"/>
                    <a:pt x="4721" y="2782"/>
                  </a:cubicBezTo>
                  <a:cubicBezTo>
                    <a:pt x="3481" y="2371"/>
                    <a:pt x="2337" y="1054"/>
                    <a:pt x="1586" y="1"/>
                  </a:cubicBezTo>
                  <a:close/>
                </a:path>
              </a:pathLst>
            </a:custGeom>
            <a:solidFill>
              <a:srgbClr val="9E44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4"/>
            <p:cNvSpPr/>
            <p:nvPr/>
          </p:nvSpPr>
          <p:spPr>
            <a:xfrm>
              <a:off x="3906174" y="3798445"/>
              <a:ext cx="294108" cy="90010"/>
            </a:xfrm>
            <a:custGeom>
              <a:rect b="b" l="l" r="r" t="t"/>
              <a:pathLst>
                <a:path extrusionOk="0" h="796" w="2601">
                  <a:moveTo>
                    <a:pt x="2601" y="1"/>
                  </a:moveTo>
                  <a:lnTo>
                    <a:pt x="2601" y="1"/>
                  </a:lnTo>
                  <a:cubicBezTo>
                    <a:pt x="2236" y="235"/>
                    <a:pt x="1523" y="427"/>
                    <a:pt x="648" y="484"/>
                  </a:cubicBezTo>
                  <a:lnTo>
                    <a:pt x="522" y="484"/>
                  </a:lnTo>
                  <a:cubicBezTo>
                    <a:pt x="385" y="484"/>
                    <a:pt x="212" y="475"/>
                    <a:pt x="11" y="456"/>
                  </a:cubicBezTo>
                  <a:lnTo>
                    <a:pt x="1" y="508"/>
                  </a:lnTo>
                  <a:cubicBezTo>
                    <a:pt x="365" y="585"/>
                    <a:pt x="710" y="672"/>
                    <a:pt x="968" y="752"/>
                  </a:cubicBezTo>
                  <a:cubicBezTo>
                    <a:pt x="1059" y="781"/>
                    <a:pt x="1154" y="796"/>
                    <a:pt x="1246" y="796"/>
                  </a:cubicBezTo>
                  <a:cubicBezTo>
                    <a:pt x="1796" y="796"/>
                    <a:pt x="2309" y="332"/>
                    <a:pt x="2601" y="1"/>
                  </a:cubicBezTo>
                  <a:close/>
                </a:path>
              </a:pathLst>
            </a:custGeom>
            <a:solidFill>
              <a:srgbClr val="7A20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4"/>
            <p:cNvSpPr/>
            <p:nvPr/>
          </p:nvSpPr>
          <p:spPr>
            <a:xfrm>
              <a:off x="4237649" y="2678394"/>
              <a:ext cx="1217818" cy="581445"/>
            </a:xfrm>
            <a:custGeom>
              <a:rect b="b" l="l" r="r" t="t"/>
              <a:pathLst>
                <a:path extrusionOk="0" h="5142" w="10770">
                  <a:moveTo>
                    <a:pt x="10770" y="0"/>
                  </a:moveTo>
                  <a:lnTo>
                    <a:pt x="9683" y="250"/>
                  </a:lnTo>
                  <a:lnTo>
                    <a:pt x="6926" y="4213"/>
                  </a:lnTo>
                  <a:cubicBezTo>
                    <a:pt x="6926" y="4213"/>
                    <a:pt x="1146" y="1915"/>
                    <a:pt x="997" y="1915"/>
                  </a:cubicBezTo>
                  <a:cubicBezTo>
                    <a:pt x="996" y="1915"/>
                    <a:pt x="995" y="1915"/>
                    <a:pt x="995" y="1915"/>
                  </a:cubicBezTo>
                  <a:cubicBezTo>
                    <a:pt x="937" y="1953"/>
                    <a:pt x="0" y="2394"/>
                    <a:pt x="0" y="2394"/>
                  </a:cubicBezTo>
                  <a:lnTo>
                    <a:pt x="7184" y="5141"/>
                  </a:lnTo>
                  <a:lnTo>
                    <a:pt x="7778" y="4686"/>
                  </a:lnTo>
                  <a:lnTo>
                    <a:pt x="1077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4"/>
            <p:cNvSpPr/>
            <p:nvPr/>
          </p:nvSpPr>
          <p:spPr>
            <a:xfrm>
              <a:off x="3871008" y="2601859"/>
              <a:ext cx="1626584" cy="1621079"/>
            </a:xfrm>
            <a:custGeom>
              <a:rect b="b" l="l" r="r" t="t"/>
              <a:pathLst>
                <a:path extrusionOk="0" h="14336" w="14385">
                  <a:moveTo>
                    <a:pt x="14384" y="0"/>
                  </a:moveTo>
                  <a:lnTo>
                    <a:pt x="10469" y="6007"/>
                  </a:lnTo>
                  <a:lnTo>
                    <a:pt x="2936" y="2704"/>
                  </a:lnTo>
                  <a:lnTo>
                    <a:pt x="2045" y="2704"/>
                  </a:lnTo>
                  <a:lnTo>
                    <a:pt x="1" y="12588"/>
                  </a:lnTo>
                  <a:lnTo>
                    <a:pt x="7975" y="14336"/>
                  </a:lnTo>
                  <a:lnTo>
                    <a:pt x="9369" y="13594"/>
                  </a:lnTo>
                  <a:lnTo>
                    <a:pt x="13882" y="4437"/>
                  </a:lnTo>
                  <a:lnTo>
                    <a:pt x="14384" y="0"/>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4"/>
            <p:cNvSpPr/>
            <p:nvPr/>
          </p:nvSpPr>
          <p:spPr>
            <a:xfrm>
              <a:off x="4772781" y="3097025"/>
              <a:ext cx="402208" cy="1125913"/>
            </a:xfrm>
            <a:custGeom>
              <a:rect b="b" l="l" r="r" t="t"/>
              <a:pathLst>
                <a:path extrusionOk="0" h="9957" w="3557">
                  <a:moveTo>
                    <a:pt x="3557" y="0"/>
                  </a:moveTo>
                  <a:lnTo>
                    <a:pt x="2077" y="1447"/>
                  </a:lnTo>
                  <a:lnTo>
                    <a:pt x="0" y="9957"/>
                  </a:lnTo>
                  <a:lnTo>
                    <a:pt x="1695" y="9104"/>
                  </a:lnTo>
                  <a:lnTo>
                    <a:pt x="35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4"/>
            <p:cNvSpPr/>
            <p:nvPr/>
          </p:nvSpPr>
          <p:spPr>
            <a:xfrm>
              <a:off x="4102246" y="2907621"/>
              <a:ext cx="939653" cy="366032"/>
            </a:xfrm>
            <a:custGeom>
              <a:rect b="b" l="l" r="r" t="t"/>
              <a:pathLst>
                <a:path extrusionOk="0" h="3237" w="8310">
                  <a:moveTo>
                    <a:pt x="0" y="0"/>
                  </a:moveTo>
                  <a:lnTo>
                    <a:pt x="7979" y="3237"/>
                  </a:lnTo>
                  <a:lnTo>
                    <a:pt x="8309" y="2824"/>
                  </a:lnTo>
                  <a:lnTo>
                    <a:pt x="10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4"/>
            <p:cNvSpPr/>
            <p:nvPr/>
          </p:nvSpPr>
          <p:spPr>
            <a:xfrm>
              <a:off x="2525528" y="2907621"/>
              <a:ext cx="1706754" cy="946006"/>
            </a:xfrm>
            <a:custGeom>
              <a:rect b="b" l="l" r="r" t="t"/>
              <a:pathLst>
                <a:path extrusionOk="0" h="8366" w="15094">
                  <a:moveTo>
                    <a:pt x="5041" y="0"/>
                  </a:moveTo>
                  <a:lnTo>
                    <a:pt x="1" y="2241"/>
                  </a:lnTo>
                  <a:cubicBezTo>
                    <a:pt x="1" y="2241"/>
                    <a:pt x="1882" y="5720"/>
                    <a:pt x="4041" y="6438"/>
                  </a:cubicBezTo>
                  <a:cubicBezTo>
                    <a:pt x="6137" y="7140"/>
                    <a:pt x="11293" y="8366"/>
                    <a:pt x="12738" y="8366"/>
                  </a:cubicBezTo>
                  <a:cubicBezTo>
                    <a:pt x="12781" y="8366"/>
                    <a:pt x="12821" y="8365"/>
                    <a:pt x="12858" y="8362"/>
                  </a:cubicBezTo>
                  <a:cubicBezTo>
                    <a:pt x="14117" y="8281"/>
                    <a:pt x="15045" y="7922"/>
                    <a:pt x="15069" y="7558"/>
                  </a:cubicBezTo>
                  <a:cubicBezTo>
                    <a:pt x="15093" y="7200"/>
                    <a:pt x="13403" y="6160"/>
                    <a:pt x="11900" y="5280"/>
                  </a:cubicBezTo>
                  <a:cubicBezTo>
                    <a:pt x="10402" y="4399"/>
                    <a:pt x="5041" y="0"/>
                    <a:pt x="5041" y="0"/>
                  </a:cubicBez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4"/>
            <p:cNvSpPr/>
            <p:nvPr/>
          </p:nvSpPr>
          <p:spPr>
            <a:xfrm>
              <a:off x="2543507" y="3096008"/>
              <a:ext cx="1686061" cy="757280"/>
            </a:xfrm>
            <a:custGeom>
              <a:rect b="b" l="l" r="r" t="t"/>
              <a:pathLst>
                <a:path extrusionOk="0" h="6697" w="14911">
                  <a:moveTo>
                    <a:pt x="1675" y="0"/>
                  </a:moveTo>
                  <a:cubicBezTo>
                    <a:pt x="957" y="0"/>
                    <a:pt x="407" y="374"/>
                    <a:pt x="0" y="853"/>
                  </a:cubicBezTo>
                  <a:cubicBezTo>
                    <a:pt x="153" y="1105"/>
                    <a:pt x="407" y="1522"/>
                    <a:pt x="747" y="1991"/>
                  </a:cubicBezTo>
                  <a:cubicBezTo>
                    <a:pt x="1498" y="3044"/>
                    <a:pt x="2642" y="4361"/>
                    <a:pt x="3882" y="4772"/>
                  </a:cubicBezTo>
                  <a:cubicBezTo>
                    <a:pt x="5241" y="5227"/>
                    <a:pt x="7883" y="5901"/>
                    <a:pt x="9970" y="6318"/>
                  </a:cubicBezTo>
                  <a:cubicBezTo>
                    <a:pt x="9970" y="6318"/>
                    <a:pt x="10592" y="6424"/>
                    <a:pt x="11316" y="6568"/>
                  </a:cubicBezTo>
                  <a:cubicBezTo>
                    <a:pt x="11592" y="6610"/>
                    <a:pt x="11846" y="6643"/>
                    <a:pt x="12062" y="6668"/>
                  </a:cubicBezTo>
                  <a:cubicBezTo>
                    <a:pt x="12263" y="6687"/>
                    <a:pt x="12436" y="6696"/>
                    <a:pt x="12573" y="6696"/>
                  </a:cubicBezTo>
                  <a:lnTo>
                    <a:pt x="12699" y="6696"/>
                  </a:lnTo>
                  <a:cubicBezTo>
                    <a:pt x="13574" y="6639"/>
                    <a:pt x="14287" y="6447"/>
                    <a:pt x="14652" y="6213"/>
                  </a:cubicBezTo>
                  <a:cubicBezTo>
                    <a:pt x="14814" y="6036"/>
                    <a:pt x="14910" y="5892"/>
                    <a:pt x="14910" y="5892"/>
                  </a:cubicBezTo>
                  <a:cubicBezTo>
                    <a:pt x="14910" y="5892"/>
                    <a:pt x="10132" y="5873"/>
                    <a:pt x="7026" y="4988"/>
                  </a:cubicBezTo>
                  <a:cubicBezTo>
                    <a:pt x="3924" y="4102"/>
                    <a:pt x="1861" y="9"/>
                    <a:pt x="1861" y="9"/>
                  </a:cubicBezTo>
                  <a:cubicBezTo>
                    <a:pt x="1799" y="0"/>
                    <a:pt x="1737" y="0"/>
                    <a:pt x="1675" y="0"/>
                  </a:cubicBezTo>
                  <a:close/>
                </a:path>
              </a:pathLst>
            </a:custGeom>
            <a:solidFill>
              <a:srgbClr val="6A3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 name="Google Shape;1720;p44"/>
          <p:cNvGrpSpPr/>
          <p:nvPr/>
        </p:nvGrpSpPr>
        <p:grpSpPr>
          <a:xfrm rot="2095265">
            <a:off x="6886705" y="1485094"/>
            <a:ext cx="523252" cy="446320"/>
            <a:chOff x="5794823" y="394529"/>
            <a:chExt cx="1647605" cy="1405361"/>
          </a:xfrm>
        </p:grpSpPr>
        <p:sp>
          <p:nvSpPr>
            <p:cNvPr id="1721" name="Google Shape;1721;p44"/>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4"/>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3" name="Google Shape;1723;p44"/>
          <p:cNvSpPr/>
          <p:nvPr/>
        </p:nvSpPr>
        <p:spPr>
          <a:xfrm>
            <a:off x="1336454" y="189035"/>
            <a:ext cx="253085" cy="225099"/>
          </a:xfrm>
          <a:custGeom>
            <a:rect b="b" l="l" r="r" t="t"/>
            <a:pathLst>
              <a:path extrusionOk="0" h="2115" w="2378">
                <a:moveTo>
                  <a:pt x="1269" y="912"/>
                </a:moveTo>
                <a:lnTo>
                  <a:pt x="1269" y="912"/>
                </a:lnTo>
                <a:cubicBezTo>
                  <a:pt x="1259" y="919"/>
                  <a:pt x="1249" y="926"/>
                  <a:pt x="1239" y="929"/>
                </a:cubicBezTo>
                <a:cubicBezTo>
                  <a:pt x="1147" y="981"/>
                  <a:pt x="1204" y="1108"/>
                  <a:pt x="1289" y="1108"/>
                </a:cubicBezTo>
                <a:cubicBezTo>
                  <a:pt x="1304" y="1108"/>
                  <a:pt x="1319" y="1104"/>
                  <a:pt x="1334" y="1096"/>
                </a:cubicBezTo>
                <a:lnTo>
                  <a:pt x="1334" y="1096"/>
                </a:lnTo>
                <a:cubicBezTo>
                  <a:pt x="1292" y="1119"/>
                  <a:pt x="1262" y="1149"/>
                  <a:pt x="1236" y="1186"/>
                </a:cubicBezTo>
                <a:cubicBezTo>
                  <a:pt x="1138" y="1155"/>
                  <a:pt x="1053" y="1132"/>
                  <a:pt x="962" y="1088"/>
                </a:cubicBezTo>
                <a:cubicBezTo>
                  <a:pt x="1057" y="1004"/>
                  <a:pt x="1161" y="946"/>
                  <a:pt x="1269" y="912"/>
                </a:cubicBezTo>
                <a:close/>
                <a:moveTo>
                  <a:pt x="1377" y="1"/>
                </a:moveTo>
                <a:cubicBezTo>
                  <a:pt x="1023" y="1"/>
                  <a:pt x="682" y="174"/>
                  <a:pt x="439" y="504"/>
                </a:cubicBezTo>
                <a:cubicBezTo>
                  <a:pt x="1" y="1101"/>
                  <a:pt x="456" y="1925"/>
                  <a:pt x="1111" y="2093"/>
                </a:cubicBezTo>
                <a:cubicBezTo>
                  <a:pt x="1168" y="2108"/>
                  <a:pt x="1229" y="2115"/>
                  <a:pt x="1290" y="2115"/>
                </a:cubicBezTo>
                <a:cubicBezTo>
                  <a:pt x="1789" y="2115"/>
                  <a:pt x="2378" y="1654"/>
                  <a:pt x="2119" y="1132"/>
                </a:cubicBezTo>
                <a:cubicBezTo>
                  <a:pt x="1970" y="834"/>
                  <a:pt x="1711" y="698"/>
                  <a:pt x="1443" y="698"/>
                </a:cubicBezTo>
                <a:cubicBezTo>
                  <a:pt x="1188" y="698"/>
                  <a:pt x="925" y="820"/>
                  <a:pt x="739" y="1040"/>
                </a:cubicBezTo>
                <a:cubicBezTo>
                  <a:pt x="699" y="1091"/>
                  <a:pt x="702" y="1155"/>
                  <a:pt x="759" y="1192"/>
                </a:cubicBezTo>
                <a:cubicBezTo>
                  <a:pt x="932" y="1303"/>
                  <a:pt x="1070" y="1334"/>
                  <a:pt x="1262" y="1395"/>
                </a:cubicBezTo>
                <a:cubicBezTo>
                  <a:pt x="1271" y="1398"/>
                  <a:pt x="1279" y="1399"/>
                  <a:pt x="1288" y="1399"/>
                </a:cubicBezTo>
                <a:cubicBezTo>
                  <a:pt x="1321" y="1399"/>
                  <a:pt x="1351" y="1378"/>
                  <a:pt x="1370" y="1351"/>
                </a:cubicBezTo>
                <a:cubicBezTo>
                  <a:pt x="1458" y="1226"/>
                  <a:pt x="1512" y="1017"/>
                  <a:pt x="1370" y="909"/>
                </a:cubicBezTo>
                <a:cubicBezTo>
                  <a:pt x="1360" y="903"/>
                  <a:pt x="1347" y="898"/>
                  <a:pt x="1334" y="898"/>
                </a:cubicBezTo>
                <a:cubicBezTo>
                  <a:pt x="1370" y="892"/>
                  <a:pt x="1406" y="888"/>
                  <a:pt x="1443" y="888"/>
                </a:cubicBezTo>
                <a:cubicBezTo>
                  <a:pt x="1625" y="888"/>
                  <a:pt x="1804" y="976"/>
                  <a:pt x="1927" y="1179"/>
                </a:cubicBezTo>
                <a:cubicBezTo>
                  <a:pt x="2042" y="1361"/>
                  <a:pt x="1964" y="1567"/>
                  <a:pt x="1826" y="1712"/>
                </a:cubicBezTo>
                <a:cubicBezTo>
                  <a:pt x="1693" y="1853"/>
                  <a:pt x="1509" y="1918"/>
                  <a:pt x="1322" y="1918"/>
                </a:cubicBezTo>
                <a:cubicBezTo>
                  <a:pt x="1201" y="1918"/>
                  <a:pt x="1079" y="1891"/>
                  <a:pt x="969" y="1840"/>
                </a:cubicBezTo>
                <a:cubicBezTo>
                  <a:pt x="419" y="1594"/>
                  <a:pt x="334" y="909"/>
                  <a:pt x="702" y="481"/>
                </a:cubicBezTo>
                <a:cubicBezTo>
                  <a:pt x="877" y="278"/>
                  <a:pt x="1106" y="190"/>
                  <a:pt x="1341" y="190"/>
                </a:cubicBezTo>
                <a:cubicBezTo>
                  <a:pt x="1575" y="190"/>
                  <a:pt x="1813" y="277"/>
                  <a:pt x="2008" y="423"/>
                </a:cubicBezTo>
                <a:cubicBezTo>
                  <a:pt x="2026" y="436"/>
                  <a:pt x="2043" y="442"/>
                  <a:pt x="2060" y="442"/>
                </a:cubicBezTo>
                <a:cubicBezTo>
                  <a:pt x="2137" y="442"/>
                  <a:pt x="2187" y="316"/>
                  <a:pt x="2106" y="258"/>
                </a:cubicBezTo>
                <a:cubicBezTo>
                  <a:pt x="1876" y="85"/>
                  <a:pt x="1623" y="1"/>
                  <a:pt x="1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4"/>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 </a:t>
            </a:r>
            <a:r>
              <a:rPr lang="en-US"/>
              <a:t>and the same goes for tables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728" name="Shape 1728"/>
        <p:cNvGrpSpPr/>
        <p:nvPr/>
      </p:nvGrpSpPr>
      <p:grpSpPr>
        <a:xfrm>
          <a:off x="0" y="0"/>
          <a:ext cx="0" cy="0"/>
          <a:chOff x="0" y="0"/>
          <a:chExt cx="0" cy="0"/>
        </a:xfrm>
      </p:grpSpPr>
      <p:sp>
        <p:nvSpPr>
          <p:cNvPr id="1729" name="Google Shape;1729;p45"/>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solidFill>
                  <a:srgbClr val="F3F3F3"/>
                </a:solidFill>
              </a:rPr>
              <a:t>T</a:t>
            </a:r>
            <a:r>
              <a:rPr lang="en-US">
                <a:solidFill>
                  <a:srgbClr val="F3F3F3"/>
                </a:solidFill>
              </a:rPr>
              <a:t>his is a map</a:t>
            </a:r>
            <a:endParaRPr>
              <a:solidFill>
                <a:srgbClr val="F3F3F3"/>
              </a:solidFill>
            </a:endParaRPr>
          </a:p>
        </p:txBody>
      </p:sp>
      <p:grpSp>
        <p:nvGrpSpPr>
          <p:cNvPr id="1730" name="Google Shape;1730;p45"/>
          <p:cNvGrpSpPr/>
          <p:nvPr/>
        </p:nvGrpSpPr>
        <p:grpSpPr>
          <a:xfrm>
            <a:off x="2740956" y="1811889"/>
            <a:ext cx="3661520" cy="2142469"/>
            <a:chOff x="1397225" y="1410350"/>
            <a:chExt cx="4786300" cy="2774500"/>
          </a:xfrm>
        </p:grpSpPr>
        <p:grpSp>
          <p:nvGrpSpPr>
            <p:cNvPr id="1731" name="Google Shape;1731;p45"/>
            <p:cNvGrpSpPr/>
            <p:nvPr/>
          </p:nvGrpSpPr>
          <p:grpSpPr>
            <a:xfrm>
              <a:off x="4293400" y="2574725"/>
              <a:ext cx="84425" cy="80100"/>
              <a:chOff x="4293400" y="2574725"/>
              <a:chExt cx="84425" cy="80100"/>
            </a:xfrm>
          </p:grpSpPr>
          <p:sp>
            <p:nvSpPr>
              <p:cNvPr id="1732" name="Google Shape;1732;p4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F3F3F3"/>
              </a:solidFill>
              <a:ln>
                <a:noFill/>
              </a:ln>
            </p:spPr>
          </p:sp>
          <p:sp>
            <p:nvSpPr>
              <p:cNvPr id="1733" name="Google Shape;1733;p4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 name="Google Shape;1734;p45"/>
            <p:cNvGrpSpPr/>
            <p:nvPr/>
          </p:nvGrpSpPr>
          <p:grpSpPr>
            <a:xfrm>
              <a:off x="4000175" y="1462675"/>
              <a:ext cx="1917275" cy="1140875"/>
              <a:chOff x="4000175" y="1462675"/>
              <a:chExt cx="1917275" cy="1140875"/>
            </a:xfrm>
          </p:grpSpPr>
          <p:sp>
            <p:nvSpPr>
              <p:cNvPr id="1735" name="Google Shape;1735;p4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F3F3F3"/>
              </a:solidFill>
              <a:ln>
                <a:noFill/>
              </a:ln>
            </p:spPr>
          </p:sp>
          <p:grpSp>
            <p:nvGrpSpPr>
              <p:cNvPr id="1736" name="Google Shape;1736;p45"/>
              <p:cNvGrpSpPr/>
              <p:nvPr/>
            </p:nvGrpSpPr>
            <p:grpSpPr>
              <a:xfrm>
                <a:off x="4000175" y="1462675"/>
                <a:ext cx="1917275" cy="1140875"/>
                <a:chOff x="4000175" y="1462675"/>
                <a:chExt cx="1917275" cy="1140875"/>
              </a:xfrm>
            </p:grpSpPr>
            <p:sp>
              <p:nvSpPr>
                <p:cNvPr id="1737" name="Google Shape;1737;p4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F3F3F3"/>
                </a:solidFill>
                <a:ln>
                  <a:noFill/>
                </a:ln>
              </p:spPr>
            </p:sp>
            <p:sp>
              <p:nvSpPr>
                <p:cNvPr id="1738" name="Google Shape;1738;p4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3" name="Google Shape;1743;p45"/>
            <p:cNvGrpSpPr/>
            <p:nvPr/>
          </p:nvGrpSpPr>
          <p:grpSpPr>
            <a:xfrm>
              <a:off x="3960625" y="2587825"/>
              <a:ext cx="94050" cy="104125"/>
              <a:chOff x="3960625" y="2587825"/>
              <a:chExt cx="94050" cy="104125"/>
            </a:xfrm>
          </p:grpSpPr>
          <p:sp>
            <p:nvSpPr>
              <p:cNvPr id="1744" name="Google Shape;1744;p4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F3F3F3"/>
              </a:solidFill>
              <a:ln>
                <a:noFill/>
              </a:ln>
            </p:spPr>
          </p:sp>
          <p:sp>
            <p:nvSpPr>
              <p:cNvPr id="1745" name="Google Shape;1745;p4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45"/>
            <p:cNvGrpSpPr/>
            <p:nvPr/>
          </p:nvGrpSpPr>
          <p:grpSpPr>
            <a:xfrm>
              <a:off x="3765350" y="2500900"/>
              <a:ext cx="173600" cy="187925"/>
              <a:chOff x="3765350" y="2500900"/>
              <a:chExt cx="173600" cy="187925"/>
            </a:xfrm>
          </p:grpSpPr>
          <p:sp>
            <p:nvSpPr>
              <p:cNvPr id="1747" name="Google Shape;1747;p4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F3F3F3"/>
              </a:solidFill>
              <a:ln>
                <a:noFill/>
              </a:ln>
            </p:spPr>
          </p:sp>
          <p:sp>
            <p:nvSpPr>
              <p:cNvPr id="1748" name="Google Shape;1748;p4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 name="Google Shape;1753;p45"/>
            <p:cNvGrpSpPr/>
            <p:nvPr/>
          </p:nvGrpSpPr>
          <p:grpSpPr>
            <a:xfrm>
              <a:off x="3750475" y="2481850"/>
              <a:ext cx="85125" cy="51800"/>
              <a:chOff x="3750475" y="2481850"/>
              <a:chExt cx="85125" cy="51800"/>
            </a:xfrm>
          </p:grpSpPr>
          <p:sp>
            <p:nvSpPr>
              <p:cNvPr id="1754" name="Google Shape;1754;p4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F3F3F3"/>
              </a:solidFill>
              <a:ln>
                <a:noFill/>
              </a:ln>
            </p:spPr>
          </p:sp>
        </p:grpSp>
        <p:grpSp>
          <p:nvGrpSpPr>
            <p:cNvPr id="1756" name="Google Shape;1756;p45"/>
            <p:cNvGrpSpPr/>
            <p:nvPr/>
          </p:nvGrpSpPr>
          <p:grpSpPr>
            <a:xfrm>
              <a:off x="3627175" y="2432450"/>
              <a:ext cx="172100" cy="169075"/>
              <a:chOff x="3627175" y="2432450"/>
              <a:chExt cx="172100" cy="169075"/>
            </a:xfrm>
          </p:grpSpPr>
          <p:sp>
            <p:nvSpPr>
              <p:cNvPr id="1757" name="Google Shape;1757;p4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F3F3F3"/>
              </a:solidFill>
              <a:ln>
                <a:noFill/>
              </a:ln>
            </p:spPr>
          </p:sp>
          <p:sp>
            <p:nvSpPr>
              <p:cNvPr id="1759" name="Google Shape;1759;p4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dk2"/>
              </a:solidFill>
              <a:ln>
                <a:noFill/>
              </a:ln>
            </p:spPr>
          </p:sp>
        </p:grpSp>
        <p:grpSp>
          <p:nvGrpSpPr>
            <p:cNvPr id="1760" name="Google Shape;1760;p45"/>
            <p:cNvGrpSpPr/>
            <p:nvPr/>
          </p:nvGrpSpPr>
          <p:grpSpPr>
            <a:xfrm>
              <a:off x="3561536" y="2585450"/>
              <a:ext cx="61539" cy="99045"/>
              <a:chOff x="3561536" y="2585450"/>
              <a:chExt cx="61539" cy="99045"/>
            </a:xfrm>
          </p:grpSpPr>
          <p:sp>
            <p:nvSpPr>
              <p:cNvPr id="1761" name="Google Shape;1761;p4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F3F3F3"/>
              </a:solidFill>
              <a:ln>
                <a:noFill/>
              </a:ln>
            </p:spPr>
          </p:sp>
        </p:grpSp>
        <p:grpSp>
          <p:nvGrpSpPr>
            <p:cNvPr id="1763" name="Google Shape;1763;p45"/>
            <p:cNvGrpSpPr/>
            <p:nvPr/>
          </p:nvGrpSpPr>
          <p:grpSpPr>
            <a:xfrm>
              <a:off x="3906325" y="1984500"/>
              <a:ext cx="156075" cy="262825"/>
              <a:chOff x="3906325" y="1984500"/>
              <a:chExt cx="156075" cy="262825"/>
            </a:xfrm>
          </p:grpSpPr>
          <p:sp>
            <p:nvSpPr>
              <p:cNvPr id="1764" name="Google Shape;1764;p4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F3F3F3"/>
              </a:solidFill>
              <a:ln>
                <a:noFill/>
              </a:ln>
            </p:spPr>
          </p:sp>
          <p:sp>
            <p:nvSpPr>
              <p:cNvPr id="1765" name="Google Shape;1765;p4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 name="Google Shape;1766;p45"/>
            <p:cNvGrpSpPr/>
            <p:nvPr/>
          </p:nvGrpSpPr>
          <p:grpSpPr>
            <a:xfrm>
              <a:off x="1397225" y="1637375"/>
              <a:ext cx="1401575" cy="1228250"/>
              <a:chOff x="1397225" y="1637375"/>
              <a:chExt cx="1401575" cy="1228250"/>
            </a:xfrm>
          </p:grpSpPr>
          <p:sp>
            <p:nvSpPr>
              <p:cNvPr id="1767" name="Google Shape;1767;p4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F3F3F3"/>
              </a:solidFill>
              <a:ln>
                <a:noFill/>
              </a:ln>
            </p:spPr>
          </p:sp>
          <p:grpSp>
            <p:nvGrpSpPr>
              <p:cNvPr id="1768" name="Google Shape;1768;p45"/>
              <p:cNvGrpSpPr/>
              <p:nvPr/>
            </p:nvGrpSpPr>
            <p:grpSpPr>
              <a:xfrm>
                <a:off x="1397225" y="1637375"/>
                <a:ext cx="1398775" cy="1228250"/>
                <a:chOff x="1397225" y="1637375"/>
                <a:chExt cx="1398775" cy="1228250"/>
              </a:xfrm>
            </p:grpSpPr>
            <p:sp>
              <p:nvSpPr>
                <p:cNvPr id="1769" name="Google Shape;1769;p4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71" name="Google Shape;1771;p45"/>
            <p:cNvGrpSpPr/>
            <p:nvPr/>
          </p:nvGrpSpPr>
          <p:grpSpPr>
            <a:xfrm>
              <a:off x="2605700" y="3152850"/>
              <a:ext cx="594125" cy="616250"/>
              <a:chOff x="2605700" y="3152850"/>
              <a:chExt cx="594125" cy="616250"/>
            </a:xfrm>
          </p:grpSpPr>
          <p:sp>
            <p:nvSpPr>
              <p:cNvPr id="1772" name="Google Shape;1772;p4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F3F3F3"/>
              </a:solidFill>
              <a:ln>
                <a:noFill/>
              </a:ln>
            </p:spPr>
          </p:sp>
          <p:sp>
            <p:nvSpPr>
              <p:cNvPr id="1773" name="Google Shape;1773;p4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45"/>
            <p:cNvGrpSpPr/>
            <p:nvPr/>
          </p:nvGrpSpPr>
          <p:grpSpPr>
            <a:xfrm>
              <a:off x="2680375" y="3423800"/>
              <a:ext cx="182975" cy="761050"/>
              <a:chOff x="2680375" y="3423800"/>
              <a:chExt cx="182975" cy="761050"/>
            </a:xfrm>
          </p:grpSpPr>
          <p:sp>
            <p:nvSpPr>
              <p:cNvPr id="1775" name="Google Shape;1775;p4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F3F3F3"/>
              </a:solidFill>
              <a:ln>
                <a:noFill/>
              </a:ln>
            </p:spPr>
          </p:sp>
          <p:sp>
            <p:nvSpPr>
              <p:cNvPr id="1776" name="Google Shape;1776;p4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 name="Google Shape;1777;p45"/>
            <p:cNvGrpSpPr/>
            <p:nvPr/>
          </p:nvGrpSpPr>
          <p:grpSpPr>
            <a:xfrm>
              <a:off x="3918000" y="3561900"/>
              <a:ext cx="236225" cy="207100"/>
              <a:chOff x="3918000" y="3561900"/>
              <a:chExt cx="236225" cy="207100"/>
            </a:xfrm>
          </p:grpSpPr>
          <p:sp>
            <p:nvSpPr>
              <p:cNvPr id="1778" name="Google Shape;1778;p4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F3F3F3"/>
              </a:solidFill>
              <a:ln>
                <a:noFill/>
              </a:ln>
            </p:spPr>
          </p:sp>
          <p:sp>
            <p:nvSpPr>
              <p:cNvPr id="1779" name="Google Shape;1779;p4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0" name="Google Shape;1780;p45"/>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5"/>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5"/>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3" name="Google Shape;1783;p45"/>
            <p:cNvGrpSpPr/>
            <p:nvPr/>
          </p:nvGrpSpPr>
          <p:grpSpPr>
            <a:xfrm>
              <a:off x="1922950" y="1410350"/>
              <a:ext cx="1252825" cy="1162875"/>
              <a:chOff x="1922950" y="1410350"/>
              <a:chExt cx="1252825" cy="1162875"/>
            </a:xfrm>
          </p:grpSpPr>
          <p:sp>
            <p:nvSpPr>
              <p:cNvPr id="1784" name="Google Shape;1784;p4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0" name="Google Shape;1800;p45"/>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5"/>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5"/>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5"/>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5"/>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5"/>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5"/>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5"/>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5"/>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5"/>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5"/>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5"/>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5"/>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5"/>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5"/>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5"/>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5"/>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5"/>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5"/>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5"/>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5"/>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5"/>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2" name="Google Shape;1822;p45"/>
            <p:cNvGrpSpPr/>
            <p:nvPr/>
          </p:nvGrpSpPr>
          <p:grpSpPr>
            <a:xfrm>
              <a:off x="2711750" y="3572300"/>
              <a:ext cx="230725" cy="598425"/>
              <a:chOff x="2711750" y="3572300"/>
              <a:chExt cx="230725" cy="598425"/>
            </a:xfrm>
          </p:grpSpPr>
          <p:sp>
            <p:nvSpPr>
              <p:cNvPr id="1823" name="Google Shape;1823;p4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5" name="Google Shape;1825;p45"/>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6" name="Google Shape;1826;p45"/>
            <p:cNvGrpSpPr/>
            <p:nvPr/>
          </p:nvGrpSpPr>
          <p:grpSpPr>
            <a:xfrm>
              <a:off x="3781475" y="1624825"/>
              <a:ext cx="153300" cy="166375"/>
              <a:chOff x="3781475" y="1624825"/>
              <a:chExt cx="153300" cy="166375"/>
            </a:xfrm>
          </p:grpSpPr>
          <p:sp>
            <p:nvSpPr>
              <p:cNvPr id="1827" name="Google Shape;1827;p4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1" name="Google Shape;1831;p45"/>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5"/>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5"/>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5"/>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5"/>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5"/>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5"/>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8" name="Google Shape;1838;p45"/>
            <p:cNvGrpSpPr/>
            <p:nvPr/>
          </p:nvGrpSpPr>
          <p:grpSpPr>
            <a:xfrm>
              <a:off x="5068275" y="3161675"/>
              <a:ext cx="664875" cy="222850"/>
              <a:chOff x="5068275" y="3161675"/>
              <a:chExt cx="664875" cy="222850"/>
            </a:xfrm>
          </p:grpSpPr>
          <p:sp>
            <p:nvSpPr>
              <p:cNvPr id="1839" name="Google Shape;1839;p4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3" name="Google Shape;1843;p45"/>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5"/>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5"/>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5"/>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5"/>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5"/>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5"/>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5"/>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5"/>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5"/>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5"/>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5"/>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5"/>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5"/>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5"/>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5"/>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5"/>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5"/>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5"/>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5"/>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5"/>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5"/>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5"/>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5"/>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5"/>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5"/>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5"/>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5"/>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5"/>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2" name="Google Shape;1872;p45"/>
            <p:cNvGrpSpPr/>
            <p:nvPr/>
          </p:nvGrpSpPr>
          <p:grpSpPr>
            <a:xfrm>
              <a:off x="3586375" y="2281300"/>
              <a:ext cx="125025" cy="175275"/>
              <a:chOff x="3586375" y="2281300"/>
              <a:chExt cx="125025" cy="175275"/>
            </a:xfrm>
          </p:grpSpPr>
          <p:sp>
            <p:nvSpPr>
              <p:cNvPr id="1873" name="Google Shape;1873;p4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5" name="Google Shape;1875;p45"/>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6" name="Google Shape;1876;p45"/>
            <p:cNvGrpSpPr/>
            <p:nvPr/>
          </p:nvGrpSpPr>
          <p:grpSpPr>
            <a:xfrm>
              <a:off x="5298975" y="3412225"/>
              <a:ext cx="576450" cy="616225"/>
              <a:chOff x="5298975" y="3412225"/>
              <a:chExt cx="576450" cy="616225"/>
            </a:xfrm>
          </p:grpSpPr>
          <p:sp>
            <p:nvSpPr>
              <p:cNvPr id="1877" name="Google Shape;1877;p4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 name="Google Shape;1879;p45"/>
            <p:cNvGrpSpPr/>
            <p:nvPr/>
          </p:nvGrpSpPr>
          <p:grpSpPr>
            <a:xfrm>
              <a:off x="5952300" y="3852150"/>
              <a:ext cx="231225" cy="287200"/>
              <a:chOff x="5952300" y="3852150"/>
              <a:chExt cx="231225" cy="287200"/>
            </a:xfrm>
          </p:grpSpPr>
          <p:sp>
            <p:nvSpPr>
              <p:cNvPr id="1880" name="Google Shape;1880;p4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2" name="Google Shape;1882;p45"/>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5"/>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5"/>
            <p:cNvSpPr/>
            <p:nvPr/>
          </p:nvSpPr>
          <p:spPr>
            <a:xfrm>
              <a:off x="5150925" y="2903250"/>
              <a:ext cx="1600" cy="2125"/>
            </a:xfrm>
            <a:custGeom>
              <a:rect b="b" l="l" r="r" t="t"/>
              <a:pathLst>
                <a:path extrusionOk="0" h="85" w="64">
                  <a:moveTo>
                    <a:pt x="63" y="85"/>
                  </a:moveTo>
                  <a:lnTo>
                    <a:pt x="1" y="1"/>
                  </a:lnTo>
                  <a:lnTo>
                    <a:pt x="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5"/>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5"/>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5"/>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5"/>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5"/>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0" name="Google Shape;1890;p45"/>
            <p:cNvGrpSpPr/>
            <p:nvPr/>
          </p:nvGrpSpPr>
          <p:grpSpPr>
            <a:xfrm>
              <a:off x="4842300" y="3099950"/>
              <a:ext cx="31425" cy="59650"/>
              <a:chOff x="4842300" y="3099950"/>
              <a:chExt cx="31425" cy="59650"/>
            </a:xfrm>
          </p:grpSpPr>
          <p:sp>
            <p:nvSpPr>
              <p:cNvPr id="1891" name="Google Shape;1891;p4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5" name="Google Shape;1895;p45"/>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5"/>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5"/>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5"/>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5"/>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5"/>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5"/>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5"/>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3" name="Google Shape;1903;p45"/>
            <p:cNvGrpSpPr/>
            <p:nvPr/>
          </p:nvGrpSpPr>
          <p:grpSpPr>
            <a:xfrm>
              <a:off x="3866750" y="2520350"/>
              <a:ext cx="78475" cy="60700"/>
              <a:chOff x="3866750" y="2520350"/>
              <a:chExt cx="78475" cy="60700"/>
            </a:xfrm>
          </p:grpSpPr>
          <p:sp>
            <p:nvSpPr>
              <p:cNvPr id="1904" name="Google Shape;1904;p4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8" name="Google Shape;1908;p45"/>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5"/>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5"/>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5"/>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5"/>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5"/>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5"/>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5"/>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5"/>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5"/>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5"/>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5"/>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5"/>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5"/>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5"/>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5"/>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5"/>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5"/>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5"/>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5"/>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5"/>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5"/>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5"/>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5"/>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5"/>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5"/>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5"/>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5"/>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5"/>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5"/>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5"/>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5"/>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5"/>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5"/>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5"/>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5"/>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5"/>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5"/>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5"/>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5"/>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5"/>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5"/>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0" name="Google Shape;1950;p45"/>
            <p:cNvGrpSpPr/>
            <p:nvPr/>
          </p:nvGrpSpPr>
          <p:grpSpPr>
            <a:xfrm>
              <a:off x="3450375" y="3038225"/>
              <a:ext cx="132875" cy="99400"/>
              <a:chOff x="3450375" y="3038225"/>
              <a:chExt cx="132875" cy="99400"/>
            </a:xfrm>
          </p:grpSpPr>
          <p:sp>
            <p:nvSpPr>
              <p:cNvPr id="1951" name="Google Shape;1951;p4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3" name="Google Shape;1953;p45"/>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5"/>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5"/>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5"/>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5"/>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5"/>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5"/>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5"/>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5"/>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5"/>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5"/>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5"/>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5"/>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5"/>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5"/>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5"/>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5"/>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5"/>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5"/>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5"/>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5"/>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5"/>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5"/>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5"/>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5"/>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5"/>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5"/>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5"/>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5"/>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5"/>
            <p:cNvSpPr/>
            <p:nvPr/>
          </p:nvSpPr>
          <p:spPr>
            <a:xfrm>
              <a:off x="4298825" y="2603000"/>
              <a:ext cx="2625" cy="2650"/>
            </a:xfrm>
            <a:custGeom>
              <a:rect b="b" l="l" r="r" t="t"/>
              <a:pathLst>
                <a:path extrusionOk="0" fill="none" h="106" w="105">
                  <a:moveTo>
                    <a:pt x="105" y="105"/>
                  </a:moveTo>
                  <a:lnTo>
                    <a:pt x="0" y="1"/>
                  </a:lnTo>
                </a:path>
              </a:pathLst>
            </a:custGeom>
            <a:solidFill>
              <a:srgbClr val="F3F3F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5"/>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5"/>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5"/>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8" name="Google Shape;1988;p45"/>
          <p:cNvSpPr txBox="1"/>
          <p:nvPr/>
        </p:nvSpPr>
        <p:spPr>
          <a:xfrm>
            <a:off x="704997" y="3526201"/>
            <a:ext cx="1546200" cy="453300"/>
          </a:xfrm>
          <a:prstGeom prst="rect">
            <a:avLst/>
          </a:prstGeom>
          <a:noFill/>
          <a:ln>
            <a:noFill/>
          </a:ln>
        </p:spPr>
        <p:txBody>
          <a:bodyPr anchorCtr="0" anchor="t" bIns="0" lIns="0" spcFirstLastPara="1" rIns="0" wrap="square" tIns="6350">
            <a:noAutofit/>
          </a:bodyPr>
          <a:lstStyle/>
          <a:p>
            <a:pPr indent="0" lvl="0" marL="0" rtl="0" algn="r">
              <a:spcBef>
                <a:spcPts val="0"/>
              </a:spcBef>
              <a:spcAft>
                <a:spcPts val="0"/>
              </a:spcAft>
              <a:buClr>
                <a:schemeClr val="dk1"/>
              </a:buClr>
              <a:buSzPts val="600"/>
              <a:buFont typeface="Arial"/>
              <a:buNone/>
            </a:pPr>
            <a:r>
              <a:rPr lang="en-US" sz="1000">
                <a:solidFill>
                  <a:srgbClr val="F3F3F3"/>
                </a:solidFill>
                <a:latin typeface="Roboto Condensed Light"/>
                <a:ea typeface="Roboto Condensed Light"/>
                <a:cs typeface="Roboto Condensed Light"/>
                <a:sym typeface="Roboto Condensed Light"/>
              </a:rPr>
              <a:t>Venus has a beautiful name, but it’s terribly hot</a:t>
            </a:r>
            <a:endParaRPr sz="1000">
              <a:solidFill>
                <a:srgbClr val="F3F3F3"/>
              </a:solidFill>
              <a:latin typeface="Roboto Condensed Light"/>
              <a:ea typeface="Roboto Condensed Light"/>
              <a:cs typeface="Roboto Condensed Light"/>
              <a:sym typeface="Roboto Condensed Light"/>
            </a:endParaRPr>
          </a:p>
        </p:txBody>
      </p:sp>
      <p:sp>
        <p:nvSpPr>
          <p:cNvPr id="1989" name="Google Shape;1989;p45"/>
          <p:cNvSpPr txBox="1"/>
          <p:nvPr/>
        </p:nvSpPr>
        <p:spPr>
          <a:xfrm>
            <a:off x="6892806" y="2327713"/>
            <a:ext cx="1546200" cy="453300"/>
          </a:xfrm>
          <a:prstGeom prst="rect">
            <a:avLst/>
          </a:prstGeom>
          <a:noFill/>
          <a:ln>
            <a:noFill/>
          </a:ln>
        </p:spPr>
        <p:txBody>
          <a:bodyPr anchorCtr="0" anchor="t" bIns="0" lIns="0" spcFirstLastPara="1" rIns="0" wrap="square" tIns="6350">
            <a:noAutofit/>
          </a:bodyPr>
          <a:lstStyle/>
          <a:p>
            <a:pPr indent="0" lvl="0" marL="12700" marR="0" rtl="0" algn="l">
              <a:lnSpc>
                <a:spcPct val="100000"/>
              </a:lnSpc>
              <a:spcBef>
                <a:spcPts val="0"/>
              </a:spcBef>
              <a:spcAft>
                <a:spcPts val="0"/>
              </a:spcAft>
              <a:buNone/>
            </a:pPr>
            <a:r>
              <a:rPr lang="en-US" sz="1000">
                <a:solidFill>
                  <a:srgbClr val="F3F3F3"/>
                </a:solidFill>
                <a:latin typeface="Roboto Condensed Light"/>
                <a:ea typeface="Roboto Condensed Light"/>
                <a:cs typeface="Roboto Condensed Light"/>
                <a:sym typeface="Roboto Condensed Light"/>
              </a:rPr>
              <a:t>Mercury is the closest planet to the Sun</a:t>
            </a:r>
            <a:endParaRPr sz="1000">
              <a:solidFill>
                <a:srgbClr val="F3F3F3"/>
              </a:solidFill>
              <a:latin typeface="Roboto Condensed Light"/>
              <a:ea typeface="Roboto Condensed Light"/>
              <a:cs typeface="Roboto Condensed Light"/>
              <a:sym typeface="Roboto Condensed Light"/>
            </a:endParaRPr>
          </a:p>
          <a:p>
            <a:pPr indent="0" lvl="0" marL="12700" marR="0" rtl="0" algn="l">
              <a:lnSpc>
                <a:spcPct val="100000"/>
              </a:lnSpc>
              <a:spcBef>
                <a:spcPts val="0"/>
              </a:spcBef>
              <a:spcAft>
                <a:spcPts val="0"/>
              </a:spcAft>
              <a:buNone/>
            </a:pPr>
            <a:r>
              <a:rPr lang="en-US" sz="700">
                <a:solidFill>
                  <a:srgbClr val="F3F3F3"/>
                </a:solidFill>
                <a:latin typeface="Roboto Condensed Light"/>
                <a:ea typeface="Roboto Condensed Light"/>
                <a:cs typeface="Roboto Condensed Light"/>
                <a:sym typeface="Roboto Condensed Light"/>
              </a:rPr>
              <a:t> </a:t>
            </a:r>
            <a:endParaRPr sz="700">
              <a:solidFill>
                <a:srgbClr val="F3F3F3"/>
              </a:solidFill>
              <a:latin typeface="Roboto Condensed Light"/>
              <a:ea typeface="Roboto Condensed Light"/>
              <a:cs typeface="Roboto Condensed Light"/>
              <a:sym typeface="Roboto Condensed Light"/>
            </a:endParaRPr>
          </a:p>
        </p:txBody>
      </p:sp>
      <p:sp>
        <p:nvSpPr>
          <p:cNvPr id="1990" name="Google Shape;1990;p45"/>
          <p:cNvSpPr txBox="1"/>
          <p:nvPr/>
        </p:nvSpPr>
        <p:spPr>
          <a:xfrm>
            <a:off x="705000" y="2327714"/>
            <a:ext cx="1546200" cy="453300"/>
          </a:xfrm>
          <a:prstGeom prst="rect">
            <a:avLst/>
          </a:prstGeom>
          <a:noFill/>
          <a:ln>
            <a:noFill/>
          </a:ln>
        </p:spPr>
        <p:txBody>
          <a:bodyPr anchorCtr="0" anchor="t" bIns="0" lIns="0" spcFirstLastPara="1" rIns="0" wrap="square" tIns="6350">
            <a:noAutofit/>
          </a:bodyPr>
          <a:lstStyle/>
          <a:p>
            <a:pPr indent="0" lvl="0" marL="12700" marR="0" rtl="0" algn="r">
              <a:lnSpc>
                <a:spcPct val="100000"/>
              </a:lnSpc>
              <a:spcBef>
                <a:spcPts val="0"/>
              </a:spcBef>
              <a:spcAft>
                <a:spcPts val="0"/>
              </a:spcAft>
              <a:buNone/>
            </a:pPr>
            <a:r>
              <a:rPr lang="en-US" sz="1000">
                <a:solidFill>
                  <a:srgbClr val="F3F3F3"/>
                </a:solidFill>
                <a:latin typeface="Roboto Condensed Light"/>
                <a:ea typeface="Roboto Condensed Light"/>
                <a:cs typeface="Roboto Condensed Light"/>
                <a:sym typeface="Roboto Condensed Light"/>
              </a:rPr>
              <a:t>Despite being red, Mars is actually a cold place</a:t>
            </a:r>
            <a:endParaRPr sz="1000">
              <a:solidFill>
                <a:srgbClr val="F3F3F3"/>
              </a:solidFill>
              <a:latin typeface="Roboto Condensed Light"/>
              <a:ea typeface="Roboto Condensed Light"/>
              <a:cs typeface="Roboto Condensed Light"/>
              <a:sym typeface="Roboto Condensed Light"/>
            </a:endParaRPr>
          </a:p>
        </p:txBody>
      </p:sp>
      <p:sp>
        <p:nvSpPr>
          <p:cNvPr id="1991" name="Google Shape;1991;p45"/>
          <p:cNvSpPr txBox="1"/>
          <p:nvPr/>
        </p:nvSpPr>
        <p:spPr>
          <a:xfrm>
            <a:off x="6892806" y="3526187"/>
            <a:ext cx="1546200" cy="453300"/>
          </a:xfrm>
          <a:prstGeom prst="rect">
            <a:avLst/>
          </a:prstGeom>
          <a:noFill/>
          <a:ln>
            <a:noFill/>
          </a:ln>
        </p:spPr>
        <p:txBody>
          <a:bodyPr anchorCtr="0" anchor="t" bIns="0" lIns="0" spcFirstLastPara="1" rIns="0" wrap="square" tIns="6350">
            <a:noAutofit/>
          </a:bodyPr>
          <a:lstStyle/>
          <a:p>
            <a:pPr indent="0" lvl="0" marL="12700" marR="0" rtl="0" algn="l">
              <a:lnSpc>
                <a:spcPct val="100000"/>
              </a:lnSpc>
              <a:spcBef>
                <a:spcPts val="0"/>
              </a:spcBef>
              <a:spcAft>
                <a:spcPts val="0"/>
              </a:spcAft>
              <a:buNone/>
            </a:pPr>
            <a:r>
              <a:rPr lang="en-US" sz="1000">
                <a:solidFill>
                  <a:srgbClr val="F3F3F3"/>
                </a:solidFill>
                <a:latin typeface="Roboto Condensed Light"/>
                <a:ea typeface="Roboto Condensed Light"/>
                <a:cs typeface="Roboto Condensed Light"/>
                <a:sym typeface="Roboto Condensed Light"/>
              </a:rPr>
              <a:t>Neptune is the farthest planet from the Sun</a:t>
            </a:r>
            <a:endParaRPr sz="1000">
              <a:solidFill>
                <a:srgbClr val="F3F3F3"/>
              </a:solidFill>
              <a:latin typeface="Roboto Condensed Light"/>
              <a:ea typeface="Roboto Condensed Light"/>
              <a:cs typeface="Roboto Condensed Light"/>
              <a:sym typeface="Roboto Condensed Light"/>
            </a:endParaRPr>
          </a:p>
          <a:p>
            <a:pPr indent="0" lvl="0" marL="12700" marR="0" rtl="0" algn="l">
              <a:lnSpc>
                <a:spcPct val="100000"/>
              </a:lnSpc>
              <a:spcBef>
                <a:spcPts val="0"/>
              </a:spcBef>
              <a:spcAft>
                <a:spcPts val="0"/>
              </a:spcAft>
              <a:buNone/>
            </a:pPr>
            <a:r>
              <a:rPr lang="en-US" sz="700">
                <a:solidFill>
                  <a:srgbClr val="F3F3F3"/>
                </a:solidFill>
                <a:latin typeface="Roboto Condensed Light"/>
                <a:ea typeface="Roboto Condensed Light"/>
                <a:cs typeface="Roboto Condensed Light"/>
                <a:sym typeface="Roboto Condensed Light"/>
              </a:rPr>
              <a:t> </a:t>
            </a:r>
            <a:endParaRPr sz="700">
              <a:solidFill>
                <a:srgbClr val="F3F3F3"/>
              </a:solidFill>
              <a:latin typeface="Roboto Condensed Light"/>
              <a:ea typeface="Roboto Condensed Light"/>
              <a:cs typeface="Roboto Condensed Light"/>
              <a:sym typeface="Roboto Condensed Light"/>
            </a:endParaRPr>
          </a:p>
        </p:txBody>
      </p:sp>
      <p:sp>
        <p:nvSpPr>
          <p:cNvPr id="1992" name="Google Shape;1992;p45"/>
          <p:cNvSpPr txBox="1"/>
          <p:nvPr/>
        </p:nvSpPr>
        <p:spPr>
          <a:xfrm>
            <a:off x="704997" y="3048175"/>
            <a:ext cx="1546200" cy="453300"/>
          </a:xfrm>
          <a:prstGeom prst="rect">
            <a:avLst/>
          </a:prstGeom>
          <a:noFill/>
          <a:ln>
            <a:noFill/>
          </a:ln>
        </p:spPr>
        <p:txBody>
          <a:bodyPr anchorCtr="0" anchor="b" bIns="0" lIns="0" spcFirstLastPara="1" rIns="0" wrap="square" tIns="6350">
            <a:noAutofit/>
          </a:bodyPr>
          <a:lstStyle/>
          <a:p>
            <a:pPr indent="0" lvl="0" marL="0" rtl="0" algn="r">
              <a:spcBef>
                <a:spcPts val="0"/>
              </a:spcBef>
              <a:spcAft>
                <a:spcPts val="0"/>
              </a:spcAft>
              <a:buClr>
                <a:schemeClr val="dk1"/>
              </a:buClr>
              <a:buSzPts val="600"/>
              <a:buFont typeface="Arial"/>
              <a:buNone/>
            </a:pPr>
            <a:r>
              <a:rPr b="1" lang="en-US">
                <a:solidFill>
                  <a:srgbClr val="F3F3F3"/>
                </a:solidFill>
                <a:latin typeface="Joti One"/>
                <a:ea typeface="Joti One"/>
                <a:cs typeface="Joti One"/>
                <a:sym typeface="Joti One"/>
              </a:rPr>
              <a:t>Venus</a:t>
            </a:r>
            <a:endParaRPr b="1">
              <a:solidFill>
                <a:srgbClr val="F3F3F3"/>
              </a:solidFill>
              <a:latin typeface="Joti One"/>
              <a:ea typeface="Joti One"/>
              <a:cs typeface="Joti One"/>
              <a:sym typeface="Joti One"/>
            </a:endParaRPr>
          </a:p>
        </p:txBody>
      </p:sp>
      <p:sp>
        <p:nvSpPr>
          <p:cNvPr id="1993" name="Google Shape;1993;p45"/>
          <p:cNvSpPr txBox="1"/>
          <p:nvPr/>
        </p:nvSpPr>
        <p:spPr>
          <a:xfrm>
            <a:off x="705000" y="1849688"/>
            <a:ext cx="1546200" cy="453300"/>
          </a:xfrm>
          <a:prstGeom prst="rect">
            <a:avLst/>
          </a:prstGeom>
          <a:noFill/>
          <a:ln>
            <a:noFill/>
          </a:ln>
        </p:spPr>
        <p:txBody>
          <a:bodyPr anchorCtr="0" anchor="b" bIns="0" lIns="0" spcFirstLastPara="1" rIns="0" wrap="square" tIns="6350">
            <a:noAutofit/>
          </a:bodyPr>
          <a:lstStyle/>
          <a:p>
            <a:pPr indent="0" lvl="0" marL="12700" marR="0" rtl="0" algn="r">
              <a:lnSpc>
                <a:spcPct val="100000"/>
              </a:lnSpc>
              <a:spcBef>
                <a:spcPts val="0"/>
              </a:spcBef>
              <a:spcAft>
                <a:spcPts val="0"/>
              </a:spcAft>
              <a:buNone/>
            </a:pPr>
            <a:r>
              <a:rPr b="1" lang="en-US">
                <a:solidFill>
                  <a:srgbClr val="F3F3F3"/>
                </a:solidFill>
                <a:latin typeface="Joti One"/>
                <a:ea typeface="Joti One"/>
                <a:cs typeface="Joti One"/>
                <a:sym typeface="Joti One"/>
              </a:rPr>
              <a:t>Mars</a:t>
            </a:r>
            <a:endParaRPr b="1">
              <a:solidFill>
                <a:srgbClr val="F3F3F3"/>
              </a:solidFill>
              <a:latin typeface="Joti One"/>
              <a:ea typeface="Joti One"/>
              <a:cs typeface="Joti One"/>
              <a:sym typeface="Joti One"/>
            </a:endParaRPr>
          </a:p>
        </p:txBody>
      </p:sp>
      <p:sp>
        <p:nvSpPr>
          <p:cNvPr id="1994" name="Google Shape;1994;p45"/>
          <p:cNvSpPr txBox="1"/>
          <p:nvPr/>
        </p:nvSpPr>
        <p:spPr>
          <a:xfrm>
            <a:off x="6892802" y="3048175"/>
            <a:ext cx="1546200" cy="453300"/>
          </a:xfrm>
          <a:prstGeom prst="rect">
            <a:avLst/>
          </a:prstGeom>
          <a:noFill/>
          <a:ln>
            <a:noFill/>
          </a:ln>
        </p:spPr>
        <p:txBody>
          <a:bodyPr anchorCtr="0" anchor="b" bIns="0" lIns="0" spcFirstLastPara="1" rIns="0" wrap="square" tIns="6350">
            <a:noAutofit/>
          </a:bodyPr>
          <a:lstStyle/>
          <a:p>
            <a:pPr indent="0" lvl="0" marL="0" rtl="0" algn="l">
              <a:spcBef>
                <a:spcPts val="0"/>
              </a:spcBef>
              <a:spcAft>
                <a:spcPts val="0"/>
              </a:spcAft>
              <a:buClr>
                <a:schemeClr val="dk1"/>
              </a:buClr>
              <a:buSzPts val="600"/>
              <a:buFont typeface="Arial"/>
              <a:buNone/>
            </a:pPr>
            <a:r>
              <a:rPr b="1" lang="en-US">
                <a:solidFill>
                  <a:srgbClr val="F3F3F3"/>
                </a:solidFill>
                <a:latin typeface="Joti One"/>
                <a:ea typeface="Joti One"/>
                <a:cs typeface="Joti One"/>
                <a:sym typeface="Joti One"/>
              </a:rPr>
              <a:t>Neptune</a:t>
            </a:r>
            <a:endParaRPr b="1">
              <a:solidFill>
                <a:srgbClr val="F3F3F3"/>
              </a:solidFill>
              <a:latin typeface="Joti One"/>
              <a:ea typeface="Joti One"/>
              <a:cs typeface="Joti One"/>
              <a:sym typeface="Joti One"/>
            </a:endParaRPr>
          </a:p>
        </p:txBody>
      </p:sp>
      <p:sp>
        <p:nvSpPr>
          <p:cNvPr id="1995" name="Google Shape;1995;p45"/>
          <p:cNvSpPr txBox="1"/>
          <p:nvPr/>
        </p:nvSpPr>
        <p:spPr>
          <a:xfrm>
            <a:off x="6892806" y="1849688"/>
            <a:ext cx="1546200" cy="4533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b="1" lang="en-US">
                <a:solidFill>
                  <a:srgbClr val="F3F3F3"/>
                </a:solidFill>
                <a:latin typeface="Joti One"/>
                <a:ea typeface="Joti One"/>
                <a:cs typeface="Joti One"/>
                <a:sym typeface="Joti One"/>
              </a:rPr>
              <a:t>Mercury</a:t>
            </a:r>
            <a:endParaRPr b="1">
              <a:solidFill>
                <a:srgbClr val="F3F3F3"/>
              </a:solidFill>
              <a:latin typeface="Joti One"/>
              <a:ea typeface="Joti One"/>
              <a:cs typeface="Joti One"/>
              <a:sym typeface="Joti One"/>
            </a:endParaRPr>
          </a:p>
        </p:txBody>
      </p:sp>
      <p:grpSp>
        <p:nvGrpSpPr>
          <p:cNvPr id="1996" name="Google Shape;1996;p45"/>
          <p:cNvGrpSpPr/>
          <p:nvPr/>
        </p:nvGrpSpPr>
        <p:grpSpPr>
          <a:xfrm>
            <a:off x="2404550" y="2164988"/>
            <a:ext cx="4334888" cy="1336475"/>
            <a:chOff x="2404550" y="2164988"/>
            <a:chExt cx="4334888" cy="1336475"/>
          </a:xfrm>
        </p:grpSpPr>
        <p:sp>
          <p:nvSpPr>
            <p:cNvPr id="1997" name="Google Shape;1997;p45"/>
            <p:cNvSpPr/>
            <p:nvPr/>
          </p:nvSpPr>
          <p:spPr>
            <a:xfrm>
              <a:off x="2404550" y="2164988"/>
              <a:ext cx="138000" cy="138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1998" name="Google Shape;1998;p45"/>
            <p:cNvSpPr/>
            <p:nvPr/>
          </p:nvSpPr>
          <p:spPr>
            <a:xfrm>
              <a:off x="2404550" y="3363463"/>
              <a:ext cx="138000" cy="138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1999" name="Google Shape;1999;p45"/>
            <p:cNvSpPr/>
            <p:nvPr/>
          </p:nvSpPr>
          <p:spPr>
            <a:xfrm>
              <a:off x="6601438" y="2164988"/>
              <a:ext cx="138000" cy="1380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000" name="Google Shape;2000;p45"/>
            <p:cNvSpPr/>
            <p:nvPr/>
          </p:nvSpPr>
          <p:spPr>
            <a:xfrm>
              <a:off x="6601438" y="3363463"/>
              <a:ext cx="138000" cy="138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004" name="Shape 2004"/>
        <p:cNvGrpSpPr/>
        <p:nvPr/>
      </p:nvGrpSpPr>
      <p:grpSpPr>
        <a:xfrm>
          <a:off x="0" y="0"/>
          <a:ext cx="0" cy="0"/>
          <a:chOff x="0" y="0"/>
          <a:chExt cx="0" cy="0"/>
        </a:xfrm>
      </p:grpSpPr>
      <p:sp>
        <p:nvSpPr>
          <p:cNvPr id="2005" name="Google Shape;2005;p46"/>
          <p:cNvSpPr txBox="1"/>
          <p:nvPr/>
        </p:nvSpPr>
        <p:spPr>
          <a:xfrm>
            <a:off x="1412300" y="3327154"/>
            <a:ext cx="17160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None/>
            </a:pPr>
            <a:r>
              <a:rPr lang="en-US" sz="1100">
                <a:solidFill>
                  <a:schemeClr val="lt1"/>
                </a:solidFill>
                <a:latin typeface="Roboto Condensed Light"/>
                <a:ea typeface="Roboto Condensed Light"/>
                <a:cs typeface="Roboto Condensed Light"/>
                <a:sym typeface="Roboto Condensed Light"/>
              </a:rPr>
              <a:t>Mercury is the closest planet to the Sun and is only a bit larger  than our Moon</a:t>
            </a:r>
            <a:endParaRPr sz="1100">
              <a:solidFill>
                <a:schemeClr val="lt1"/>
              </a:solidFill>
              <a:latin typeface="Roboto Condensed Light"/>
              <a:ea typeface="Roboto Condensed Light"/>
              <a:cs typeface="Roboto Condensed Light"/>
              <a:sym typeface="Roboto Condensed Light"/>
            </a:endParaRPr>
          </a:p>
        </p:txBody>
      </p:sp>
      <p:sp>
        <p:nvSpPr>
          <p:cNvPr id="2006" name="Google Shape;2006;p46"/>
          <p:cNvSpPr txBox="1"/>
          <p:nvPr/>
        </p:nvSpPr>
        <p:spPr>
          <a:xfrm>
            <a:off x="3758438" y="3327154"/>
            <a:ext cx="17160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US" sz="1100">
                <a:solidFill>
                  <a:schemeClr val="lt1"/>
                </a:solidFill>
                <a:latin typeface="Roboto Condensed Light"/>
                <a:ea typeface="Roboto Condensed Light"/>
                <a:cs typeface="Roboto Condensed Light"/>
                <a:sym typeface="Roboto Condensed Light"/>
              </a:rPr>
              <a:t>Neptune is the farthest planet from the Sun and the fourth-largest by diameter</a:t>
            </a:r>
            <a:endParaRPr sz="1100">
              <a:solidFill>
                <a:schemeClr val="lt1"/>
              </a:solidFill>
              <a:latin typeface="Roboto Condensed Light"/>
              <a:ea typeface="Roboto Condensed Light"/>
              <a:cs typeface="Roboto Condensed Light"/>
              <a:sym typeface="Roboto Condensed Light"/>
            </a:endParaRPr>
          </a:p>
        </p:txBody>
      </p:sp>
      <p:sp>
        <p:nvSpPr>
          <p:cNvPr id="2007" name="Google Shape;2007;p46"/>
          <p:cNvSpPr txBox="1"/>
          <p:nvPr/>
        </p:nvSpPr>
        <p:spPr>
          <a:xfrm>
            <a:off x="6104612" y="3327154"/>
            <a:ext cx="17160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US" sz="1100">
                <a:solidFill>
                  <a:schemeClr val="lt1"/>
                </a:solidFill>
                <a:latin typeface="Roboto Condensed Light"/>
                <a:ea typeface="Roboto Condensed Light"/>
                <a:cs typeface="Roboto Condensed Light"/>
                <a:sym typeface="Roboto Condensed Light"/>
              </a:rPr>
              <a:t>Saturn is the ringed one. It’s composed mostly of hydrogen and helium</a:t>
            </a:r>
            <a:endParaRPr sz="1100">
              <a:solidFill>
                <a:schemeClr val="lt1"/>
              </a:solidFill>
              <a:latin typeface="Roboto Condensed Light"/>
              <a:ea typeface="Roboto Condensed Light"/>
              <a:cs typeface="Roboto Condensed Light"/>
              <a:sym typeface="Roboto Condensed Light"/>
            </a:endParaRPr>
          </a:p>
        </p:txBody>
      </p:sp>
      <p:sp>
        <p:nvSpPr>
          <p:cNvPr id="2008" name="Google Shape;2008;p46"/>
          <p:cNvSpPr txBox="1"/>
          <p:nvPr/>
        </p:nvSpPr>
        <p:spPr>
          <a:xfrm>
            <a:off x="2567213" y="1525725"/>
            <a:ext cx="1716000" cy="5685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US" sz="1100">
                <a:solidFill>
                  <a:schemeClr val="lt1"/>
                </a:solidFill>
                <a:latin typeface="Roboto Condensed Light"/>
                <a:ea typeface="Roboto Condensed Light"/>
                <a:cs typeface="Roboto Condensed Light"/>
                <a:sym typeface="Roboto Condensed Light"/>
              </a:rPr>
              <a:t>Despite being red, Mars is actually a cold place. It’s full of iron oxide dust</a:t>
            </a:r>
            <a:endParaRPr sz="1100">
              <a:solidFill>
                <a:schemeClr val="lt1"/>
              </a:solidFill>
              <a:latin typeface="Roboto Condensed Light"/>
              <a:ea typeface="Roboto Condensed Light"/>
              <a:cs typeface="Roboto Condensed Light"/>
              <a:sym typeface="Roboto Condensed Light"/>
            </a:endParaRPr>
          </a:p>
        </p:txBody>
      </p:sp>
      <p:sp>
        <p:nvSpPr>
          <p:cNvPr id="2009" name="Google Shape;2009;p46"/>
          <p:cNvSpPr txBox="1"/>
          <p:nvPr/>
        </p:nvSpPr>
        <p:spPr>
          <a:xfrm>
            <a:off x="4864888" y="1512300"/>
            <a:ext cx="1716000" cy="5685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US" sz="1100">
                <a:solidFill>
                  <a:schemeClr val="lt1"/>
                </a:solidFill>
                <a:latin typeface="Roboto Condensed Light"/>
                <a:ea typeface="Roboto Condensed Light"/>
                <a:cs typeface="Roboto Condensed Light"/>
                <a:sym typeface="Roboto Condensed Light"/>
              </a:rPr>
              <a:t>Venus has a beautiful name and is the second planet from the Sun</a:t>
            </a:r>
            <a:endParaRPr sz="1100">
              <a:solidFill>
                <a:schemeClr val="lt1"/>
              </a:solidFill>
              <a:latin typeface="Roboto Condensed Light"/>
              <a:ea typeface="Roboto Condensed Light"/>
              <a:cs typeface="Roboto Condensed Light"/>
              <a:sym typeface="Roboto Condensed Light"/>
            </a:endParaRPr>
          </a:p>
        </p:txBody>
      </p:sp>
      <p:sp>
        <p:nvSpPr>
          <p:cNvPr id="2010" name="Google Shape;2010;p46"/>
          <p:cNvSpPr txBox="1"/>
          <p:nvPr/>
        </p:nvSpPr>
        <p:spPr>
          <a:xfrm>
            <a:off x="1412300" y="3878615"/>
            <a:ext cx="17160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None/>
            </a:pPr>
            <a:r>
              <a:rPr lang="en-US" sz="1200">
                <a:solidFill>
                  <a:schemeClr val="lt1"/>
                </a:solidFill>
                <a:latin typeface="Joti One"/>
                <a:ea typeface="Joti One"/>
                <a:cs typeface="Joti One"/>
                <a:sym typeface="Joti One"/>
              </a:rPr>
              <a:t>Mercury</a:t>
            </a:r>
            <a:endParaRPr sz="1200">
              <a:solidFill>
                <a:schemeClr val="lt1"/>
              </a:solidFill>
              <a:latin typeface="Joti One"/>
              <a:ea typeface="Joti One"/>
              <a:cs typeface="Joti One"/>
              <a:sym typeface="Joti One"/>
            </a:endParaRPr>
          </a:p>
        </p:txBody>
      </p:sp>
      <p:sp>
        <p:nvSpPr>
          <p:cNvPr id="2011" name="Google Shape;2011;p46"/>
          <p:cNvSpPr txBox="1"/>
          <p:nvPr/>
        </p:nvSpPr>
        <p:spPr>
          <a:xfrm>
            <a:off x="3758438" y="3878615"/>
            <a:ext cx="17160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US" sz="1200">
                <a:solidFill>
                  <a:schemeClr val="lt1"/>
                </a:solidFill>
                <a:latin typeface="Joti One"/>
                <a:ea typeface="Joti One"/>
                <a:cs typeface="Joti One"/>
                <a:sym typeface="Joti One"/>
              </a:rPr>
              <a:t>Neptune</a:t>
            </a:r>
            <a:endParaRPr sz="1200">
              <a:solidFill>
                <a:schemeClr val="lt1"/>
              </a:solidFill>
              <a:latin typeface="Joti One"/>
              <a:ea typeface="Joti One"/>
              <a:cs typeface="Joti One"/>
              <a:sym typeface="Joti One"/>
            </a:endParaRPr>
          </a:p>
        </p:txBody>
      </p:sp>
      <p:sp>
        <p:nvSpPr>
          <p:cNvPr id="2012" name="Google Shape;2012;p46"/>
          <p:cNvSpPr txBox="1"/>
          <p:nvPr/>
        </p:nvSpPr>
        <p:spPr>
          <a:xfrm>
            <a:off x="6104612" y="3878615"/>
            <a:ext cx="17160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US" sz="1200">
                <a:solidFill>
                  <a:schemeClr val="lt1"/>
                </a:solidFill>
                <a:latin typeface="Joti One"/>
                <a:ea typeface="Joti One"/>
                <a:cs typeface="Joti One"/>
                <a:sym typeface="Joti One"/>
              </a:rPr>
              <a:t>Saturn</a:t>
            </a:r>
            <a:endParaRPr sz="1200">
              <a:solidFill>
                <a:schemeClr val="lt1"/>
              </a:solidFill>
              <a:latin typeface="Joti One"/>
              <a:ea typeface="Joti One"/>
              <a:cs typeface="Joti One"/>
              <a:sym typeface="Joti One"/>
            </a:endParaRPr>
          </a:p>
        </p:txBody>
      </p:sp>
      <p:sp>
        <p:nvSpPr>
          <p:cNvPr id="2013" name="Google Shape;2013;p46"/>
          <p:cNvSpPr txBox="1"/>
          <p:nvPr/>
        </p:nvSpPr>
        <p:spPr>
          <a:xfrm>
            <a:off x="2567225" y="1175919"/>
            <a:ext cx="1716000" cy="3363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US" sz="1200">
                <a:solidFill>
                  <a:schemeClr val="lt1"/>
                </a:solidFill>
                <a:latin typeface="Joti One"/>
                <a:ea typeface="Joti One"/>
                <a:cs typeface="Joti One"/>
                <a:sym typeface="Joti One"/>
              </a:rPr>
              <a:t>Mars</a:t>
            </a:r>
            <a:endParaRPr sz="1200">
              <a:solidFill>
                <a:schemeClr val="lt1"/>
              </a:solidFill>
              <a:latin typeface="Joti One"/>
              <a:ea typeface="Joti One"/>
              <a:cs typeface="Joti One"/>
              <a:sym typeface="Joti One"/>
            </a:endParaRPr>
          </a:p>
        </p:txBody>
      </p:sp>
      <p:sp>
        <p:nvSpPr>
          <p:cNvPr id="2014" name="Google Shape;2014;p46"/>
          <p:cNvSpPr txBox="1"/>
          <p:nvPr/>
        </p:nvSpPr>
        <p:spPr>
          <a:xfrm>
            <a:off x="4864900" y="1167975"/>
            <a:ext cx="1716000" cy="3363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US" sz="1200">
                <a:solidFill>
                  <a:schemeClr val="lt1"/>
                </a:solidFill>
                <a:latin typeface="Joti One"/>
                <a:ea typeface="Joti One"/>
                <a:cs typeface="Joti One"/>
                <a:sym typeface="Joti One"/>
              </a:rPr>
              <a:t>Venus</a:t>
            </a:r>
            <a:endParaRPr sz="1200">
              <a:solidFill>
                <a:schemeClr val="lt1"/>
              </a:solidFill>
              <a:latin typeface="Joti One"/>
              <a:ea typeface="Joti One"/>
              <a:cs typeface="Joti One"/>
              <a:sym typeface="Joti One"/>
            </a:endParaRPr>
          </a:p>
        </p:txBody>
      </p:sp>
      <p:cxnSp>
        <p:nvCxnSpPr>
          <p:cNvPr id="2015" name="Google Shape;2015;p46"/>
          <p:cNvCxnSpPr/>
          <p:nvPr/>
        </p:nvCxnSpPr>
        <p:spPr>
          <a:xfrm>
            <a:off x="1398675" y="2766450"/>
            <a:ext cx="6477600" cy="0"/>
          </a:xfrm>
          <a:prstGeom prst="straightConnector1">
            <a:avLst/>
          </a:prstGeom>
          <a:noFill/>
          <a:ln cap="flat" cmpd="sng" w="19050">
            <a:solidFill>
              <a:schemeClr val="lt1"/>
            </a:solidFill>
            <a:prstDash val="solid"/>
            <a:round/>
            <a:headEnd len="med" w="med" type="none"/>
            <a:tailEnd len="med" w="med" type="none"/>
          </a:ln>
        </p:spPr>
      </p:cxnSp>
      <p:grpSp>
        <p:nvGrpSpPr>
          <p:cNvPr id="2016" name="Google Shape;2016;p46"/>
          <p:cNvGrpSpPr/>
          <p:nvPr/>
        </p:nvGrpSpPr>
        <p:grpSpPr>
          <a:xfrm rot="-2700000">
            <a:off x="3267315" y="2425769"/>
            <a:ext cx="315101" cy="311744"/>
            <a:chOff x="4644406" y="4162322"/>
            <a:chExt cx="392065" cy="387887"/>
          </a:xfrm>
        </p:grpSpPr>
        <p:sp>
          <p:nvSpPr>
            <p:cNvPr id="2017" name="Google Shape;2017;p46"/>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6"/>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6"/>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6"/>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6"/>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6"/>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 name="Google Shape;2023;p46"/>
          <p:cNvGrpSpPr/>
          <p:nvPr/>
        </p:nvGrpSpPr>
        <p:grpSpPr>
          <a:xfrm flipH="1" rot="-8100000">
            <a:off x="2112740" y="2799594"/>
            <a:ext cx="315101" cy="311744"/>
            <a:chOff x="4644406" y="4162322"/>
            <a:chExt cx="392065" cy="387887"/>
          </a:xfrm>
        </p:grpSpPr>
        <p:sp>
          <p:nvSpPr>
            <p:cNvPr id="2024" name="Google Shape;2024;p46"/>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6"/>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6"/>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6"/>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6"/>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6"/>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 name="Google Shape;2030;p46"/>
          <p:cNvGrpSpPr/>
          <p:nvPr/>
        </p:nvGrpSpPr>
        <p:grpSpPr>
          <a:xfrm rot="-2700000">
            <a:off x="5613465" y="2425769"/>
            <a:ext cx="315101" cy="311744"/>
            <a:chOff x="4644406" y="4162322"/>
            <a:chExt cx="392065" cy="387887"/>
          </a:xfrm>
        </p:grpSpPr>
        <p:sp>
          <p:nvSpPr>
            <p:cNvPr id="2031" name="Google Shape;2031;p46"/>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6"/>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6"/>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6"/>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6"/>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6"/>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46"/>
          <p:cNvGrpSpPr/>
          <p:nvPr/>
        </p:nvGrpSpPr>
        <p:grpSpPr>
          <a:xfrm flipH="1" rot="-8100000">
            <a:off x="4458890" y="2799594"/>
            <a:ext cx="315101" cy="311744"/>
            <a:chOff x="4644406" y="4162322"/>
            <a:chExt cx="392065" cy="387887"/>
          </a:xfrm>
        </p:grpSpPr>
        <p:sp>
          <p:nvSpPr>
            <p:cNvPr id="2038" name="Google Shape;2038;p46"/>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6"/>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6"/>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6"/>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6"/>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6"/>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46"/>
          <p:cNvGrpSpPr/>
          <p:nvPr/>
        </p:nvGrpSpPr>
        <p:grpSpPr>
          <a:xfrm flipH="1" rot="-8100000">
            <a:off x="6805040" y="2799594"/>
            <a:ext cx="315101" cy="311744"/>
            <a:chOff x="4644406" y="4162322"/>
            <a:chExt cx="392065" cy="387887"/>
          </a:xfrm>
        </p:grpSpPr>
        <p:sp>
          <p:nvSpPr>
            <p:cNvPr id="2045" name="Google Shape;2045;p46"/>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6"/>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6"/>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6"/>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6"/>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6"/>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1" name="Google Shape;2051;p46"/>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A timeline always works fine</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055" name="Shape 2055"/>
        <p:cNvGrpSpPr/>
        <p:nvPr/>
      </p:nvGrpSpPr>
      <p:grpSpPr>
        <a:xfrm>
          <a:off x="0" y="0"/>
          <a:ext cx="0" cy="0"/>
          <a:chOff x="0" y="0"/>
          <a:chExt cx="0" cy="0"/>
        </a:xfrm>
      </p:grpSpPr>
      <p:sp>
        <p:nvSpPr>
          <p:cNvPr id="2056" name="Google Shape;2056;p47"/>
          <p:cNvSpPr txBox="1"/>
          <p:nvPr/>
        </p:nvSpPr>
        <p:spPr>
          <a:xfrm>
            <a:off x="3546600" y="3745728"/>
            <a:ext cx="2050800" cy="453300"/>
          </a:xfrm>
          <a:prstGeom prst="rect">
            <a:avLst/>
          </a:prstGeom>
          <a:noFill/>
          <a:ln>
            <a:noFill/>
          </a:ln>
        </p:spPr>
        <p:txBody>
          <a:bodyPr anchorCtr="0" anchor="t" bIns="0" lIns="0" spcFirstLastPara="1" rIns="0" wrap="square" tIns="6350">
            <a:noAutofit/>
          </a:bodyPr>
          <a:lstStyle/>
          <a:p>
            <a:pPr indent="0" lvl="0" marL="0" rtl="0" algn="ctr">
              <a:spcBef>
                <a:spcPts val="0"/>
              </a:spcBef>
              <a:spcAft>
                <a:spcPts val="0"/>
              </a:spcAft>
              <a:buClr>
                <a:schemeClr val="dk1"/>
              </a:buClr>
              <a:buSzPts val="600"/>
              <a:buFont typeface="Arial"/>
              <a:buNone/>
            </a:pPr>
            <a:r>
              <a:rPr lang="en-US" sz="1100">
                <a:solidFill>
                  <a:schemeClr val="lt1"/>
                </a:solidFill>
                <a:latin typeface="Roboto Condensed Light"/>
                <a:ea typeface="Roboto Condensed Light"/>
                <a:cs typeface="Roboto Condensed Light"/>
                <a:sym typeface="Roboto Condensed Light"/>
              </a:rPr>
              <a:t>Venus has a beautiful name, but it’s terribly hot, even hotter than Mercury</a:t>
            </a:r>
            <a:endParaRPr sz="1100">
              <a:solidFill>
                <a:schemeClr val="lt1"/>
              </a:solidFill>
              <a:latin typeface="Roboto Condensed Light"/>
              <a:ea typeface="Roboto Condensed Light"/>
              <a:cs typeface="Roboto Condensed Light"/>
              <a:sym typeface="Roboto Condensed Light"/>
            </a:endParaRPr>
          </a:p>
        </p:txBody>
      </p:sp>
      <p:sp>
        <p:nvSpPr>
          <p:cNvPr id="2057" name="Google Shape;2057;p47"/>
          <p:cNvSpPr txBox="1"/>
          <p:nvPr/>
        </p:nvSpPr>
        <p:spPr>
          <a:xfrm>
            <a:off x="921575" y="3745750"/>
            <a:ext cx="2050800" cy="453300"/>
          </a:xfrm>
          <a:prstGeom prst="rect">
            <a:avLst/>
          </a:prstGeom>
          <a:noFill/>
          <a:ln>
            <a:noFill/>
          </a:ln>
        </p:spPr>
        <p:txBody>
          <a:bodyPr anchorCtr="0" anchor="t" bIns="0" lIns="0" spcFirstLastPara="1" rIns="0" wrap="square" tIns="6350">
            <a:noAutofit/>
          </a:bodyPr>
          <a:lstStyle/>
          <a:p>
            <a:pPr indent="0" lvl="0" marL="12700" marR="0" rtl="0" algn="ctr">
              <a:lnSpc>
                <a:spcPct val="100000"/>
              </a:lnSpc>
              <a:spcBef>
                <a:spcPts val="0"/>
              </a:spcBef>
              <a:spcAft>
                <a:spcPts val="0"/>
              </a:spcAft>
              <a:buNone/>
            </a:pPr>
            <a:r>
              <a:rPr lang="en-US" sz="1100">
                <a:solidFill>
                  <a:schemeClr val="lt1"/>
                </a:solidFill>
                <a:latin typeface="Roboto Condensed Light"/>
                <a:ea typeface="Roboto Condensed Light"/>
                <a:cs typeface="Roboto Condensed Light"/>
                <a:sym typeface="Roboto Condensed Light"/>
              </a:rPr>
              <a:t>Despite being red, Mars is actually a cold place. It’s full of iron oxide dust</a:t>
            </a:r>
            <a:endParaRPr sz="1100">
              <a:solidFill>
                <a:schemeClr val="lt1"/>
              </a:solidFill>
              <a:latin typeface="Roboto Condensed Light"/>
              <a:ea typeface="Roboto Condensed Light"/>
              <a:cs typeface="Roboto Condensed Light"/>
              <a:sym typeface="Roboto Condensed Light"/>
            </a:endParaRPr>
          </a:p>
        </p:txBody>
      </p:sp>
      <p:sp>
        <p:nvSpPr>
          <p:cNvPr id="2058" name="Google Shape;2058;p47"/>
          <p:cNvSpPr txBox="1"/>
          <p:nvPr/>
        </p:nvSpPr>
        <p:spPr>
          <a:xfrm>
            <a:off x="6171625" y="3745725"/>
            <a:ext cx="2050800" cy="453300"/>
          </a:xfrm>
          <a:prstGeom prst="rect">
            <a:avLst/>
          </a:prstGeom>
          <a:noFill/>
          <a:ln>
            <a:noFill/>
          </a:ln>
        </p:spPr>
        <p:txBody>
          <a:bodyPr anchorCtr="0" anchor="t" bIns="0" lIns="0" spcFirstLastPara="1" rIns="0" wrap="square" tIns="6350">
            <a:noAutofit/>
          </a:bodyPr>
          <a:lstStyle/>
          <a:p>
            <a:pPr indent="0" lvl="0" marL="12700" marR="0" rtl="0" algn="ctr">
              <a:lnSpc>
                <a:spcPct val="100000"/>
              </a:lnSpc>
              <a:spcBef>
                <a:spcPts val="0"/>
              </a:spcBef>
              <a:spcAft>
                <a:spcPts val="0"/>
              </a:spcAft>
              <a:buNone/>
            </a:pPr>
            <a:r>
              <a:rPr lang="en-US" sz="1100">
                <a:solidFill>
                  <a:schemeClr val="lt1"/>
                </a:solidFill>
                <a:latin typeface="Roboto Condensed Light"/>
                <a:ea typeface="Roboto Condensed Light"/>
                <a:cs typeface="Roboto Condensed Light"/>
                <a:sym typeface="Roboto Condensed Light"/>
              </a:rPr>
              <a:t>Neptune is the fourth-largest planet by diameter in our Solar System</a:t>
            </a:r>
            <a:endParaRPr sz="1100">
              <a:solidFill>
                <a:schemeClr val="lt1"/>
              </a:solidFill>
              <a:latin typeface="Roboto Condensed Light"/>
              <a:ea typeface="Roboto Condensed Light"/>
              <a:cs typeface="Roboto Condensed Light"/>
              <a:sym typeface="Roboto Condensed Light"/>
            </a:endParaRPr>
          </a:p>
          <a:p>
            <a:pPr indent="0" lvl="0" marL="12700" marR="0" rtl="0" algn="ctr">
              <a:lnSpc>
                <a:spcPct val="100000"/>
              </a:lnSpc>
              <a:spcBef>
                <a:spcPts val="0"/>
              </a:spcBef>
              <a:spcAft>
                <a:spcPts val="0"/>
              </a:spcAft>
              <a:buNone/>
            </a:pPr>
            <a:r>
              <a:rPr lang="en-US" sz="1100">
                <a:solidFill>
                  <a:schemeClr val="lt1"/>
                </a:solidFill>
                <a:latin typeface="Roboto Condensed Light"/>
                <a:ea typeface="Roboto Condensed Light"/>
                <a:cs typeface="Roboto Condensed Light"/>
                <a:sym typeface="Roboto Condensed Light"/>
              </a:rPr>
              <a:t> </a:t>
            </a:r>
            <a:endParaRPr sz="1100">
              <a:solidFill>
                <a:schemeClr val="lt1"/>
              </a:solidFill>
              <a:latin typeface="Roboto Condensed Light"/>
              <a:ea typeface="Roboto Condensed Light"/>
              <a:cs typeface="Roboto Condensed Light"/>
              <a:sym typeface="Roboto Condensed Light"/>
            </a:endParaRPr>
          </a:p>
        </p:txBody>
      </p:sp>
      <p:sp>
        <p:nvSpPr>
          <p:cNvPr id="2059" name="Google Shape;2059;p47"/>
          <p:cNvSpPr txBox="1"/>
          <p:nvPr/>
        </p:nvSpPr>
        <p:spPr>
          <a:xfrm>
            <a:off x="3546600" y="3406625"/>
            <a:ext cx="2050800" cy="257100"/>
          </a:xfrm>
          <a:prstGeom prst="rect">
            <a:avLst/>
          </a:prstGeom>
          <a:noFill/>
          <a:ln>
            <a:noFill/>
          </a:ln>
        </p:spPr>
        <p:txBody>
          <a:bodyPr anchorCtr="0" anchor="b" bIns="0" lIns="0" spcFirstLastPara="1" rIns="0" wrap="square" tIns="6350">
            <a:noAutofit/>
          </a:bodyPr>
          <a:lstStyle/>
          <a:p>
            <a:pPr indent="0" lvl="0" marL="0" rtl="0" algn="ctr">
              <a:spcBef>
                <a:spcPts val="0"/>
              </a:spcBef>
              <a:spcAft>
                <a:spcPts val="0"/>
              </a:spcAft>
              <a:buClr>
                <a:schemeClr val="dk1"/>
              </a:buClr>
              <a:buSzPts val="600"/>
              <a:buFont typeface="Arial"/>
              <a:buNone/>
            </a:pPr>
            <a:r>
              <a:rPr lang="en-US">
                <a:solidFill>
                  <a:schemeClr val="lt1"/>
                </a:solidFill>
                <a:latin typeface="Joti One"/>
                <a:ea typeface="Joti One"/>
                <a:cs typeface="Joti One"/>
                <a:sym typeface="Joti One"/>
              </a:rPr>
              <a:t>Venus</a:t>
            </a:r>
            <a:endParaRPr>
              <a:solidFill>
                <a:schemeClr val="lt1"/>
              </a:solidFill>
              <a:latin typeface="Joti One"/>
              <a:ea typeface="Joti One"/>
              <a:cs typeface="Joti One"/>
              <a:sym typeface="Joti One"/>
            </a:endParaRPr>
          </a:p>
        </p:txBody>
      </p:sp>
      <p:sp>
        <p:nvSpPr>
          <p:cNvPr id="2060" name="Google Shape;2060;p47"/>
          <p:cNvSpPr txBox="1"/>
          <p:nvPr/>
        </p:nvSpPr>
        <p:spPr>
          <a:xfrm>
            <a:off x="921575" y="3406650"/>
            <a:ext cx="2050800" cy="257100"/>
          </a:xfrm>
          <a:prstGeom prst="rect">
            <a:avLst/>
          </a:prstGeom>
          <a:noFill/>
          <a:ln>
            <a:noFill/>
          </a:ln>
        </p:spPr>
        <p:txBody>
          <a:bodyPr anchorCtr="0" anchor="b" bIns="0" lIns="0" spcFirstLastPara="1" rIns="0" wrap="square" tIns="6350">
            <a:noAutofit/>
          </a:bodyPr>
          <a:lstStyle/>
          <a:p>
            <a:pPr indent="0" lvl="0" marL="12700" marR="0" rtl="0" algn="ctr">
              <a:lnSpc>
                <a:spcPct val="100000"/>
              </a:lnSpc>
              <a:spcBef>
                <a:spcPts val="0"/>
              </a:spcBef>
              <a:spcAft>
                <a:spcPts val="0"/>
              </a:spcAft>
              <a:buNone/>
            </a:pPr>
            <a:r>
              <a:rPr lang="en-US">
                <a:solidFill>
                  <a:schemeClr val="lt1"/>
                </a:solidFill>
                <a:latin typeface="Joti One"/>
                <a:ea typeface="Joti One"/>
                <a:cs typeface="Joti One"/>
                <a:sym typeface="Joti One"/>
              </a:rPr>
              <a:t>Mars</a:t>
            </a:r>
            <a:endParaRPr>
              <a:solidFill>
                <a:schemeClr val="lt1"/>
              </a:solidFill>
              <a:latin typeface="Joti One"/>
              <a:ea typeface="Joti One"/>
              <a:cs typeface="Joti One"/>
              <a:sym typeface="Joti One"/>
            </a:endParaRPr>
          </a:p>
        </p:txBody>
      </p:sp>
      <p:sp>
        <p:nvSpPr>
          <p:cNvPr id="2061" name="Google Shape;2061;p47"/>
          <p:cNvSpPr txBox="1"/>
          <p:nvPr/>
        </p:nvSpPr>
        <p:spPr>
          <a:xfrm>
            <a:off x="6171626" y="3406625"/>
            <a:ext cx="2050800" cy="257100"/>
          </a:xfrm>
          <a:prstGeom prst="rect">
            <a:avLst/>
          </a:prstGeom>
          <a:noFill/>
          <a:ln>
            <a:noFill/>
          </a:ln>
        </p:spPr>
        <p:txBody>
          <a:bodyPr anchorCtr="0" anchor="b" bIns="0" lIns="0" spcFirstLastPara="1" rIns="0" wrap="square" tIns="6350">
            <a:noAutofit/>
          </a:bodyPr>
          <a:lstStyle/>
          <a:p>
            <a:pPr indent="0" lvl="0" marL="0" rtl="0" algn="ctr">
              <a:spcBef>
                <a:spcPts val="0"/>
              </a:spcBef>
              <a:spcAft>
                <a:spcPts val="0"/>
              </a:spcAft>
              <a:buClr>
                <a:schemeClr val="dk1"/>
              </a:buClr>
              <a:buSzPts val="600"/>
              <a:buFont typeface="Arial"/>
              <a:buNone/>
            </a:pPr>
            <a:r>
              <a:rPr lang="en-US">
                <a:solidFill>
                  <a:schemeClr val="lt1"/>
                </a:solidFill>
                <a:latin typeface="Joti One"/>
                <a:ea typeface="Joti One"/>
                <a:cs typeface="Joti One"/>
                <a:sym typeface="Joti One"/>
              </a:rPr>
              <a:t>Neptune</a:t>
            </a:r>
            <a:endParaRPr>
              <a:solidFill>
                <a:schemeClr val="lt1"/>
              </a:solidFill>
              <a:latin typeface="Joti One"/>
              <a:ea typeface="Joti One"/>
              <a:cs typeface="Joti One"/>
              <a:sym typeface="Joti One"/>
            </a:endParaRPr>
          </a:p>
        </p:txBody>
      </p:sp>
      <p:grpSp>
        <p:nvGrpSpPr>
          <p:cNvPr id="2062" name="Google Shape;2062;p47"/>
          <p:cNvGrpSpPr/>
          <p:nvPr/>
        </p:nvGrpSpPr>
        <p:grpSpPr>
          <a:xfrm>
            <a:off x="1399450" y="2010325"/>
            <a:ext cx="1095000" cy="1095000"/>
            <a:chOff x="1399450" y="2010350"/>
            <a:chExt cx="1095000" cy="1095000"/>
          </a:xfrm>
        </p:grpSpPr>
        <p:sp>
          <p:nvSpPr>
            <p:cNvPr id="2063" name="Google Shape;2063;p47"/>
            <p:cNvSpPr/>
            <p:nvPr/>
          </p:nvSpPr>
          <p:spPr>
            <a:xfrm>
              <a:off x="1624600" y="2235500"/>
              <a:ext cx="644700" cy="64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7"/>
            <p:cNvSpPr/>
            <p:nvPr/>
          </p:nvSpPr>
          <p:spPr>
            <a:xfrm>
              <a:off x="1399450" y="2010350"/>
              <a:ext cx="1095000" cy="1095000"/>
            </a:xfrm>
            <a:prstGeom prst="pie">
              <a:avLst>
                <a:gd fmla="val 0" name="adj1"/>
                <a:gd fmla="val 1620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47"/>
          <p:cNvGrpSpPr/>
          <p:nvPr/>
        </p:nvGrpSpPr>
        <p:grpSpPr>
          <a:xfrm>
            <a:off x="6649550" y="2010325"/>
            <a:ext cx="1095000" cy="1095000"/>
            <a:chOff x="6539825" y="2010325"/>
            <a:chExt cx="1095000" cy="1095000"/>
          </a:xfrm>
        </p:grpSpPr>
        <p:sp>
          <p:nvSpPr>
            <p:cNvPr id="2066" name="Google Shape;2066;p47"/>
            <p:cNvSpPr/>
            <p:nvPr/>
          </p:nvSpPr>
          <p:spPr>
            <a:xfrm>
              <a:off x="6764975" y="2235475"/>
              <a:ext cx="644700" cy="64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7"/>
            <p:cNvSpPr/>
            <p:nvPr/>
          </p:nvSpPr>
          <p:spPr>
            <a:xfrm>
              <a:off x="6539825" y="2010325"/>
              <a:ext cx="1095000" cy="1095000"/>
            </a:xfrm>
            <a:prstGeom prst="pie">
              <a:avLst>
                <a:gd fmla="val 0" name="adj1"/>
                <a:gd fmla="val 1203974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 name="Google Shape;2068;p47"/>
          <p:cNvGrpSpPr/>
          <p:nvPr/>
        </p:nvGrpSpPr>
        <p:grpSpPr>
          <a:xfrm>
            <a:off x="4024500" y="2010350"/>
            <a:ext cx="1095000" cy="1095000"/>
            <a:chOff x="4024512" y="2010350"/>
            <a:chExt cx="1095000" cy="1095000"/>
          </a:xfrm>
        </p:grpSpPr>
        <p:sp>
          <p:nvSpPr>
            <p:cNvPr id="2069" name="Google Shape;2069;p47"/>
            <p:cNvSpPr/>
            <p:nvPr/>
          </p:nvSpPr>
          <p:spPr>
            <a:xfrm>
              <a:off x="4249662" y="2235500"/>
              <a:ext cx="644700" cy="64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7"/>
            <p:cNvSpPr/>
            <p:nvPr/>
          </p:nvSpPr>
          <p:spPr>
            <a:xfrm>
              <a:off x="4024512" y="2010350"/>
              <a:ext cx="1095000" cy="1095000"/>
            </a:xfrm>
            <a:prstGeom prst="pie">
              <a:avLst>
                <a:gd fmla="val 0" name="adj1"/>
                <a:gd fmla="val 17399853"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 name="Google Shape;2071;p47"/>
          <p:cNvGrpSpPr/>
          <p:nvPr/>
        </p:nvGrpSpPr>
        <p:grpSpPr>
          <a:xfrm>
            <a:off x="7044622" y="1274657"/>
            <a:ext cx="1688994" cy="2007681"/>
            <a:chOff x="6973721" y="1326221"/>
            <a:chExt cx="1688994" cy="2007681"/>
          </a:xfrm>
        </p:grpSpPr>
        <p:sp>
          <p:nvSpPr>
            <p:cNvPr id="2072" name="Google Shape;2072;p47"/>
            <p:cNvSpPr/>
            <p:nvPr/>
          </p:nvSpPr>
          <p:spPr>
            <a:xfrm rot="866365">
              <a:off x="7312034" y="1657321"/>
              <a:ext cx="451871" cy="781705"/>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3" name="Google Shape;2073;p47"/>
            <p:cNvGrpSpPr/>
            <p:nvPr/>
          </p:nvGrpSpPr>
          <p:grpSpPr>
            <a:xfrm flipH="1" rot="3439423">
              <a:off x="6885368" y="1925113"/>
              <a:ext cx="1865700" cy="809896"/>
              <a:chOff x="5085720" y="658171"/>
              <a:chExt cx="2249891" cy="976673"/>
            </a:xfrm>
          </p:grpSpPr>
          <p:sp>
            <p:nvSpPr>
              <p:cNvPr id="2074" name="Google Shape;2074;p47"/>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7"/>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7"/>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7"/>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7"/>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7"/>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7"/>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7"/>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7"/>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83" name="Google Shape;2083;p47"/>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How about the percentages?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087" name="Shape 2087"/>
        <p:cNvGrpSpPr/>
        <p:nvPr/>
      </p:nvGrpSpPr>
      <p:grpSpPr>
        <a:xfrm>
          <a:off x="0" y="0"/>
          <a:ext cx="0" cy="0"/>
          <a:chOff x="0" y="0"/>
          <a:chExt cx="0" cy="0"/>
        </a:xfrm>
      </p:grpSpPr>
      <p:grpSp>
        <p:nvGrpSpPr>
          <p:cNvPr id="2088" name="Google Shape;2088;p48"/>
          <p:cNvGrpSpPr/>
          <p:nvPr/>
        </p:nvGrpSpPr>
        <p:grpSpPr>
          <a:xfrm>
            <a:off x="4620795" y="1417819"/>
            <a:ext cx="1177368" cy="777397"/>
            <a:chOff x="4636745" y="1163269"/>
            <a:chExt cx="1177368" cy="777397"/>
          </a:xfrm>
        </p:grpSpPr>
        <p:grpSp>
          <p:nvGrpSpPr>
            <p:cNvPr id="2089" name="Google Shape;2089;p48"/>
            <p:cNvGrpSpPr/>
            <p:nvPr/>
          </p:nvGrpSpPr>
          <p:grpSpPr>
            <a:xfrm rot="3392685">
              <a:off x="4862866" y="1278989"/>
              <a:ext cx="571028" cy="545958"/>
              <a:chOff x="5621903" y="461380"/>
              <a:chExt cx="1622678" cy="1551435"/>
            </a:xfrm>
          </p:grpSpPr>
          <p:sp>
            <p:nvSpPr>
              <p:cNvPr id="2090" name="Google Shape;2090;p48"/>
              <p:cNvSpPr/>
              <p:nvPr/>
            </p:nvSpPr>
            <p:spPr>
              <a:xfrm rot="-1178967">
                <a:off x="5708862" y="1240340"/>
                <a:ext cx="803915" cy="656424"/>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8"/>
              <p:cNvSpPr/>
              <p:nvPr/>
            </p:nvSpPr>
            <p:spPr>
              <a:xfrm rot="-3131212">
                <a:off x="6132408" y="72023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 name="Google Shape;2092;p48"/>
            <p:cNvGrpSpPr/>
            <p:nvPr/>
          </p:nvGrpSpPr>
          <p:grpSpPr>
            <a:xfrm flipH="1">
              <a:off x="4636745" y="1272658"/>
              <a:ext cx="1177368" cy="511093"/>
              <a:chOff x="5085720" y="658171"/>
              <a:chExt cx="2249891" cy="976673"/>
            </a:xfrm>
          </p:grpSpPr>
          <p:sp>
            <p:nvSpPr>
              <p:cNvPr id="2093" name="Google Shape;2093;p48"/>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8"/>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8"/>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8"/>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8"/>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8"/>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8"/>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8"/>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8"/>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02" name="Google Shape;2102;p48"/>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solidFill>
                  <a:schemeClr val="lt1"/>
                </a:solidFill>
              </a:rPr>
              <a:t>Do you prefer th</a:t>
            </a:r>
            <a:r>
              <a:rPr lang="en-US"/>
              <a:t>ese other</a:t>
            </a:r>
            <a:r>
              <a:rPr lang="en-US">
                <a:solidFill>
                  <a:schemeClr val="lt1"/>
                </a:solidFill>
              </a:rPr>
              <a:t> </a:t>
            </a:r>
            <a:r>
              <a:rPr lang="en-US"/>
              <a:t>percentages</a:t>
            </a:r>
            <a:r>
              <a:rPr lang="en-US">
                <a:solidFill>
                  <a:schemeClr val="lt1"/>
                </a:solidFill>
              </a:rPr>
              <a:t>?</a:t>
            </a:r>
            <a:endParaRPr>
              <a:solidFill>
                <a:schemeClr val="lt1"/>
              </a:solidFill>
            </a:endParaRPr>
          </a:p>
        </p:txBody>
      </p:sp>
      <p:sp>
        <p:nvSpPr>
          <p:cNvPr id="2103" name="Google Shape;2103;p48"/>
          <p:cNvSpPr txBox="1"/>
          <p:nvPr/>
        </p:nvSpPr>
        <p:spPr>
          <a:xfrm>
            <a:off x="5625384" y="4074010"/>
            <a:ext cx="620100" cy="234300"/>
          </a:xfrm>
          <a:prstGeom prst="rect">
            <a:avLst/>
          </a:prstGeom>
          <a:noFill/>
          <a:ln>
            <a:noFill/>
          </a:ln>
        </p:spPr>
        <p:txBody>
          <a:bodyPr anchorCtr="0" anchor="t" bIns="0" lIns="0" spcFirstLastPara="1" rIns="0" wrap="square" tIns="6350">
            <a:noAutofit/>
          </a:bodyPr>
          <a:lstStyle/>
          <a:p>
            <a:pPr indent="0" lvl="0" marL="12700" marR="0" rtl="0" algn="ctr">
              <a:lnSpc>
                <a:spcPct val="100000"/>
              </a:lnSpc>
              <a:spcBef>
                <a:spcPts val="0"/>
              </a:spcBef>
              <a:spcAft>
                <a:spcPts val="0"/>
              </a:spcAft>
              <a:buNone/>
            </a:pPr>
            <a:r>
              <a:rPr lang="en-US" sz="1200">
                <a:solidFill>
                  <a:schemeClr val="lt1"/>
                </a:solidFill>
                <a:latin typeface="Joti One"/>
                <a:ea typeface="Joti One"/>
                <a:cs typeface="Joti One"/>
                <a:sym typeface="Joti One"/>
              </a:rPr>
              <a:t>26</a:t>
            </a:r>
            <a:r>
              <a:rPr lang="en-US" sz="1200">
                <a:solidFill>
                  <a:schemeClr val="lt1"/>
                </a:solidFill>
                <a:latin typeface="Joti One"/>
                <a:ea typeface="Joti One"/>
                <a:cs typeface="Joti One"/>
                <a:sym typeface="Joti One"/>
              </a:rPr>
              <a:t>%</a:t>
            </a:r>
            <a:endParaRPr sz="1200">
              <a:solidFill>
                <a:schemeClr val="lt1"/>
              </a:solidFill>
              <a:latin typeface="Joti One"/>
              <a:ea typeface="Joti One"/>
              <a:cs typeface="Joti One"/>
              <a:sym typeface="Joti One"/>
            </a:endParaRPr>
          </a:p>
        </p:txBody>
      </p:sp>
      <p:sp>
        <p:nvSpPr>
          <p:cNvPr id="2104" name="Google Shape;2104;p48"/>
          <p:cNvSpPr txBox="1"/>
          <p:nvPr/>
        </p:nvSpPr>
        <p:spPr>
          <a:xfrm>
            <a:off x="4699500" y="4074010"/>
            <a:ext cx="620100" cy="234300"/>
          </a:xfrm>
          <a:prstGeom prst="rect">
            <a:avLst/>
          </a:prstGeom>
          <a:noFill/>
          <a:ln>
            <a:noFill/>
          </a:ln>
        </p:spPr>
        <p:txBody>
          <a:bodyPr anchorCtr="0" anchor="t" bIns="0" lIns="0" spcFirstLastPara="1" rIns="0" wrap="square" tIns="6350">
            <a:noAutofit/>
          </a:bodyPr>
          <a:lstStyle/>
          <a:p>
            <a:pPr indent="0" lvl="0" marL="12700" marR="0" rtl="0" algn="ctr">
              <a:lnSpc>
                <a:spcPct val="100000"/>
              </a:lnSpc>
              <a:spcBef>
                <a:spcPts val="0"/>
              </a:spcBef>
              <a:spcAft>
                <a:spcPts val="0"/>
              </a:spcAft>
              <a:buNone/>
            </a:pPr>
            <a:r>
              <a:rPr lang="en-US" sz="1200">
                <a:solidFill>
                  <a:schemeClr val="lt1"/>
                </a:solidFill>
                <a:latin typeface="Joti One"/>
                <a:ea typeface="Joti One"/>
                <a:cs typeface="Joti One"/>
                <a:sym typeface="Joti One"/>
              </a:rPr>
              <a:t>27</a:t>
            </a:r>
            <a:r>
              <a:rPr lang="en-US" sz="1200">
                <a:solidFill>
                  <a:schemeClr val="lt1"/>
                </a:solidFill>
                <a:latin typeface="Joti One"/>
                <a:ea typeface="Joti One"/>
                <a:cs typeface="Joti One"/>
                <a:sym typeface="Joti One"/>
              </a:rPr>
              <a:t>%</a:t>
            </a:r>
            <a:endParaRPr sz="1200">
              <a:solidFill>
                <a:schemeClr val="lt1"/>
              </a:solidFill>
              <a:latin typeface="Joti One"/>
              <a:ea typeface="Joti One"/>
              <a:cs typeface="Joti One"/>
              <a:sym typeface="Joti One"/>
            </a:endParaRPr>
          </a:p>
        </p:txBody>
      </p:sp>
      <p:sp>
        <p:nvSpPr>
          <p:cNvPr id="2105" name="Google Shape;2105;p48"/>
          <p:cNvSpPr txBox="1"/>
          <p:nvPr/>
        </p:nvSpPr>
        <p:spPr>
          <a:xfrm>
            <a:off x="3816766" y="4074010"/>
            <a:ext cx="620100" cy="234300"/>
          </a:xfrm>
          <a:prstGeom prst="rect">
            <a:avLst/>
          </a:prstGeom>
          <a:noFill/>
          <a:ln>
            <a:noFill/>
          </a:ln>
        </p:spPr>
        <p:txBody>
          <a:bodyPr anchorCtr="0" anchor="t" bIns="0" lIns="0" spcFirstLastPara="1" rIns="0" wrap="square" tIns="6350">
            <a:noAutofit/>
          </a:bodyPr>
          <a:lstStyle/>
          <a:p>
            <a:pPr indent="0" lvl="0" marL="12700" marR="0" rtl="0" algn="ctr">
              <a:lnSpc>
                <a:spcPct val="100000"/>
              </a:lnSpc>
              <a:spcBef>
                <a:spcPts val="0"/>
              </a:spcBef>
              <a:spcAft>
                <a:spcPts val="0"/>
              </a:spcAft>
              <a:buNone/>
            </a:pPr>
            <a:r>
              <a:rPr lang="en-US" sz="1200">
                <a:solidFill>
                  <a:schemeClr val="lt1"/>
                </a:solidFill>
                <a:latin typeface="Joti One"/>
                <a:ea typeface="Joti One"/>
                <a:cs typeface="Joti One"/>
                <a:sym typeface="Joti One"/>
              </a:rPr>
              <a:t>34</a:t>
            </a:r>
            <a:r>
              <a:rPr lang="en-US" sz="1200">
                <a:solidFill>
                  <a:schemeClr val="lt1"/>
                </a:solidFill>
                <a:latin typeface="Joti One"/>
                <a:ea typeface="Joti One"/>
                <a:cs typeface="Joti One"/>
                <a:sym typeface="Joti One"/>
              </a:rPr>
              <a:t>%</a:t>
            </a:r>
            <a:endParaRPr sz="1200">
              <a:solidFill>
                <a:schemeClr val="lt1"/>
              </a:solidFill>
              <a:latin typeface="Joti One"/>
              <a:ea typeface="Joti One"/>
              <a:cs typeface="Joti One"/>
              <a:sym typeface="Joti One"/>
            </a:endParaRPr>
          </a:p>
        </p:txBody>
      </p:sp>
      <p:sp>
        <p:nvSpPr>
          <p:cNvPr id="2106" name="Google Shape;2106;p48"/>
          <p:cNvSpPr txBox="1"/>
          <p:nvPr/>
        </p:nvSpPr>
        <p:spPr>
          <a:xfrm>
            <a:off x="2914695" y="4074010"/>
            <a:ext cx="620100" cy="234300"/>
          </a:xfrm>
          <a:prstGeom prst="rect">
            <a:avLst/>
          </a:prstGeom>
          <a:noFill/>
          <a:ln>
            <a:noFill/>
          </a:ln>
        </p:spPr>
        <p:txBody>
          <a:bodyPr anchorCtr="0" anchor="t" bIns="0" lIns="0" spcFirstLastPara="1" rIns="0" wrap="square" tIns="6350">
            <a:noAutofit/>
          </a:bodyPr>
          <a:lstStyle/>
          <a:p>
            <a:pPr indent="0" lvl="0" marL="12700" marR="0" rtl="0" algn="ctr">
              <a:lnSpc>
                <a:spcPct val="100000"/>
              </a:lnSpc>
              <a:spcBef>
                <a:spcPts val="0"/>
              </a:spcBef>
              <a:spcAft>
                <a:spcPts val="0"/>
              </a:spcAft>
              <a:buNone/>
            </a:pPr>
            <a:r>
              <a:rPr lang="en-US" sz="1200">
                <a:solidFill>
                  <a:schemeClr val="lt1"/>
                </a:solidFill>
                <a:latin typeface="Joti One"/>
                <a:ea typeface="Joti One"/>
                <a:cs typeface="Joti One"/>
                <a:sym typeface="Joti One"/>
              </a:rPr>
              <a:t>13</a:t>
            </a:r>
            <a:r>
              <a:rPr lang="en-US" sz="1200">
                <a:solidFill>
                  <a:schemeClr val="lt1"/>
                </a:solidFill>
                <a:latin typeface="Joti One"/>
                <a:ea typeface="Joti One"/>
                <a:cs typeface="Joti One"/>
                <a:sym typeface="Joti One"/>
              </a:rPr>
              <a:t>%</a:t>
            </a:r>
            <a:endParaRPr sz="1200">
              <a:solidFill>
                <a:schemeClr val="lt1"/>
              </a:solidFill>
              <a:latin typeface="Joti One"/>
              <a:ea typeface="Joti One"/>
              <a:cs typeface="Joti One"/>
              <a:sym typeface="Joti One"/>
            </a:endParaRPr>
          </a:p>
        </p:txBody>
      </p:sp>
      <p:grpSp>
        <p:nvGrpSpPr>
          <p:cNvPr id="2107" name="Google Shape;2107;p48"/>
          <p:cNvGrpSpPr/>
          <p:nvPr/>
        </p:nvGrpSpPr>
        <p:grpSpPr>
          <a:xfrm>
            <a:off x="3074586" y="3048575"/>
            <a:ext cx="287143" cy="855350"/>
            <a:chOff x="3068141" y="3048575"/>
            <a:chExt cx="287143" cy="855350"/>
          </a:xfrm>
        </p:grpSpPr>
        <p:sp>
          <p:nvSpPr>
            <p:cNvPr id="2108" name="Google Shape;2108;p48"/>
            <p:cNvSpPr/>
            <p:nvPr/>
          </p:nvSpPr>
          <p:spPr>
            <a:xfrm>
              <a:off x="3164784" y="3051625"/>
              <a:ext cx="190500" cy="852300"/>
            </a:xfrm>
            <a:prstGeom prst="rect">
              <a:avLst/>
            </a:pr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8"/>
            <p:cNvSpPr/>
            <p:nvPr/>
          </p:nvSpPr>
          <p:spPr>
            <a:xfrm>
              <a:off x="3068141" y="3048575"/>
              <a:ext cx="109949" cy="852266"/>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8"/>
            <p:cNvSpPr/>
            <p:nvPr/>
          </p:nvSpPr>
          <p:spPr>
            <a:xfrm>
              <a:off x="3176122" y="3048575"/>
              <a:ext cx="109949" cy="852266"/>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 name="Google Shape;2111;p48"/>
          <p:cNvGrpSpPr/>
          <p:nvPr/>
        </p:nvGrpSpPr>
        <p:grpSpPr>
          <a:xfrm>
            <a:off x="3072444" y="2772690"/>
            <a:ext cx="304601" cy="312619"/>
            <a:chOff x="3065999" y="2772690"/>
            <a:chExt cx="304601" cy="312619"/>
          </a:xfrm>
        </p:grpSpPr>
        <p:sp>
          <p:nvSpPr>
            <p:cNvPr id="2112" name="Google Shape;2112;p48"/>
            <p:cNvSpPr/>
            <p:nvPr/>
          </p:nvSpPr>
          <p:spPr>
            <a:xfrm rot="5574461">
              <a:off x="3069153" y="2784080"/>
              <a:ext cx="298296" cy="289840"/>
            </a:xfrm>
            <a:custGeom>
              <a:rect b="b" l="l" r="r" t="t"/>
              <a:pathLst>
                <a:path extrusionOk="0" h="4900" w="5042">
                  <a:moveTo>
                    <a:pt x="4674" y="0"/>
                  </a:moveTo>
                  <a:lnTo>
                    <a:pt x="4576" y="4"/>
                  </a:lnTo>
                  <a:lnTo>
                    <a:pt x="0" y="2642"/>
                  </a:lnTo>
                  <a:lnTo>
                    <a:pt x="4775" y="4900"/>
                  </a:lnTo>
                  <a:lnTo>
                    <a:pt x="4795" y="4897"/>
                  </a:lnTo>
                  <a:cubicBezTo>
                    <a:pt x="4812" y="4859"/>
                    <a:pt x="4826" y="4819"/>
                    <a:pt x="4839" y="4778"/>
                  </a:cubicBezTo>
                  <a:cubicBezTo>
                    <a:pt x="5001" y="4302"/>
                    <a:pt x="5042" y="3746"/>
                    <a:pt x="4778" y="3317"/>
                  </a:cubicBezTo>
                  <a:cubicBezTo>
                    <a:pt x="4711" y="3206"/>
                    <a:pt x="4620" y="3070"/>
                    <a:pt x="4684" y="2956"/>
                  </a:cubicBezTo>
                  <a:cubicBezTo>
                    <a:pt x="4705" y="2919"/>
                    <a:pt x="4738" y="2892"/>
                    <a:pt x="4769" y="2861"/>
                  </a:cubicBezTo>
                  <a:cubicBezTo>
                    <a:pt x="4944" y="2693"/>
                    <a:pt x="5012" y="2440"/>
                    <a:pt x="4995" y="2197"/>
                  </a:cubicBezTo>
                  <a:cubicBezTo>
                    <a:pt x="4974" y="1957"/>
                    <a:pt x="4880" y="1731"/>
                    <a:pt x="4765" y="1519"/>
                  </a:cubicBezTo>
                  <a:cubicBezTo>
                    <a:pt x="4705" y="1414"/>
                    <a:pt x="4637" y="1293"/>
                    <a:pt x="4674" y="1178"/>
                  </a:cubicBezTo>
                  <a:cubicBezTo>
                    <a:pt x="4688" y="1124"/>
                    <a:pt x="4725" y="1080"/>
                    <a:pt x="4755" y="1033"/>
                  </a:cubicBezTo>
                  <a:cubicBezTo>
                    <a:pt x="4998" y="658"/>
                    <a:pt x="4876" y="327"/>
                    <a:pt x="4674" y="0"/>
                  </a:cubicBezTo>
                  <a:close/>
                </a:path>
              </a:pathLst>
            </a:custGeom>
            <a:solidFill>
              <a:srgbClr val="DC95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8"/>
            <p:cNvSpPr/>
            <p:nvPr/>
          </p:nvSpPr>
          <p:spPr>
            <a:xfrm rot="5574461">
              <a:off x="2992412" y="2857018"/>
              <a:ext cx="298296" cy="136166"/>
            </a:xfrm>
            <a:custGeom>
              <a:rect b="b" l="l" r="r" t="t"/>
              <a:pathLst>
                <a:path extrusionOk="0" h="2302" w="5042">
                  <a:moveTo>
                    <a:pt x="75" y="0"/>
                  </a:moveTo>
                  <a:lnTo>
                    <a:pt x="0" y="44"/>
                  </a:lnTo>
                  <a:lnTo>
                    <a:pt x="4775" y="2302"/>
                  </a:lnTo>
                  <a:lnTo>
                    <a:pt x="4795" y="2299"/>
                  </a:lnTo>
                  <a:cubicBezTo>
                    <a:pt x="4812" y="2261"/>
                    <a:pt x="4826" y="2221"/>
                    <a:pt x="4839" y="2180"/>
                  </a:cubicBezTo>
                  <a:cubicBezTo>
                    <a:pt x="5001" y="1704"/>
                    <a:pt x="5042" y="1148"/>
                    <a:pt x="4778" y="719"/>
                  </a:cubicBezTo>
                  <a:cubicBezTo>
                    <a:pt x="4728" y="631"/>
                    <a:pt x="4660" y="530"/>
                    <a:pt x="4664" y="436"/>
                  </a:cubicBezTo>
                  <a:lnTo>
                    <a:pt x="4664" y="436"/>
                  </a:lnTo>
                  <a:cubicBezTo>
                    <a:pt x="4105" y="488"/>
                    <a:pt x="3602" y="511"/>
                    <a:pt x="3149" y="511"/>
                  </a:cubicBezTo>
                  <a:cubicBezTo>
                    <a:pt x="1561" y="511"/>
                    <a:pt x="600" y="234"/>
                    <a:pt x="75" y="0"/>
                  </a:cubicBezTo>
                  <a:close/>
                </a:path>
              </a:pathLst>
            </a:custGeom>
            <a:solidFill>
              <a:srgbClr val="CC85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8"/>
            <p:cNvSpPr/>
            <p:nvPr/>
          </p:nvSpPr>
          <p:spPr>
            <a:xfrm rot="5574461">
              <a:off x="3158269" y="2788987"/>
              <a:ext cx="114834" cy="96061"/>
            </a:xfrm>
            <a:custGeom>
              <a:rect b="b" l="l" r="r" t="t"/>
              <a:pathLst>
                <a:path extrusionOk="0" h="1624" w="1941">
                  <a:moveTo>
                    <a:pt x="1526" y="1"/>
                  </a:moveTo>
                  <a:lnTo>
                    <a:pt x="0" y="881"/>
                  </a:lnTo>
                  <a:lnTo>
                    <a:pt x="1576" y="1624"/>
                  </a:lnTo>
                  <a:cubicBezTo>
                    <a:pt x="1941" y="901"/>
                    <a:pt x="1668" y="253"/>
                    <a:pt x="15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48"/>
          <p:cNvGrpSpPr/>
          <p:nvPr/>
        </p:nvGrpSpPr>
        <p:grpSpPr>
          <a:xfrm>
            <a:off x="3976674" y="1655261"/>
            <a:ext cx="287115" cy="2248636"/>
            <a:chOff x="3963783" y="1655261"/>
            <a:chExt cx="287115" cy="2248636"/>
          </a:xfrm>
        </p:grpSpPr>
        <p:sp>
          <p:nvSpPr>
            <p:cNvPr id="2116" name="Google Shape;2116;p48"/>
            <p:cNvSpPr/>
            <p:nvPr/>
          </p:nvSpPr>
          <p:spPr>
            <a:xfrm>
              <a:off x="4140949" y="1663275"/>
              <a:ext cx="109949" cy="2240622"/>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8"/>
            <p:cNvSpPr/>
            <p:nvPr/>
          </p:nvSpPr>
          <p:spPr>
            <a:xfrm>
              <a:off x="3963783" y="1655261"/>
              <a:ext cx="109949" cy="2240622"/>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8"/>
            <p:cNvSpPr/>
            <p:nvPr/>
          </p:nvSpPr>
          <p:spPr>
            <a:xfrm>
              <a:off x="4071752" y="1655261"/>
              <a:ext cx="109949" cy="2240622"/>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48"/>
          <p:cNvGrpSpPr/>
          <p:nvPr/>
        </p:nvGrpSpPr>
        <p:grpSpPr>
          <a:xfrm>
            <a:off x="3974514" y="1379368"/>
            <a:ext cx="304601" cy="312619"/>
            <a:chOff x="3961623" y="1379368"/>
            <a:chExt cx="304601" cy="312619"/>
          </a:xfrm>
        </p:grpSpPr>
        <p:sp>
          <p:nvSpPr>
            <p:cNvPr id="2120" name="Google Shape;2120;p48"/>
            <p:cNvSpPr/>
            <p:nvPr/>
          </p:nvSpPr>
          <p:spPr>
            <a:xfrm rot="5574461">
              <a:off x="3964778" y="1390758"/>
              <a:ext cx="298296" cy="289840"/>
            </a:xfrm>
            <a:custGeom>
              <a:rect b="b" l="l" r="r" t="t"/>
              <a:pathLst>
                <a:path extrusionOk="0" h="4900" w="5042">
                  <a:moveTo>
                    <a:pt x="4674" y="0"/>
                  </a:moveTo>
                  <a:lnTo>
                    <a:pt x="4576" y="4"/>
                  </a:lnTo>
                  <a:lnTo>
                    <a:pt x="0" y="2642"/>
                  </a:lnTo>
                  <a:lnTo>
                    <a:pt x="4775" y="4900"/>
                  </a:lnTo>
                  <a:lnTo>
                    <a:pt x="4795" y="4897"/>
                  </a:lnTo>
                  <a:cubicBezTo>
                    <a:pt x="4812" y="4859"/>
                    <a:pt x="4826" y="4819"/>
                    <a:pt x="4839" y="4778"/>
                  </a:cubicBezTo>
                  <a:cubicBezTo>
                    <a:pt x="5001" y="4302"/>
                    <a:pt x="5042" y="3746"/>
                    <a:pt x="4778" y="3317"/>
                  </a:cubicBezTo>
                  <a:cubicBezTo>
                    <a:pt x="4711" y="3206"/>
                    <a:pt x="4620" y="3070"/>
                    <a:pt x="4684" y="2956"/>
                  </a:cubicBezTo>
                  <a:cubicBezTo>
                    <a:pt x="4705" y="2919"/>
                    <a:pt x="4738" y="2892"/>
                    <a:pt x="4769" y="2861"/>
                  </a:cubicBezTo>
                  <a:cubicBezTo>
                    <a:pt x="4944" y="2693"/>
                    <a:pt x="5012" y="2440"/>
                    <a:pt x="4995" y="2197"/>
                  </a:cubicBezTo>
                  <a:cubicBezTo>
                    <a:pt x="4974" y="1957"/>
                    <a:pt x="4880" y="1731"/>
                    <a:pt x="4765" y="1519"/>
                  </a:cubicBezTo>
                  <a:cubicBezTo>
                    <a:pt x="4705" y="1414"/>
                    <a:pt x="4637" y="1293"/>
                    <a:pt x="4674" y="1178"/>
                  </a:cubicBezTo>
                  <a:cubicBezTo>
                    <a:pt x="4688" y="1124"/>
                    <a:pt x="4725" y="1080"/>
                    <a:pt x="4755" y="1033"/>
                  </a:cubicBezTo>
                  <a:cubicBezTo>
                    <a:pt x="4998" y="658"/>
                    <a:pt x="4876" y="327"/>
                    <a:pt x="4674" y="0"/>
                  </a:cubicBezTo>
                  <a:close/>
                </a:path>
              </a:pathLst>
            </a:custGeom>
            <a:solidFill>
              <a:srgbClr val="DC95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8"/>
            <p:cNvSpPr/>
            <p:nvPr/>
          </p:nvSpPr>
          <p:spPr>
            <a:xfrm rot="5574461">
              <a:off x="3888036" y="1463696"/>
              <a:ext cx="298296" cy="136166"/>
            </a:xfrm>
            <a:custGeom>
              <a:rect b="b" l="l" r="r" t="t"/>
              <a:pathLst>
                <a:path extrusionOk="0" h="2302" w="5042">
                  <a:moveTo>
                    <a:pt x="75" y="0"/>
                  </a:moveTo>
                  <a:lnTo>
                    <a:pt x="0" y="44"/>
                  </a:lnTo>
                  <a:lnTo>
                    <a:pt x="4775" y="2302"/>
                  </a:lnTo>
                  <a:lnTo>
                    <a:pt x="4795" y="2299"/>
                  </a:lnTo>
                  <a:cubicBezTo>
                    <a:pt x="4812" y="2261"/>
                    <a:pt x="4826" y="2221"/>
                    <a:pt x="4839" y="2180"/>
                  </a:cubicBezTo>
                  <a:cubicBezTo>
                    <a:pt x="5001" y="1704"/>
                    <a:pt x="5042" y="1148"/>
                    <a:pt x="4778" y="719"/>
                  </a:cubicBezTo>
                  <a:cubicBezTo>
                    <a:pt x="4728" y="631"/>
                    <a:pt x="4660" y="530"/>
                    <a:pt x="4664" y="436"/>
                  </a:cubicBezTo>
                  <a:lnTo>
                    <a:pt x="4664" y="436"/>
                  </a:lnTo>
                  <a:cubicBezTo>
                    <a:pt x="4105" y="488"/>
                    <a:pt x="3602" y="511"/>
                    <a:pt x="3149" y="511"/>
                  </a:cubicBezTo>
                  <a:cubicBezTo>
                    <a:pt x="1561" y="511"/>
                    <a:pt x="600" y="234"/>
                    <a:pt x="75" y="0"/>
                  </a:cubicBezTo>
                  <a:close/>
                </a:path>
              </a:pathLst>
            </a:custGeom>
            <a:solidFill>
              <a:srgbClr val="CC85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8"/>
            <p:cNvSpPr/>
            <p:nvPr/>
          </p:nvSpPr>
          <p:spPr>
            <a:xfrm rot="5574461">
              <a:off x="4053894" y="1395665"/>
              <a:ext cx="114834" cy="96061"/>
            </a:xfrm>
            <a:custGeom>
              <a:rect b="b" l="l" r="r" t="t"/>
              <a:pathLst>
                <a:path extrusionOk="0" h="1624" w="1941">
                  <a:moveTo>
                    <a:pt x="1526" y="1"/>
                  </a:moveTo>
                  <a:lnTo>
                    <a:pt x="0" y="881"/>
                  </a:lnTo>
                  <a:lnTo>
                    <a:pt x="1576" y="1624"/>
                  </a:lnTo>
                  <a:cubicBezTo>
                    <a:pt x="1941" y="901"/>
                    <a:pt x="1668" y="253"/>
                    <a:pt x="1526" y="1"/>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 name="Google Shape;2123;p48"/>
          <p:cNvGrpSpPr/>
          <p:nvPr/>
        </p:nvGrpSpPr>
        <p:grpSpPr>
          <a:xfrm>
            <a:off x="4880989" y="2159123"/>
            <a:ext cx="287132" cy="1744702"/>
            <a:chOff x="4880989" y="2159123"/>
            <a:chExt cx="287132" cy="1744702"/>
          </a:xfrm>
        </p:grpSpPr>
        <p:sp>
          <p:nvSpPr>
            <p:cNvPr id="2124" name="Google Shape;2124;p48"/>
            <p:cNvSpPr/>
            <p:nvPr/>
          </p:nvSpPr>
          <p:spPr>
            <a:xfrm>
              <a:off x="4977621" y="2165325"/>
              <a:ext cx="190500" cy="1738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8"/>
            <p:cNvSpPr/>
            <p:nvPr/>
          </p:nvSpPr>
          <p:spPr>
            <a:xfrm>
              <a:off x="4880989" y="2159123"/>
              <a:ext cx="109949" cy="1738557"/>
            </a:xfrm>
            <a:prstGeom prst="rect">
              <a:avLst/>
            </a:prstGeom>
            <a:solidFill>
              <a:srgbClr val="1F14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8"/>
            <p:cNvSpPr/>
            <p:nvPr/>
          </p:nvSpPr>
          <p:spPr>
            <a:xfrm>
              <a:off x="4988956" y="2159123"/>
              <a:ext cx="109949" cy="1738557"/>
            </a:xfrm>
            <a:prstGeom prst="rect">
              <a:avLst/>
            </a:prstGeom>
            <a:solidFill>
              <a:srgbClr val="4734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 name="Google Shape;2127;p48"/>
          <p:cNvGrpSpPr/>
          <p:nvPr/>
        </p:nvGrpSpPr>
        <p:grpSpPr>
          <a:xfrm>
            <a:off x="4878830" y="1883234"/>
            <a:ext cx="304601" cy="312619"/>
            <a:chOff x="4878830" y="1883234"/>
            <a:chExt cx="304601" cy="312619"/>
          </a:xfrm>
        </p:grpSpPr>
        <p:sp>
          <p:nvSpPr>
            <p:cNvPr id="2128" name="Google Shape;2128;p48"/>
            <p:cNvSpPr/>
            <p:nvPr/>
          </p:nvSpPr>
          <p:spPr>
            <a:xfrm rot="5574461">
              <a:off x="4881984" y="1894623"/>
              <a:ext cx="298296" cy="289840"/>
            </a:xfrm>
            <a:custGeom>
              <a:rect b="b" l="l" r="r" t="t"/>
              <a:pathLst>
                <a:path extrusionOk="0" h="4900" w="5042">
                  <a:moveTo>
                    <a:pt x="4674" y="0"/>
                  </a:moveTo>
                  <a:lnTo>
                    <a:pt x="4576" y="4"/>
                  </a:lnTo>
                  <a:lnTo>
                    <a:pt x="0" y="2642"/>
                  </a:lnTo>
                  <a:lnTo>
                    <a:pt x="4775" y="4900"/>
                  </a:lnTo>
                  <a:lnTo>
                    <a:pt x="4795" y="4897"/>
                  </a:lnTo>
                  <a:cubicBezTo>
                    <a:pt x="4812" y="4859"/>
                    <a:pt x="4826" y="4819"/>
                    <a:pt x="4839" y="4778"/>
                  </a:cubicBezTo>
                  <a:cubicBezTo>
                    <a:pt x="5001" y="4302"/>
                    <a:pt x="5042" y="3746"/>
                    <a:pt x="4778" y="3317"/>
                  </a:cubicBezTo>
                  <a:cubicBezTo>
                    <a:pt x="4711" y="3206"/>
                    <a:pt x="4620" y="3070"/>
                    <a:pt x="4684" y="2956"/>
                  </a:cubicBezTo>
                  <a:cubicBezTo>
                    <a:pt x="4705" y="2919"/>
                    <a:pt x="4738" y="2892"/>
                    <a:pt x="4769" y="2861"/>
                  </a:cubicBezTo>
                  <a:cubicBezTo>
                    <a:pt x="4944" y="2693"/>
                    <a:pt x="5012" y="2440"/>
                    <a:pt x="4995" y="2197"/>
                  </a:cubicBezTo>
                  <a:cubicBezTo>
                    <a:pt x="4974" y="1957"/>
                    <a:pt x="4880" y="1731"/>
                    <a:pt x="4765" y="1519"/>
                  </a:cubicBezTo>
                  <a:cubicBezTo>
                    <a:pt x="4705" y="1414"/>
                    <a:pt x="4637" y="1293"/>
                    <a:pt x="4674" y="1178"/>
                  </a:cubicBezTo>
                  <a:cubicBezTo>
                    <a:pt x="4688" y="1124"/>
                    <a:pt x="4725" y="1080"/>
                    <a:pt x="4755" y="1033"/>
                  </a:cubicBezTo>
                  <a:cubicBezTo>
                    <a:pt x="4998" y="658"/>
                    <a:pt x="4876" y="327"/>
                    <a:pt x="4674" y="0"/>
                  </a:cubicBezTo>
                  <a:close/>
                </a:path>
              </a:pathLst>
            </a:custGeom>
            <a:solidFill>
              <a:srgbClr val="DC95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8"/>
            <p:cNvSpPr/>
            <p:nvPr/>
          </p:nvSpPr>
          <p:spPr>
            <a:xfrm rot="5574461">
              <a:off x="4805243" y="1967561"/>
              <a:ext cx="298296" cy="136166"/>
            </a:xfrm>
            <a:custGeom>
              <a:rect b="b" l="l" r="r" t="t"/>
              <a:pathLst>
                <a:path extrusionOk="0" h="2302" w="5042">
                  <a:moveTo>
                    <a:pt x="75" y="0"/>
                  </a:moveTo>
                  <a:lnTo>
                    <a:pt x="0" y="44"/>
                  </a:lnTo>
                  <a:lnTo>
                    <a:pt x="4775" y="2302"/>
                  </a:lnTo>
                  <a:lnTo>
                    <a:pt x="4795" y="2299"/>
                  </a:lnTo>
                  <a:cubicBezTo>
                    <a:pt x="4812" y="2261"/>
                    <a:pt x="4826" y="2221"/>
                    <a:pt x="4839" y="2180"/>
                  </a:cubicBezTo>
                  <a:cubicBezTo>
                    <a:pt x="5001" y="1704"/>
                    <a:pt x="5042" y="1148"/>
                    <a:pt x="4778" y="719"/>
                  </a:cubicBezTo>
                  <a:cubicBezTo>
                    <a:pt x="4728" y="631"/>
                    <a:pt x="4660" y="530"/>
                    <a:pt x="4664" y="436"/>
                  </a:cubicBezTo>
                  <a:lnTo>
                    <a:pt x="4664" y="436"/>
                  </a:lnTo>
                  <a:cubicBezTo>
                    <a:pt x="4105" y="488"/>
                    <a:pt x="3602" y="511"/>
                    <a:pt x="3149" y="511"/>
                  </a:cubicBezTo>
                  <a:cubicBezTo>
                    <a:pt x="1561" y="511"/>
                    <a:pt x="600" y="234"/>
                    <a:pt x="75" y="0"/>
                  </a:cubicBezTo>
                  <a:close/>
                </a:path>
              </a:pathLst>
            </a:custGeom>
            <a:solidFill>
              <a:srgbClr val="CC85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8"/>
            <p:cNvSpPr/>
            <p:nvPr/>
          </p:nvSpPr>
          <p:spPr>
            <a:xfrm rot="5574461">
              <a:off x="4971100" y="1899530"/>
              <a:ext cx="114834" cy="96061"/>
            </a:xfrm>
            <a:custGeom>
              <a:rect b="b" l="l" r="r" t="t"/>
              <a:pathLst>
                <a:path extrusionOk="0" h="1624" w="1941">
                  <a:moveTo>
                    <a:pt x="1526" y="1"/>
                  </a:moveTo>
                  <a:lnTo>
                    <a:pt x="0" y="881"/>
                  </a:lnTo>
                  <a:lnTo>
                    <a:pt x="1576" y="1624"/>
                  </a:lnTo>
                  <a:cubicBezTo>
                    <a:pt x="1941" y="901"/>
                    <a:pt x="1668" y="253"/>
                    <a:pt x="1526" y="1"/>
                  </a:cubicBezTo>
                  <a:close/>
                </a:path>
              </a:pathLst>
            </a:custGeom>
            <a:solidFill>
              <a:srgbClr val="60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 name="Google Shape;2131;p48"/>
          <p:cNvGrpSpPr/>
          <p:nvPr/>
        </p:nvGrpSpPr>
        <p:grpSpPr>
          <a:xfrm>
            <a:off x="5785290" y="2212005"/>
            <a:ext cx="287132" cy="1691720"/>
            <a:chOff x="5798181" y="2212005"/>
            <a:chExt cx="287132" cy="1691720"/>
          </a:xfrm>
        </p:grpSpPr>
        <p:sp>
          <p:nvSpPr>
            <p:cNvPr id="2132" name="Google Shape;2132;p48"/>
            <p:cNvSpPr/>
            <p:nvPr/>
          </p:nvSpPr>
          <p:spPr>
            <a:xfrm>
              <a:off x="5865413" y="2218025"/>
              <a:ext cx="219900" cy="1685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8"/>
            <p:cNvSpPr/>
            <p:nvPr/>
          </p:nvSpPr>
          <p:spPr>
            <a:xfrm>
              <a:off x="5798181" y="2212005"/>
              <a:ext cx="109949" cy="1685861"/>
            </a:xfrm>
            <a:prstGeom prst="rect">
              <a:avLst/>
            </a:pr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8"/>
            <p:cNvSpPr/>
            <p:nvPr/>
          </p:nvSpPr>
          <p:spPr>
            <a:xfrm>
              <a:off x="5906147" y="2212005"/>
              <a:ext cx="109949" cy="1685861"/>
            </a:xfrm>
            <a:prstGeom prst="rect">
              <a:avLst/>
            </a:pr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 name="Google Shape;2135;p48"/>
          <p:cNvGrpSpPr/>
          <p:nvPr/>
        </p:nvGrpSpPr>
        <p:grpSpPr>
          <a:xfrm>
            <a:off x="5783131" y="1936115"/>
            <a:ext cx="304601" cy="312619"/>
            <a:chOff x="5796022" y="1936115"/>
            <a:chExt cx="304601" cy="312619"/>
          </a:xfrm>
        </p:grpSpPr>
        <p:sp>
          <p:nvSpPr>
            <p:cNvPr id="2136" name="Google Shape;2136;p48"/>
            <p:cNvSpPr/>
            <p:nvPr/>
          </p:nvSpPr>
          <p:spPr>
            <a:xfrm rot="5574461">
              <a:off x="5799176" y="1947505"/>
              <a:ext cx="298296" cy="289840"/>
            </a:xfrm>
            <a:custGeom>
              <a:rect b="b" l="l" r="r" t="t"/>
              <a:pathLst>
                <a:path extrusionOk="0" h="4900" w="5042">
                  <a:moveTo>
                    <a:pt x="4674" y="0"/>
                  </a:moveTo>
                  <a:lnTo>
                    <a:pt x="4576" y="4"/>
                  </a:lnTo>
                  <a:lnTo>
                    <a:pt x="0" y="2642"/>
                  </a:lnTo>
                  <a:lnTo>
                    <a:pt x="4775" y="4900"/>
                  </a:lnTo>
                  <a:lnTo>
                    <a:pt x="4795" y="4897"/>
                  </a:lnTo>
                  <a:cubicBezTo>
                    <a:pt x="4812" y="4859"/>
                    <a:pt x="4826" y="4819"/>
                    <a:pt x="4839" y="4778"/>
                  </a:cubicBezTo>
                  <a:cubicBezTo>
                    <a:pt x="5001" y="4302"/>
                    <a:pt x="5042" y="3746"/>
                    <a:pt x="4778" y="3317"/>
                  </a:cubicBezTo>
                  <a:cubicBezTo>
                    <a:pt x="4711" y="3206"/>
                    <a:pt x="4620" y="3070"/>
                    <a:pt x="4684" y="2956"/>
                  </a:cubicBezTo>
                  <a:cubicBezTo>
                    <a:pt x="4705" y="2919"/>
                    <a:pt x="4738" y="2892"/>
                    <a:pt x="4769" y="2861"/>
                  </a:cubicBezTo>
                  <a:cubicBezTo>
                    <a:pt x="4944" y="2693"/>
                    <a:pt x="5012" y="2440"/>
                    <a:pt x="4995" y="2197"/>
                  </a:cubicBezTo>
                  <a:cubicBezTo>
                    <a:pt x="4974" y="1957"/>
                    <a:pt x="4880" y="1731"/>
                    <a:pt x="4765" y="1519"/>
                  </a:cubicBezTo>
                  <a:cubicBezTo>
                    <a:pt x="4705" y="1414"/>
                    <a:pt x="4637" y="1293"/>
                    <a:pt x="4674" y="1178"/>
                  </a:cubicBezTo>
                  <a:cubicBezTo>
                    <a:pt x="4688" y="1124"/>
                    <a:pt x="4725" y="1080"/>
                    <a:pt x="4755" y="1033"/>
                  </a:cubicBezTo>
                  <a:cubicBezTo>
                    <a:pt x="4998" y="658"/>
                    <a:pt x="4876" y="327"/>
                    <a:pt x="4674" y="0"/>
                  </a:cubicBezTo>
                  <a:close/>
                </a:path>
              </a:pathLst>
            </a:custGeom>
            <a:solidFill>
              <a:srgbClr val="DC95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8"/>
            <p:cNvSpPr/>
            <p:nvPr/>
          </p:nvSpPr>
          <p:spPr>
            <a:xfrm rot="5574461">
              <a:off x="5722435" y="2020443"/>
              <a:ext cx="298296" cy="136166"/>
            </a:xfrm>
            <a:custGeom>
              <a:rect b="b" l="l" r="r" t="t"/>
              <a:pathLst>
                <a:path extrusionOk="0" h="2302" w="5042">
                  <a:moveTo>
                    <a:pt x="75" y="0"/>
                  </a:moveTo>
                  <a:lnTo>
                    <a:pt x="0" y="44"/>
                  </a:lnTo>
                  <a:lnTo>
                    <a:pt x="4775" y="2302"/>
                  </a:lnTo>
                  <a:lnTo>
                    <a:pt x="4795" y="2299"/>
                  </a:lnTo>
                  <a:cubicBezTo>
                    <a:pt x="4812" y="2261"/>
                    <a:pt x="4826" y="2221"/>
                    <a:pt x="4839" y="2180"/>
                  </a:cubicBezTo>
                  <a:cubicBezTo>
                    <a:pt x="5001" y="1704"/>
                    <a:pt x="5042" y="1148"/>
                    <a:pt x="4778" y="719"/>
                  </a:cubicBezTo>
                  <a:cubicBezTo>
                    <a:pt x="4728" y="631"/>
                    <a:pt x="4660" y="530"/>
                    <a:pt x="4664" y="436"/>
                  </a:cubicBezTo>
                  <a:lnTo>
                    <a:pt x="4664" y="436"/>
                  </a:lnTo>
                  <a:cubicBezTo>
                    <a:pt x="4105" y="488"/>
                    <a:pt x="3602" y="511"/>
                    <a:pt x="3149" y="511"/>
                  </a:cubicBezTo>
                  <a:cubicBezTo>
                    <a:pt x="1561" y="511"/>
                    <a:pt x="600" y="234"/>
                    <a:pt x="75" y="0"/>
                  </a:cubicBezTo>
                  <a:close/>
                </a:path>
              </a:pathLst>
            </a:custGeom>
            <a:solidFill>
              <a:srgbClr val="CC85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8"/>
            <p:cNvSpPr/>
            <p:nvPr/>
          </p:nvSpPr>
          <p:spPr>
            <a:xfrm rot="5574461">
              <a:off x="5888292" y="1952412"/>
              <a:ext cx="114834" cy="96061"/>
            </a:xfrm>
            <a:custGeom>
              <a:rect b="b" l="l" r="r" t="t"/>
              <a:pathLst>
                <a:path extrusionOk="0" h="1624" w="1941">
                  <a:moveTo>
                    <a:pt x="1526" y="1"/>
                  </a:moveTo>
                  <a:lnTo>
                    <a:pt x="0" y="881"/>
                  </a:lnTo>
                  <a:lnTo>
                    <a:pt x="1576" y="1624"/>
                  </a:lnTo>
                  <a:cubicBezTo>
                    <a:pt x="1941" y="901"/>
                    <a:pt x="1668" y="253"/>
                    <a:pt x="1526" y="1"/>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139" name="Google Shape;2139;p48"/>
          <p:cNvCxnSpPr/>
          <p:nvPr/>
        </p:nvCxnSpPr>
        <p:spPr>
          <a:xfrm>
            <a:off x="2815500" y="3893371"/>
            <a:ext cx="3513000" cy="0"/>
          </a:xfrm>
          <a:prstGeom prst="straightConnector1">
            <a:avLst/>
          </a:prstGeom>
          <a:noFill/>
          <a:ln cap="flat" cmpd="sng" w="19050">
            <a:solidFill>
              <a:schemeClr val="lt1"/>
            </a:solidFill>
            <a:prstDash val="solid"/>
            <a:round/>
            <a:headEnd len="med" w="med" type="none"/>
            <a:tailEnd len="med" w="med" type="none"/>
          </a:ln>
        </p:spPr>
      </p:cxnSp>
      <p:sp>
        <p:nvSpPr>
          <p:cNvPr id="2140" name="Google Shape;2140;p48"/>
          <p:cNvSpPr txBox="1"/>
          <p:nvPr/>
        </p:nvSpPr>
        <p:spPr>
          <a:xfrm>
            <a:off x="856888" y="3526203"/>
            <a:ext cx="1398900" cy="453300"/>
          </a:xfrm>
          <a:prstGeom prst="rect">
            <a:avLst/>
          </a:prstGeom>
          <a:noFill/>
          <a:ln>
            <a:noFill/>
          </a:ln>
        </p:spPr>
        <p:txBody>
          <a:bodyPr anchorCtr="0" anchor="t" bIns="0" lIns="0" spcFirstLastPara="1" rIns="0" wrap="square" tIns="6350">
            <a:noAutofit/>
          </a:bodyPr>
          <a:lstStyle/>
          <a:p>
            <a:pPr indent="0" lvl="0" marL="0" rtl="0" algn="r">
              <a:spcBef>
                <a:spcPts val="0"/>
              </a:spcBef>
              <a:spcAft>
                <a:spcPts val="0"/>
              </a:spcAft>
              <a:buClr>
                <a:schemeClr val="dk1"/>
              </a:buClr>
              <a:buSzPts val="600"/>
              <a:buFont typeface="Arial"/>
              <a:buNone/>
            </a:pPr>
            <a:r>
              <a:rPr lang="en-US" sz="1000">
                <a:solidFill>
                  <a:schemeClr val="lt1"/>
                </a:solidFill>
                <a:latin typeface="Roboto Condensed Light"/>
                <a:ea typeface="Roboto Condensed Light"/>
                <a:cs typeface="Roboto Condensed Light"/>
                <a:sym typeface="Roboto Condensed Light"/>
              </a:rPr>
              <a:t>Venus has a beautiful name, but it’s terribly hot</a:t>
            </a:r>
            <a:endParaRPr sz="1000">
              <a:solidFill>
                <a:schemeClr val="lt1"/>
              </a:solidFill>
              <a:latin typeface="Roboto Condensed Light"/>
              <a:ea typeface="Roboto Condensed Light"/>
              <a:cs typeface="Roboto Condensed Light"/>
              <a:sym typeface="Roboto Condensed Light"/>
            </a:endParaRPr>
          </a:p>
        </p:txBody>
      </p:sp>
      <p:sp>
        <p:nvSpPr>
          <p:cNvPr id="2141" name="Google Shape;2141;p48"/>
          <p:cNvSpPr txBox="1"/>
          <p:nvPr/>
        </p:nvSpPr>
        <p:spPr>
          <a:xfrm>
            <a:off x="6888213" y="2327725"/>
            <a:ext cx="1398900" cy="453300"/>
          </a:xfrm>
          <a:prstGeom prst="rect">
            <a:avLst/>
          </a:prstGeom>
          <a:noFill/>
          <a:ln>
            <a:noFill/>
          </a:ln>
        </p:spPr>
        <p:txBody>
          <a:bodyPr anchorCtr="0" anchor="t" bIns="0" lIns="0" spcFirstLastPara="1" rIns="0" wrap="square" tIns="6350">
            <a:noAutofit/>
          </a:bodyPr>
          <a:lstStyle/>
          <a:p>
            <a:pPr indent="0" lvl="0" marL="12700" marR="0" rtl="0" algn="l">
              <a:lnSpc>
                <a:spcPct val="100000"/>
              </a:lnSpc>
              <a:spcBef>
                <a:spcPts val="0"/>
              </a:spcBef>
              <a:spcAft>
                <a:spcPts val="0"/>
              </a:spcAft>
              <a:buNone/>
            </a:pPr>
            <a:r>
              <a:rPr lang="en-US" sz="1000">
                <a:solidFill>
                  <a:schemeClr val="lt1"/>
                </a:solidFill>
                <a:latin typeface="Roboto Condensed Light"/>
                <a:ea typeface="Roboto Condensed Light"/>
                <a:cs typeface="Roboto Condensed Light"/>
                <a:sym typeface="Roboto Condensed Light"/>
              </a:rPr>
              <a:t>Mercury is the closest planet to the Sun</a:t>
            </a:r>
            <a:endParaRPr sz="1000">
              <a:solidFill>
                <a:schemeClr val="lt1"/>
              </a:solidFill>
              <a:latin typeface="Roboto Condensed Light"/>
              <a:ea typeface="Roboto Condensed Light"/>
              <a:cs typeface="Roboto Condensed Light"/>
              <a:sym typeface="Roboto Condensed Light"/>
            </a:endParaRPr>
          </a:p>
          <a:p>
            <a:pPr indent="0" lvl="0" marL="12700" marR="0" rtl="0" algn="l">
              <a:lnSpc>
                <a:spcPct val="100000"/>
              </a:lnSpc>
              <a:spcBef>
                <a:spcPts val="0"/>
              </a:spcBef>
              <a:spcAft>
                <a:spcPts val="0"/>
              </a:spcAft>
              <a:buNone/>
            </a:pPr>
            <a:r>
              <a:rPr lang="en-US" sz="700">
                <a:solidFill>
                  <a:schemeClr val="lt1"/>
                </a:solidFill>
                <a:latin typeface="Roboto Condensed Light"/>
                <a:ea typeface="Roboto Condensed Light"/>
                <a:cs typeface="Roboto Condensed Light"/>
                <a:sym typeface="Roboto Condensed Light"/>
              </a:rPr>
              <a:t> </a:t>
            </a:r>
            <a:endParaRPr sz="700">
              <a:solidFill>
                <a:schemeClr val="lt1"/>
              </a:solidFill>
              <a:latin typeface="Roboto Condensed Light"/>
              <a:ea typeface="Roboto Condensed Light"/>
              <a:cs typeface="Roboto Condensed Light"/>
              <a:sym typeface="Roboto Condensed Light"/>
            </a:endParaRPr>
          </a:p>
        </p:txBody>
      </p:sp>
      <p:sp>
        <p:nvSpPr>
          <p:cNvPr id="2142" name="Google Shape;2142;p48"/>
          <p:cNvSpPr txBox="1"/>
          <p:nvPr/>
        </p:nvSpPr>
        <p:spPr>
          <a:xfrm>
            <a:off x="856891" y="2327725"/>
            <a:ext cx="1398900" cy="453300"/>
          </a:xfrm>
          <a:prstGeom prst="rect">
            <a:avLst/>
          </a:prstGeom>
          <a:noFill/>
          <a:ln>
            <a:noFill/>
          </a:ln>
        </p:spPr>
        <p:txBody>
          <a:bodyPr anchorCtr="0" anchor="t" bIns="0" lIns="0" spcFirstLastPara="1" rIns="0" wrap="square" tIns="6350">
            <a:noAutofit/>
          </a:bodyPr>
          <a:lstStyle/>
          <a:p>
            <a:pPr indent="0" lvl="0" marL="12700" marR="0" rtl="0" algn="r">
              <a:lnSpc>
                <a:spcPct val="100000"/>
              </a:lnSpc>
              <a:spcBef>
                <a:spcPts val="0"/>
              </a:spcBef>
              <a:spcAft>
                <a:spcPts val="0"/>
              </a:spcAft>
              <a:buNone/>
            </a:pPr>
            <a:r>
              <a:rPr lang="en-US" sz="1000">
                <a:solidFill>
                  <a:schemeClr val="lt1"/>
                </a:solidFill>
                <a:latin typeface="Roboto Condensed Light"/>
                <a:ea typeface="Roboto Condensed Light"/>
                <a:cs typeface="Roboto Condensed Light"/>
                <a:sym typeface="Roboto Condensed Light"/>
              </a:rPr>
              <a:t>Despite being red, Mars is a cold place, not hot</a:t>
            </a:r>
            <a:endParaRPr sz="1000">
              <a:solidFill>
                <a:schemeClr val="lt1"/>
              </a:solidFill>
              <a:latin typeface="Roboto Condensed Light"/>
              <a:ea typeface="Roboto Condensed Light"/>
              <a:cs typeface="Roboto Condensed Light"/>
              <a:sym typeface="Roboto Condensed Light"/>
            </a:endParaRPr>
          </a:p>
        </p:txBody>
      </p:sp>
      <p:sp>
        <p:nvSpPr>
          <p:cNvPr id="2143" name="Google Shape;2143;p48"/>
          <p:cNvSpPr txBox="1"/>
          <p:nvPr/>
        </p:nvSpPr>
        <p:spPr>
          <a:xfrm>
            <a:off x="6888213" y="3526182"/>
            <a:ext cx="1398900" cy="453300"/>
          </a:xfrm>
          <a:prstGeom prst="rect">
            <a:avLst/>
          </a:prstGeom>
          <a:noFill/>
          <a:ln>
            <a:noFill/>
          </a:ln>
        </p:spPr>
        <p:txBody>
          <a:bodyPr anchorCtr="0" anchor="t" bIns="0" lIns="0" spcFirstLastPara="1" rIns="0" wrap="square" tIns="6350">
            <a:noAutofit/>
          </a:bodyPr>
          <a:lstStyle/>
          <a:p>
            <a:pPr indent="0" lvl="0" marL="12700" marR="0" rtl="0" algn="l">
              <a:lnSpc>
                <a:spcPct val="100000"/>
              </a:lnSpc>
              <a:spcBef>
                <a:spcPts val="0"/>
              </a:spcBef>
              <a:spcAft>
                <a:spcPts val="0"/>
              </a:spcAft>
              <a:buNone/>
            </a:pPr>
            <a:r>
              <a:rPr lang="en-US" sz="1000">
                <a:solidFill>
                  <a:schemeClr val="lt1"/>
                </a:solidFill>
                <a:latin typeface="Roboto Condensed Light"/>
                <a:ea typeface="Roboto Condensed Light"/>
                <a:cs typeface="Roboto Condensed Light"/>
                <a:sym typeface="Roboto Condensed Light"/>
              </a:rPr>
              <a:t>Neptune is the farthest planet from the Sun</a:t>
            </a:r>
            <a:endParaRPr sz="1000">
              <a:solidFill>
                <a:schemeClr val="lt1"/>
              </a:solidFill>
              <a:latin typeface="Roboto Condensed Light"/>
              <a:ea typeface="Roboto Condensed Light"/>
              <a:cs typeface="Roboto Condensed Light"/>
              <a:sym typeface="Roboto Condensed Light"/>
            </a:endParaRPr>
          </a:p>
          <a:p>
            <a:pPr indent="0" lvl="0" marL="12700" marR="0" rtl="0" algn="l">
              <a:lnSpc>
                <a:spcPct val="100000"/>
              </a:lnSpc>
              <a:spcBef>
                <a:spcPts val="0"/>
              </a:spcBef>
              <a:spcAft>
                <a:spcPts val="0"/>
              </a:spcAft>
              <a:buNone/>
            </a:pPr>
            <a:r>
              <a:rPr lang="en-US" sz="700">
                <a:solidFill>
                  <a:schemeClr val="lt1"/>
                </a:solidFill>
                <a:latin typeface="Roboto Condensed Light"/>
                <a:ea typeface="Roboto Condensed Light"/>
                <a:cs typeface="Roboto Condensed Light"/>
                <a:sym typeface="Roboto Condensed Light"/>
              </a:rPr>
              <a:t> </a:t>
            </a:r>
            <a:endParaRPr sz="700">
              <a:solidFill>
                <a:schemeClr val="lt1"/>
              </a:solidFill>
              <a:latin typeface="Roboto Condensed Light"/>
              <a:ea typeface="Roboto Condensed Light"/>
              <a:cs typeface="Roboto Condensed Light"/>
              <a:sym typeface="Roboto Condensed Light"/>
            </a:endParaRPr>
          </a:p>
        </p:txBody>
      </p:sp>
      <p:sp>
        <p:nvSpPr>
          <p:cNvPr id="2144" name="Google Shape;2144;p48"/>
          <p:cNvSpPr txBox="1"/>
          <p:nvPr/>
        </p:nvSpPr>
        <p:spPr>
          <a:xfrm>
            <a:off x="921988" y="3048178"/>
            <a:ext cx="1333800" cy="453300"/>
          </a:xfrm>
          <a:prstGeom prst="rect">
            <a:avLst/>
          </a:prstGeom>
          <a:noFill/>
          <a:ln>
            <a:noFill/>
          </a:ln>
        </p:spPr>
        <p:txBody>
          <a:bodyPr anchorCtr="0" anchor="b" bIns="0" lIns="0" spcFirstLastPara="1" rIns="0" wrap="square" tIns="6350">
            <a:noAutofit/>
          </a:bodyPr>
          <a:lstStyle/>
          <a:p>
            <a:pPr indent="0" lvl="0" marL="0" rtl="0" algn="r">
              <a:spcBef>
                <a:spcPts val="0"/>
              </a:spcBef>
              <a:spcAft>
                <a:spcPts val="0"/>
              </a:spcAft>
              <a:buClr>
                <a:schemeClr val="dk1"/>
              </a:buClr>
              <a:buSzPts val="600"/>
              <a:buFont typeface="Arial"/>
              <a:buNone/>
            </a:pPr>
            <a:r>
              <a:rPr b="1" lang="en-US">
                <a:solidFill>
                  <a:schemeClr val="dk2"/>
                </a:solidFill>
                <a:latin typeface="Joti One"/>
                <a:ea typeface="Joti One"/>
                <a:cs typeface="Joti One"/>
                <a:sym typeface="Joti One"/>
              </a:rPr>
              <a:t>10</a:t>
            </a:r>
            <a:r>
              <a:rPr b="1" lang="en-US">
                <a:solidFill>
                  <a:schemeClr val="dk2"/>
                </a:solidFill>
                <a:latin typeface="Joti One"/>
                <a:ea typeface="Joti One"/>
                <a:cs typeface="Joti One"/>
                <a:sym typeface="Joti One"/>
              </a:rPr>
              <a:t>%</a:t>
            </a:r>
            <a:br>
              <a:rPr b="1" lang="en-US">
                <a:solidFill>
                  <a:schemeClr val="dk2"/>
                </a:solidFill>
                <a:latin typeface="Joti One"/>
                <a:ea typeface="Joti One"/>
                <a:cs typeface="Joti One"/>
                <a:sym typeface="Joti One"/>
              </a:rPr>
            </a:br>
            <a:r>
              <a:rPr b="1" lang="en-US">
                <a:solidFill>
                  <a:schemeClr val="dk2"/>
                </a:solidFill>
                <a:latin typeface="Joti One"/>
                <a:ea typeface="Joti One"/>
                <a:cs typeface="Joti One"/>
                <a:sym typeface="Joti One"/>
              </a:rPr>
              <a:t>Venus</a:t>
            </a:r>
            <a:endParaRPr b="1">
              <a:solidFill>
                <a:schemeClr val="dk2"/>
              </a:solidFill>
              <a:latin typeface="Joti One"/>
              <a:ea typeface="Joti One"/>
              <a:cs typeface="Joti One"/>
              <a:sym typeface="Joti One"/>
            </a:endParaRPr>
          </a:p>
        </p:txBody>
      </p:sp>
      <p:sp>
        <p:nvSpPr>
          <p:cNvPr id="2145" name="Google Shape;2145;p48"/>
          <p:cNvSpPr txBox="1"/>
          <p:nvPr/>
        </p:nvSpPr>
        <p:spPr>
          <a:xfrm>
            <a:off x="921990" y="1849700"/>
            <a:ext cx="1333800" cy="453300"/>
          </a:xfrm>
          <a:prstGeom prst="rect">
            <a:avLst/>
          </a:prstGeom>
          <a:noFill/>
          <a:ln>
            <a:noFill/>
          </a:ln>
        </p:spPr>
        <p:txBody>
          <a:bodyPr anchorCtr="0" anchor="b" bIns="0" lIns="0" spcFirstLastPara="1" rIns="0" wrap="square" tIns="6350">
            <a:noAutofit/>
          </a:bodyPr>
          <a:lstStyle/>
          <a:p>
            <a:pPr indent="0" lvl="0" marL="12700" marR="0" rtl="0" algn="r">
              <a:lnSpc>
                <a:spcPct val="100000"/>
              </a:lnSpc>
              <a:spcBef>
                <a:spcPts val="0"/>
              </a:spcBef>
              <a:spcAft>
                <a:spcPts val="0"/>
              </a:spcAft>
              <a:buNone/>
            </a:pPr>
            <a:r>
              <a:rPr b="1" lang="en-US">
                <a:solidFill>
                  <a:schemeClr val="accent2"/>
                </a:solidFill>
                <a:latin typeface="Joti One"/>
                <a:ea typeface="Joti One"/>
                <a:cs typeface="Joti One"/>
                <a:sym typeface="Joti One"/>
              </a:rPr>
              <a:t>32</a:t>
            </a:r>
            <a:r>
              <a:rPr b="1" lang="en-US">
                <a:solidFill>
                  <a:schemeClr val="accent2"/>
                </a:solidFill>
                <a:latin typeface="Joti One"/>
                <a:ea typeface="Joti One"/>
                <a:cs typeface="Joti One"/>
                <a:sym typeface="Joti One"/>
              </a:rPr>
              <a:t>%</a:t>
            </a:r>
            <a:br>
              <a:rPr b="1" lang="en-US">
                <a:solidFill>
                  <a:schemeClr val="accent2"/>
                </a:solidFill>
                <a:latin typeface="Joti One"/>
                <a:ea typeface="Joti One"/>
                <a:cs typeface="Joti One"/>
                <a:sym typeface="Joti One"/>
              </a:rPr>
            </a:br>
            <a:r>
              <a:rPr b="1" lang="en-US">
                <a:solidFill>
                  <a:schemeClr val="accent2"/>
                </a:solidFill>
                <a:latin typeface="Joti One"/>
                <a:ea typeface="Joti One"/>
                <a:cs typeface="Joti One"/>
                <a:sym typeface="Joti One"/>
              </a:rPr>
              <a:t>Mars</a:t>
            </a:r>
            <a:endParaRPr b="1">
              <a:solidFill>
                <a:schemeClr val="accent2"/>
              </a:solidFill>
              <a:latin typeface="Joti One"/>
              <a:ea typeface="Joti One"/>
              <a:cs typeface="Joti One"/>
              <a:sym typeface="Joti One"/>
            </a:endParaRPr>
          </a:p>
        </p:txBody>
      </p:sp>
      <p:sp>
        <p:nvSpPr>
          <p:cNvPr id="2146" name="Google Shape;2146;p48"/>
          <p:cNvSpPr txBox="1"/>
          <p:nvPr/>
        </p:nvSpPr>
        <p:spPr>
          <a:xfrm>
            <a:off x="6888213" y="3048178"/>
            <a:ext cx="1333800" cy="453300"/>
          </a:xfrm>
          <a:prstGeom prst="rect">
            <a:avLst/>
          </a:prstGeom>
          <a:noFill/>
          <a:ln>
            <a:noFill/>
          </a:ln>
        </p:spPr>
        <p:txBody>
          <a:bodyPr anchorCtr="0" anchor="b" bIns="0" lIns="0" spcFirstLastPara="1" rIns="0" wrap="square" tIns="6350">
            <a:noAutofit/>
          </a:bodyPr>
          <a:lstStyle/>
          <a:p>
            <a:pPr indent="0" lvl="0" marL="0" rtl="0" algn="l">
              <a:spcBef>
                <a:spcPts val="0"/>
              </a:spcBef>
              <a:spcAft>
                <a:spcPts val="0"/>
              </a:spcAft>
              <a:buClr>
                <a:schemeClr val="dk1"/>
              </a:buClr>
              <a:buSzPts val="600"/>
              <a:buFont typeface="Arial"/>
              <a:buNone/>
            </a:pPr>
            <a:r>
              <a:rPr b="1" lang="en-US">
                <a:solidFill>
                  <a:schemeClr val="accent1"/>
                </a:solidFill>
                <a:latin typeface="Joti One"/>
                <a:ea typeface="Joti One"/>
                <a:cs typeface="Joti One"/>
                <a:sym typeface="Joti One"/>
              </a:rPr>
              <a:t>35%</a:t>
            </a:r>
            <a:br>
              <a:rPr b="1" lang="en-US">
                <a:solidFill>
                  <a:schemeClr val="accent1"/>
                </a:solidFill>
                <a:latin typeface="Joti One"/>
                <a:ea typeface="Joti One"/>
                <a:cs typeface="Joti One"/>
                <a:sym typeface="Joti One"/>
              </a:rPr>
            </a:br>
            <a:r>
              <a:rPr b="1" lang="en-US">
                <a:solidFill>
                  <a:schemeClr val="accent1"/>
                </a:solidFill>
                <a:latin typeface="Joti One"/>
                <a:ea typeface="Joti One"/>
                <a:cs typeface="Joti One"/>
                <a:sym typeface="Joti One"/>
              </a:rPr>
              <a:t>Neptune</a:t>
            </a:r>
            <a:endParaRPr b="1">
              <a:solidFill>
                <a:schemeClr val="accent1"/>
              </a:solidFill>
              <a:latin typeface="Joti One"/>
              <a:ea typeface="Joti One"/>
              <a:cs typeface="Joti One"/>
              <a:sym typeface="Joti One"/>
            </a:endParaRPr>
          </a:p>
        </p:txBody>
      </p:sp>
      <p:sp>
        <p:nvSpPr>
          <p:cNvPr id="2147" name="Google Shape;2147;p48"/>
          <p:cNvSpPr txBox="1"/>
          <p:nvPr/>
        </p:nvSpPr>
        <p:spPr>
          <a:xfrm>
            <a:off x="6888216" y="1849700"/>
            <a:ext cx="1333800" cy="453300"/>
          </a:xfrm>
          <a:prstGeom prst="rect">
            <a:avLst/>
          </a:prstGeom>
          <a:noFill/>
          <a:ln>
            <a:noFill/>
          </a:ln>
        </p:spPr>
        <p:txBody>
          <a:bodyPr anchorCtr="0" anchor="b" bIns="0" lIns="0" spcFirstLastPara="1" rIns="0" wrap="square" tIns="6350">
            <a:noAutofit/>
          </a:bodyPr>
          <a:lstStyle/>
          <a:p>
            <a:pPr indent="0" lvl="0" marL="12700" marR="0" rtl="0" algn="l">
              <a:lnSpc>
                <a:spcPct val="100000"/>
              </a:lnSpc>
              <a:spcBef>
                <a:spcPts val="0"/>
              </a:spcBef>
              <a:spcAft>
                <a:spcPts val="0"/>
              </a:spcAft>
              <a:buNone/>
            </a:pPr>
            <a:r>
              <a:rPr b="1" lang="en-US">
                <a:solidFill>
                  <a:schemeClr val="lt1"/>
                </a:solidFill>
                <a:latin typeface="Joti One"/>
                <a:ea typeface="Joti One"/>
                <a:cs typeface="Joti One"/>
                <a:sym typeface="Joti One"/>
              </a:rPr>
              <a:t>23</a:t>
            </a:r>
            <a:r>
              <a:rPr b="1" lang="en-US">
                <a:solidFill>
                  <a:schemeClr val="lt1"/>
                </a:solidFill>
                <a:latin typeface="Joti One"/>
                <a:ea typeface="Joti One"/>
                <a:cs typeface="Joti One"/>
                <a:sym typeface="Joti One"/>
              </a:rPr>
              <a:t>%</a:t>
            </a:r>
            <a:br>
              <a:rPr b="1" lang="en-US">
                <a:solidFill>
                  <a:schemeClr val="lt1"/>
                </a:solidFill>
                <a:latin typeface="Joti One"/>
                <a:ea typeface="Joti One"/>
                <a:cs typeface="Joti One"/>
                <a:sym typeface="Joti One"/>
              </a:rPr>
            </a:br>
            <a:r>
              <a:rPr b="1" lang="en-US">
                <a:solidFill>
                  <a:schemeClr val="lt1"/>
                </a:solidFill>
                <a:latin typeface="Joti One"/>
                <a:ea typeface="Joti One"/>
                <a:cs typeface="Joti One"/>
                <a:sym typeface="Joti One"/>
              </a:rPr>
              <a:t>Mercury</a:t>
            </a:r>
            <a:endParaRPr b="1">
              <a:solidFill>
                <a:schemeClr val="lt1"/>
              </a:solidFill>
              <a:latin typeface="Joti One"/>
              <a:ea typeface="Joti One"/>
              <a:cs typeface="Joti One"/>
              <a:sym typeface="Joti One"/>
            </a:endParaRPr>
          </a:p>
        </p:txBody>
      </p:sp>
      <p:sp>
        <p:nvSpPr>
          <p:cNvPr id="2148" name="Google Shape;2148;p48"/>
          <p:cNvSpPr txBox="1"/>
          <p:nvPr/>
        </p:nvSpPr>
        <p:spPr>
          <a:xfrm>
            <a:off x="2815500" y="4478575"/>
            <a:ext cx="3513000" cy="35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US" sz="1000">
                <a:solidFill>
                  <a:schemeClr val="lt1"/>
                </a:solidFill>
                <a:latin typeface="Roboto Condensed Light"/>
                <a:ea typeface="Roboto Condensed Light"/>
                <a:cs typeface="Roboto Condensed Light"/>
                <a:sym typeface="Roboto Condensed Light"/>
              </a:rPr>
              <a:t>Resize the length of the pencils according to your percentages and then put the tip on top of each body.</a:t>
            </a:r>
            <a:endParaRPr sz="1000">
              <a:solidFill>
                <a:schemeClr val="lt1"/>
              </a:solidFill>
              <a:latin typeface="Roboto Condensed Light"/>
              <a:ea typeface="Roboto Condensed Light"/>
              <a:cs typeface="Roboto Condensed Light"/>
              <a:sym typeface="Roboto Condensed Light"/>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152" name="Shape 2152"/>
        <p:cNvGrpSpPr/>
        <p:nvPr/>
      </p:nvGrpSpPr>
      <p:grpSpPr>
        <a:xfrm>
          <a:off x="0" y="0"/>
          <a:ext cx="0" cy="0"/>
          <a:chOff x="0" y="0"/>
          <a:chExt cx="0" cy="0"/>
        </a:xfrm>
      </p:grpSpPr>
      <p:sp>
        <p:nvSpPr>
          <p:cNvPr id="2153" name="Google Shape;2153;p49"/>
          <p:cNvSpPr txBox="1"/>
          <p:nvPr>
            <p:ph idx="1" type="subTitle"/>
          </p:nvPr>
        </p:nvSpPr>
        <p:spPr>
          <a:xfrm>
            <a:off x="2895550" y="2995475"/>
            <a:ext cx="3422400" cy="307500"/>
          </a:xfrm>
          <a:prstGeom prst="rect">
            <a:avLst/>
          </a:prstGeom>
        </p:spPr>
        <p:txBody>
          <a:bodyPr anchorCtr="0" anchor="t" bIns="0" lIns="0" spcFirstLastPara="1" rIns="0" wrap="square" tIns="0">
            <a:noAutofit/>
          </a:bodyPr>
          <a:lstStyle/>
          <a:p>
            <a:pPr indent="0" lvl="0" marL="0" rtl="0" algn="ctr">
              <a:spcBef>
                <a:spcPts val="0"/>
              </a:spcBef>
              <a:spcAft>
                <a:spcPts val="0"/>
              </a:spcAft>
              <a:buClr>
                <a:schemeClr val="dk1"/>
              </a:buClr>
              <a:buSzPts val="1100"/>
              <a:buFont typeface="Arial"/>
              <a:buNone/>
            </a:pPr>
            <a:r>
              <a:rPr lang="en-US"/>
              <a:t>Big numbers catch your audience’s attention</a:t>
            </a:r>
            <a:br>
              <a:rPr lang="en-US"/>
            </a:br>
            <a:endParaRPr/>
          </a:p>
          <a:p>
            <a:pPr indent="0" lvl="0" marL="0" rtl="0" algn="ctr">
              <a:spcBef>
                <a:spcPts val="0"/>
              </a:spcBef>
              <a:spcAft>
                <a:spcPts val="0"/>
              </a:spcAft>
              <a:buNone/>
            </a:pPr>
            <a:r>
              <a:t/>
            </a:r>
            <a:endParaRPr/>
          </a:p>
        </p:txBody>
      </p:sp>
      <p:sp>
        <p:nvSpPr>
          <p:cNvPr id="2154" name="Google Shape;2154;p49"/>
          <p:cNvSpPr txBox="1"/>
          <p:nvPr>
            <p:ph type="title"/>
          </p:nvPr>
        </p:nvSpPr>
        <p:spPr>
          <a:xfrm>
            <a:off x="647700" y="1787250"/>
            <a:ext cx="7848600" cy="11139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4,498,300,000</a:t>
            </a:r>
            <a:endParaRPr/>
          </a:p>
        </p:txBody>
      </p:sp>
      <p:grpSp>
        <p:nvGrpSpPr>
          <p:cNvPr id="2155" name="Google Shape;2155;p49"/>
          <p:cNvGrpSpPr/>
          <p:nvPr/>
        </p:nvGrpSpPr>
        <p:grpSpPr>
          <a:xfrm flipH="1" rot="-5400000">
            <a:off x="7193187" y="2212195"/>
            <a:ext cx="1301880" cy="1792702"/>
            <a:chOff x="4620945" y="-582599"/>
            <a:chExt cx="1660349" cy="2286318"/>
          </a:xfrm>
        </p:grpSpPr>
        <p:sp>
          <p:nvSpPr>
            <p:cNvPr id="2156" name="Google Shape;2156;p49"/>
            <p:cNvSpPr/>
            <p:nvPr/>
          </p:nvSpPr>
          <p:spPr>
            <a:xfrm flipH="1" rot="9899980">
              <a:off x="4799744" y="121853"/>
              <a:ext cx="864487" cy="1495469"/>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9"/>
            <p:cNvSpPr/>
            <p:nvPr/>
          </p:nvSpPr>
          <p:spPr>
            <a:xfrm flipH="1" rot="9027974">
              <a:off x="4960626" y="-346356"/>
              <a:ext cx="1185473" cy="861002"/>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 name="Google Shape;2158;p49"/>
          <p:cNvGrpSpPr/>
          <p:nvPr/>
        </p:nvGrpSpPr>
        <p:grpSpPr>
          <a:xfrm flipH="1" rot="10800000">
            <a:off x="6121345" y="2995471"/>
            <a:ext cx="2249891" cy="976673"/>
            <a:chOff x="5085720" y="658171"/>
            <a:chExt cx="2249891" cy="976673"/>
          </a:xfrm>
        </p:grpSpPr>
        <p:sp>
          <p:nvSpPr>
            <p:cNvPr id="2159" name="Google Shape;2159;p49"/>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9"/>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9"/>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9"/>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9"/>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9"/>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9"/>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9"/>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9"/>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49"/>
          <p:cNvGrpSpPr/>
          <p:nvPr/>
        </p:nvGrpSpPr>
        <p:grpSpPr>
          <a:xfrm>
            <a:off x="532995" y="1612021"/>
            <a:ext cx="2249891" cy="976673"/>
            <a:chOff x="5085720" y="658171"/>
            <a:chExt cx="2249891" cy="976673"/>
          </a:xfrm>
        </p:grpSpPr>
        <p:sp>
          <p:nvSpPr>
            <p:cNvPr id="2169" name="Google Shape;2169;p49"/>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9"/>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9"/>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9"/>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9"/>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9"/>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9"/>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9"/>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9"/>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 name="Google Shape;2178;p49"/>
          <p:cNvGrpSpPr/>
          <p:nvPr/>
        </p:nvGrpSpPr>
        <p:grpSpPr>
          <a:xfrm>
            <a:off x="826063" y="3232566"/>
            <a:ext cx="1482921" cy="1915705"/>
            <a:chOff x="826063" y="3232566"/>
            <a:chExt cx="1482921" cy="1915705"/>
          </a:xfrm>
        </p:grpSpPr>
        <p:grpSp>
          <p:nvGrpSpPr>
            <p:cNvPr id="2179" name="Google Shape;2179;p49"/>
            <p:cNvGrpSpPr/>
            <p:nvPr/>
          </p:nvGrpSpPr>
          <p:grpSpPr>
            <a:xfrm>
              <a:off x="826063" y="3232566"/>
              <a:ext cx="1482921" cy="1915705"/>
              <a:chOff x="826063" y="3232566"/>
              <a:chExt cx="1482921" cy="1915705"/>
            </a:xfrm>
          </p:grpSpPr>
          <p:sp>
            <p:nvSpPr>
              <p:cNvPr id="2180" name="Google Shape;2180;p49"/>
              <p:cNvSpPr/>
              <p:nvPr/>
            </p:nvSpPr>
            <p:spPr>
              <a:xfrm>
                <a:off x="1604875" y="4507722"/>
                <a:ext cx="122216" cy="267859"/>
              </a:xfrm>
              <a:custGeom>
                <a:rect b="b" l="l" r="r" t="t"/>
                <a:pathLst>
                  <a:path extrusionOk="0" h="7901" w="3605">
                    <a:moveTo>
                      <a:pt x="1" y="1"/>
                    </a:moveTo>
                    <a:lnTo>
                      <a:pt x="1" y="7900"/>
                    </a:lnTo>
                    <a:lnTo>
                      <a:pt x="3605" y="7290"/>
                    </a:lnTo>
                    <a:lnTo>
                      <a:pt x="2825" y="129"/>
                    </a:lnTo>
                    <a:lnTo>
                      <a:pt x="1" y="1"/>
                    </a:lnTo>
                    <a:close/>
                  </a:path>
                </a:pathLst>
              </a:custGeom>
              <a:solidFill>
                <a:srgbClr val="E5B8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9"/>
              <p:cNvSpPr/>
              <p:nvPr/>
            </p:nvSpPr>
            <p:spPr>
              <a:xfrm>
                <a:off x="1604875" y="4591121"/>
                <a:ext cx="107435" cy="98858"/>
              </a:xfrm>
              <a:custGeom>
                <a:rect b="b" l="l" r="r" t="t"/>
                <a:pathLst>
                  <a:path extrusionOk="0" h="2916" w="3169">
                    <a:moveTo>
                      <a:pt x="3169" y="0"/>
                    </a:moveTo>
                    <a:lnTo>
                      <a:pt x="1" y="827"/>
                    </a:lnTo>
                    <a:lnTo>
                      <a:pt x="1" y="2916"/>
                    </a:lnTo>
                    <a:lnTo>
                      <a:pt x="3169" y="827"/>
                    </a:lnTo>
                    <a:lnTo>
                      <a:pt x="3169" y="0"/>
                    </a:lnTo>
                    <a:close/>
                  </a:path>
                </a:pathLst>
              </a:custGeom>
              <a:solidFill>
                <a:srgbClr val="BF8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9"/>
              <p:cNvSpPr/>
              <p:nvPr/>
            </p:nvSpPr>
            <p:spPr>
              <a:xfrm>
                <a:off x="1357084" y="4749789"/>
                <a:ext cx="788116" cy="398482"/>
              </a:xfrm>
              <a:custGeom>
                <a:rect b="b" l="l" r="r" t="t"/>
                <a:pathLst>
                  <a:path extrusionOk="0" h="11754" w="23247">
                    <a:moveTo>
                      <a:pt x="10914" y="1"/>
                    </a:moveTo>
                    <a:lnTo>
                      <a:pt x="7310" y="611"/>
                    </a:lnTo>
                    <a:cubicBezTo>
                      <a:pt x="7310" y="611"/>
                      <a:pt x="7296" y="610"/>
                      <a:pt x="7268" y="610"/>
                    </a:cubicBezTo>
                    <a:cubicBezTo>
                      <a:pt x="7000" y="610"/>
                      <a:pt x="5471" y="694"/>
                      <a:pt x="3567" y="2484"/>
                    </a:cubicBezTo>
                    <a:cubicBezTo>
                      <a:pt x="1468" y="4461"/>
                      <a:pt x="1" y="11753"/>
                      <a:pt x="1" y="11753"/>
                    </a:cubicBezTo>
                    <a:lnTo>
                      <a:pt x="23247" y="11753"/>
                    </a:lnTo>
                    <a:cubicBezTo>
                      <a:pt x="23247" y="11753"/>
                      <a:pt x="20571" y="4204"/>
                      <a:pt x="17834" y="2167"/>
                    </a:cubicBezTo>
                    <a:cubicBezTo>
                      <a:pt x="15094" y="129"/>
                      <a:pt x="10914" y="1"/>
                      <a:pt x="10914" y="1"/>
                    </a:cubicBezTo>
                    <a:close/>
                  </a:path>
                </a:pathLst>
              </a:custGeom>
              <a:solidFill>
                <a:srgbClr val="E5B8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3" name="Google Shape;2183;p49"/>
              <p:cNvGrpSpPr/>
              <p:nvPr/>
            </p:nvGrpSpPr>
            <p:grpSpPr>
              <a:xfrm>
                <a:off x="1357084" y="4763621"/>
                <a:ext cx="788116" cy="384650"/>
                <a:chOff x="1357084" y="4763621"/>
                <a:chExt cx="788116" cy="384650"/>
              </a:xfrm>
            </p:grpSpPr>
            <p:sp>
              <p:nvSpPr>
                <p:cNvPr id="2184" name="Google Shape;2184;p49"/>
                <p:cNvSpPr/>
                <p:nvPr/>
              </p:nvSpPr>
              <p:spPr>
                <a:xfrm>
                  <a:off x="1357084" y="4766706"/>
                  <a:ext cx="788116" cy="381565"/>
                </a:xfrm>
                <a:custGeom>
                  <a:rect b="b" l="l" r="r" t="t"/>
                  <a:pathLst>
                    <a:path extrusionOk="0" h="11255" w="23247">
                      <a:moveTo>
                        <a:pt x="14125" y="0"/>
                      </a:moveTo>
                      <a:cubicBezTo>
                        <a:pt x="14125" y="0"/>
                        <a:pt x="14085" y="679"/>
                        <a:pt x="10914" y="1998"/>
                      </a:cubicBezTo>
                      <a:cubicBezTo>
                        <a:pt x="10320" y="2246"/>
                        <a:pt x="9771" y="2347"/>
                        <a:pt x="9271" y="2347"/>
                      </a:cubicBezTo>
                      <a:cubicBezTo>
                        <a:pt x="7099" y="2347"/>
                        <a:pt x="5849" y="450"/>
                        <a:pt x="5849" y="450"/>
                      </a:cubicBezTo>
                      <a:cubicBezTo>
                        <a:pt x="1087" y="1637"/>
                        <a:pt x="1" y="11254"/>
                        <a:pt x="1" y="11254"/>
                      </a:cubicBezTo>
                      <a:lnTo>
                        <a:pt x="23247" y="11254"/>
                      </a:lnTo>
                      <a:cubicBezTo>
                        <a:pt x="23247" y="11254"/>
                        <a:pt x="21671" y="6250"/>
                        <a:pt x="19984" y="3456"/>
                      </a:cubicBezTo>
                      <a:cubicBezTo>
                        <a:pt x="18300" y="659"/>
                        <a:pt x="14125" y="0"/>
                        <a:pt x="141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9"/>
                <p:cNvSpPr/>
                <p:nvPr/>
              </p:nvSpPr>
              <p:spPr>
                <a:xfrm>
                  <a:off x="1529476" y="4763621"/>
                  <a:ext cx="341765" cy="129234"/>
                </a:xfrm>
                <a:custGeom>
                  <a:rect b="b" l="l" r="r" t="t"/>
                  <a:pathLst>
                    <a:path extrusionOk="0" h="3812" w="10081">
                      <a:moveTo>
                        <a:pt x="8666" y="1"/>
                      </a:moveTo>
                      <a:cubicBezTo>
                        <a:pt x="8666" y="1"/>
                        <a:pt x="7003" y="1563"/>
                        <a:pt x="4617" y="1914"/>
                      </a:cubicBezTo>
                      <a:cubicBezTo>
                        <a:pt x="4413" y="1944"/>
                        <a:pt x="4220" y="1957"/>
                        <a:pt x="4035" y="1957"/>
                      </a:cubicBezTo>
                      <a:cubicBezTo>
                        <a:pt x="2062" y="1957"/>
                        <a:pt x="1195" y="382"/>
                        <a:pt x="1195" y="382"/>
                      </a:cubicBezTo>
                      <a:lnTo>
                        <a:pt x="1" y="814"/>
                      </a:lnTo>
                      <a:cubicBezTo>
                        <a:pt x="1" y="814"/>
                        <a:pt x="241" y="3362"/>
                        <a:pt x="4027" y="3776"/>
                      </a:cubicBezTo>
                      <a:cubicBezTo>
                        <a:pt x="4243" y="3800"/>
                        <a:pt x="4454" y="3811"/>
                        <a:pt x="4659" y="3811"/>
                      </a:cubicBezTo>
                      <a:cubicBezTo>
                        <a:pt x="8267" y="3811"/>
                        <a:pt x="10080" y="328"/>
                        <a:pt x="10080" y="328"/>
                      </a:cubicBezTo>
                      <a:lnTo>
                        <a:pt x="8666" y="1"/>
                      </a:ln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9"/>
                <p:cNvSpPr/>
                <p:nvPr/>
              </p:nvSpPr>
              <p:spPr>
                <a:xfrm>
                  <a:off x="1502263" y="4926358"/>
                  <a:ext cx="64200" cy="615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9"/>
                <p:cNvSpPr/>
                <p:nvPr/>
              </p:nvSpPr>
              <p:spPr>
                <a:xfrm>
                  <a:off x="1647863" y="4987083"/>
                  <a:ext cx="64200" cy="615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9"/>
                <p:cNvSpPr/>
                <p:nvPr/>
              </p:nvSpPr>
              <p:spPr>
                <a:xfrm>
                  <a:off x="1788063" y="4917908"/>
                  <a:ext cx="64200" cy="615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9"/>
                <p:cNvSpPr/>
                <p:nvPr/>
              </p:nvSpPr>
              <p:spPr>
                <a:xfrm>
                  <a:off x="1944213" y="5016683"/>
                  <a:ext cx="64200" cy="615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9"/>
                <p:cNvSpPr/>
                <p:nvPr/>
              </p:nvSpPr>
              <p:spPr>
                <a:xfrm>
                  <a:off x="1456838" y="5077408"/>
                  <a:ext cx="64200" cy="615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9"/>
                <p:cNvSpPr/>
                <p:nvPr/>
              </p:nvSpPr>
              <p:spPr>
                <a:xfrm>
                  <a:off x="1788063" y="5077408"/>
                  <a:ext cx="64200" cy="615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2" name="Google Shape;2192;p49"/>
              <p:cNvSpPr/>
              <p:nvPr/>
            </p:nvSpPr>
            <p:spPr>
              <a:xfrm flipH="1" rot="-1125256">
                <a:off x="1067238" y="3737957"/>
                <a:ext cx="1072303" cy="876550"/>
              </a:xfrm>
              <a:custGeom>
                <a:rect b="b" l="l" r="r" t="t"/>
                <a:pathLst>
                  <a:path extrusionOk="0" h="25855" w="31629">
                    <a:moveTo>
                      <a:pt x="15388" y="1"/>
                    </a:moveTo>
                    <a:cubicBezTo>
                      <a:pt x="11839" y="1"/>
                      <a:pt x="8963" y="716"/>
                      <a:pt x="8963" y="716"/>
                    </a:cubicBezTo>
                    <a:cubicBezTo>
                      <a:pt x="8963" y="716"/>
                      <a:pt x="6429" y="1755"/>
                      <a:pt x="3378" y="6236"/>
                    </a:cubicBezTo>
                    <a:cubicBezTo>
                      <a:pt x="324" y="10717"/>
                      <a:pt x="0" y="18448"/>
                      <a:pt x="5001" y="22538"/>
                    </a:cubicBezTo>
                    <a:cubicBezTo>
                      <a:pt x="7593" y="24659"/>
                      <a:pt x="11335" y="25855"/>
                      <a:pt x="15199" y="25855"/>
                    </a:cubicBezTo>
                    <a:cubicBezTo>
                      <a:pt x="18790" y="25855"/>
                      <a:pt x="22485" y="24821"/>
                      <a:pt x="25457" y="22538"/>
                    </a:cubicBezTo>
                    <a:cubicBezTo>
                      <a:pt x="31628" y="17797"/>
                      <a:pt x="30977" y="8379"/>
                      <a:pt x="25457" y="3186"/>
                    </a:cubicBezTo>
                    <a:cubicBezTo>
                      <a:pt x="22763" y="650"/>
                      <a:pt x="18770" y="1"/>
                      <a:pt x="15388" y="1"/>
                    </a:cubicBezTo>
                    <a:close/>
                  </a:path>
                </a:pathLst>
              </a:custGeom>
              <a:solidFill>
                <a:srgbClr val="E5B8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9"/>
              <p:cNvSpPr/>
              <p:nvPr/>
            </p:nvSpPr>
            <p:spPr>
              <a:xfrm flipH="1" rot="-1125256">
                <a:off x="1014177" y="4084965"/>
                <a:ext cx="158223" cy="219926"/>
              </a:xfrm>
              <a:custGeom>
                <a:rect b="b" l="l" r="r" t="t"/>
                <a:pathLst>
                  <a:path extrusionOk="0" h="6487" w="4667">
                    <a:moveTo>
                      <a:pt x="2410" y="1"/>
                    </a:moveTo>
                    <a:cubicBezTo>
                      <a:pt x="2400" y="1"/>
                      <a:pt x="2389" y="1"/>
                      <a:pt x="2379" y="1"/>
                    </a:cubicBezTo>
                    <a:cubicBezTo>
                      <a:pt x="422" y="49"/>
                      <a:pt x="314" y="1773"/>
                      <a:pt x="314" y="1773"/>
                    </a:cubicBezTo>
                    <a:cubicBezTo>
                      <a:pt x="0" y="3227"/>
                      <a:pt x="1232" y="6487"/>
                      <a:pt x="1232" y="6487"/>
                    </a:cubicBezTo>
                    <a:cubicBezTo>
                      <a:pt x="1232" y="6487"/>
                      <a:pt x="3220" y="6375"/>
                      <a:pt x="3945" y="5488"/>
                    </a:cubicBezTo>
                    <a:cubicBezTo>
                      <a:pt x="4666" y="4609"/>
                      <a:pt x="4343" y="1"/>
                      <a:pt x="2410" y="1"/>
                    </a:cubicBezTo>
                    <a:close/>
                  </a:path>
                </a:pathLst>
              </a:custGeom>
              <a:solidFill>
                <a:srgbClr val="E5B8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9"/>
              <p:cNvSpPr/>
              <p:nvPr/>
            </p:nvSpPr>
            <p:spPr>
              <a:xfrm flipH="1" rot="-1125256">
                <a:off x="1078750" y="4121563"/>
                <a:ext cx="34106" cy="142018"/>
              </a:xfrm>
              <a:custGeom>
                <a:rect b="b" l="l" r="r" t="t"/>
                <a:pathLst>
                  <a:path extrusionOk="0" h="4189" w="1006">
                    <a:moveTo>
                      <a:pt x="1005" y="1"/>
                    </a:moveTo>
                    <a:cubicBezTo>
                      <a:pt x="1005" y="1"/>
                      <a:pt x="409" y="517"/>
                      <a:pt x="203" y="1675"/>
                    </a:cubicBezTo>
                    <a:cubicBezTo>
                      <a:pt x="0" y="2829"/>
                      <a:pt x="192" y="4189"/>
                      <a:pt x="192" y="4189"/>
                    </a:cubicBezTo>
                    <a:cubicBezTo>
                      <a:pt x="192" y="4189"/>
                      <a:pt x="543" y="949"/>
                      <a:pt x="1005" y="1"/>
                    </a:cubicBezTo>
                    <a:close/>
                  </a:path>
                </a:pathLst>
              </a:custGeom>
              <a:solidFill>
                <a:srgbClr val="BF8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9"/>
              <p:cNvSpPr/>
              <p:nvPr/>
            </p:nvSpPr>
            <p:spPr>
              <a:xfrm flipH="1" rot="-1125256">
                <a:off x="1548937" y="3991420"/>
                <a:ext cx="82349" cy="227859"/>
              </a:xfrm>
              <a:custGeom>
                <a:rect b="b" l="l" r="r" t="t"/>
                <a:pathLst>
                  <a:path extrusionOk="0" h="6721" w="2429">
                    <a:moveTo>
                      <a:pt x="268" y="1"/>
                    </a:moveTo>
                    <a:cubicBezTo>
                      <a:pt x="183" y="1"/>
                      <a:pt x="49" y="390"/>
                      <a:pt x="49" y="490"/>
                    </a:cubicBezTo>
                    <a:cubicBezTo>
                      <a:pt x="49" y="594"/>
                      <a:pt x="22" y="3854"/>
                      <a:pt x="49" y="4319"/>
                    </a:cubicBezTo>
                    <a:cubicBezTo>
                      <a:pt x="75" y="4768"/>
                      <a:pt x="1" y="6721"/>
                      <a:pt x="1011" y="6721"/>
                    </a:cubicBezTo>
                    <a:cubicBezTo>
                      <a:pt x="1050" y="6721"/>
                      <a:pt x="1090" y="6718"/>
                      <a:pt x="1133" y="6712"/>
                    </a:cubicBezTo>
                    <a:cubicBezTo>
                      <a:pt x="2270" y="6553"/>
                      <a:pt x="2428" y="4424"/>
                      <a:pt x="2374" y="4238"/>
                    </a:cubicBezTo>
                    <a:cubicBezTo>
                      <a:pt x="2370" y="4223"/>
                      <a:pt x="2355" y="4216"/>
                      <a:pt x="2333" y="4216"/>
                    </a:cubicBezTo>
                    <a:cubicBezTo>
                      <a:pt x="2088" y="4216"/>
                      <a:pt x="859" y="5078"/>
                      <a:pt x="859" y="5078"/>
                    </a:cubicBezTo>
                    <a:cubicBezTo>
                      <a:pt x="275" y="4839"/>
                      <a:pt x="289" y="10"/>
                      <a:pt x="289" y="10"/>
                    </a:cubicBezTo>
                    <a:cubicBezTo>
                      <a:pt x="282" y="4"/>
                      <a:pt x="275"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9"/>
              <p:cNvSpPr/>
              <p:nvPr/>
            </p:nvSpPr>
            <p:spPr>
              <a:xfrm flipH="1" rot="-1125256">
                <a:off x="1714604" y="4088563"/>
                <a:ext cx="99538" cy="24783"/>
              </a:xfrm>
              <a:custGeom>
                <a:rect b="b" l="l" r="r" t="t"/>
                <a:pathLst>
                  <a:path extrusionOk="0" h="731" w="2936">
                    <a:moveTo>
                      <a:pt x="1158" y="0"/>
                    </a:moveTo>
                    <a:cubicBezTo>
                      <a:pt x="0" y="0"/>
                      <a:pt x="1043" y="480"/>
                      <a:pt x="1721" y="608"/>
                    </a:cubicBezTo>
                    <a:cubicBezTo>
                      <a:pt x="2140" y="689"/>
                      <a:pt x="2476" y="730"/>
                      <a:pt x="2690" y="730"/>
                    </a:cubicBezTo>
                    <a:cubicBezTo>
                      <a:pt x="2822" y="730"/>
                      <a:pt x="2908" y="714"/>
                      <a:pt x="2936" y="682"/>
                    </a:cubicBezTo>
                    <a:cubicBezTo>
                      <a:pt x="2936" y="682"/>
                      <a:pt x="2316" y="0"/>
                      <a:pt x="1158" y="0"/>
                    </a:cubicBezTo>
                    <a:close/>
                  </a:path>
                </a:pathLst>
              </a:custGeom>
              <a:solidFill>
                <a:srgbClr val="C6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9"/>
              <p:cNvSpPr/>
              <p:nvPr/>
            </p:nvSpPr>
            <p:spPr>
              <a:xfrm flipH="1" rot="-1125256">
                <a:off x="1435861" y="4133688"/>
                <a:ext cx="55871" cy="28139"/>
              </a:xfrm>
              <a:custGeom>
                <a:rect b="b" l="l" r="r" t="t"/>
                <a:pathLst>
                  <a:path extrusionOk="0" h="830" w="1648">
                    <a:moveTo>
                      <a:pt x="1647" y="0"/>
                    </a:moveTo>
                    <a:lnTo>
                      <a:pt x="1647" y="0"/>
                    </a:lnTo>
                    <a:cubicBezTo>
                      <a:pt x="1647" y="0"/>
                      <a:pt x="756" y="65"/>
                      <a:pt x="1" y="827"/>
                    </a:cubicBezTo>
                    <a:cubicBezTo>
                      <a:pt x="1" y="827"/>
                      <a:pt x="26" y="829"/>
                      <a:pt x="71" y="829"/>
                    </a:cubicBezTo>
                    <a:cubicBezTo>
                      <a:pt x="315" y="829"/>
                      <a:pt x="1135" y="769"/>
                      <a:pt x="1647" y="0"/>
                    </a:cubicBezTo>
                    <a:close/>
                  </a:path>
                </a:pathLst>
              </a:custGeom>
              <a:solidFill>
                <a:srgbClr val="C6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9"/>
              <p:cNvSpPr/>
              <p:nvPr/>
            </p:nvSpPr>
            <p:spPr>
              <a:xfrm flipH="1" rot="-1125256">
                <a:off x="2052611" y="3915144"/>
                <a:ext cx="168529" cy="210297"/>
              </a:xfrm>
              <a:custGeom>
                <a:rect b="b" l="l" r="r" t="t"/>
                <a:pathLst>
                  <a:path extrusionOk="0" h="6203" w="4971">
                    <a:moveTo>
                      <a:pt x="2490" y="1"/>
                    </a:moveTo>
                    <a:cubicBezTo>
                      <a:pt x="2316" y="1"/>
                      <a:pt x="2126" y="20"/>
                      <a:pt x="1920" y="62"/>
                    </a:cubicBezTo>
                    <a:cubicBezTo>
                      <a:pt x="0" y="458"/>
                      <a:pt x="732" y="5066"/>
                      <a:pt x="1640" y="5762"/>
                    </a:cubicBezTo>
                    <a:cubicBezTo>
                      <a:pt x="2099" y="6115"/>
                      <a:pt x="2828" y="6203"/>
                      <a:pt x="3436" y="6203"/>
                    </a:cubicBezTo>
                    <a:cubicBezTo>
                      <a:pt x="4029" y="6203"/>
                      <a:pt x="4508" y="6119"/>
                      <a:pt x="4508" y="6119"/>
                    </a:cubicBezTo>
                    <a:cubicBezTo>
                      <a:pt x="4508" y="6119"/>
                      <a:pt x="4970" y="2664"/>
                      <a:pt x="4336" y="1318"/>
                    </a:cubicBezTo>
                    <a:cubicBezTo>
                      <a:pt x="4336" y="1318"/>
                      <a:pt x="3941" y="1"/>
                      <a:pt x="2490" y="1"/>
                    </a:cubicBezTo>
                    <a:close/>
                  </a:path>
                </a:pathLst>
              </a:custGeom>
              <a:solidFill>
                <a:srgbClr val="E5B8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9" name="Google Shape;2199;p49"/>
              <p:cNvGrpSpPr/>
              <p:nvPr/>
            </p:nvGrpSpPr>
            <p:grpSpPr>
              <a:xfrm flipH="1" rot="-1125556">
                <a:off x="1517375" y="4168778"/>
                <a:ext cx="269935" cy="179959"/>
                <a:chOff x="1399394" y="4188728"/>
                <a:chExt cx="269929" cy="179954"/>
              </a:xfrm>
            </p:grpSpPr>
            <p:sp>
              <p:nvSpPr>
                <p:cNvPr id="2200" name="Google Shape;2200;p49"/>
                <p:cNvSpPr/>
                <p:nvPr/>
              </p:nvSpPr>
              <p:spPr>
                <a:xfrm>
                  <a:off x="1416718" y="4191745"/>
                  <a:ext cx="239318" cy="176937"/>
                </a:xfrm>
                <a:custGeom>
                  <a:rect b="b" l="l" r="r" t="t"/>
                  <a:pathLst>
                    <a:path extrusionOk="0" h="5219" w="7059">
                      <a:moveTo>
                        <a:pt x="7059" y="0"/>
                      </a:moveTo>
                      <a:cubicBezTo>
                        <a:pt x="7058" y="1"/>
                        <a:pt x="5948" y="4141"/>
                        <a:pt x="4157" y="4766"/>
                      </a:cubicBezTo>
                      <a:cubicBezTo>
                        <a:pt x="3965" y="4832"/>
                        <a:pt x="3766" y="4862"/>
                        <a:pt x="3564" y="4862"/>
                      </a:cubicBezTo>
                      <a:cubicBezTo>
                        <a:pt x="1887" y="4862"/>
                        <a:pt x="0" y="2812"/>
                        <a:pt x="0" y="2811"/>
                      </a:cubicBezTo>
                      <a:lnTo>
                        <a:pt x="0" y="2811"/>
                      </a:lnTo>
                      <a:cubicBezTo>
                        <a:pt x="0" y="2812"/>
                        <a:pt x="1583" y="5218"/>
                        <a:pt x="3557" y="5218"/>
                      </a:cubicBezTo>
                      <a:cubicBezTo>
                        <a:pt x="3810" y="5218"/>
                        <a:pt x="4069" y="5179"/>
                        <a:pt x="4333" y="5090"/>
                      </a:cubicBezTo>
                      <a:cubicBezTo>
                        <a:pt x="6647" y="4303"/>
                        <a:pt x="7059" y="1"/>
                        <a:pt x="70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9"/>
                <p:cNvSpPr/>
                <p:nvPr/>
              </p:nvSpPr>
              <p:spPr>
                <a:xfrm>
                  <a:off x="1399394" y="4286129"/>
                  <a:ext cx="31055" cy="5424"/>
                </a:xfrm>
                <a:custGeom>
                  <a:rect b="b" l="l" r="r" t="t"/>
                  <a:pathLst>
                    <a:path extrusionOk="0" h="160" w="916">
                      <a:moveTo>
                        <a:pt x="460" y="0"/>
                      </a:moveTo>
                      <a:cubicBezTo>
                        <a:pt x="188" y="0"/>
                        <a:pt x="1" y="159"/>
                        <a:pt x="1" y="159"/>
                      </a:cubicBezTo>
                      <a:lnTo>
                        <a:pt x="916" y="159"/>
                      </a:lnTo>
                      <a:cubicBezTo>
                        <a:pt x="752" y="40"/>
                        <a:pt x="595" y="0"/>
                        <a:pt x="4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9"/>
                <p:cNvSpPr/>
                <p:nvPr/>
              </p:nvSpPr>
              <p:spPr>
                <a:xfrm>
                  <a:off x="1650168" y="4188728"/>
                  <a:ext cx="19155" cy="14375"/>
                </a:xfrm>
                <a:custGeom>
                  <a:rect b="b" l="l" r="r" t="t"/>
                  <a:pathLst>
                    <a:path extrusionOk="0" h="424" w="565">
                      <a:moveTo>
                        <a:pt x="141" y="0"/>
                      </a:moveTo>
                      <a:cubicBezTo>
                        <a:pt x="60" y="0"/>
                        <a:pt x="1" y="22"/>
                        <a:pt x="1" y="22"/>
                      </a:cubicBezTo>
                      <a:lnTo>
                        <a:pt x="517" y="424"/>
                      </a:lnTo>
                      <a:cubicBezTo>
                        <a:pt x="517" y="424"/>
                        <a:pt x="565" y="238"/>
                        <a:pt x="392" y="89"/>
                      </a:cubicBezTo>
                      <a:cubicBezTo>
                        <a:pt x="308" y="19"/>
                        <a:pt x="215" y="0"/>
                        <a:pt x="1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3" name="Google Shape;2203;p49"/>
              <p:cNvSpPr/>
              <p:nvPr/>
            </p:nvSpPr>
            <p:spPr>
              <a:xfrm flipH="1" rot="-1125256">
                <a:off x="2101664" y="3958669"/>
                <a:ext cx="59058" cy="132050"/>
              </a:xfrm>
              <a:custGeom>
                <a:rect b="b" l="l" r="r" t="t"/>
                <a:pathLst>
                  <a:path extrusionOk="0" h="3895" w="1742">
                    <a:moveTo>
                      <a:pt x="0" y="1"/>
                    </a:moveTo>
                    <a:cubicBezTo>
                      <a:pt x="665" y="820"/>
                      <a:pt x="1741" y="3894"/>
                      <a:pt x="1741" y="3894"/>
                    </a:cubicBezTo>
                    <a:cubicBezTo>
                      <a:pt x="1741" y="3894"/>
                      <a:pt x="1624" y="2527"/>
                      <a:pt x="1161" y="1448"/>
                    </a:cubicBezTo>
                    <a:cubicBezTo>
                      <a:pt x="702" y="369"/>
                      <a:pt x="0" y="1"/>
                      <a:pt x="0" y="1"/>
                    </a:cubicBezTo>
                    <a:close/>
                  </a:path>
                </a:pathLst>
              </a:custGeom>
              <a:solidFill>
                <a:srgbClr val="BF8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4" name="Google Shape;2204;p49"/>
              <p:cNvGrpSpPr/>
              <p:nvPr/>
            </p:nvGrpSpPr>
            <p:grpSpPr>
              <a:xfrm flipH="1" rot="-1125556">
                <a:off x="969503" y="3395944"/>
                <a:ext cx="1196041" cy="1089626"/>
                <a:chOff x="914400" y="3415077"/>
                <a:chExt cx="1196013" cy="1089601"/>
              </a:xfrm>
            </p:grpSpPr>
            <p:grpSp>
              <p:nvGrpSpPr>
                <p:cNvPr id="2205" name="Google Shape;2205;p49"/>
                <p:cNvGrpSpPr/>
                <p:nvPr/>
              </p:nvGrpSpPr>
              <p:grpSpPr>
                <a:xfrm rot="-2087489">
                  <a:off x="995822" y="3655383"/>
                  <a:ext cx="1033169" cy="608989"/>
                  <a:chOff x="6959202" y="1920263"/>
                  <a:chExt cx="1401277" cy="825902"/>
                </a:xfrm>
              </p:grpSpPr>
              <p:sp>
                <p:nvSpPr>
                  <p:cNvPr id="2206" name="Google Shape;2206;p49"/>
                  <p:cNvSpPr/>
                  <p:nvPr/>
                </p:nvSpPr>
                <p:spPr>
                  <a:xfrm>
                    <a:off x="6959202" y="1920263"/>
                    <a:ext cx="1401277" cy="825902"/>
                  </a:xfrm>
                  <a:custGeom>
                    <a:rect b="b" l="l" r="r" t="t"/>
                    <a:pathLst>
                      <a:path extrusionOk="0" h="7612" w="12915">
                        <a:moveTo>
                          <a:pt x="4366" y="1"/>
                        </a:moveTo>
                        <a:cubicBezTo>
                          <a:pt x="1031" y="1"/>
                          <a:pt x="360" y="2366"/>
                          <a:pt x="1" y="3818"/>
                        </a:cubicBezTo>
                        <a:cubicBezTo>
                          <a:pt x="1" y="3818"/>
                          <a:pt x="4249" y="3808"/>
                          <a:pt x="6412" y="1891"/>
                        </a:cubicBezTo>
                        <a:lnTo>
                          <a:pt x="6412" y="1891"/>
                        </a:lnTo>
                        <a:cubicBezTo>
                          <a:pt x="6412" y="1892"/>
                          <a:pt x="5424" y="6227"/>
                          <a:pt x="11214" y="7611"/>
                        </a:cubicBezTo>
                        <a:cubicBezTo>
                          <a:pt x="11214" y="7611"/>
                          <a:pt x="12915" y="1980"/>
                          <a:pt x="7137" y="421"/>
                        </a:cubicBezTo>
                        <a:cubicBezTo>
                          <a:pt x="6052" y="127"/>
                          <a:pt x="5138" y="1"/>
                          <a:pt x="43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9"/>
                  <p:cNvSpPr/>
                  <p:nvPr/>
                </p:nvSpPr>
                <p:spPr>
                  <a:xfrm>
                    <a:off x="7069114" y="2092355"/>
                    <a:ext cx="611615" cy="247488"/>
                  </a:xfrm>
                  <a:custGeom>
                    <a:rect b="b" l="l" r="r" t="t"/>
                    <a:pathLst>
                      <a:path extrusionOk="0" h="2281" w="5637">
                        <a:moveTo>
                          <a:pt x="5576" y="1"/>
                        </a:moveTo>
                        <a:cubicBezTo>
                          <a:pt x="5562" y="1"/>
                          <a:pt x="5549" y="6"/>
                          <a:pt x="5538" y="16"/>
                        </a:cubicBezTo>
                        <a:lnTo>
                          <a:pt x="5535" y="19"/>
                        </a:lnTo>
                        <a:cubicBezTo>
                          <a:pt x="5177" y="374"/>
                          <a:pt x="4766" y="678"/>
                          <a:pt x="4337" y="947"/>
                        </a:cubicBezTo>
                        <a:cubicBezTo>
                          <a:pt x="3905" y="1214"/>
                          <a:pt x="3453" y="1453"/>
                          <a:pt x="2977" y="1639"/>
                        </a:cubicBezTo>
                        <a:cubicBezTo>
                          <a:pt x="2505" y="1825"/>
                          <a:pt x="2019" y="1983"/>
                          <a:pt x="1519" y="2081"/>
                        </a:cubicBezTo>
                        <a:cubicBezTo>
                          <a:pt x="1270" y="2142"/>
                          <a:pt x="1017" y="2173"/>
                          <a:pt x="764" y="2210"/>
                        </a:cubicBezTo>
                        <a:cubicBezTo>
                          <a:pt x="639" y="2233"/>
                          <a:pt x="511" y="2236"/>
                          <a:pt x="385" y="2246"/>
                        </a:cubicBezTo>
                        <a:lnTo>
                          <a:pt x="5" y="2277"/>
                        </a:lnTo>
                        <a:cubicBezTo>
                          <a:pt x="1" y="2277"/>
                          <a:pt x="1" y="2277"/>
                          <a:pt x="1" y="2280"/>
                        </a:cubicBezTo>
                        <a:lnTo>
                          <a:pt x="5" y="2280"/>
                        </a:lnTo>
                        <a:lnTo>
                          <a:pt x="385" y="2260"/>
                        </a:lnTo>
                        <a:cubicBezTo>
                          <a:pt x="514" y="2250"/>
                          <a:pt x="642" y="2250"/>
                          <a:pt x="767" y="2226"/>
                        </a:cubicBezTo>
                        <a:cubicBezTo>
                          <a:pt x="1020" y="2193"/>
                          <a:pt x="1276" y="2169"/>
                          <a:pt x="1526" y="2112"/>
                        </a:cubicBezTo>
                        <a:cubicBezTo>
                          <a:pt x="2029" y="2020"/>
                          <a:pt x="2518" y="1869"/>
                          <a:pt x="2997" y="1690"/>
                        </a:cubicBezTo>
                        <a:cubicBezTo>
                          <a:pt x="3480" y="1511"/>
                          <a:pt x="3939" y="1282"/>
                          <a:pt x="4378" y="1018"/>
                        </a:cubicBezTo>
                        <a:cubicBezTo>
                          <a:pt x="4819" y="752"/>
                          <a:pt x="5238" y="455"/>
                          <a:pt x="5613" y="94"/>
                        </a:cubicBezTo>
                        <a:cubicBezTo>
                          <a:pt x="5636" y="73"/>
                          <a:pt x="5636" y="39"/>
                          <a:pt x="5613" y="16"/>
                        </a:cubicBezTo>
                        <a:cubicBezTo>
                          <a:pt x="5603" y="6"/>
                          <a:pt x="5589" y="1"/>
                          <a:pt x="55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8" name="Google Shape;2208;p49"/>
                <p:cNvSpPr/>
                <p:nvPr/>
              </p:nvSpPr>
              <p:spPr>
                <a:xfrm>
                  <a:off x="1017800" y="3655259"/>
                  <a:ext cx="210300" cy="210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9"/>
                <p:cNvSpPr/>
                <p:nvPr/>
              </p:nvSpPr>
              <p:spPr>
                <a:xfrm>
                  <a:off x="1705926" y="3527774"/>
                  <a:ext cx="210300" cy="210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0" name="Google Shape;2210;p49"/>
              <p:cNvSpPr/>
              <p:nvPr/>
            </p:nvSpPr>
            <p:spPr>
              <a:xfrm flipH="1" rot="-1125256">
                <a:off x="1655030" y="3908862"/>
                <a:ext cx="119235" cy="50955"/>
              </a:xfrm>
              <a:custGeom>
                <a:rect b="b" l="l" r="r" t="t"/>
                <a:pathLst>
                  <a:path extrusionOk="0" h="1503" w="3517">
                    <a:moveTo>
                      <a:pt x="3116" y="1"/>
                    </a:moveTo>
                    <a:cubicBezTo>
                      <a:pt x="1124" y="1"/>
                      <a:pt x="1" y="1502"/>
                      <a:pt x="1" y="1502"/>
                    </a:cubicBezTo>
                    <a:cubicBezTo>
                      <a:pt x="1502" y="810"/>
                      <a:pt x="3516" y="287"/>
                      <a:pt x="3516" y="287"/>
                    </a:cubicBezTo>
                    <a:cubicBezTo>
                      <a:pt x="3399" y="1"/>
                      <a:pt x="3116" y="1"/>
                      <a:pt x="31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9"/>
              <p:cNvSpPr/>
              <p:nvPr/>
            </p:nvSpPr>
            <p:spPr>
              <a:xfrm flipH="1" rot="-1125256">
                <a:off x="1477098" y="3940343"/>
                <a:ext cx="88113" cy="31902"/>
              </a:xfrm>
              <a:custGeom>
                <a:rect b="b" l="l" r="r" t="t"/>
                <a:pathLst>
                  <a:path extrusionOk="0" h="941" w="2599">
                    <a:moveTo>
                      <a:pt x="372" y="1"/>
                    </a:moveTo>
                    <a:cubicBezTo>
                      <a:pt x="253" y="1"/>
                      <a:pt x="129" y="7"/>
                      <a:pt x="0" y="20"/>
                    </a:cubicBezTo>
                    <a:lnTo>
                      <a:pt x="0" y="597"/>
                    </a:lnTo>
                    <a:cubicBezTo>
                      <a:pt x="0" y="597"/>
                      <a:pt x="83" y="594"/>
                      <a:pt x="223" y="594"/>
                    </a:cubicBezTo>
                    <a:cubicBezTo>
                      <a:pt x="709" y="594"/>
                      <a:pt x="1882" y="628"/>
                      <a:pt x="2598" y="941"/>
                    </a:cubicBezTo>
                    <a:cubicBezTo>
                      <a:pt x="2598" y="941"/>
                      <a:pt x="1858" y="1"/>
                      <a:pt x="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2" name="Google Shape;2212;p49"/>
            <p:cNvSpPr/>
            <p:nvPr/>
          </p:nvSpPr>
          <p:spPr>
            <a:xfrm>
              <a:off x="1696680" y="3984230"/>
              <a:ext cx="167635" cy="88173"/>
            </a:xfrm>
            <a:custGeom>
              <a:rect b="b" l="l" r="r" t="t"/>
              <a:pathLst>
                <a:path extrusionOk="0" h="7281" w="13837">
                  <a:moveTo>
                    <a:pt x="13382" y="0"/>
                  </a:moveTo>
                  <a:cubicBezTo>
                    <a:pt x="13370" y="0"/>
                    <a:pt x="13358" y="2"/>
                    <a:pt x="13347" y="5"/>
                  </a:cubicBezTo>
                  <a:cubicBezTo>
                    <a:pt x="13267" y="25"/>
                    <a:pt x="13216" y="108"/>
                    <a:pt x="13236" y="188"/>
                  </a:cubicBezTo>
                  <a:lnTo>
                    <a:pt x="13239" y="205"/>
                  </a:lnTo>
                  <a:cubicBezTo>
                    <a:pt x="13313" y="511"/>
                    <a:pt x="13379" y="822"/>
                    <a:pt x="13339" y="1119"/>
                  </a:cubicBezTo>
                  <a:cubicBezTo>
                    <a:pt x="13313" y="1415"/>
                    <a:pt x="13219" y="1695"/>
                    <a:pt x="13062" y="1935"/>
                  </a:cubicBezTo>
                  <a:cubicBezTo>
                    <a:pt x="12906" y="2175"/>
                    <a:pt x="12702" y="2386"/>
                    <a:pt x="12469" y="2562"/>
                  </a:cubicBezTo>
                  <a:cubicBezTo>
                    <a:pt x="12304" y="2684"/>
                    <a:pt x="12112" y="2801"/>
                    <a:pt x="11929" y="2888"/>
                  </a:cubicBezTo>
                  <a:lnTo>
                    <a:pt x="11929" y="2888"/>
                  </a:lnTo>
                  <a:cubicBezTo>
                    <a:pt x="10937" y="2394"/>
                    <a:pt x="9847" y="2052"/>
                    <a:pt x="8708" y="1932"/>
                  </a:cubicBezTo>
                  <a:cubicBezTo>
                    <a:pt x="8415" y="1899"/>
                    <a:pt x="8118" y="1883"/>
                    <a:pt x="7821" y="1883"/>
                  </a:cubicBezTo>
                  <a:cubicBezTo>
                    <a:pt x="6904" y="1883"/>
                    <a:pt x="5980" y="2039"/>
                    <a:pt x="5119" y="2359"/>
                  </a:cubicBezTo>
                  <a:cubicBezTo>
                    <a:pt x="3972" y="2772"/>
                    <a:pt x="2945" y="3460"/>
                    <a:pt x="2118" y="4300"/>
                  </a:cubicBezTo>
                  <a:cubicBezTo>
                    <a:pt x="1705" y="4720"/>
                    <a:pt x="1321" y="5160"/>
                    <a:pt x="991" y="5641"/>
                  </a:cubicBezTo>
                  <a:cubicBezTo>
                    <a:pt x="824" y="5877"/>
                    <a:pt x="671" y="6121"/>
                    <a:pt x="521" y="6364"/>
                  </a:cubicBezTo>
                  <a:lnTo>
                    <a:pt x="301" y="6724"/>
                  </a:lnTo>
                  <a:lnTo>
                    <a:pt x="194" y="6901"/>
                  </a:lnTo>
                  <a:lnTo>
                    <a:pt x="144" y="6977"/>
                  </a:lnTo>
                  <a:cubicBezTo>
                    <a:pt x="139" y="6980"/>
                    <a:pt x="131" y="6989"/>
                    <a:pt x="129" y="6993"/>
                  </a:cubicBezTo>
                  <a:lnTo>
                    <a:pt x="129" y="6993"/>
                  </a:lnTo>
                  <a:cubicBezTo>
                    <a:pt x="95" y="7001"/>
                    <a:pt x="65" y="7021"/>
                    <a:pt x="44" y="7051"/>
                  </a:cubicBezTo>
                  <a:cubicBezTo>
                    <a:pt x="1" y="7117"/>
                    <a:pt x="17" y="7208"/>
                    <a:pt x="84" y="7251"/>
                  </a:cubicBezTo>
                  <a:cubicBezTo>
                    <a:pt x="127" y="7273"/>
                    <a:pt x="162" y="7280"/>
                    <a:pt x="190" y="7280"/>
                  </a:cubicBezTo>
                  <a:cubicBezTo>
                    <a:pt x="248" y="7280"/>
                    <a:pt x="278" y="7250"/>
                    <a:pt x="294" y="7248"/>
                  </a:cubicBezTo>
                  <a:cubicBezTo>
                    <a:pt x="331" y="7228"/>
                    <a:pt x="341" y="7214"/>
                    <a:pt x="361" y="7197"/>
                  </a:cubicBezTo>
                  <a:lnTo>
                    <a:pt x="454" y="7117"/>
                  </a:lnTo>
                  <a:lnTo>
                    <a:pt x="608" y="6957"/>
                  </a:lnTo>
                  <a:lnTo>
                    <a:pt x="894" y="6644"/>
                  </a:lnTo>
                  <a:cubicBezTo>
                    <a:pt x="1085" y="6437"/>
                    <a:pt x="1274" y="6234"/>
                    <a:pt x="1471" y="6041"/>
                  </a:cubicBezTo>
                  <a:cubicBezTo>
                    <a:pt x="1865" y="5653"/>
                    <a:pt x="2262" y="5276"/>
                    <a:pt x="2692" y="4953"/>
                  </a:cubicBezTo>
                  <a:cubicBezTo>
                    <a:pt x="3555" y="4300"/>
                    <a:pt x="4496" y="3796"/>
                    <a:pt x="5496" y="3503"/>
                  </a:cubicBezTo>
                  <a:cubicBezTo>
                    <a:pt x="6240" y="3287"/>
                    <a:pt x="7009" y="3189"/>
                    <a:pt x="7783" y="3189"/>
                  </a:cubicBezTo>
                  <a:cubicBezTo>
                    <a:pt x="8050" y="3189"/>
                    <a:pt x="8317" y="3200"/>
                    <a:pt x="8585" y="3223"/>
                  </a:cubicBezTo>
                  <a:cubicBezTo>
                    <a:pt x="9631" y="3309"/>
                    <a:pt x="10681" y="3546"/>
                    <a:pt x="11732" y="3853"/>
                  </a:cubicBezTo>
                  <a:lnTo>
                    <a:pt x="11822" y="3880"/>
                  </a:lnTo>
                  <a:cubicBezTo>
                    <a:pt x="11857" y="3890"/>
                    <a:pt x="11893" y="3895"/>
                    <a:pt x="11928" y="3895"/>
                  </a:cubicBezTo>
                  <a:cubicBezTo>
                    <a:pt x="11989" y="3895"/>
                    <a:pt x="12049" y="3880"/>
                    <a:pt x="12106" y="3846"/>
                  </a:cubicBezTo>
                  <a:cubicBezTo>
                    <a:pt x="12466" y="3643"/>
                    <a:pt x="12733" y="3420"/>
                    <a:pt x="12999" y="3149"/>
                  </a:cubicBezTo>
                  <a:cubicBezTo>
                    <a:pt x="13256" y="2879"/>
                    <a:pt x="13473" y="2566"/>
                    <a:pt x="13623" y="2219"/>
                  </a:cubicBezTo>
                  <a:cubicBezTo>
                    <a:pt x="13776" y="1872"/>
                    <a:pt x="13836" y="1485"/>
                    <a:pt x="13803" y="1122"/>
                  </a:cubicBezTo>
                  <a:cubicBezTo>
                    <a:pt x="13790" y="748"/>
                    <a:pt x="13660" y="411"/>
                    <a:pt x="13523" y="94"/>
                  </a:cubicBezTo>
                  <a:cubicBezTo>
                    <a:pt x="13498" y="36"/>
                    <a:pt x="13442" y="0"/>
                    <a:pt x="13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9"/>
            <p:cNvSpPr/>
            <p:nvPr/>
          </p:nvSpPr>
          <p:spPr>
            <a:xfrm flipH="1" rot="-1411385">
              <a:off x="1371641" y="4032021"/>
              <a:ext cx="167624" cy="88170"/>
            </a:xfrm>
            <a:custGeom>
              <a:rect b="b" l="l" r="r" t="t"/>
              <a:pathLst>
                <a:path extrusionOk="0" h="7281" w="13837">
                  <a:moveTo>
                    <a:pt x="13382" y="0"/>
                  </a:moveTo>
                  <a:cubicBezTo>
                    <a:pt x="13370" y="0"/>
                    <a:pt x="13358" y="2"/>
                    <a:pt x="13347" y="5"/>
                  </a:cubicBezTo>
                  <a:cubicBezTo>
                    <a:pt x="13267" y="25"/>
                    <a:pt x="13216" y="108"/>
                    <a:pt x="13236" y="188"/>
                  </a:cubicBezTo>
                  <a:lnTo>
                    <a:pt x="13239" y="205"/>
                  </a:lnTo>
                  <a:cubicBezTo>
                    <a:pt x="13313" y="511"/>
                    <a:pt x="13379" y="822"/>
                    <a:pt x="13339" y="1119"/>
                  </a:cubicBezTo>
                  <a:cubicBezTo>
                    <a:pt x="13313" y="1415"/>
                    <a:pt x="13219" y="1695"/>
                    <a:pt x="13062" y="1935"/>
                  </a:cubicBezTo>
                  <a:cubicBezTo>
                    <a:pt x="12906" y="2175"/>
                    <a:pt x="12702" y="2386"/>
                    <a:pt x="12469" y="2562"/>
                  </a:cubicBezTo>
                  <a:cubicBezTo>
                    <a:pt x="12304" y="2684"/>
                    <a:pt x="12112" y="2801"/>
                    <a:pt x="11929" y="2888"/>
                  </a:cubicBezTo>
                  <a:lnTo>
                    <a:pt x="11929" y="2888"/>
                  </a:lnTo>
                  <a:cubicBezTo>
                    <a:pt x="10937" y="2394"/>
                    <a:pt x="9847" y="2052"/>
                    <a:pt x="8708" y="1932"/>
                  </a:cubicBezTo>
                  <a:cubicBezTo>
                    <a:pt x="8415" y="1899"/>
                    <a:pt x="8118" y="1883"/>
                    <a:pt x="7821" y="1883"/>
                  </a:cubicBezTo>
                  <a:cubicBezTo>
                    <a:pt x="6904" y="1883"/>
                    <a:pt x="5980" y="2039"/>
                    <a:pt x="5119" y="2359"/>
                  </a:cubicBezTo>
                  <a:cubicBezTo>
                    <a:pt x="3972" y="2772"/>
                    <a:pt x="2945" y="3460"/>
                    <a:pt x="2118" y="4300"/>
                  </a:cubicBezTo>
                  <a:cubicBezTo>
                    <a:pt x="1705" y="4720"/>
                    <a:pt x="1321" y="5160"/>
                    <a:pt x="991" y="5641"/>
                  </a:cubicBezTo>
                  <a:cubicBezTo>
                    <a:pt x="824" y="5877"/>
                    <a:pt x="671" y="6121"/>
                    <a:pt x="521" y="6364"/>
                  </a:cubicBezTo>
                  <a:lnTo>
                    <a:pt x="301" y="6724"/>
                  </a:lnTo>
                  <a:lnTo>
                    <a:pt x="194" y="6901"/>
                  </a:lnTo>
                  <a:lnTo>
                    <a:pt x="144" y="6977"/>
                  </a:lnTo>
                  <a:cubicBezTo>
                    <a:pt x="139" y="6980"/>
                    <a:pt x="131" y="6989"/>
                    <a:pt x="129" y="6993"/>
                  </a:cubicBezTo>
                  <a:lnTo>
                    <a:pt x="129" y="6993"/>
                  </a:lnTo>
                  <a:cubicBezTo>
                    <a:pt x="95" y="7001"/>
                    <a:pt x="65" y="7021"/>
                    <a:pt x="44" y="7051"/>
                  </a:cubicBezTo>
                  <a:cubicBezTo>
                    <a:pt x="1" y="7117"/>
                    <a:pt x="17" y="7208"/>
                    <a:pt x="84" y="7251"/>
                  </a:cubicBezTo>
                  <a:cubicBezTo>
                    <a:pt x="127" y="7273"/>
                    <a:pt x="162" y="7280"/>
                    <a:pt x="190" y="7280"/>
                  </a:cubicBezTo>
                  <a:cubicBezTo>
                    <a:pt x="248" y="7280"/>
                    <a:pt x="278" y="7250"/>
                    <a:pt x="294" y="7248"/>
                  </a:cubicBezTo>
                  <a:cubicBezTo>
                    <a:pt x="331" y="7228"/>
                    <a:pt x="341" y="7214"/>
                    <a:pt x="361" y="7197"/>
                  </a:cubicBezTo>
                  <a:lnTo>
                    <a:pt x="454" y="7117"/>
                  </a:lnTo>
                  <a:lnTo>
                    <a:pt x="608" y="6957"/>
                  </a:lnTo>
                  <a:lnTo>
                    <a:pt x="894" y="6644"/>
                  </a:lnTo>
                  <a:cubicBezTo>
                    <a:pt x="1085" y="6437"/>
                    <a:pt x="1274" y="6234"/>
                    <a:pt x="1471" y="6041"/>
                  </a:cubicBezTo>
                  <a:cubicBezTo>
                    <a:pt x="1865" y="5653"/>
                    <a:pt x="2262" y="5276"/>
                    <a:pt x="2692" y="4953"/>
                  </a:cubicBezTo>
                  <a:cubicBezTo>
                    <a:pt x="3555" y="4300"/>
                    <a:pt x="4496" y="3796"/>
                    <a:pt x="5496" y="3503"/>
                  </a:cubicBezTo>
                  <a:cubicBezTo>
                    <a:pt x="6240" y="3287"/>
                    <a:pt x="7009" y="3189"/>
                    <a:pt x="7783" y="3189"/>
                  </a:cubicBezTo>
                  <a:cubicBezTo>
                    <a:pt x="8050" y="3189"/>
                    <a:pt x="8317" y="3200"/>
                    <a:pt x="8585" y="3223"/>
                  </a:cubicBezTo>
                  <a:cubicBezTo>
                    <a:pt x="9631" y="3309"/>
                    <a:pt x="10681" y="3546"/>
                    <a:pt x="11732" y="3853"/>
                  </a:cubicBezTo>
                  <a:lnTo>
                    <a:pt x="11822" y="3880"/>
                  </a:lnTo>
                  <a:cubicBezTo>
                    <a:pt x="11857" y="3890"/>
                    <a:pt x="11893" y="3895"/>
                    <a:pt x="11928" y="3895"/>
                  </a:cubicBezTo>
                  <a:cubicBezTo>
                    <a:pt x="11989" y="3895"/>
                    <a:pt x="12049" y="3880"/>
                    <a:pt x="12106" y="3846"/>
                  </a:cubicBezTo>
                  <a:cubicBezTo>
                    <a:pt x="12466" y="3643"/>
                    <a:pt x="12733" y="3420"/>
                    <a:pt x="12999" y="3149"/>
                  </a:cubicBezTo>
                  <a:cubicBezTo>
                    <a:pt x="13256" y="2879"/>
                    <a:pt x="13473" y="2566"/>
                    <a:pt x="13623" y="2219"/>
                  </a:cubicBezTo>
                  <a:cubicBezTo>
                    <a:pt x="13776" y="1872"/>
                    <a:pt x="13836" y="1485"/>
                    <a:pt x="13803" y="1122"/>
                  </a:cubicBezTo>
                  <a:cubicBezTo>
                    <a:pt x="13790" y="748"/>
                    <a:pt x="13660" y="411"/>
                    <a:pt x="13523" y="94"/>
                  </a:cubicBezTo>
                  <a:cubicBezTo>
                    <a:pt x="13498" y="36"/>
                    <a:pt x="13442" y="0"/>
                    <a:pt x="133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217" name="Shape 2217"/>
        <p:cNvGrpSpPr/>
        <p:nvPr/>
      </p:nvGrpSpPr>
      <p:grpSpPr>
        <a:xfrm>
          <a:off x="0" y="0"/>
          <a:ext cx="0" cy="0"/>
          <a:chOff x="0" y="0"/>
          <a:chExt cx="0" cy="0"/>
        </a:xfrm>
      </p:grpSpPr>
      <p:sp>
        <p:nvSpPr>
          <p:cNvPr id="2218" name="Google Shape;2218;p50"/>
          <p:cNvSpPr txBox="1"/>
          <p:nvPr>
            <p:ph idx="1" type="subTitle"/>
          </p:nvPr>
        </p:nvSpPr>
        <p:spPr>
          <a:xfrm>
            <a:off x="2065900" y="1638000"/>
            <a:ext cx="3489300" cy="396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US"/>
              <a:t>earths is the Sun’s mass</a:t>
            </a:r>
            <a:endParaRPr/>
          </a:p>
        </p:txBody>
      </p:sp>
      <p:sp>
        <p:nvSpPr>
          <p:cNvPr id="2219" name="Google Shape;2219;p50"/>
          <p:cNvSpPr txBox="1"/>
          <p:nvPr>
            <p:ph idx="2" type="subTitle"/>
          </p:nvPr>
        </p:nvSpPr>
        <p:spPr>
          <a:xfrm>
            <a:off x="2065900" y="2833794"/>
            <a:ext cx="3489300" cy="396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US"/>
              <a:t>is Jupiter’s rotation period</a:t>
            </a:r>
            <a:endParaRPr/>
          </a:p>
        </p:txBody>
      </p:sp>
      <p:sp>
        <p:nvSpPr>
          <p:cNvPr id="2220" name="Google Shape;2220;p50"/>
          <p:cNvSpPr txBox="1"/>
          <p:nvPr>
            <p:ph idx="3" type="subTitle"/>
          </p:nvPr>
        </p:nvSpPr>
        <p:spPr>
          <a:xfrm>
            <a:off x="2065900" y="4045475"/>
            <a:ext cx="3489300" cy="396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US"/>
              <a:t>is the distance between the Earth and the Moon</a:t>
            </a:r>
            <a:endParaRPr/>
          </a:p>
        </p:txBody>
      </p:sp>
      <p:sp>
        <p:nvSpPr>
          <p:cNvPr id="2221" name="Google Shape;2221;p50"/>
          <p:cNvSpPr txBox="1"/>
          <p:nvPr>
            <p:ph type="title"/>
          </p:nvPr>
        </p:nvSpPr>
        <p:spPr>
          <a:xfrm>
            <a:off x="2065900" y="940200"/>
            <a:ext cx="3489300" cy="6978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US"/>
              <a:t>333,000.00</a:t>
            </a:r>
            <a:endParaRPr/>
          </a:p>
        </p:txBody>
      </p:sp>
      <p:sp>
        <p:nvSpPr>
          <p:cNvPr id="2222" name="Google Shape;2222;p50"/>
          <p:cNvSpPr txBox="1"/>
          <p:nvPr>
            <p:ph idx="4" type="title"/>
          </p:nvPr>
        </p:nvSpPr>
        <p:spPr>
          <a:xfrm>
            <a:off x="2065900" y="2151873"/>
            <a:ext cx="3489300" cy="6978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US"/>
              <a:t>24h 37m 23s</a:t>
            </a:r>
            <a:endParaRPr/>
          </a:p>
        </p:txBody>
      </p:sp>
      <p:sp>
        <p:nvSpPr>
          <p:cNvPr id="2223" name="Google Shape;2223;p50"/>
          <p:cNvSpPr txBox="1"/>
          <p:nvPr>
            <p:ph idx="5" type="title"/>
          </p:nvPr>
        </p:nvSpPr>
        <p:spPr>
          <a:xfrm>
            <a:off x="2065900" y="3347674"/>
            <a:ext cx="3489300" cy="6978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US"/>
              <a:t>386,000 km</a:t>
            </a:r>
            <a:endParaRPr/>
          </a:p>
        </p:txBody>
      </p:sp>
      <p:grpSp>
        <p:nvGrpSpPr>
          <p:cNvPr id="2224" name="Google Shape;2224;p50"/>
          <p:cNvGrpSpPr/>
          <p:nvPr/>
        </p:nvGrpSpPr>
        <p:grpSpPr>
          <a:xfrm>
            <a:off x="5781597" y="2186499"/>
            <a:ext cx="2358452" cy="3013958"/>
            <a:chOff x="5981701" y="1821427"/>
            <a:chExt cx="2644301" cy="3379256"/>
          </a:xfrm>
        </p:grpSpPr>
        <p:sp>
          <p:nvSpPr>
            <p:cNvPr id="2225" name="Google Shape;2225;p50"/>
            <p:cNvSpPr/>
            <p:nvPr/>
          </p:nvSpPr>
          <p:spPr>
            <a:xfrm>
              <a:off x="8138624" y="3802013"/>
              <a:ext cx="6293" cy="25389"/>
            </a:xfrm>
            <a:custGeom>
              <a:rect b="b" l="l" r="r" t="t"/>
              <a:pathLst>
                <a:path extrusionOk="0" h="234" w="58">
                  <a:moveTo>
                    <a:pt x="0" y="1"/>
                  </a:moveTo>
                  <a:lnTo>
                    <a:pt x="0" y="203"/>
                  </a:lnTo>
                  <a:lnTo>
                    <a:pt x="0" y="233"/>
                  </a:lnTo>
                  <a:lnTo>
                    <a:pt x="58" y="233"/>
                  </a:lnTo>
                  <a:lnTo>
                    <a:pt x="58" y="203"/>
                  </a:lnTo>
                  <a:lnTo>
                    <a:pt x="58" y="1"/>
                  </a:lnTo>
                  <a:close/>
                </a:path>
              </a:pathLst>
            </a:custGeom>
            <a:solidFill>
              <a:srgbClr val="C0D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0"/>
            <p:cNvSpPr/>
            <p:nvPr/>
          </p:nvSpPr>
          <p:spPr>
            <a:xfrm>
              <a:off x="8117466" y="3802013"/>
              <a:ext cx="6185" cy="25389"/>
            </a:xfrm>
            <a:custGeom>
              <a:rect b="b" l="l" r="r" t="t"/>
              <a:pathLst>
                <a:path extrusionOk="0" h="234" w="57">
                  <a:moveTo>
                    <a:pt x="0" y="1"/>
                  </a:moveTo>
                  <a:lnTo>
                    <a:pt x="0" y="203"/>
                  </a:lnTo>
                  <a:lnTo>
                    <a:pt x="0" y="233"/>
                  </a:lnTo>
                  <a:lnTo>
                    <a:pt x="57" y="233"/>
                  </a:lnTo>
                  <a:lnTo>
                    <a:pt x="57" y="203"/>
                  </a:lnTo>
                  <a:lnTo>
                    <a:pt x="57" y="1"/>
                  </a:lnTo>
                  <a:close/>
                </a:path>
              </a:pathLst>
            </a:custGeom>
            <a:solidFill>
              <a:srgbClr val="C0D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0"/>
            <p:cNvSpPr/>
            <p:nvPr/>
          </p:nvSpPr>
          <p:spPr>
            <a:xfrm>
              <a:off x="8096199" y="3802013"/>
              <a:ext cx="6293" cy="25389"/>
            </a:xfrm>
            <a:custGeom>
              <a:rect b="b" l="l" r="r" t="t"/>
              <a:pathLst>
                <a:path extrusionOk="0" h="234" w="58">
                  <a:moveTo>
                    <a:pt x="0" y="1"/>
                  </a:moveTo>
                  <a:lnTo>
                    <a:pt x="0" y="203"/>
                  </a:lnTo>
                  <a:lnTo>
                    <a:pt x="0" y="233"/>
                  </a:lnTo>
                  <a:lnTo>
                    <a:pt x="58" y="233"/>
                  </a:lnTo>
                  <a:lnTo>
                    <a:pt x="58" y="203"/>
                  </a:lnTo>
                  <a:lnTo>
                    <a:pt x="58" y="1"/>
                  </a:lnTo>
                  <a:close/>
                </a:path>
              </a:pathLst>
            </a:custGeom>
            <a:solidFill>
              <a:srgbClr val="C0D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0"/>
            <p:cNvSpPr/>
            <p:nvPr/>
          </p:nvSpPr>
          <p:spPr>
            <a:xfrm>
              <a:off x="8074499" y="3802013"/>
              <a:ext cx="6727" cy="25389"/>
            </a:xfrm>
            <a:custGeom>
              <a:rect b="b" l="l" r="r" t="t"/>
              <a:pathLst>
                <a:path extrusionOk="0" h="234" w="62">
                  <a:moveTo>
                    <a:pt x="1" y="1"/>
                  </a:moveTo>
                  <a:lnTo>
                    <a:pt x="1" y="203"/>
                  </a:lnTo>
                  <a:lnTo>
                    <a:pt x="1" y="233"/>
                  </a:lnTo>
                  <a:lnTo>
                    <a:pt x="62" y="233"/>
                  </a:lnTo>
                  <a:lnTo>
                    <a:pt x="62" y="203"/>
                  </a:lnTo>
                  <a:lnTo>
                    <a:pt x="62" y="1"/>
                  </a:lnTo>
                  <a:close/>
                </a:path>
              </a:pathLst>
            </a:custGeom>
            <a:solidFill>
              <a:srgbClr val="C0D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0"/>
            <p:cNvSpPr/>
            <p:nvPr/>
          </p:nvSpPr>
          <p:spPr>
            <a:xfrm>
              <a:off x="6189375" y="2563143"/>
              <a:ext cx="62279" cy="117831"/>
            </a:xfrm>
            <a:custGeom>
              <a:rect b="b" l="l" r="r" t="t"/>
              <a:pathLst>
                <a:path extrusionOk="0" h="1086" w="574">
                  <a:moveTo>
                    <a:pt x="349" y="1"/>
                  </a:moveTo>
                  <a:cubicBezTo>
                    <a:pt x="327" y="1"/>
                    <a:pt x="305" y="4"/>
                    <a:pt x="284" y="13"/>
                  </a:cubicBezTo>
                  <a:cubicBezTo>
                    <a:pt x="192" y="47"/>
                    <a:pt x="156" y="159"/>
                    <a:pt x="136" y="253"/>
                  </a:cubicBezTo>
                  <a:cubicBezTo>
                    <a:pt x="102" y="394"/>
                    <a:pt x="71" y="533"/>
                    <a:pt x="44" y="674"/>
                  </a:cubicBezTo>
                  <a:cubicBezTo>
                    <a:pt x="30" y="755"/>
                    <a:pt x="1" y="857"/>
                    <a:pt x="27" y="938"/>
                  </a:cubicBezTo>
                  <a:cubicBezTo>
                    <a:pt x="56" y="1033"/>
                    <a:pt x="147" y="1085"/>
                    <a:pt x="234" y="1085"/>
                  </a:cubicBezTo>
                  <a:cubicBezTo>
                    <a:pt x="314" y="1085"/>
                    <a:pt x="389" y="1041"/>
                    <a:pt x="409" y="944"/>
                  </a:cubicBezTo>
                  <a:cubicBezTo>
                    <a:pt x="460" y="715"/>
                    <a:pt x="507" y="486"/>
                    <a:pt x="554" y="256"/>
                  </a:cubicBezTo>
                  <a:cubicBezTo>
                    <a:pt x="564" y="209"/>
                    <a:pt x="574" y="162"/>
                    <a:pt x="567" y="111"/>
                  </a:cubicBezTo>
                  <a:cubicBezTo>
                    <a:pt x="567" y="98"/>
                    <a:pt x="564" y="81"/>
                    <a:pt x="554" y="67"/>
                  </a:cubicBezTo>
                  <a:cubicBezTo>
                    <a:pt x="541" y="50"/>
                    <a:pt x="513" y="40"/>
                    <a:pt x="493" y="33"/>
                  </a:cubicBezTo>
                  <a:cubicBezTo>
                    <a:pt x="447" y="17"/>
                    <a:pt x="398" y="1"/>
                    <a:pt x="3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0"/>
            <p:cNvSpPr/>
            <p:nvPr/>
          </p:nvSpPr>
          <p:spPr>
            <a:xfrm>
              <a:off x="5981701" y="2595368"/>
              <a:ext cx="267127" cy="485754"/>
            </a:xfrm>
            <a:custGeom>
              <a:rect b="b" l="l" r="r" t="t"/>
              <a:pathLst>
                <a:path extrusionOk="0" h="4477" w="2462">
                  <a:moveTo>
                    <a:pt x="1158" y="0"/>
                  </a:moveTo>
                  <a:cubicBezTo>
                    <a:pt x="992" y="0"/>
                    <a:pt x="826" y="49"/>
                    <a:pt x="703" y="161"/>
                  </a:cubicBezTo>
                  <a:cubicBezTo>
                    <a:pt x="572" y="279"/>
                    <a:pt x="507" y="455"/>
                    <a:pt x="446" y="624"/>
                  </a:cubicBezTo>
                  <a:cubicBezTo>
                    <a:pt x="339" y="927"/>
                    <a:pt x="228" y="1231"/>
                    <a:pt x="119" y="1535"/>
                  </a:cubicBezTo>
                  <a:cubicBezTo>
                    <a:pt x="69" y="1680"/>
                    <a:pt x="18" y="1825"/>
                    <a:pt x="11" y="1977"/>
                  </a:cubicBezTo>
                  <a:cubicBezTo>
                    <a:pt x="1" y="2294"/>
                    <a:pt x="190" y="2584"/>
                    <a:pt x="403" y="2821"/>
                  </a:cubicBezTo>
                  <a:cubicBezTo>
                    <a:pt x="616" y="3056"/>
                    <a:pt x="858" y="3276"/>
                    <a:pt x="997" y="3559"/>
                  </a:cubicBezTo>
                  <a:cubicBezTo>
                    <a:pt x="1105" y="3782"/>
                    <a:pt x="1030" y="4073"/>
                    <a:pt x="1135" y="4268"/>
                  </a:cubicBezTo>
                  <a:cubicBezTo>
                    <a:pt x="1215" y="4414"/>
                    <a:pt x="1419" y="4476"/>
                    <a:pt x="1600" y="4476"/>
                  </a:cubicBezTo>
                  <a:cubicBezTo>
                    <a:pt x="1670" y="4476"/>
                    <a:pt x="1736" y="4467"/>
                    <a:pt x="1790" y="4450"/>
                  </a:cubicBezTo>
                  <a:cubicBezTo>
                    <a:pt x="2056" y="4369"/>
                    <a:pt x="2255" y="4137"/>
                    <a:pt x="2349" y="3874"/>
                  </a:cubicBezTo>
                  <a:cubicBezTo>
                    <a:pt x="2444" y="3614"/>
                    <a:pt x="2444" y="3327"/>
                    <a:pt x="2414" y="3050"/>
                  </a:cubicBezTo>
                  <a:cubicBezTo>
                    <a:pt x="2366" y="2601"/>
                    <a:pt x="2235" y="2159"/>
                    <a:pt x="2036" y="1754"/>
                  </a:cubicBezTo>
                  <a:cubicBezTo>
                    <a:pt x="1949" y="1575"/>
                    <a:pt x="1840" y="1400"/>
                    <a:pt x="1796" y="1208"/>
                  </a:cubicBezTo>
                  <a:cubicBezTo>
                    <a:pt x="1750" y="991"/>
                    <a:pt x="1767" y="946"/>
                    <a:pt x="1846" y="946"/>
                  </a:cubicBezTo>
                  <a:cubicBezTo>
                    <a:pt x="1894" y="946"/>
                    <a:pt x="1965" y="963"/>
                    <a:pt x="2059" y="968"/>
                  </a:cubicBezTo>
                  <a:cubicBezTo>
                    <a:pt x="2064" y="968"/>
                    <a:pt x="2069" y="968"/>
                    <a:pt x="2073" y="968"/>
                  </a:cubicBezTo>
                  <a:cubicBezTo>
                    <a:pt x="2153" y="968"/>
                    <a:pt x="2234" y="941"/>
                    <a:pt x="2279" y="877"/>
                  </a:cubicBezTo>
                  <a:cubicBezTo>
                    <a:pt x="2461" y="614"/>
                    <a:pt x="2042" y="337"/>
                    <a:pt x="1863" y="236"/>
                  </a:cubicBezTo>
                  <a:cubicBezTo>
                    <a:pt x="1685" y="134"/>
                    <a:pt x="1493" y="40"/>
                    <a:pt x="1287" y="10"/>
                  </a:cubicBezTo>
                  <a:cubicBezTo>
                    <a:pt x="1244" y="3"/>
                    <a:pt x="1201" y="0"/>
                    <a:pt x="1158" y="0"/>
                  </a:cubicBezTo>
                  <a:close/>
                </a:path>
              </a:pathLst>
            </a:custGeom>
            <a:solidFill>
              <a:srgbClr val="E499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0"/>
            <p:cNvSpPr/>
            <p:nvPr/>
          </p:nvSpPr>
          <p:spPr>
            <a:xfrm>
              <a:off x="6136643" y="2650487"/>
              <a:ext cx="199314" cy="417942"/>
            </a:xfrm>
            <a:custGeom>
              <a:rect b="b" l="l" r="r" t="t"/>
              <a:pathLst>
                <a:path extrusionOk="0" h="3852" w="1837">
                  <a:moveTo>
                    <a:pt x="995" y="0"/>
                  </a:moveTo>
                  <a:cubicBezTo>
                    <a:pt x="970" y="0"/>
                    <a:pt x="945" y="4"/>
                    <a:pt x="921" y="11"/>
                  </a:cubicBezTo>
                  <a:cubicBezTo>
                    <a:pt x="672" y="95"/>
                    <a:pt x="571" y="396"/>
                    <a:pt x="568" y="659"/>
                  </a:cubicBezTo>
                  <a:cubicBezTo>
                    <a:pt x="568" y="922"/>
                    <a:pt x="628" y="1192"/>
                    <a:pt x="550" y="1442"/>
                  </a:cubicBezTo>
                  <a:cubicBezTo>
                    <a:pt x="476" y="1695"/>
                    <a:pt x="278" y="1891"/>
                    <a:pt x="180" y="2134"/>
                  </a:cubicBezTo>
                  <a:cubicBezTo>
                    <a:pt x="1" y="2579"/>
                    <a:pt x="189" y="3075"/>
                    <a:pt x="382" y="3517"/>
                  </a:cubicBezTo>
                  <a:cubicBezTo>
                    <a:pt x="449" y="3675"/>
                    <a:pt x="587" y="3852"/>
                    <a:pt x="728" y="3852"/>
                  </a:cubicBezTo>
                  <a:cubicBezTo>
                    <a:pt x="793" y="3852"/>
                    <a:pt x="858" y="3815"/>
                    <a:pt x="918" y="3723"/>
                  </a:cubicBezTo>
                  <a:cubicBezTo>
                    <a:pt x="996" y="3609"/>
                    <a:pt x="993" y="3436"/>
                    <a:pt x="1040" y="3308"/>
                  </a:cubicBezTo>
                  <a:cubicBezTo>
                    <a:pt x="1111" y="3119"/>
                    <a:pt x="1236" y="2953"/>
                    <a:pt x="1364" y="2799"/>
                  </a:cubicBezTo>
                  <a:cubicBezTo>
                    <a:pt x="1590" y="2522"/>
                    <a:pt x="1837" y="2188"/>
                    <a:pt x="1748" y="1840"/>
                  </a:cubicBezTo>
                  <a:cubicBezTo>
                    <a:pt x="1698" y="1631"/>
                    <a:pt x="1536" y="1472"/>
                    <a:pt x="1411" y="1297"/>
                  </a:cubicBezTo>
                  <a:cubicBezTo>
                    <a:pt x="1185" y="977"/>
                    <a:pt x="1080" y="572"/>
                    <a:pt x="1124" y="180"/>
                  </a:cubicBezTo>
                  <a:cubicBezTo>
                    <a:pt x="1128" y="139"/>
                    <a:pt x="1131" y="95"/>
                    <a:pt x="1114" y="58"/>
                  </a:cubicBezTo>
                  <a:cubicBezTo>
                    <a:pt x="1092" y="16"/>
                    <a:pt x="1044" y="0"/>
                    <a:pt x="995" y="0"/>
                  </a:cubicBezTo>
                  <a:close/>
                </a:path>
              </a:pathLst>
            </a:custGeom>
            <a:solidFill>
              <a:srgbClr val="E499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0"/>
            <p:cNvSpPr/>
            <p:nvPr/>
          </p:nvSpPr>
          <p:spPr>
            <a:xfrm>
              <a:off x="6055700" y="2630306"/>
              <a:ext cx="129766" cy="142569"/>
            </a:xfrm>
            <a:custGeom>
              <a:rect b="b" l="l" r="r" t="t"/>
              <a:pathLst>
                <a:path extrusionOk="0" h="1314" w="1196">
                  <a:moveTo>
                    <a:pt x="256" y="0"/>
                  </a:moveTo>
                  <a:cubicBezTo>
                    <a:pt x="243" y="0"/>
                    <a:pt x="231" y="7"/>
                    <a:pt x="223" y="18"/>
                  </a:cubicBezTo>
                  <a:cubicBezTo>
                    <a:pt x="214" y="38"/>
                    <a:pt x="223" y="59"/>
                    <a:pt x="240" y="69"/>
                  </a:cubicBezTo>
                  <a:cubicBezTo>
                    <a:pt x="389" y="147"/>
                    <a:pt x="521" y="251"/>
                    <a:pt x="662" y="373"/>
                  </a:cubicBezTo>
                  <a:cubicBezTo>
                    <a:pt x="764" y="457"/>
                    <a:pt x="848" y="528"/>
                    <a:pt x="918" y="613"/>
                  </a:cubicBezTo>
                  <a:cubicBezTo>
                    <a:pt x="1010" y="727"/>
                    <a:pt x="1074" y="865"/>
                    <a:pt x="1101" y="1007"/>
                  </a:cubicBezTo>
                  <a:cubicBezTo>
                    <a:pt x="1118" y="1099"/>
                    <a:pt x="1108" y="1163"/>
                    <a:pt x="1074" y="1200"/>
                  </a:cubicBezTo>
                  <a:cubicBezTo>
                    <a:pt x="1050" y="1226"/>
                    <a:pt x="1010" y="1240"/>
                    <a:pt x="968" y="1240"/>
                  </a:cubicBezTo>
                  <a:cubicBezTo>
                    <a:pt x="956" y="1240"/>
                    <a:pt x="944" y="1239"/>
                    <a:pt x="932" y="1236"/>
                  </a:cubicBezTo>
                  <a:cubicBezTo>
                    <a:pt x="885" y="1226"/>
                    <a:pt x="837" y="1203"/>
                    <a:pt x="781" y="1155"/>
                  </a:cubicBezTo>
                  <a:cubicBezTo>
                    <a:pt x="662" y="1065"/>
                    <a:pt x="564" y="943"/>
                    <a:pt x="470" y="828"/>
                  </a:cubicBezTo>
                  <a:cubicBezTo>
                    <a:pt x="351" y="680"/>
                    <a:pt x="227" y="532"/>
                    <a:pt x="61" y="430"/>
                  </a:cubicBezTo>
                  <a:cubicBezTo>
                    <a:pt x="55" y="425"/>
                    <a:pt x="48" y="423"/>
                    <a:pt x="41" y="423"/>
                  </a:cubicBezTo>
                  <a:cubicBezTo>
                    <a:pt x="29" y="423"/>
                    <a:pt x="17" y="429"/>
                    <a:pt x="11" y="440"/>
                  </a:cubicBezTo>
                  <a:cubicBezTo>
                    <a:pt x="1" y="457"/>
                    <a:pt x="4" y="481"/>
                    <a:pt x="21" y="491"/>
                  </a:cubicBezTo>
                  <a:cubicBezTo>
                    <a:pt x="176" y="585"/>
                    <a:pt x="291" y="727"/>
                    <a:pt x="412" y="876"/>
                  </a:cubicBezTo>
                  <a:cubicBezTo>
                    <a:pt x="510" y="993"/>
                    <a:pt x="611" y="1119"/>
                    <a:pt x="733" y="1216"/>
                  </a:cubicBezTo>
                  <a:cubicBezTo>
                    <a:pt x="781" y="1250"/>
                    <a:pt x="841" y="1294"/>
                    <a:pt x="918" y="1311"/>
                  </a:cubicBezTo>
                  <a:cubicBezTo>
                    <a:pt x="935" y="1314"/>
                    <a:pt x="952" y="1314"/>
                    <a:pt x="969" y="1314"/>
                  </a:cubicBezTo>
                  <a:cubicBezTo>
                    <a:pt x="1033" y="1314"/>
                    <a:pt x="1091" y="1290"/>
                    <a:pt x="1128" y="1250"/>
                  </a:cubicBezTo>
                  <a:cubicBezTo>
                    <a:pt x="1178" y="1192"/>
                    <a:pt x="1195" y="1108"/>
                    <a:pt x="1175" y="993"/>
                  </a:cubicBezTo>
                  <a:cubicBezTo>
                    <a:pt x="1145" y="839"/>
                    <a:pt x="1077" y="690"/>
                    <a:pt x="976" y="568"/>
                  </a:cubicBezTo>
                  <a:cubicBezTo>
                    <a:pt x="895" y="467"/>
                    <a:pt x="794" y="383"/>
                    <a:pt x="709" y="315"/>
                  </a:cubicBezTo>
                  <a:cubicBezTo>
                    <a:pt x="564" y="194"/>
                    <a:pt x="429" y="86"/>
                    <a:pt x="274" y="5"/>
                  </a:cubicBezTo>
                  <a:cubicBezTo>
                    <a:pt x="269" y="2"/>
                    <a:pt x="263" y="0"/>
                    <a:pt x="256" y="0"/>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0"/>
            <p:cNvSpPr/>
            <p:nvPr/>
          </p:nvSpPr>
          <p:spPr>
            <a:xfrm>
              <a:off x="6029008" y="2749549"/>
              <a:ext cx="129332" cy="90381"/>
            </a:xfrm>
            <a:custGeom>
              <a:rect b="b" l="l" r="r" t="t"/>
              <a:pathLst>
                <a:path extrusionOk="0" h="833" w="1192">
                  <a:moveTo>
                    <a:pt x="43" y="0"/>
                  </a:moveTo>
                  <a:cubicBezTo>
                    <a:pt x="28" y="0"/>
                    <a:pt x="13" y="10"/>
                    <a:pt x="7" y="26"/>
                  </a:cubicBezTo>
                  <a:cubicBezTo>
                    <a:pt x="1" y="46"/>
                    <a:pt x="10" y="67"/>
                    <a:pt x="31" y="73"/>
                  </a:cubicBezTo>
                  <a:cubicBezTo>
                    <a:pt x="142" y="114"/>
                    <a:pt x="244" y="178"/>
                    <a:pt x="324" y="266"/>
                  </a:cubicBezTo>
                  <a:cubicBezTo>
                    <a:pt x="379" y="323"/>
                    <a:pt x="422" y="391"/>
                    <a:pt x="469" y="461"/>
                  </a:cubicBezTo>
                  <a:cubicBezTo>
                    <a:pt x="493" y="495"/>
                    <a:pt x="516" y="529"/>
                    <a:pt x="541" y="566"/>
                  </a:cubicBezTo>
                  <a:cubicBezTo>
                    <a:pt x="638" y="698"/>
                    <a:pt x="736" y="779"/>
                    <a:pt x="840" y="816"/>
                  </a:cubicBezTo>
                  <a:cubicBezTo>
                    <a:pt x="874" y="826"/>
                    <a:pt x="908" y="833"/>
                    <a:pt x="946" y="833"/>
                  </a:cubicBezTo>
                  <a:cubicBezTo>
                    <a:pt x="1006" y="833"/>
                    <a:pt x="1067" y="816"/>
                    <a:pt x="1108" y="765"/>
                  </a:cubicBezTo>
                  <a:cubicBezTo>
                    <a:pt x="1138" y="728"/>
                    <a:pt x="1148" y="681"/>
                    <a:pt x="1155" y="651"/>
                  </a:cubicBezTo>
                  <a:cubicBezTo>
                    <a:pt x="1192" y="465"/>
                    <a:pt x="1138" y="259"/>
                    <a:pt x="1002" y="67"/>
                  </a:cubicBezTo>
                  <a:cubicBezTo>
                    <a:pt x="994" y="56"/>
                    <a:pt x="982" y="49"/>
                    <a:pt x="970" y="49"/>
                  </a:cubicBezTo>
                  <a:cubicBezTo>
                    <a:pt x="963" y="49"/>
                    <a:pt x="957" y="52"/>
                    <a:pt x="952" y="56"/>
                  </a:cubicBezTo>
                  <a:cubicBezTo>
                    <a:pt x="935" y="67"/>
                    <a:pt x="929" y="90"/>
                    <a:pt x="942" y="107"/>
                  </a:cubicBezTo>
                  <a:cubicBezTo>
                    <a:pt x="1013" y="208"/>
                    <a:pt x="1128" y="414"/>
                    <a:pt x="1083" y="637"/>
                  </a:cubicBezTo>
                  <a:cubicBezTo>
                    <a:pt x="1074" y="674"/>
                    <a:pt x="1063" y="701"/>
                    <a:pt x="1050" y="718"/>
                  </a:cubicBezTo>
                  <a:cubicBezTo>
                    <a:pt x="1026" y="746"/>
                    <a:pt x="986" y="757"/>
                    <a:pt x="946" y="757"/>
                  </a:cubicBezTo>
                  <a:cubicBezTo>
                    <a:pt x="919" y="757"/>
                    <a:pt x="892" y="753"/>
                    <a:pt x="868" y="745"/>
                  </a:cubicBezTo>
                  <a:cubicBezTo>
                    <a:pt x="773" y="715"/>
                    <a:pt x="689" y="640"/>
                    <a:pt x="601" y="522"/>
                  </a:cubicBezTo>
                  <a:cubicBezTo>
                    <a:pt x="577" y="489"/>
                    <a:pt x="554" y="455"/>
                    <a:pt x="530" y="421"/>
                  </a:cubicBezTo>
                  <a:cubicBezTo>
                    <a:pt x="486" y="350"/>
                    <a:pt x="435" y="279"/>
                    <a:pt x="379" y="215"/>
                  </a:cubicBezTo>
                  <a:cubicBezTo>
                    <a:pt x="290" y="121"/>
                    <a:pt x="180" y="46"/>
                    <a:pt x="55" y="3"/>
                  </a:cubicBezTo>
                  <a:cubicBezTo>
                    <a:pt x="51" y="1"/>
                    <a:pt x="47" y="0"/>
                    <a:pt x="43" y="0"/>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0"/>
            <p:cNvSpPr/>
            <p:nvPr/>
          </p:nvSpPr>
          <p:spPr>
            <a:xfrm>
              <a:off x="6163009" y="2777759"/>
              <a:ext cx="45136" cy="159169"/>
            </a:xfrm>
            <a:custGeom>
              <a:rect b="b" l="l" r="r" t="t"/>
              <a:pathLst>
                <a:path extrusionOk="0" h="1467" w="416">
                  <a:moveTo>
                    <a:pt x="372" y="0"/>
                  </a:moveTo>
                  <a:cubicBezTo>
                    <a:pt x="357" y="0"/>
                    <a:pt x="343" y="10"/>
                    <a:pt x="338" y="26"/>
                  </a:cubicBezTo>
                  <a:cubicBezTo>
                    <a:pt x="314" y="97"/>
                    <a:pt x="278" y="161"/>
                    <a:pt x="237" y="232"/>
                  </a:cubicBezTo>
                  <a:cubicBezTo>
                    <a:pt x="217" y="266"/>
                    <a:pt x="197" y="302"/>
                    <a:pt x="176" y="340"/>
                  </a:cubicBezTo>
                  <a:cubicBezTo>
                    <a:pt x="1" y="681"/>
                    <a:pt x="4" y="1106"/>
                    <a:pt x="180" y="1450"/>
                  </a:cubicBezTo>
                  <a:cubicBezTo>
                    <a:pt x="186" y="1460"/>
                    <a:pt x="200" y="1467"/>
                    <a:pt x="213" y="1467"/>
                  </a:cubicBezTo>
                  <a:cubicBezTo>
                    <a:pt x="220" y="1467"/>
                    <a:pt x="223" y="1467"/>
                    <a:pt x="230" y="1464"/>
                  </a:cubicBezTo>
                  <a:cubicBezTo>
                    <a:pt x="247" y="1453"/>
                    <a:pt x="253" y="1433"/>
                    <a:pt x="247" y="1416"/>
                  </a:cubicBezTo>
                  <a:cubicBezTo>
                    <a:pt x="78" y="1092"/>
                    <a:pt x="78" y="694"/>
                    <a:pt x="244" y="374"/>
                  </a:cubicBezTo>
                  <a:cubicBezTo>
                    <a:pt x="261" y="336"/>
                    <a:pt x="281" y="302"/>
                    <a:pt x="301" y="269"/>
                  </a:cubicBezTo>
                  <a:cubicBezTo>
                    <a:pt x="342" y="198"/>
                    <a:pt x="382" y="127"/>
                    <a:pt x="409" y="50"/>
                  </a:cubicBezTo>
                  <a:cubicBezTo>
                    <a:pt x="415" y="29"/>
                    <a:pt x="405" y="9"/>
                    <a:pt x="385" y="3"/>
                  </a:cubicBezTo>
                  <a:cubicBezTo>
                    <a:pt x="381" y="1"/>
                    <a:pt x="377" y="0"/>
                    <a:pt x="372" y="0"/>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0"/>
            <p:cNvSpPr/>
            <p:nvPr/>
          </p:nvSpPr>
          <p:spPr>
            <a:xfrm>
              <a:off x="6010346" y="2812371"/>
              <a:ext cx="104051" cy="94178"/>
            </a:xfrm>
            <a:custGeom>
              <a:rect b="b" l="l" r="r" t="t"/>
              <a:pathLst>
                <a:path extrusionOk="0" h="868" w="959">
                  <a:moveTo>
                    <a:pt x="38" y="1"/>
                  </a:moveTo>
                  <a:cubicBezTo>
                    <a:pt x="29" y="1"/>
                    <a:pt x="20" y="4"/>
                    <a:pt x="14" y="11"/>
                  </a:cubicBezTo>
                  <a:cubicBezTo>
                    <a:pt x="0" y="28"/>
                    <a:pt x="0" y="51"/>
                    <a:pt x="14" y="64"/>
                  </a:cubicBezTo>
                  <a:cubicBezTo>
                    <a:pt x="132" y="183"/>
                    <a:pt x="254" y="307"/>
                    <a:pt x="328" y="460"/>
                  </a:cubicBezTo>
                  <a:cubicBezTo>
                    <a:pt x="341" y="490"/>
                    <a:pt x="355" y="520"/>
                    <a:pt x="364" y="554"/>
                  </a:cubicBezTo>
                  <a:cubicBezTo>
                    <a:pt x="392" y="615"/>
                    <a:pt x="419" y="679"/>
                    <a:pt x="459" y="737"/>
                  </a:cubicBezTo>
                  <a:cubicBezTo>
                    <a:pt x="510" y="807"/>
                    <a:pt x="598" y="868"/>
                    <a:pt x="688" y="868"/>
                  </a:cubicBezTo>
                  <a:cubicBezTo>
                    <a:pt x="713" y="868"/>
                    <a:pt x="736" y="864"/>
                    <a:pt x="760" y="854"/>
                  </a:cubicBezTo>
                  <a:cubicBezTo>
                    <a:pt x="847" y="824"/>
                    <a:pt x="908" y="729"/>
                    <a:pt x="931" y="591"/>
                  </a:cubicBezTo>
                  <a:cubicBezTo>
                    <a:pt x="959" y="413"/>
                    <a:pt x="939" y="230"/>
                    <a:pt x="871" y="64"/>
                  </a:cubicBezTo>
                  <a:cubicBezTo>
                    <a:pt x="865" y="51"/>
                    <a:pt x="852" y="42"/>
                    <a:pt x="836" y="42"/>
                  </a:cubicBezTo>
                  <a:cubicBezTo>
                    <a:pt x="832" y="42"/>
                    <a:pt x="828" y="43"/>
                    <a:pt x="824" y="44"/>
                  </a:cubicBezTo>
                  <a:cubicBezTo>
                    <a:pt x="803" y="51"/>
                    <a:pt x="797" y="75"/>
                    <a:pt x="803" y="92"/>
                  </a:cubicBezTo>
                  <a:cubicBezTo>
                    <a:pt x="864" y="247"/>
                    <a:pt x="884" y="416"/>
                    <a:pt x="858" y="578"/>
                  </a:cubicBezTo>
                  <a:cubicBezTo>
                    <a:pt x="847" y="642"/>
                    <a:pt x="820" y="757"/>
                    <a:pt x="733" y="787"/>
                  </a:cubicBezTo>
                  <a:cubicBezTo>
                    <a:pt x="720" y="792"/>
                    <a:pt x="706" y="794"/>
                    <a:pt x="691" y="794"/>
                  </a:cubicBezTo>
                  <a:cubicBezTo>
                    <a:pt x="627" y="794"/>
                    <a:pt x="558" y="748"/>
                    <a:pt x="520" y="692"/>
                  </a:cubicBezTo>
                  <a:cubicBezTo>
                    <a:pt x="483" y="642"/>
                    <a:pt x="459" y="584"/>
                    <a:pt x="436" y="524"/>
                  </a:cubicBezTo>
                  <a:cubicBezTo>
                    <a:pt x="422" y="494"/>
                    <a:pt x="409" y="460"/>
                    <a:pt x="392" y="429"/>
                  </a:cubicBezTo>
                  <a:cubicBezTo>
                    <a:pt x="314" y="267"/>
                    <a:pt x="182" y="132"/>
                    <a:pt x="65" y="14"/>
                  </a:cubicBezTo>
                  <a:cubicBezTo>
                    <a:pt x="58" y="5"/>
                    <a:pt x="48" y="1"/>
                    <a:pt x="38" y="1"/>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0"/>
            <p:cNvSpPr/>
            <p:nvPr/>
          </p:nvSpPr>
          <p:spPr>
            <a:xfrm>
              <a:off x="6143587" y="2654285"/>
              <a:ext cx="96782" cy="48825"/>
            </a:xfrm>
            <a:custGeom>
              <a:rect b="b" l="l" r="r" t="t"/>
              <a:pathLst>
                <a:path extrusionOk="0" h="450" w="892">
                  <a:moveTo>
                    <a:pt x="768" y="0"/>
                  </a:moveTo>
                  <a:cubicBezTo>
                    <a:pt x="767" y="0"/>
                    <a:pt x="765" y="1"/>
                    <a:pt x="763" y="3"/>
                  </a:cubicBezTo>
                  <a:cubicBezTo>
                    <a:pt x="756" y="3"/>
                    <a:pt x="753" y="10"/>
                    <a:pt x="756" y="17"/>
                  </a:cubicBezTo>
                  <a:cubicBezTo>
                    <a:pt x="793" y="101"/>
                    <a:pt x="821" y="192"/>
                    <a:pt x="787" y="266"/>
                  </a:cubicBezTo>
                  <a:cubicBezTo>
                    <a:pt x="760" y="337"/>
                    <a:pt x="669" y="358"/>
                    <a:pt x="578" y="364"/>
                  </a:cubicBezTo>
                  <a:cubicBezTo>
                    <a:pt x="554" y="366"/>
                    <a:pt x="530" y="368"/>
                    <a:pt x="505" y="368"/>
                  </a:cubicBezTo>
                  <a:cubicBezTo>
                    <a:pt x="350" y="368"/>
                    <a:pt x="193" y="321"/>
                    <a:pt x="61" y="236"/>
                  </a:cubicBezTo>
                  <a:cubicBezTo>
                    <a:pt x="55" y="232"/>
                    <a:pt x="48" y="230"/>
                    <a:pt x="42" y="230"/>
                  </a:cubicBezTo>
                  <a:cubicBezTo>
                    <a:pt x="30" y="230"/>
                    <a:pt x="19" y="236"/>
                    <a:pt x="11" y="246"/>
                  </a:cubicBezTo>
                  <a:cubicBezTo>
                    <a:pt x="1" y="263"/>
                    <a:pt x="4" y="283"/>
                    <a:pt x="21" y="297"/>
                  </a:cubicBezTo>
                  <a:cubicBezTo>
                    <a:pt x="160" y="396"/>
                    <a:pt x="332" y="449"/>
                    <a:pt x="504" y="449"/>
                  </a:cubicBezTo>
                  <a:cubicBezTo>
                    <a:pt x="532" y="449"/>
                    <a:pt x="560" y="448"/>
                    <a:pt x="588" y="445"/>
                  </a:cubicBezTo>
                  <a:cubicBezTo>
                    <a:pt x="635" y="439"/>
                    <a:pt x="686" y="432"/>
                    <a:pt x="736" y="412"/>
                  </a:cubicBezTo>
                  <a:cubicBezTo>
                    <a:pt x="787" y="392"/>
                    <a:pt x="837" y="347"/>
                    <a:pt x="854" y="294"/>
                  </a:cubicBezTo>
                  <a:cubicBezTo>
                    <a:pt x="891" y="182"/>
                    <a:pt x="837" y="74"/>
                    <a:pt x="773" y="3"/>
                  </a:cubicBezTo>
                  <a:cubicBezTo>
                    <a:pt x="772" y="1"/>
                    <a:pt x="770" y="0"/>
                    <a:pt x="768" y="0"/>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0"/>
            <p:cNvSpPr/>
            <p:nvPr/>
          </p:nvSpPr>
          <p:spPr>
            <a:xfrm>
              <a:off x="6032698" y="3011255"/>
              <a:ext cx="256711" cy="155697"/>
            </a:xfrm>
            <a:custGeom>
              <a:rect b="b" l="l" r="r" t="t"/>
              <a:pathLst>
                <a:path extrusionOk="0" h="1435" w="2366">
                  <a:moveTo>
                    <a:pt x="1073" y="0"/>
                  </a:moveTo>
                  <a:cubicBezTo>
                    <a:pt x="403" y="0"/>
                    <a:pt x="7" y="206"/>
                    <a:pt x="7" y="206"/>
                  </a:cubicBezTo>
                  <a:cubicBezTo>
                    <a:pt x="1" y="617"/>
                    <a:pt x="7" y="1019"/>
                    <a:pt x="24" y="1404"/>
                  </a:cubicBezTo>
                  <a:cubicBezTo>
                    <a:pt x="282" y="1354"/>
                    <a:pt x="701" y="1293"/>
                    <a:pt x="1185" y="1293"/>
                  </a:cubicBezTo>
                  <a:cubicBezTo>
                    <a:pt x="1556" y="1293"/>
                    <a:pt x="1964" y="1329"/>
                    <a:pt x="2365" y="1434"/>
                  </a:cubicBezTo>
                  <a:cubicBezTo>
                    <a:pt x="2345" y="1022"/>
                    <a:pt x="2339" y="617"/>
                    <a:pt x="2345" y="232"/>
                  </a:cubicBezTo>
                  <a:cubicBezTo>
                    <a:pt x="1857" y="58"/>
                    <a:pt x="1427" y="0"/>
                    <a:pt x="1073" y="0"/>
                  </a:cubicBezTo>
                  <a:close/>
                </a:path>
              </a:pathLst>
            </a:custGeom>
            <a:solidFill>
              <a:srgbClr val="CD8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0"/>
            <p:cNvSpPr/>
            <p:nvPr/>
          </p:nvSpPr>
          <p:spPr>
            <a:xfrm>
              <a:off x="6920900" y="3503743"/>
              <a:ext cx="1209015" cy="1696940"/>
            </a:xfrm>
            <a:custGeom>
              <a:rect b="b" l="l" r="r" t="t"/>
              <a:pathLst>
                <a:path extrusionOk="0" h="15640" w="11143">
                  <a:moveTo>
                    <a:pt x="3946" y="1"/>
                  </a:moveTo>
                  <a:cubicBezTo>
                    <a:pt x="3755" y="1"/>
                    <a:pt x="3301" y="58"/>
                    <a:pt x="2905" y="546"/>
                  </a:cubicBezTo>
                  <a:cubicBezTo>
                    <a:pt x="2390" y="1180"/>
                    <a:pt x="0" y="4463"/>
                    <a:pt x="162" y="5837"/>
                  </a:cubicBezTo>
                  <a:cubicBezTo>
                    <a:pt x="321" y="7210"/>
                    <a:pt x="2011" y="10730"/>
                    <a:pt x="1832" y="15127"/>
                  </a:cubicBezTo>
                  <a:cubicBezTo>
                    <a:pt x="1832" y="15127"/>
                    <a:pt x="3762" y="15639"/>
                    <a:pt x="6133" y="15639"/>
                  </a:cubicBezTo>
                  <a:cubicBezTo>
                    <a:pt x="6929" y="15639"/>
                    <a:pt x="7775" y="15581"/>
                    <a:pt x="8615" y="15427"/>
                  </a:cubicBezTo>
                  <a:cubicBezTo>
                    <a:pt x="8615" y="15427"/>
                    <a:pt x="10029" y="5617"/>
                    <a:pt x="10586" y="4184"/>
                  </a:cubicBezTo>
                  <a:cubicBezTo>
                    <a:pt x="11142" y="2753"/>
                    <a:pt x="10667" y="847"/>
                    <a:pt x="9114" y="546"/>
                  </a:cubicBezTo>
                  <a:cubicBezTo>
                    <a:pt x="9114" y="546"/>
                    <a:pt x="6230" y="26"/>
                    <a:pt x="4039" y="6"/>
                  </a:cubicBezTo>
                  <a:cubicBezTo>
                    <a:pt x="4039" y="6"/>
                    <a:pt x="4005" y="1"/>
                    <a:pt x="3946" y="1"/>
                  </a:cubicBezTo>
                  <a:close/>
                </a:path>
              </a:pathLst>
            </a:custGeom>
            <a:solidFill>
              <a:srgbClr val="F8F0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0"/>
            <p:cNvSpPr/>
            <p:nvPr/>
          </p:nvSpPr>
          <p:spPr>
            <a:xfrm>
              <a:off x="7391367" y="3060948"/>
              <a:ext cx="370636" cy="918019"/>
            </a:xfrm>
            <a:custGeom>
              <a:rect b="b" l="l" r="r" t="t"/>
              <a:pathLst>
                <a:path extrusionOk="0" h="8461" w="3416">
                  <a:moveTo>
                    <a:pt x="2639" y="0"/>
                  </a:moveTo>
                  <a:lnTo>
                    <a:pt x="952" y="237"/>
                  </a:lnTo>
                  <a:lnTo>
                    <a:pt x="952" y="4127"/>
                  </a:lnTo>
                  <a:lnTo>
                    <a:pt x="351" y="4097"/>
                  </a:lnTo>
                  <a:cubicBezTo>
                    <a:pt x="0" y="4263"/>
                    <a:pt x="88" y="7624"/>
                    <a:pt x="132" y="8460"/>
                  </a:cubicBezTo>
                  <a:cubicBezTo>
                    <a:pt x="132" y="8460"/>
                    <a:pt x="2659" y="6105"/>
                    <a:pt x="3415" y="4408"/>
                  </a:cubicBezTo>
                  <a:cubicBezTo>
                    <a:pt x="3415" y="4408"/>
                    <a:pt x="2609" y="4310"/>
                    <a:pt x="2619" y="4300"/>
                  </a:cubicBezTo>
                  <a:lnTo>
                    <a:pt x="2639" y="0"/>
                  </a:lnTo>
                  <a:close/>
                </a:path>
              </a:pathLst>
            </a:custGeom>
            <a:solidFill>
              <a:srgbClr val="D78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0"/>
            <p:cNvSpPr/>
            <p:nvPr/>
          </p:nvSpPr>
          <p:spPr>
            <a:xfrm>
              <a:off x="7978257" y="1821427"/>
              <a:ext cx="647745" cy="803117"/>
            </a:xfrm>
            <a:custGeom>
              <a:rect b="b" l="l" r="r" t="t"/>
              <a:pathLst>
                <a:path extrusionOk="0" h="7402" w="5970">
                  <a:moveTo>
                    <a:pt x="2614" y="1"/>
                  </a:moveTo>
                  <a:cubicBezTo>
                    <a:pt x="1967" y="1"/>
                    <a:pt x="1319" y="261"/>
                    <a:pt x="868" y="728"/>
                  </a:cubicBezTo>
                  <a:cubicBezTo>
                    <a:pt x="230" y="1390"/>
                    <a:pt x="0" y="2419"/>
                    <a:pt x="105" y="3316"/>
                  </a:cubicBezTo>
                  <a:cubicBezTo>
                    <a:pt x="200" y="4146"/>
                    <a:pt x="368" y="5091"/>
                    <a:pt x="749" y="5836"/>
                  </a:cubicBezTo>
                  <a:cubicBezTo>
                    <a:pt x="1145" y="6610"/>
                    <a:pt x="1866" y="7328"/>
                    <a:pt x="2761" y="7392"/>
                  </a:cubicBezTo>
                  <a:cubicBezTo>
                    <a:pt x="2852" y="7399"/>
                    <a:pt x="2943" y="7402"/>
                    <a:pt x="3034" y="7402"/>
                  </a:cubicBezTo>
                  <a:cubicBezTo>
                    <a:pt x="3868" y="7402"/>
                    <a:pt x="4694" y="7130"/>
                    <a:pt x="5244" y="6461"/>
                  </a:cubicBezTo>
                  <a:cubicBezTo>
                    <a:pt x="5818" y="5769"/>
                    <a:pt x="5970" y="4808"/>
                    <a:pt x="5845" y="3917"/>
                  </a:cubicBezTo>
                  <a:cubicBezTo>
                    <a:pt x="5632" y="2391"/>
                    <a:pt x="4816" y="479"/>
                    <a:pt x="3166" y="66"/>
                  </a:cubicBezTo>
                  <a:cubicBezTo>
                    <a:pt x="2985" y="22"/>
                    <a:pt x="2800" y="1"/>
                    <a:pt x="2614" y="1"/>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0"/>
            <p:cNvSpPr/>
            <p:nvPr/>
          </p:nvSpPr>
          <p:spPr>
            <a:xfrm>
              <a:off x="6825743" y="1961937"/>
              <a:ext cx="1403013" cy="1320554"/>
            </a:xfrm>
            <a:custGeom>
              <a:rect b="b" l="l" r="r" t="t"/>
              <a:pathLst>
                <a:path extrusionOk="0" h="12171" w="12931">
                  <a:moveTo>
                    <a:pt x="5312" y="1"/>
                  </a:moveTo>
                  <a:cubicBezTo>
                    <a:pt x="4618" y="1"/>
                    <a:pt x="3912" y="79"/>
                    <a:pt x="3344" y="462"/>
                  </a:cubicBezTo>
                  <a:cubicBezTo>
                    <a:pt x="2851" y="789"/>
                    <a:pt x="2524" y="1302"/>
                    <a:pt x="2214" y="1805"/>
                  </a:cubicBezTo>
                  <a:cubicBezTo>
                    <a:pt x="1312" y="3266"/>
                    <a:pt x="435" y="4809"/>
                    <a:pt x="219" y="6513"/>
                  </a:cubicBezTo>
                  <a:cubicBezTo>
                    <a:pt x="0" y="8217"/>
                    <a:pt x="594" y="10133"/>
                    <a:pt x="2066" y="11017"/>
                  </a:cubicBezTo>
                  <a:cubicBezTo>
                    <a:pt x="2868" y="11496"/>
                    <a:pt x="3827" y="11624"/>
                    <a:pt x="4754" y="11743"/>
                  </a:cubicBezTo>
                  <a:cubicBezTo>
                    <a:pt x="5618" y="11850"/>
                    <a:pt x="6479" y="11959"/>
                    <a:pt x="7342" y="12070"/>
                  </a:cubicBezTo>
                  <a:cubicBezTo>
                    <a:pt x="7743" y="12120"/>
                    <a:pt x="8147" y="12170"/>
                    <a:pt x="8548" y="12170"/>
                  </a:cubicBezTo>
                  <a:cubicBezTo>
                    <a:pt x="8766" y="12170"/>
                    <a:pt x="8983" y="12156"/>
                    <a:pt x="9199" y="12118"/>
                  </a:cubicBezTo>
                  <a:cubicBezTo>
                    <a:pt x="10744" y="11850"/>
                    <a:pt x="11891" y="10430"/>
                    <a:pt x="12270" y="8908"/>
                  </a:cubicBezTo>
                  <a:cubicBezTo>
                    <a:pt x="12930" y="6266"/>
                    <a:pt x="12704" y="2602"/>
                    <a:pt x="10147" y="1073"/>
                  </a:cubicBezTo>
                  <a:cubicBezTo>
                    <a:pt x="8814" y="277"/>
                    <a:pt x="7218" y="54"/>
                    <a:pt x="5665" y="6"/>
                  </a:cubicBezTo>
                  <a:cubicBezTo>
                    <a:pt x="5549" y="3"/>
                    <a:pt x="5431" y="1"/>
                    <a:pt x="5312" y="1"/>
                  </a:cubicBezTo>
                  <a:close/>
                </a:path>
              </a:pathLst>
            </a:custGeom>
            <a:solidFill>
              <a:srgbClr val="E499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0"/>
            <p:cNvSpPr/>
            <p:nvPr/>
          </p:nvSpPr>
          <p:spPr>
            <a:xfrm>
              <a:off x="6973306" y="2495004"/>
              <a:ext cx="318990" cy="195192"/>
            </a:xfrm>
            <a:custGeom>
              <a:rect b="b" l="l" r="r" t="t"/>
              <a:pathLst>
                <a:path extrusionOk="0" h="1799" w="2940">
                  <a:moveTo>
                    <a:pt x="1802" y="0"/>
                  </a:moveTo>
                  <a:cubicBezTo>
                    <a:pt x="935" y="0"/>
                    <a:pt x="0" y="641"/>
                    <a:pt x="729" y="1380"/>
                  </a:cubicBezTo>
                  <a:cubicBezTo>
                    <a:pt x="999" y="1653"/>
                    <a:pt x="1397" y="1748"/>
                    <a:pt x="1782" y="1785"/>
                  </a:cubicBezTo>
                  <a:cubicBezTo>
                    <a:pt x="1860" y="1792"/>
                    <a:pt x="1941" y="1799"/>
                    <a:pt x="2022" y="1799"/>
                  </a:cubicBezTo>
                  <a:cubicBezTo>
                    <a:pt x="2254" y="1799"/>
                    <a:pt x="2483" y="1754"/>
                    <a:pt x="2652" y="1603"/>
                  </a:cubicBezTo>
                  <a:cubicBezTo>
                    <a:pt x="2784" y="1481"/>
                    <a:pt x="2858" y="1306"/>
                    <a:pt x="2899" y="1131"/>
                  </a:cubicBezTo>
                  <a:cubicBezTo>
                    <a:pt x="2933" y="961"/>
                    <a:pt x="2939" y="787"/>
                    <a:pt x="2878" y="628"/>
                  </a:cubicBezTo>
                  <a:cubicBezTo>
                    <a:pt x="2710" y="182"/>
                    <a:pt x="2264" y="0"/>
                    <a:pt x="1802" y="0"/>
                  </a:cubicBezTo>
                  <a:close/>
                </a:path>
              </a:pathLst>
            </a:custGeom>
            <a:solidFill>
              <a:srgbClr val="DE87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0"/>
            <p:cNvSpPr/>
            <p:nvPr/>
          </p:nvSpPr>
          <p:spPr>
            <a:xfrm>
              <a:off x="7585803" y="2665135"/>
              <a:ext cx="318990" cy="195300"/>
            </a:xfrm>
            <a:custGeom>
              <a:rect b="b" l="l" r="r" t="t"/>
              <a:pathLst>
                <a:path extrusionOk="0" h="1800" w="2940">
                  <a:moveTo>
                    <a:pt x="1806" y="1"/>
                  </a:moveTo>
                  <a:cubicBezTo>
                    <a:pt x="935" y="1"/>
                    <a:pt x="1" y="642"/>
                    <a:pt x="729" y="1378"/>
                  </a:cubicBezTo>
                  <a:cubicBezTo>
                    <a:pt x="999" y="1651"/>
                    <a:pt x="1401" y="1745"/>
                    <a:pt x="1782" y="1786"/>
                  </a:cubicBezTo>
                  <a:cubicBezTo>
                    <a:pt x="1859" y="1793"/>
                    <a:pt x="1940" y="1800"/>
                    <a:pt x="2021" y="1800"/>
                  </a:cubicBezTo>
                  <a:cubicBezTo>
                    <a:pt x="2254" y="1800"/>
                    <a:pt x="2484" y="1756"/>
                    <a:pt x="2653" y="1604"/>
                  </a:cubicBezTo>
                  <a:cubicBezTo>
                    <a:pt x="2784" y="1482"/>
                    <a:pt x="2862" y="1307"/>
                    <a:pt x="2899" y="1128"/>
                  </a:cubicBezTo>
                  <a:cubicBezTo>
                    <a:pt x="2932" y="963"/>
                    <a:pt x="2939" y="787"/>
                    <a:pt x="2879" y="625"/>
                  </a:cubicBezTo>
                  <a:cubicBezTo>
                    <a:pt x="2709" y="183"/>
                    <a:pt x="2264" y="1"/>
                    <a:pt x="1806" y="1"/>
                  </a:cubicBezTo>
                  <a:close/>
                </a:path>
              </a:pathLst>
            </a:custGeom>
            <a:solidFill>
              <a:srgbClr val="DE87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0"/>
            <p:cNvSpPr/>
            <p:nvPr/>
          </p:nvSpPr>
          <p:spPr>
            <a:xfrm>
              <a:off x="7560197" y="2339630"/>
              <a:ext cx="52080" cy="47415"/>
            </a:xfrm>
            <a:custGeom>
              <a:rect b="b" l="l" r="r" t="t"/>
              <a:pathLst>
                <a:path extrusionOk="0" h="437" w="480">
                  <a:moveTo>
                    <a:pt x="127" y="1"/>
                  </a:moveTo>
                  <a:cubicBezTo>
                    <a:pt x="123" y="1"/>
                    <a:pt x="119" y="1"/>
                    <a:pt x="115" y="1"/>
                  </a:cubicBezTo>
                  <a:cubicBezTo>
                    <a:pt x="78" y="4"/>
                    <a:pt x="0" y="55"/>
                    <a:pt x="27" y="102"/>
                  </a:cubicBezTo>
                  <a:cubicBezTo>
                    <a:pt x="30" y="116"/>
                    <a:pt x="44" y="123"/>
                    <a:pt x="58" y="126"/>
                  </a:cubicBezTo>
                  <a:cubicBezTo>
                    <a:pt x="125" y="157"/>
                    <a:pt x="196" y="183"/>
                    <a:pt x="253" y="230"/>
                  </a:cubicBezTo>
                  <a:cubicBezTo>
                    <a:pt x="327" y="298"/>
                    <a:pt x="371" y="406"/>
                    <a:pt x="469" y="437"/>
                  </a:cubicBezTo>
                  <a:cubicBezTo>
                    <a:pt x="480" y="383"/>
                    <a:pt x="452" y="325"/>
                    <a:pt x="425" y="275"/>
                  </a:cubicBezTo>
                  <a:cubicBezTo>
                    <a:pt x="388" y="204"/>
                    <a:pt x="351" y="133"/>
                    <a:pt x="293" y="82"/>
                  </a:cubicBezTo>
                  <a:cubicBezTo>
                    <a:pt x="252" y="44"/>
                    <a:pt x="188" y="1"/>
                    <a:pt x="127" y="1"/>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0"/>
            <p:cNvSpPr/>
            <p:nvPr/>
          </p:nvSpPr>
          <p:spPr>
            <a:xfrm>
              <a:off x="7339285" y="2322921"/>
              <a:ext cx="62062" cy="33418"/>
            </a:xfrm>
            <a:custGeom>
              <a:rect b="b" l="l" r="r" t="t"/>
              <a:pathLst>
                <a:path extrusionOk="0" h="308" w="572">
                  <a:moveTo>
                    <a:pt x="418" y="1"/>
                  </a:moveTo>
                  <a:cubicBezTo>
                    <a:pt x="373" y="1"/>
                    <a:pt x="324" y="15"/>
                    <a:pt x="288" y="30"/>
                  </a:cubicBezTo>
                  <a:cubicBezTo>
                    <a:pt x="217" y="60"/>
                    <a:pt x="156" y="115"/>
                    <a:pt x="96" y="166"/>
                  </a:cubicBezTo>
                  <a:cubicBezTo>
                    <a:pt x="55" y="206"/>
                    <a:pt x="11" y="250"/>
                    <a:pt x="1" y="307"/>
                  </a:cubicBezTo>
                  <a:cubicBezTo>
                    <a:pt x="3" y="308"/>
                    <a:pt x="5" y="308"/>
                    <a:pt x="6" y="308"/>
                  </a:cubicBezTo>
                  <a:cubicBezTo>
                    <a:pt x="105" y="308"/>
                    <a:pt x="182" y="222"/>
                    <a:pt x="275" y="186"/>
                  </a:cubicBezTo>
                  <a:cubicBezTo>
                    <a:pt x="342" y="158"/>
                    <a:pt x="420" y="158"/>
                    <a:pt x="494" y="152"/>
                  </a:cubicBezTo>
                  <a:cubicBezTo>
                    <a:pt x="507" y="152"/>
                    <a:pt x="521" y="149"/>
                    <a:pt x="531" y="141"/>
                  </a:cubicBezTo>
                  <a:cubicBezTo>
                    <a:pt x="572" y="105"/>
                    <a:pt x="514" y="30"/>
                    <a:pt x="480" y="13"/>
                  </a:cubicBezTo>
                  <a:cubicBezTo>
                    <a:pt x="462" y="4"/>
                    <a:pt x="440" y="1"/>
                    <a:pt x="418" y="1"/>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0"/>
            <p:cNvSpPr/>
            <p:nvPr/>
          </p:nvSpPr>
          <p:spPr>
            <a:xfrm>
              <a:off x="6977972" y="1893255"/>
              <a:ext cx="1401277" cy="825902"/>
            </a:xfrm>
            <a:custGeom>
              <a:rect b="b" l="l" r="r" t="t"/>
              <a:pathLst>
                <a:path extrusionOk="0" h="7612" w="12915">
                  <a:moveTo>
                    <a:pt x="4366" y="1"/>
                  </a:moveTo>
                  <a:cubicBezTo>
                    <a:pt x="1031" y="1"/>
                    <a:pt x="360" y="2366"/>
                    <a:pt x="1" y="3818"/>
                  </a:cubicBezTo>
                  <a:cubicBezTo>
                    <a:pt x="1" y="3818"/>
                    <a:pt x="4249" y="3808"/>
                    <a:pt x="6412" y="1891"/>
                  </a:cubicBezTo>
                  <a:lnTo>
                    <a:pt x="6412" y="1891"/>
                  </a:lnTo>
                  <a:cubicBezTo>
                    <a:pt x="6412" y="1892"/>
                    <a:pt x="5424" y="6227"/>
                    <a:pt x="11214" y="7611"/>
                  </a:cubicBezTo>
                  <a:cubicBezTo>
                    <a:pt x="11214" y="7611"/>
                    <a:pt x="12915" y="1980"/>
                    <a:pt x="7137" y="421"/>
                  </a:cubicBezTo>
                  <a:cubicBezTo>
                    <a:pt x="6052" y="127"/>
                    <a:pt x="5138" y="1"/>
                    <a:pt x="4366" y="1"/>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0"/>
            <p:cNvSpPr/>
            <p:nvPr/>
          </p:nvSpPr>
          <p:spPr>
            <a:xfrm>
              <a:off x="8125821" y="2659710"/>
              <a:ext cx="205499" cy="225246"/>
            </a:xfrm>
            <a:custGeom>
              <a:rect b="b" l="l" r="r" t="t"/>
              <a:pathLst>
                <a:path extrusionOk="0" h="2076" w="1894">
                  <a:moveTo>
                    <a:pt x="1062" y="0"/>
                  </a:moveTo>
                  <a:cubicBezTo>
                    <a:pt x="1050" y="0"/>
                    <a:pt x="1038" y="0"/>
                    <a:pt x="1026" y="1"/>
                  </a:cubicBezTo>
                  <a:cubicBezTo>
                    <a:pt x="530" y="10"/>
                    <a:pt x="0" y="325"/>
                    <a:pt x="0" y="1094"/>
                  </a:cubicBezTo>
                  <a:cubicBezTo>
                    <a:pt x="0" y="1175"/>
                    <a:pt x="7" y="1259"/>
                    <a:pt x="31" y="1337"/>
                  </a:cubicBezTo>
                  <a:cubicBezTo>
                    <a:pt x="58" y="1428"/>
                    <a:pt x="101" y="1505"/>
                    <a:pt x="149" y="1580"/>
                  </a:cubicBezTo>
                  <a:cubicBezTo>
                    <a:pt x="233" y="1714"/>
                    <a:pt x="328" y="1843"/>
                    <a:pt x="442" y="1927"/>
                  </a:cubicBezTo>
                  <a:cubicBezTo>
                    <a:pt x="598" y="2046"/>
                    <a:pt x="783" y="2075"/>
                    <a:pt x="962" y="2075"/>
                  </a:cubicBezTo>
                  <a:cubicBezTo>
                    <a:pt x="969" y="2076"/>
                    <a:pt x="976" y="2076"/>
                    <a:pt x="982" y="2076"/>
                  </a:cubicBezTo>
                  <a:cubicBezTo>
                    <a:pt x="1216" y="2076"/>
                    <a:pt x="1460" y="2019"/>
                    <a:pt x="1640" y="1816"/>
                  </a:cubicBezTo>
                  <a:cubicBezTo>
                    <a:pt x="1775" y="1661"/>
                    <a:pt x="1859" y="1424"/>
                    <a:pt x="1876" y="1181"/>
                  </a:cubicBezTo>
                  <a:cubicBezTo>
                    <a:pt x="1893" y="938"/>
                    <a:pt x="1846" y="689"/>
                    <a:pt x="1749" y="487"/>
                  </a:cubicBezTo>
                  <a:cubicBezTo>
                    <a:pt x="1651" y="281"/>
                    <a:pt x="1506" y="119"/>
                    <a:pt x="1336" y="48"/>
                  </a:cubicBezTo>
                  <a:cubicBezTo>
                    <a:pt x="1247" y="12"/>
                    <a:pt x="1155" y="0"/>
                    <a:pt x="1062" y="0"/>
                  </a:cubicBezTo>
                  <a:close/>
                </a:path>
              </a:pathLst>
            </a:custGeom>
            <a:solidFill>
              <a:srgbClr val="E499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0"/>
            <p:cNvSpPr/>
            <p:nvPr/>
          </p:nvSpPr>
          <p:spPr>
            <a:xfrm>
              <a:off x="8158371" y="2729585"/>
              <a:ext cx="145065" cy="91357"/>
            </a:xfrm>
            <a:custGeom>
              <a:rect b="b" l="l" r="r" t="t"/>
              <a:pathLst>
                <a:path extrusionOk="0" h="842" w="1337">
                  <a:moveTo>
                    <a:pt x="1311" y="1"/>
                  </a:moveTo>
                  <a:cubicBezTo>
                    <a:pt x="1307" y="1"/>
                    <a:pt x="1303" y="2"/>
                    <a:pt x="1299" y="5"/>
                  </a:cubicBezTo>
                  <a:lnTo>
                    <a:pt x="14" y="797"/>
                  </a:lnTo>
                  <a:cubicBezTo>
                    <a:pt x="4" y="804"/>
                    <a:pt x="1" y="821"/>
                    <a:pt x="8" y="831"/>
                  </a:cubicBezTo>
                  <a:cubicBezTo>
                    <a:pt x="11" y="838"/>
                    <a:pt x="18" y="841"/>
                    <a:pt x="28" y="841"/>
                  </a:cubicBezTo>
                  <a:cubicBezTo>
                    <a:pt x="31" y="841"/>
                    <a:pt x="35" y="841"/>
                    <a:pt x="38" y="838"/>
                  </a:cubicBezTo>
                  <a:lnTo>
                    <a:pt x="1324" y="42"/>
                  </a:lnTo>
                  <a:cubicBezTo>
                    <a:pt x="1334" y="35"/>
                    <a:pt x="1337" y="22"/>
                    <a:pt x="1330" y="11"/>
                  </a:cubicBezTo>
                  <a:cubicBezTo>
                    <a:pt x="1326" y="5"/>
                    <a:pt x="1319" y="1"/>
                    <a:pt x="1311" y="1"/>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0"/>
            <p:cNvSpPr/>
            <p:nvPr/>
          </p:nvSpPr>
          <p:spPr>
            <a:xfrm>
              <a:off x="8191682" y="2716347"/>
              <a:ext cx="82135" cy="113383"/>
            </a:xfrm>
            <a:custGeom>
              <a:rect b="b" l="l" r="r" t="t"/>
              <a:pathLst>
                <a:path extrusionOk="0" h="1045" w="757">
                  <a:moveTo>
                    <a:pt x="28" y="0"/>
                  </a:moveTo>
                  <a:cubicBezTo>
                    <a:pt x="23" y="0"/>
                    <a:pt x="19" y="2"/>
                    <a:pt x="14" y="5"/>
                  </a:cubicBezTo>
                  <a:cubicBezTo>
                    <a:pt x="4" y="12"/>
                    <a:pt x="0" y="25"/>
                    <a:pt x="8" y="38"/>
                  </a:cubicBezTo>
                  <a:lnTo>
                    <a:pt x="709" y="1034"/>
                  </a:lnTo>
                  <a:cubicBezTo>
                    <a:pt x="716" y="1041"/>
                    <a:pt x="723" y="1044"/>
                    <a:pt x="729" y="1044"/>
                  </a:cubicBezTo>
                  <a:cubicBezTo>
                    <a:pt x="737" y="1044"/>
                    <a:pt x="740" y="1044"/>
                    <a:pt x="743" y="1041"/>
                  </a:cubicBezTo>
                  <a:cubicBezTo>
                    <a:pt x="754" y="1034"/>
                    <a:pt x="757" y="1017"/>
                    <a:pt x="750" y="1007"/>
                  </a:cubicBezTo>
                  <a:lnTo>
                    <a:pt x="48" y="12"/>
                  </a:lnTo>
                  <a:cubicBezTo>
                    <a:pt x="42" y="4"/>
                    <a:pt x="35" y="0"/>
                    <a:pt x="28" y="0"/>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0"/>
            <p:cNvSpPr/>
            <p:nvPr/>
          </p:nvSpPr>
          <p:spPr>
            <a:xfrm>
              <a:off x="7995835" y="2050474"/>
              <a:ext cx="431396" cy="562030"/>
            </a:xfrm>
            <a:custGeom>
              <a:rect b="b" l="l" r="r" t="t"/>
              <a:pathLst>
                <a:path extrusionOk="0" h="5180" w="3976">
                  <a:moveTo>
                    <a:pt x="0" y="0"/>
                  </a:moveTo>
                  <a:lnTo>
                    <a:pt x="0" y="0"/>
                  </a:lnTo>
                  <a:cubicBezTo>
                    <a:pt x="2754" y="1944"/>
                    <a:pt x="2018" y="5180"/>
                    <a:pt x="2018" y="5180"/>
                  </a:cubicBezTo>
                  <a:cubicBezTo>
                    <a:pt x="3976" y="783"/>
                    <a:pt x="1" y="0"/>
                    <a:pt x="0" y="0"/>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0"/>
            <p:cNvSpPr/>
            <p:nvPr/>
          </p:nvSpPr>
          <p:spPr>
            <a:xfrm>
              <a:off x="7069114" y="2092355"/>
              <a:ext cx="611615" cy="247488"/>
            </a:xfrm>
            <a:custGeom>
              <a:rect b="b" l="l" r="r" t="t"/>
              <a:pathLst>
                <a:path extrusionOk="0" h="2281" w="5637">
                  <a:moveTo>
                    <a:pt x="5576" y="1"/>
                  </a:moveTo>
                  <a:cubicBezTo>
                    <a:pt x="5562" y="1"/>
                    <a:pt x="5549" y="6"/>
                    <a:pt x="5538" y="16"/>
                  </a:cubicBezTo>
                  <a:lnTo>
                    <a:pt x="5535" y="19"/>
                  </a:lnTo>
                  <a:cubicBezTo>
                    <a:pt x="5177" y="374"/>
                    <a:pt x="4766" y="678"/>
                    <a:pt x="4337" y="947"/>
                  </a:cubicBezTo>
                  <a:cubicBezTo>
                    <a:pt x="3905" y="1214"/>
                    <a:pt x="3453" y="1453"/>
                    <a:pt x="2977" y="1639"/>
                  </a:cubicBezTo>
                  <a:cubicBezTo>
                    <a:pt x="2505" y="1825"/>
                    <a:pt x="2019" y="1983"/>
                    <a:pt x="1519" y="2081"/>
                  </a:cubicBezTo>
                  <a:cubicBezTo>
                    <a:pt x="1270" y="2142"/>
                    <a:pt x="1017" y="2173"/>
                    <a:pt x="764" y="2210"/>
                  </a:cubicBezTo>
                  <a:cubicBezTo>
                    <a:pt x="639" y="2233"/>
                    <a:pt x="511" y="2236"/>
                    <a:pt x="385" y="2246"/>
                  </a:cubicBezTo>
                  <a:lnTo>
                    <a:pt x="5" y="2277"/>
                  </a:lnTo>
                  <a:cubicBezTo>
                    <a:pt x="1" y="2277"/>
                    <a:pt x="1" y="2277"/>
                    <a:pt x="1" y="2280"/>
                  </a:cubicBezTo>
                  <a:lnTo>
                    <a:pt x="5" y="2280"/>
                  </a:lnTo>
                  <a:lnTo>
                    <a:pt x="385" y="2260"/>
                  </a:lnTo>
                  <a:cubicBezTo>
                    <a:pt x="514" y="2250"/>
                    <a:pt x="642" y="2250"/>
                    <a:pt x="767" y="2226"/>
                  </a:cubicBezTo>
                  <a:cubicBezTo>
                    <a:pt x="1020" y="2193"/>
                    <a:pt x="1276" y="2169"/>
                    <a:pt x="1526" y="2112"/>
                  </a:cubicBezTo>
                  <a:cubicBezTo>
                    <a:pt x="2029" y="2020"/>
                    <a:pt x="2518" y="1869"/>
                    <a:pt x="2997" y="1690"/>
                  </a:cubicBezTo>
                  <a:cubicBezTo>
                    <a:pt x="3480" y="1511"/>
                    <a:pt x="3939" y="1282"/>
                    <a:pt x="4378" y="1018"/>
                  </a:cubicBezTo>
                  <a:cubicBezTo>
                    <a:pt x="4819" y="752"/>
                    <a:pt x="5238" y="455"/>
                    <a:pt x="5613" y="94"/>
                  </a:cubicBezTo>
                  <a:cubicBezTo>
                    <a:pt x="5636" y="73"/>
                    <a:pt x="5636" y="39"/>
                    <a:pt x="5613" y="16"/>
                  </a:cubicBezTo>
                  <a:cubicBezTo>
                    <a:pt x="5603" y="6"/>
                    <a:pt x="5589" y="1"/>
                    <a:pt x="5576" y="1"/>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0"/>
            <p:cNvSpPr/>
            <p:nvPr/>
          </p:nvSpPr>
          <p:spPr>
            <a:xfrm>
              <a:off x="7666312" y="2118830"/>
              <a:ext cx="205933" cy="587853"/>
            </a:xfrm>
            <a:custGeom>
              <a:rect b="b" l="l" r="r" t="t"/>
              <a:pathLst>
                <a:path extrusionOk="0" h="5418" w="1898">
                  <a:moveTo>
                    <a:pt x="134" y="0"/>
                  </a:moveTo>
                  <a:cubicBezTo>
                    <a:pt x="111" y="0"/>
                    <a:pt x="88" y="19"/>
                    <a:pt x="85" y="46"/>
                  </a:cubicBezTo>
                  <a:cubicBezTo>
                    <a:pt x="0" y="538"/>
                    <a:pt x="11" y="1027"/>
                    <a:pt x="64" y="1513"/>
                  </a:cubicBezTo>
                  <a:cubicBezTo>
                    <a:pt x="122" y="1999"/>
                    <a:pt x="226" y="2478"/>
                    <a:pt x="392" y="2938"/>
                  </a:cubicBezTo>
                  <a:cubicBezTo>
                    <a:pt x="429" y="3052"/>
                    <a:pt x="483" y="3164"/>
                    <a:pt x="527" y="3278"/>
                  </a:cubicBezTo>
                  <a:cubicBezTo>
                    <a:pt x="571" y="3389"/>
                    <a:pt x="618" y="3504"/>
                    <a:pt x="676" y="3612"/>
                  </a:cubicBezTo>
                  <a:lnTo>
                    <a:pt x="838" y="3939"/>
                  </a:lnTo>
                  <a:lnTo>
                    <a:pt x="1023" y="4250"/>
                  </a:lnTo>
                  <a:lnTo>
                    <a:pt x="1117" y="4408"/>
                  </a:lnTo>
                  <a:cubicBezTo>
                    <a:pt x="1148" y="4459"/>
                    <a:pt x="1188" y="4506"/>
                    <a:pt x="1222" y="4557"/>
                  </a:cubicBezTo>
                  <a:lnTo>
                    <a:pt x="1431" y="4854"/>
                  </a:lnTo>
                  <a:cubicBezTo>
                    <a:pt x="1465" y="4905"/>
                    <a:pt x="1506" y="4952"/>
                    <a:pt x="1546" y="4999"/>
                  </a:cubicBezTo>
                  <a:lnTo>
                    <a:pt x="1661" y="5137"/>
                  </a:lnTo>
                  <a:lnTo>
                    <a:pt x="1897" y="5417"/>
                  </a:lnTo>
                  <a:lnTo>
                    <a:pt x="1897" y="5417"/>
                  </a:lnTo>
                  <a:lnTo>
                    <a:pt x="1668" y="5134"/>
                  </a:lnTo>
                  <a:lnTo>
                    <a:pt x="1553" y="4992"/>
                  </a:lnTo>
                  <a:cubicBezTo>
                    <a:pt x="1512" y="4945"/>
                    <a:pt x="1475" y="4897"/>
                    <a:pt x="1445" y="4847"/>
                  </a:cubicBezTo>
                  <a:lnTo>
                    <a:pt x="1239" y="4547"/>
                  </a:lnTo>
                  <a:cubicBezTo>
                    <a:pt x="1205" y="4497"/>
                    <a:pt x="1168" y="4449"/>
                    <a:pt x="1137" y="4395"/>
                  </a:cubicBezTo>
                  <a:lnTo>
                    <a:pt x="1047" y="4237"/>
                  </a:lnTo>
                  <a:lnTo>
                    <a:pt x="868" y="3922"/>
                  </a:lnTo>
                  <a:lnTo>
                    <a:pt x="712" y="3595"/>
                  </a:lnTo>
                  <a:cubicBezTo>
                    <a:pt x="656" y="3487"/>
                    <a:pt x="611" y="3372"/>
                    <a:pt x="571" y="3262"/>
                  </a:cubicBezTo>
                  <a:cubicBezTo>
                    <a:pt x="530" y="3147"/>
                    <a:pt x="477" y="3035"/>
                    <a:pt x="446" y="2921"/>
                  </a:cubicBezTo>
                  <a:cubicBezTo>
                    <a:pt x="287" y="2461"/>
                    <a:pt x="193" y="1986"/>
                    <a:pt x="145" y="1503"/>
                  </a:cubicBezTo>
                  <a:cubicBezTo>
                    <a:pt x="98" y="1027"/>
                    <a:pt x="102" y="535"/>
                    <a:pt x="190" y="69"/>
                  </a:cubicBezTo>
                  <a:lnTo>
                    <a:pt x="193" y="66"/>
                  </a:lnTo>
                  <a:lnTo>
                    <a:pt x="193" y="63"/>
                  </a:lnTo>
                  <a:cubicBezTo>
                    <a:pt x="196" y="35"/>
                    <a:pt x="176" y="5"/>
                    <a:pt x="145" y="2"/>
                  </a:cubicBezTo>
                  <a:cubicBezTo>
                    <a:pt x="142" y="1"/>
                    <a:pt x="138" y="0"/>
                    <a:pt x="134" y="0"/>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0"/>
            <p:cNvSpPr/>
            <p:nvPr/>
          </p:nvSpPr>
          <p:spPr>
            <a:xfrm>
              <a:off x="8038368" y="2592439"/>
              <a:ext cx="115770" cy="610421"/>
            </a:xfrm>
            <a:custGeom>
              <a:rect b="b" l="l" r="r" t="t"/>
              <a:pathLst>
                <a:path extrusionOk="0" h="5626" w="1067">
                  <a:moveTo>
                    <a:pt x="242" y="1"/>
                  </a:moveTo>
                  <a:cubicBezTo>
                    <a:pt x="219" y="1"/>
                    <a:pt x="197" y="6"/>
                    <a:pt x="175" y="17"/>
                  </a:cubicBezTo>
                  <a:cubicBezTo>
                    <a:pt x="101" y="54"/>
                    <a:pt x="71" y="144"/>
                    <a:pt x="108" y="219"/>
                  </a:cubicBezTo>
                  <a:cubicBezTo>
                    <a:pt x="229" y="459"/>
                    <a:pt x="388" y="661"/>
                    <a:pt x="523" y="864"/>
                  </a:cubicBezTo>
                  <a:cubicBezTo>
                    <a:pt x="658" y="1063"/>
                    <a:pt x="773" y="1269"/>
                    <a:pt x="800" y="1488"/>
                  </a:cubicBezTo>
                  <a:cubicBezTo>
                    <a:pt x="834" y="1703"/>
                    <a:pt x="762" y="1926"/>
                    <a:pt x="655" y="2139"/>
                  </a:cubicBezTo>
                  <a:cubicBezTo>
                    <a:pt x="547" y="2351"/>
                    <a:pt x="401" y="2554"/>
                    <a:pt x="276" y="2780"/>
                  </a:cubicBezTo>
                  <a:cubicBezTo>
                    <a:pt x="152" y="2999"/>
                    <a:pt x="61" y="3256"/>
                    <a:pt x="33" y="3513"/>
                  </a:cubicBezTo>
                  <a:cubicBezTo>
                    <a:pt x="0" y="3769"/>
                    <a:pt x="21" y="4029"/>
                    <a:pt x="77" y="4278"/>
                  </a:cubicBezTo>
                  <a:cubicBezTo>
                    <a:pt x="192" y="4778"/>
                    <a:pt x="452" y="5223"/>
                    <a:pt x="759" y="5614"/>
                  </a:cubicBezTo>
                  <a:cubicBezTo>
                    <a:pt x="765" y="5622"/>
                    <a:pt x="774" y="5626"/>
                    <a:pt x="781" y="5626"/>
                  </a:cubicBezTo>
                  <a:cubicBezTo>
                    <a:pt x="787" y="5626"/>
                    <a:pt x="792" y="5624"/>
                    <a:pt x="796" y="5621"/>
                  </a:cubicBezTo>
                  <a:cubicBezTo>
                    <a:pt x="810" y="5611"/>
                    <a:pt x="813" y="5594"/>
                    <a:pt x="803" y="5581"/>
                  </a:cubicBezTo>
                  <a:cubicBezTo>
                    <a:pt x="516" y="5179"/>
                    <a:pt x="280" y="4734"/>
                    <a:pt x="192" y="4254"/>
                  </a:cubicBezTo>
                  <a:cubicBezTo>
                    <a:pt x="101" y="3776"/>
                    <a:pt x="169" y="3273"/>
                    <a:pt x="432" y="2868"/>
                  </a:cubicBezTo>
                  <a:cubicBezTo>
                    <a:pt x="557" y="2658"/>
                    <a:pt x="709" y="2463"/>
                    <a:pt x="837" y="2237"/>
                  </a:cubicBezTo>
                  <a:cubicBezTo>
                    <a:pt x="965" y="2014"/>
                    <a:pt x="1066" y="1744"/>
                    <a:pt x="1036" y="1460"/>
                  </a:cubicBezTo>
                  <a:cubicBezTo>
                    <a:pt x="1013" y="1177"/>
                    <a:pt x="881" y="934"/>
                    <a:pt x="749" y="719"/>
                  </a:cubicBezTo>
                  <a:cubicBezTo>
                    <a:pt x="614" y="502"/>
                    <a:pt x="472" y="300"/>
                    <a:pt x="378" y="91"/>
                  </a:cubicBezTo>
                  <a:cubicBezTo>
                    <a:pt x="378" y="87"/>
                    <a:pt x="378" y="87"/>
                    <a:pt x="374" y="84"/>
                  </a:cubicBezTo>
                  <a:cubicBezTo>
                    <a:pt x="348" y="31"/>
                    <a:pt x="296" y="1"/>
                    <a:pt x="242" y="1"/>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0"/>
            <p:cNvSpPr/>
            <p:nvPr/>
          </p:nvSpPr>
          <p:spPr>
            <a:xfrm>
              <a:off x="6027489" y="3011255"/>
              <a:ext cx="2102405" cy="2189421"/>
            </a:xfrm>
            <a:custGeom>
              <a:rect b="b" l="l" r="r" t="t"/>
              <a:pathLst>
                <a:path extrusionOk="0" h="20179" w="19377">
                  <a:moveTo>
                    <a:pt x="1121" y="0"/>
                  </a:moveTo>
                  <a:cubicBezTo>
                    <a:pt x="451" y="0"/>
                    <a:pt x="55" y="206"/>
                    <a:pt x="55" y="206"/>
                  </a:cubicBezTo>
                  <a:cubicBezTo>
                    <a:pt x="1" y="4484"/>
                    <a:pt x="1111" y="7265"/>
                    <a:pt x="3352" y="8463"/>
                  </a:cubicBezTo>
                  <a:cubicBezTo>
                    <a:pt x="4182" y="8908"/>
                    <a:pt x="5086" y="9083"/>
                    <a:pt x="5994" y="9083"/>
                  </a:cubicBezTo>
                  <a:cubicBezTo>
                    <a:pt x="6986" y="9083"/>
                    <a:pt x="7985" y="8874"/>
                    <a:pt x="8899" y="8584"/>
                  </a:cubicBezTo>
                  <a:lnTo>
                    <a:pt x="8899" y="8584"/>
                  </a:lnTo>
                  <a:cubicBezTo>
                    <a:pt x="8562" y="9279"/>
                    <a:pt x="8342" y="9927"/>
                    <a:pt x="8396" y="10376"/>
                  </a:cubicBezTo>
                  <a:cubicBezTo>
                    <a:pt x="8555" y="11749"/>
                    <a:pt x="10245" y="15269"/>
                    <a:pt x="10066" y="19666"/>
                  </a:cubicBezTo>
                  <a:cubicBezTo>
                    <a:pt x="10066" y="19666"/>
                    <a:pt x="11996" y="20178"/>
                    <a:pt x="14367" y="20178"/>
                  </a:cubicBezTo>
                  <a:cubicBezTo>
                    <a:pt x="15163" y="20178"/>
                    <a:pt x="16009" y="20120"/>
                    <a:pt x="16849" y="19966"/>
                  </a:cubicBezTo>
                  <a:cubicBezTo>
                    <a:pt x="16849" y="19966"/>
                    <a:pt x="18263" y="10156"/>
                    <a:pt x="18820" y="8723"/>
                  </a:cubicBezTo>
                  <a:cubicBezTo>
                    <a:pt x="19376" y="7292"/>
                    <a:pt x="18901" y="5386"/>
                    <a:pt x="17348" y="5085"/>
                  </a:cubicBezTo>
                  <a:cubicBezTo>
                    <a:pt x="17348" y="5085"/>
                    <a:pt x="13164" y="9785"/>
                    <a:pt x="12078" y="15012"/>
                  </a:cubicBezTo>
                  <a:cubicBezTo>
                    <a:pt x="12078" y="15012"/>
                    <a:pt x="11362" y="10829"/>
                    <a:pt x="11659" y="7379"/>
                  </a:cubicBezTo>
                  <a:cubicBezTo>
                    <a:pt x="12284" y="7035"/>
                    <a:pt x="11676" y="6459"/>
                    <a:pt x="11734" y="6418"/>
                  </a:cubicBezTo>
                  <a:cubicBezTo>
                    <a:pt x="12267" y="6054"/>
                    <a:pt x="12044" y="6141"/>
                    <a:pt x="11680" y="5608"/>
                  </a:cubicBezTo>
                  <a:cubicBezTo>
                    <a:pt x="11488" y="5328"/>
                    <a:pt x="12111" y="4906"/>
                    <a:pt x="12246" y="4609"/>
                  </a:cubicBezTo>
                  <a:cubicBezTo>
                    <a:pt x="12257" y="4589"/>
                    <a:pt x="12267" y="4565"/>
                    <a:pt x="12273" y="4545"/>
                  </a:cubicBezTo>
                  <a:cubicBezTo>
                    <a:pt x="12273" y="4545"/>
                    <a:pt x="12240" y="4540"/>
                    <a:pt x="12183" y="4540"/>
                  </a:cubicBezTo>
                  <a:cubicBezTo>
                    <a:pt x="12060" y="4540"/>
                    <a:pt x="11827" y="4563"/>
                    <a:pt x="11572" y="4710"/>
                  </a:cubicBezTo>
                  <a:cubicBezTo>
                    <a:pt x="11518" y="4734"/>
                    <a:pt x="11467" y="4764"/>
                    <a:pt x="11416" y="4798"/>
                  </a:cubicBezTo>
                  <a:cubicBezTo>
                    <a:pt x="10465" y="5447"/>
                    <a:pt x="8039" y="6752"/>
                    <a:pt x="6016" y="6752"/>
                  </a:cubicBezTo>
                  <a:cubicBezTo>
                    <a:pt x="5449" y="6752"/>
                    <a:pt x="4914" y="6649"/>
                    <a:pt x="4452" y="6401"/>
                  </a:cubicBezTo>
                  <a:cubicBezTo>
                    <a:pt x="2701" y="5459"/>
                    <a:pt x="2363" y="2528"/>
                    <a:pt x="2393" y="232"/>
                  </a:cubicBezTo>
                  <a:cubicBezTo>
                    <a:pt x="1905" y="58"/>
                    <a:pt x="1475" y="0"/>
                    <a:pt x="11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0"/>
            <p:cNvSpPr/>
            <p:nvPr/>
          </p:nvSpPr>
          <p:spPr>
            <a:xfrm>
              <a:off x="7200619" y="3504285"/>
              <a:ext cx="158627" cy="1135886"/>
            </a:xfrm>
            <a:custGeom>
              <a:rect b="b" l="l" r="r" t="t"/>
              <a:pathLst>
                <a:path extrusionOk="0" h="10469" w="1462">
                  <a:moveTo>
                    <a:pt x="1461" y="1"/>
                  </a:moveTo>
                  <a:cubicBezTo>
                    <a:pt x="1461" y="1"/>
                    <a:pt x="0" y="1314"/>
                    <a:pt x="64" y="4260"/>
                  </a:cubicBezTo>
                  <a:lnTo>
                    <a:pt x="544" y="4374"/>
                  </a:lnTo>
                  <a:lnTo>
                    <a:pt x="64" y="4523"/>
                  </a:lnTo>
                  <a:cubicBezTo>
                    <a:pt x="64" y="4523"/>
                    <a:pt x="240" y="8194"/>
                    <a:pt x="1266" y="10468"/>
                  </a:cubicBezTo>
                  <a:cubicBezTo>
                    <a:pt x="1266" y="10468"/>
                    <a:pt x="986" y="5511"/>
                    <a:pt x="1070" y="4212"/>
                  </a:cubicBezTo>
                  <a:cubicBezTo>
                    <a:pt x="1151" y="2910"/>
                    <a:pt x="1461" y="1"/>
                    <a:pt x="1461" y="1"/>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0"/>
            <p:cNvSpPr/>
            <p:nvPr/>
          </p:nvSpPr>
          <p:spPr>
            <a:xfrm>
              <a:off x="7337875" y="3562985"/>
              <a:ext cx="572012" cy="1077188"/>
            </a:xfrm>
            <a:custGeom>
              <a:rect b="b" l="l" r="r" t="t"/>
              <a:pathLst>
                <a:path extrusionOk="0" h="9928" w="5272">
                  <a:moveTo>
                    <a:pt x="5271" y="0"/>
                  </a:moveTo>
                  <a:cubicBezTo>
                    <a:pt x="4786" y="263"/>
                    <a:pt x="3287" y="2281"/>
                    <a:pt x="1975" y="4376"/>
                  </a:cubicBezTo>
                  <a:cubicBezTo>
                    <a:pt x="662" y="6476"/>
                    <a:pt x="1" y="9927"/>
                    <a:pt x="1" y="9927"/>
                  </a:cubicBezTo>
                  <a:cubicBezTo>
                    <a:pt x="844" y="8315"/>
                    <a:pt x="2937" y="4937"/>
                    <a:pt x="2937" y="4937"/>
                  </a:cubicBezTo>
                  <a:lnTo>
                    <a:pt x="2423" y="4697"/>
                  </a:lnTo>
                  <a:lnTo>
                    <a:pt x="3014" y="4602"/>
                  </a:lnTo>
                  <a:cubicBezTo>
                    <a:pt x="4266" y="3017"/>
                    <a:pt x="5271" y="0"/>
                    <a:pt x="5271" y="0"/>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0"/>
            <p:cNvSpPr/>
            <p:nvPr/>
          </p:nvSpPr>
          <p:spPr>
            <a:xfrm>
              <a:off x="7652424" y="3942306"/>
              <a:ext cx="618124" cy="771869"/>
            </a:xfrm>
            <a:custGeom>
              <a:rect b="b" l="l" r="r" t="t"/>
              <a:pathLst>
                <a:path extrusionOk="0" h="7114" w="5697">
                  <a:moveTo>
                    <a:pt x="0" y="0"/>
                  </a:moveTo>
                  <a:lnTo>
                    <a:pt x="0" y="7113"/>
                  </a:lnTo>
                  <a:lnTo>
                    <a:pt x="5696" y="7113"/>
                  </a:lnTo>
                  <a:lnTo>
                    <a:pt x="5696" y="0"/>
                  </a:ln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0"/>
            <p:cNvSpPr/>
            <p:nvPr/>
          </p:nvSpPr>
          <p:spPr>
            <a:xfrm>
              <a:off x="7730003" y="4056883"/>
              <a:ext cx="462861" cy="83871"/>
            </a:xfrm>
            <a:custGeom>
              <a:rect b="b" l="l" r="r" t="t"/>
              <a:pathLst>
                <a:path extrusionOk="0" h="773" w="4266">
                  <a:moveTo>
                    <a:pt x="1" y="0"/>
                  </a:moveTo>
                  <a:lnTo>
                    <a:pt x="1" y="773"/>
                  </a:lnTo>
                  <a:lnTo>
                    <a:pt x="4266" y="773"/>
                  </a:lnTo>
                  <a:lnTo>
                    <a:pt x="426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0"/>
            <p:cNvSpPr/>
            <p:nvPr/>
          </p:nvSpPr>
          <p:spPr>
            <a:xfrm>
              <a:off x="7830368" y="4189689"/>
              <a:ext cx="262245" cy="42207"/>
            </a:xfrm>
            <a:custGeom>
              <a:rect b="b" l="l" r="r" t="t"/>
              <a:pathLst>
                <a:path extrusionOk="0" h="389" w="2417">
                  <a:moveTo>
                    <a:pt x="0" y="1"/>
                  </a:moveTo>
                  <a:lnTo>
                    <a:pt x="0" y="389"/>
                  </a:lnTo>
                  <a:lnTo>
                    <a:pt x="2416" y="389"/>
                  </a:lnTo>
                  <a:lnTo>
                    <a:pt x="24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0"/>
            <p:cNvSpPr/>
            <p:nvPr/>
          </p:nvSpPr>
          <p:spPr>
            <a:xfrm>
              <a:off x="7577015" y="4287883"/>
              <a:ext cx="312046" cy="275047"/>
            </a:xfrm>
            <a:custGeom>
              <a:rect b="b" l="l" r="r" t="t"/>
              <a:pathLst>
                <a:path extrusionOk="0" h="2535" w="2876">
                  <a:moveTo>
                    <a:pt x="1016" y="1"/>
                  </a:moveTo>
                  <a:cubicBezTo>
                    <a:pt x="875" y="1"/>
                    <a:pt x="734" y="13"/>
                    <a:pt x="601" y="47"/>
                  </a:cubicBezTo>
                  <a:cubicBezTo>
                    <a:pt x="482" y="78"/>
                    <a:pt x="345" y="156"/>
                    <a:pt x="358" y="277"/>
                  </a:cubicBezTo>
                  <a:cubicBezTo>
                    <a:pt x="365" y="351"/>
                    <a:pt x="429" y="415"/>
                    <a:pt x="422" y="489"/>
                  </a:cubicBezTo>
                  <a:cubicBezTo>
                    <a:pt x="405" y="617"/>
                    <a:pt x="206" y="631"/>
                    <a:pt x="152" y="749"/>
                  </a:cubicBezTo>
                  <a:cubicBezTo>
                    <a:pt x="88" y="888"/>
                    <a:pt x="270" y="1043"/>
                    <a:pt x="219" y="1188"/>
                  </a:cubicBezTo>
                  <a:cubicBezTo>
                    <a:pt x="186" y="1273"/>
                    <a:pt x="82" y="1313"/>
                    <a:pt x="51" y="1397"/>
                  </a:cubicBezTo>
                  <a:cubicBezTo>
                    <a:pt x="1" y="1539"/>
                    <a:pt x="193" y="1660"/>
                    <a:pt x="199" y="1812"/>
                  </a:cubicBezTo>
                  <a:cubicBezTo>
                    <a:pt x="203" y="1954"/>
                    <a:pt x="51" y="2062"/>
                    <a:pt x="57" y="2204"/>
                  </a:cubicBezTo>
                  <a:cubicBezTo>
                    <a:pt x="61" y="2369"/>
                    <a:pt x="253" y="2430"/>
                    <a:pt x="385" y="2464"/>
                  </a:cubicBezTo>
                  <a:cubicBezTo>
                    <a:pt x="594" y="2517"/>
                    <a:pt x="834" y="2511"/>
                    <a:pt x="1049" y="2525"/>
                  </a:cubicBezTo>
                  <a:cubicBezTo>
                    <a:pt x="1121" y="2530"/>
                    <a:pt x="1193" y="2535"/>
                    <a:pt x="1266" y="2535"/>
                  </a:cubicBezTo>
                  <a:cubicBezTo>
                    <a:pt x="1405" y="2535"/>
                    <a:pt x="1542" y="2517"/>
                    <a:pt x="1664" y="2450"/>
                  </a:cubicBezTo>
                  <a:cubicBezTo>
                    <a:pt x="1782" y="2383"/>
                    <a:pt x="1873" y="2274"/>
                    <a:pt x="1981" y="2190"/>
                  </a:cubicBezTo>
                  <a:cubicBezTo>
                    <a:pt x="2102" y="2092"/>
                    <a:pt x="2244" y="2028"/>
                    <a:pt x="2396" y="1998"/>
                  </a:cubicBezTo>
                  <a:cubicBezTo>
                    <a:pt x="2531" y="1971"/>
                    <a:pt x="2686" y="1967"/>
                    <a:pt x="2784" y="1869"/>
                  </a:cubicBezTo>
                  <a:cubicBezTo>
                    <a:pt x="2862" y="1785"/>
                    <a:pt x="2876" y="1660"/>
                    <a:pt x="2876" y="1545"/>
                  </a:cubicBezTo>
                  <a:cubicBezTo>
                    <a:pt x="2876" y="1424"/>
                    <a:pt x="2865" y="1293"/>
                    <a:pt x="2790" y="1195"/>
                  </a:cubicBezTo>
                  <a:cubicBezTo>
                    <a:pt x="2727" y="1111"/>
                    <a:pt x="2629" y="1063"/>
                    <a:pt x="2544" y="1002"/>
                  </a:cubicBezTo>
                  <a:cubicBezTo>
                    <a:pt x="2305" y="827"/>
                    <a:pt x="2170" y="536"/>
                    <a:pt x="1974" y="321"/>
                  </a:cubicBezTo>
                  <a:cubicBezTo>
                    <a:pt x="1907" y="246"/>
                    <a:pt x="1829" y="179"/>
                    <a:pt x="1734" y="128"/>
                  </a:cubicBezTo>
                  <a:cubicBezTo>
                    <a:pt x="1616" y="64"/>
                    <a:pt x="1482" y="38"/>
                    <a:pt x="1347" y="21"/>
                  </a:cubicBezTo>
                  <a:cubicBezTo>
                    <a:pt x="1239" y="9"/>
                    <a:pt x="1127" y="1"/>
                    <a:pt x="1016" y="1"/>
                  </a:cubicBezTo>
                  <a:close/>
                </a:path>
              </a:pathLst>
            </a:custGeom>
            <a:solidFill>
              <a:srgbClr val="D78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0"/>
            <p:cNvSpPr/>
            <p:nvPr/>
          </p:nvSpPr>
          <p:spPr>
            <a:xfrm>
              <a:off x="7794888" y="3604107"/>
              <a:ext cx="814726" cy="1001672"/>
            </a:xfrm>
            <a:custGeom>
              <a:rect b="b" l="l" r="r" t="t"/>
              <a:pathLst>
                <a:path extrusionOk="0" h="9232" w="7509">
                  <a:moveTo>
                    <a:pt x="1755" y="0"/>
                  </a:moveTo>
                  <a:cubicBezTo>
                    <a:pt x="1560" y="0"/>
                    <a:pt x="1393" y="181"/>
                    <a:pt x="1127" y="468"/>
                  </a:cubicBezTo>
                  <a:cubicBezTo>
                    <a:pt x="689" y="940"/>
                    <a:pt x="139" y="1521"/>
                    <a:pt x="611" y="1959"/>
                  </a:cubicBezTo>
                  <a:cubicBezTo>
                    <a:pt x="625" y="1973"/>
                    <a:pt x="1097" y="2415"/>
                    <a:pt x="1748" y="3117"/>
                  </a:cubicBezTo>
                  <a:lnTo>
                    <a:pt x="4383" y="3117"/>
                  </a:lnTo>
                  <a:lnTo>
                    <a:pt x="4383" y="6464"/>
                  </a:lnTo>
                  <a:cubicBezTo>
                    <a:pt x="4451" y="6572"/>
                    <a:pt x="4518" y="6681"/>
                    <a:pt x="4582" y="6788"/>
                  </a:cubicBezTo>
                  <a:cubicBezTo>
                    <a:pt x="4518" y="6795"/>
                    <a:pt x="4454" y="6805"/>
                    <a:pt x="4383" y="6812"/>
                  </a:cubicBezTo>
                  <a:cubicBezTo>
                    <a:pt x="3995" y="6860"/>
                    <a:pt x="3539" y="6893"/>
                    <a:pt x="3024" y="6893"/>
                  </a:cubicBezTo>
                  <a:cubicBezTo>
                    <a:pt x="2342" y="6893"/>
                    <a:pt x="1557" y="6835"/>
                    <a:pt x="689" y="6673"/>
                  </a:cubicBezTo>
                  <a:cubicBezTo>
                    <a:pt x="689" y="6673"/>
                    <a:pt x="0" y="7392"/>
                    <a:pt x="263" y="8972"/>
                  </a:cubicBezTo>
                  <a:cubicBezTo>
                    <a:pt x="1282" y="9160"/>
                    <a:pt x="2213" y="9232"/>
                    <a:pt x="3030" y="9232"/>
                  </a:cubicBezTo>
                  <a:cubicBezTo>
                    <a:pt x="5267" y="9232"/>
                    <a:pt x="6654" y="8708"/>
                    <a:pt x="6732" y="8678"/>
                  </a:cubicBezTo>
                  <a:cubicBezTo>
                    <a:pt x="7026" y="8563"/>
                    <a:pt x="7261" y="8333"/>
                    <a:pt x="7387" y="8043"/>
                  </a:cubicBezTo>
                  <a:cubicBezTo>
                    <a:pt x="7508" y="7749"/>
                    <a:pt x="7508" y="7419"/>
                    <a:pt x="7383" y="7129"/>
                  </a:cubicBezTo>
                  <a:cubicBezTo>
                    <a:pt x="5949" y="3758"/>
                    <a:pt x="2358" y="390"/>
                    <a:pt x="2207" y="249"/>
                  </a:cubicBezTo>
                  <a:cubicBezTo>
                    <a:pt x="2021" y="76"/>
                    <a:pt x="1882" y="0"/>
                    <a:pt x="17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0"/>
            <p:cNvSpPr/>
            <p:nvPr/>
          </p:nvSpPr>
          <p:spPr>
            <a:xfrm>
              <a:off x="7794888" y="4328137"/>
              <a:ext cx="188682" cy="268429"/>
            </a:xfrm>
            <a:custGeom>
              <a:rect b="b" l="l" r="r" t="t"/>
              <a:pathLst>
                <a:path extrusionOk="0" h="2474" w="1739">
                  <a:moveTo>
                    <a:pt x="689" y="0"/>
                  </a:moveTo>
                  <a:cubicBezTo>
                    <a:pt x="689" y="0"/>
                    <a:pt x="0" y="719"/>
                    <a:pt x="263" y="2299"/>
                  </a:cubicBezTo>
                  <a:cubicBezTo>
                    <a:pt x="675" y="2376"/>
                    <a:pt x="1070" y="2433"/>
                    <a:pt x="1451" y="2473"/>
                  </a:cubicBezTo>
                  <a:cubicBezTo>
                    <a:pt x="1400" y="1536"/>
                    <a:pt x="1600" y="645"/>
                    <a:pt x="1738" y="152"/>
                  </a:cubicBezTo>
                  <a:cubicBezTo>
                    <a:pt x="1404" y="115"/>
                    <a:pt x="1053" y="68"/>
                    <a:pt x="689" y="0"/>
                  </a:cubicBezTo>
                  <a:close/>
                </a:path>
              </a:pathLst>
            </a:custGeom>
            <a:solidFill>
              <a:srgbClr val="CD8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0"/>
            <p:cNvSpPr/>
            <p:nvPr/>
          </p:nvSpPr>
          <p:spPr>
            <a:xfrm>
              <a:off x="7501931" y="2543613"/>
              <a:ext cx="248790" cy="87994"/>
            </a:xfrm>
            <a:custGeom>
              <a:rect b="b" l="l" r="r" t="t"/>
              <a:pathLst>
                <a:path extrusionOk="0" h="811" w="2293">
                  <a:moveTo>
                    <a:pt x="763" y="1"/>
                  </a:moveTo>
                  <a:cubicBezTo>
                    <a:pt x="676" y="1"/>
                    <a:pt x="590" y="10"/>
                    <a:pt x="506" y="28"/>
                  </a:cubicBezTo>
                  <a:cubicBezTo>
                    <a:pt x="422" y="45"/>
                    <a:pt x="335" y="68"/>
                    <a:pt x="254" y="102"/>
                  </a:cubicBezTo>
                  <a:cubicBezTo>
                    <a:pt x="213" y="116"/>
                    <a:pt x="173" y="132"/>
                    <a:pt x="135" y="152"/>
                  </a:cubicBezTo>
                  <a:lnTo>
                    <a:pt x="75" y="180"/>
                  </a:lnTo>
                  <a:lnTo>
                    <a:pt x="48" y="193"/>
                  </a:lnTo>
                  <a:lnTo>
                    <a:pt x="34" y="197"/>
                  </a:lnTo>
                  <a:lnTo>
                    <a:pt x="33" y="198"/>
                  </a:lnTo>
                  <a:lnTo>
                    <a:pt x="33" y="198"/>
                  </a:lnTo>
                  <a:cubicBezTo>
                    <a:pt x="30" y="197"/>
                    <a:pt x="27" y="196"/>
                    <a:pt x="23" y="196"/>
                  </a:cubicBezTo>
                  <a:cubicBezTo>
                    <a:pt x="21" y="196"/>
                    <a:pt x="19" y="196"/>
                    <a:pt x="17" y="197"/>
                  </a:cubicBezTo>
                  <a:cubicBezTo>
                    <a:pt x="7" y="203"/>
                    <a:pt x="0" y="217"/>
                    <a:pt x="4" y="227"/>
                  </a:cubicBezTo>
                  <a:cubicBezTo>
                    <a:pt x="17" y="247"/>
                    <a:pt x="28" y="241"/>
                    <a:pt x="31" y="244"/>
                  </a:cubicBezTo>
                  <a:lnTo>
                    <a:pt x="45" y="244"/>
                  </a:lnTo>
                  <a:lnTo>
                    <a:pt x="61" y="241"/>
                  </a:lnTo>
                  <a:lnTo>
                    <a:pt x="95" y="233"/>
                  </a:lnTo>
                  <a:lnTo>
                    <a:pt x="159" y="217"/>
                  </a:lnTo>
                  <a:cubicBezTo>
                    <a:pt x="199" y="207"/>
                    <a:pt x="240" y="200"/>
                    <a:pt x="280" y="190"/>
                  </a:cubicBezTo>
                  <a:cubicBezTo>
                    <a:pt x="361" y="177"/>
                    <a:pt x="442" y="163"/>
                    <a:pt x="523" y="156"/>
                  </a:cubicBezTo>
                  <a:cubicBezTo>
                    <a:pt x="551" y="155"/>
                    <a:pt x="578" y="155"/>
                    <a:pt x="605" y="155"/>
                  </a:cubicBezTo>
                  <a:cubicBezTo>
                    <a:pt x="741" y="155"/>
                    <a:pt x="872" y="171"/>
                    <a:pt x="1000" y="210"/>
                  </a:cubicBezTo>
                  <a:cubicBezTo>
                    <a:pt x="1148" y="258"/>
                    <a:pt x="1286" y="335"/>
                    <a:pt x="1408" y="436"/>
                  </a:cubicBezTo>
                  <a:cubicBezTo>
                    <a:pt x="1532" y="534"/>
                    <a:pt x="1644" y="652"/>
                    <a:pt x="1749" y="777"/>
                  </a:cubicBezTo>
                  <a:lnTo>
                    <a:pt x="1758" y="790"/>
                  </a:lnTo>
                  <a:cubicBezTo>
                    <a:pt x="1769" y="800"/>
                    <a:pt x="1782" y="807"/>
                    <a:pt x="1796" y="807"/>
                  </a:cubicBezTo>
                  <a:cubicBezTo>
                    <a:pt x="1813" y="809"/>
                    <a:pt x="1830" y="810"/>
                    <a:pt x="1846" y="810"/>
                  </a:cubicBezTo>
                  <a:cubicBezTo>
                    <a:pt x="1888" y="810"/>
                    <a:pt x="1926" y="805"/>
                    <a:pt x="1968" y="797"/>
                  </a:cubicBezTo>
                  <a:cubicBezTo>
                    <a:pt x="2022" y="784"/>
                    <a:pt x="2076" y="764"/>
                    <a:pt x="2123" y="733"/>
                  </a:cubicBezTo>
                  <a:cubicBezTo>
                    <a:pt x="2171" y="703"/>
                    <a:pt x="2211" y="658"/>
                    <a:pt x="2238" y="608"/>
                  </a:cubicBezTo>
                  <a:cubicBezTo>
                    <a:pt x="2268" y="561"/>
                    <a:pt x="2281" y="507"/>
                    <a:pt x="2288" y="456"/>
                  </a:cubicBezTo>
                  <a:cubicBezTo>
                    <a:pt x="2292" y="446"/>
                    <a:pt x="2285" y="433"/>
                    <a:pt x="2272" y="429"/>
                  </a:cubicBezTo>
                  <a:cubicBezTo>
                    <a:pt x="2261" y="429"/>
                    <a:pt x="2247" y="436"/>
                    <a:pt x="2244" y="446"/>
                  </a:cubicBezTo>
                  <a:cubicBezTo>
                    <a:pt x="2227" y="493"/>
                    <a:pt x="2211" y="537"/>
                    <a:pt x="2180" y="571"/>
                  </a:cubicBezTo>
                  <a:cubicBezTo>
                    <a:pt x="2154" y="605"/>
                    <a:pt x="2116" y="632"/>
                    <a:pt x="2076" y="649"/>
                  </a:cubicBezTo>
                  <a:cubicBezTo>
                    <a:pt x="2039" y="666"/>
                    <a:pt x="1995" y="675"/>
                    <a:pt x="1951" y="679"/>
                  </a:cubicBezTo>
                  <a:cubicBezTo>
                    <a:pt x="1920" y="679"/>
                    <a:pt x="1886" y="677"/>
                    <a:pt x="1856" y="673"/>
                  </a:cubicBezTo>
                  <a:lnTo>
                    <a:pt x="1856" y="673"/>
                  </a:lnTo>
                  <a:cubicBezTo>
                    <a:pt x="1770" y="530"/>
                    <a:pt x="1664" y="393"/>
                    <a:pt x="1532" y="284"/>
                  </a:cubicBezTo>
                  <a:cubicBezTo>
                    <a:pt x="1394" y="166"/>
                    <a:pt x="1225" y="79"/>
                    <a:pt x="1046" y="35"/>
                  </a:cubicBezTo>
                  <a:cubicBezTo>
                    <a:pt x="953" y="12"/>
                    <a:pt x="858" y="1"/>
                    <a:pt x="763" y="1"/>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0"/>
            <p:cNvSpPr/>
            <p:nvPr/>
          </p:nvSpPr>
          <p:spPr>
            <a:xfrm>
              <a:off x="7343083" y="2510195"/>
              <a:ext cx="98193" cy="161665"/>
            </a:xfrm>
            <a:custGeom>
              <a:rect b="b" l="l" r="r" t="t"/>
              <a:pathLst>
                <a:path extrusionOk="0" h="1490" w="905">
                  <a:moveTo>
                    <a:pt x="787" y="1"/>
                  </a:moveTo>
                  <a:cubicBezTo>
                    <a:pt x="642" y="1"/>
                    <a:pt x="403" y="277"/>
                    <a:pt x="338" y="346"/>
                  </a:cubicBezTo>
                  <a:cubicBezTo>
                    <a:pt x="162" y="521"/>
                    <a:pt x="10" y="744"/>
                    <a:pt x="3" y="991"/>
                  </a:cubicBezTo>
                  <a:cubicBezTo>
                    <a:pt x="0" y="1235"/>
                    <a:pt x="191" y="1490"/>
                    <a:pt x="431" y="1490"/>
                  </a:cubicBezTo>
                  <a:cubicBezTo>
                    <a:pt x="436" y="1490"/>
                    <a:pt x="441" y="1490"/>
                    <a:pt x="445" y="1490"/>
                  </a:cubicBezTo>
                  <a:cubicBezTo>
                    <a:pt x="621" y="1480"/>
                    <a:pt x="769" y="1341"/>
                    <a:pt x="837" y="1176"/>
                  </a:cubicBezTo>
                  <a:cubicBezTo>
                    <a:pt x="905" y="1014"/>
                    <a:pt x="901" y="832"/>
                    <a:pt x="888" y="653"/>
                  </a:cubicBezTo>
                  <a:cubicBezTo>
                    <a:pt x="881" y="562"/>
                    <a:pt x="901" y="59"/>
                    <a:pt x="837" y="15"/>
                  </a:cubicBezTo>
                  <a:cubicBezTo>
                    <a:pt x="822" y="5"/>
                    <a:pt x="805" y="1"/>
                    <a:pt x="787" y="1"/>
                  </a:cubicBezTo>
                  <a:close/>
                </a:path>
              </a:pathLst>
            </a:custGeom>
            <a:solidFill>
              <a:srgbClr val="CE6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0"/>
            <p:cNvSpPr/>
            <p:nvPr/>
          </p:nvSpPr>
          <p:spPr>
            <a:xfrm>
              <a:off x="7137254" y="2371855"/>
              <a:ext cx="226331" cy="118916"/>
            </a:xfrm>
            <a:custGeom>
              <a:rect b="b" l="l" r="r" t="t"/>
              <a:pathLst>
                <a:path extrusionOk="0" h="1096" w="2086">
                  <a:moveTo>
                    <a:pt x="2060" y="1053"/>
                  </a:moveTo>
                  <a:cubicBezTo>
                    <a:pt x="2060" y="1053"/>
                    <a:pt x="2061" y="1053"/>
                    <a:pt x="2062" y="1053"/>
                  </a:cubicBezTo>
                  <a:lnTo>
                    <a:pt x="2062" y="1053"/>
                  </a:lnTo>
                  <a:cubicBezTo>
                    <a:pt x="2058" y="1053"/>
                    <a:pt x="2053" y="1055"/>
                    <a:pt x="2049" y="1057"/>
                  </a:cubicBezTo>
                  <a:cubicBezTo>
                    <a:pt x="2054" y="1054"/>
                    <a:pt x="2057" y="1053"/>
                    <a:pt x="2060" y="1053"/>
                  </a:cubicBezTo>
                  <a:close/>
                  <a:moveTo>
                    <a:pt x="64" y="0"/>
                  </a:moveTo>
                  <a:cubicBezTo>
                    <a:pt x="57" y="0"/>
                    <a:pt x="51" y="4"/>
                    <a:pt x="48" y="11"/>
                  </a:cubicBezTo>
                  <a:cubicBezTo>
                    <a:pt x="25" y="62"/>
                    <a:pt x="8" y="112"/>
                    <a:pt x="4" y="167"/>
                  </a:cubicBezTo>
                  <a:cubicBezTo>
                    <a:pt x="0" y="224"/>
                    <a:pt x="8" y="282"/>
                    <a:pt x="31" y="332"/>
                  </a:cubicBezTo>
                  <a:cubicBezTo>
                    <a:pt x="55" y="386"/>
                    <a:pt x="89" y="433"/>
                    <a:pt x="126" y="474"/>
                  </a:cubicBezTo>
                  <a:cubicBezTo>
                    <a:pt x="166" y="514"/>
                    <a:pt x="207" y="548"/>
                    <a:pt x="260" y="578"/>
                  </a:cubicBezTo>
                  <a:cubicBezTo>
                    <a:pt x="270" y="583"/>
                    <a:pt x="281" y="587"/>
                    <a:pt x="292" y="587"/>
                  </a:cubicBezTo>
                  <a:cubicBezTo>
                    <a:pt x="296" y="587"/>
                    <a:pt x="300" y="586"/>
                    <a:pt x="304" y="585"/>
                  </a:cubicBezTo>
                  <a:lnTo>
                    <a:pt x="318" y="578"/>
                  </a:lnTo>
                  <a:cubicBezTo>
                    <a:pt x="476" y="534"/>
                    <a:pt x="632" y="497"/>
                    <a:pt x="790" y="484"/>
                  </a:cubicBezTo>
                  <a:cubicBezTo>
                    <a:pt x="829" y="481"/>
                    <a:pt x="868" y="479"/>
                    <a:pt x="908" y="479"/>
                  </a:cubicBezTo>
                  <a:cubicBezTo>
                    <a:pt x="1026" y="479"/>
                    <a:pt x="1144" y="495"/>
                    <a:pt x="1256" y="528"/>
                  </a:cubicBezTo>
                  <a:cubicBezTo>
                    <a:pt x="1408" y="572"/>
                    <a:pt x="1550" y="646"/>
                    <a:pt x="1681" y="747"/>
                  </a:cubicBezTo>
                  <a:cubicBezTo>
                    <a:pt x="1746" y="794"/>
                    <a:pt x="1806" y="852"/>
                    <a:pt x="1863" y="909"/>
                  </a:cubicBezTo>
                  <a:cubicBezTo>
                    <a:pt x="1894" y="939"/>
                    <a:pt x="1920" y="970"/>
                    <a:pt x="1951" y="1000"/>
                  </a:cubicBezTo>
                  <a:lnTo>
                    <a:pt x="1995" y="1047"/>
                  </a:lnTo>
                  <a:lnTo>
                    <a:pt x="2018" y="1071"/>
                  </a:lnTo>
                  <a:lnTo>
                    <a:pt x="2032" y="1084"/>
                  </a:lnTo>
                  <a:cubicBezTo>
                    <a:pt x="2035" y="1087"/>
                    <a:pt x="2035" y="1087"/>
                    <a:pt x="2042" y="1091"/>
                  </a:cubicBezTo>
                  <a:cubicBezTo>
                    <a:pt x="2044" y="1091"/>
                    <a:pt x="2048" y="1096"/>
                    <a:pt x="2056" y="1096"/>
                  </a:cubicBezTo>
                  <a:cubicBezTo>
                    <a:pt x="2061" y="1096"/>
                    <a:pt x="2066" y="1095"/>
                    <a:pt x="2073" y="1091"/>
                  </a:cubicBezTo>
                  <a:cubicBezTo>
                    <a:pt x="2082" y="1084"/>
                    <a:pt x="2086" y="1071"/>
                    <a:pt x="2079" y="1061"/>
                  </a:cubicBezTo>
                  <a:cubicBezTo>
                    <a:pt x="2076" y="1055"/>
                    <a:pt x="2070" y="1053"/>
                    <a:pt x="2064" y="1053"/>
                  </a:cubicBezTo>
                  <a:lnTo>
                    <a:pt x="2064" y="1053"/>
                  </a:lnTo>
                  <a:lnTo>
                    <a:pt x="2062" y="1051"/>
                  </a:lnTo>
                  <a:lnTo>
                    <a:pt x="2056" y="1040"/>
                  </a:lnTo>
                  <a:lnTo>
                    <a:pt x="2042" y="1014"/>
                  </a:lnTo>
                  <a:lnTo>
                    <a:pt x="2009" y="959"/>
                  </a:lnTo>
                  <a:cubicBezTo>
                    <a:pt x="1984" y="922"/>
                    <a:pt x="1961" y="885"/>
                    <a:pt x="1937" y="849"/>
                  </a:cubicBezTo>
                  <a:cubicBezTo>
                    <a:pt x="1887" y="777"/>
                    <a:pt x="1830" y="710"/>
                    <a:pt x="1766" y="646"/>
                  </a:cubicBezTo>
                  <a:cubicBezTo>
                    <a:pt x="1640" y="521"/>
                    <a:pt x="1486" y="416"/>
                    <a:pt x="1313" y="355"/>
                  </a:cubicBezTo>
                  <a:cubicBezTo>
                    <a:pt x="1184" y="307"/>
                    <a:pt x="1045" y="284"/>
                    <a:pt x="908" y="284"/>
                  </a:cubicBezTo>
                  <a:cubicBezTo>
                    <a:pt x="863" y="284"/>
                    <a:pt x="818" y="286"/>
                    <a:pt x="774" y="291"/>
                  </a:cubicBezTo>
                  <a:cubicBezTo>
                    <a:pt x="601" y="307"/>
                    <a:pt x="437" y="360"/>
                    <a:pt x="287" y="435"/>
                  </a:cubicBezTo>
                  <a:lnTo>
                    <a:pt x="287" y="435"/>
                  </a:lnTo>
                  <a:cubicBezTo>
                    <a:pt x="260" y="422"/>
                    <a:pt x="231" y="403"/>
                    <a:pt x="207" y="386"/>
                  </a:cubicBezTo>
                  <a:cubicBezTo>
                    <a:pt x="170" y="359"/>
                    <a:pt x="139" y="329"/>
                    <a:pt x="115" y="291"/>
                  </a:cubicBezTo>
                  <a:cubicBezTo>
                    <a:pt x="92" y="254"/>
                    <a:pt x="78" y="210"/>
                    <a:pt x="75" y="167"/>
                  </a:cubicBezTo>
                  <a:cubicBezTo>
                    <a:pt x="68" y="123"/>
                    <a:pt x="78" y="75"/>
                    <a:pt x="89" y="28"/>
                  </a:cubicBezTo>
                  <a:cubicBezTo>
                    <a:pt x="92" y="14"/>
                    <a:pt x="85" y="1"/>
                    <a:pt x="72" y="1"/>
                  </a:cubicBezTo>
                  <a:cubicBezTo>
                    <a:pt x="69" y="1"/>
                    <a:pt x="66" y="0"/>
                    <a:pt x="64" y="0"/>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0"/>
            <p:cNvSpPr/>
            <p:nvPr/>
          </p:nvSpPr>
          <p:spPr>
            <a:xfrm>
              <a:off x="7270169" y="2697034"/>
              <a:ext cx="308682" cy="89621"/>
            </a:xfrm>
            <a:custGeom>
              <a:rect b="b" l="l" r="r" t="t"/>
              <a:pathLst>
                <a:path extrusionOk="0" h="826" w="2845">
                  <a:moveTo>
                    <a:pt x="26" y="0"/>
                  </a:moveTo>
                  <a:cubicBezTo>
                    <a:pt x="20" y="0"/>
                    <a:pt x="14" y="2"/>
                    <a:pt x="10" y="7"/>
                  </a:cubicBezTo>
                  <a:cubicBezTo>
                    <a:pt x="1" y="14"/>
                    <a:pt x="1" y="28"/>
                    <a:pt x="7" y="38"/>
                  </a:cubicBezTo>
                  <a:cubicBezTo>
                    <a:pt x="156" y="254"/>
                    <a:pt x="348" y="446"/>
                    <a:pt x="574" y="585"/>
                  </a:cubicBezTo>
                  <a:cubicBezTo>
                    <a:pt x="804" y="722"/>
                    <a:pt x="1070" y="803"/>
                    <a:pt x="1337" y="820"/>
                  </a:cubicBezTo>
                  <a:cubicBezTo>
                    <a:pt x="1383" y="824"/>
                    <a:pt x="1429" y="826"/>
                    <a:pt x="1475" y="826"/>
                  </a:cubicBezTo>
                  <a:cubicBezTo>
                    <a:pt x="1698" y="826"/>
                    <a:pt x="1916" y="786"/>
                    <a:pt x="2126" y="719"/>
                  </a:cubicBezTo>
                  <a:cubicBezTo>
                    <a:pt x="2379" y="638"/>
                    <a:pt x="2619" y="524"/>
                    <a:pt x="2832" y="369"/>
                  </a:cubicBezTo>
                  <a:cubicBezTo>
                    <a:pt x="2845" y="362"/>
                    <a:pt x="2845" y="345"/>
                    <a:pt x="2838" y="335"/>
                  </a:cubicBezTo>
                  <a:cubicBezTo>
                    <a:pt x="2834" y="328"/>
                    <a:pt x="2827" y="325"/>
                    <a:pt x="2819" y="325"/>
                  </a:cubicBezTo>
                  <a:cubicBezTo>
                    <a:pt x="2814" y="325"/>
                    <a:pt x="2809" y="326"/>
                    <a:pt x="2804" y="328"/>
                  </a:cubicBezTo>
                  <a:cubicBezTo>
                    <a:pt x="2693" y="389"/>
                    <a:pt x="2575" y="443"/>
                    <a:pt x="2457" y="490"/>
                  </a:cubicBezTo>
                  <a:cubicBezTo>
                    <a:pt x="2339" y="537"/>
                    <a:pt x="2217" y="577"/>
                    <a:pt x="2092" y="608"/>
                  </a:cubicBezTo>
                  <a:cubicBezTo>
                    <a:pt x="1894" y="660"/>
                    <a:pt x="1690" y="695"/>
                    <a:pt x="1486" y="695"/>
                  </a:cubicBezTo>
                  <a:cubicBezTo>
                    <a:pt x="1439" y="695"/>
                    <a:pt x="1393" y="693"/>
                    <a:pt x="1347" y="689"/>
                  </a:cubicBezTo>
                  <a:cubicBezTo>
                    <a:pt x="1097" y="675"/>
                    <a:pt x="851" y="605"/>
                    <a:pt x="631" y="487"/>
                  </a:cubicBezTo>
                  <a:cubicBezTo>
                    <a:pt x="521" y="426"/>
                    <a:pt x="415" y="358"/>
                    <a:pt x="318" y="274"/>
                  </a:cubicBezTo>
                  <a:cubicBezTo>
                    <a:pt x="220" y="196"/>
                    <a:pt x="132" y="102"/>
                    <a:pt x="44" y="7"/>
                  </a:cubicBezTo>
                  <a:cubicBezTo>
                    <a:pt x="39" y="2"/>
                    <a:pt x="33" y="0"/>
                    <a:pt x="26" y="0"/>
                  </a:cubicBezTo>
                  <a:close/>
                </a:path>
              </a:pathLst>
            </a:custGeom>
            <a:solidFill>
              <a:srgbClr val="3F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270" name="Shape 2270"/>
        <p:cNvGrpSpPr/>
        <p:nvPr/>
      </p:nvGrpSpPr>
      <p:grpSpPr>
        <a:xfrm>
          <a:off x="0" y="0"/>
          <a:ext cx="0" cy="0"/>
          <a:chOff x="0" y="0"/>
          <a:chExt cx="0" cy="0"/>
        </a:xfrm>
      </p:grpSpPr>
      <p:sp>
        <p:nvSpPr>
          <p:cNvPr id="2271" name="Google Shape;2271;p51"/>
          <p:cNvSpPr txBox="1"/>
          <p:nvPr>
            <p:ph idx="15"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Clr>
                <a:schemeClr val="dk1"/>
              </a:buClr>
              <a:buSzPts val="600"/>
              <a:buFont typeface="Arial"/>
              <a:buNone/>
            </a:pPr>
            <a:r>
              <a:rPr lang="en-US">
                <a:solidFill>
                  <a:srgbClr val="F3F3F3"/>
                </a:solidFill>
              </a:rPr>
              <a:t>S</a:t>
            </a:r>
            <a:r>
              <a:rPr lang="en-US">
                <a:solidFill>
                  <a:srgbClr val="F3F3F3"/>
                </a:solidFill>
              </a:rPr>
              <a:t>ometimes, reviewing concepts is a good idea</a:t>
            </a:r>
            <a:endParaRPr>
              <a:solidFill>
                <a:srgbClr val="F3F3F3"/>
              </a:solidFill>
            </a:endParaRPr>
          </a:p>
        </p:txBody>
      </p:sp>
      <p:sp>
        <p:nvSpPr>
          <p:cNvPr id="2272" name="Google Shape;2272;p51"/>
          <p:cNvSpPr txBox="1"/>
          <p:nvPr>
            <p:ph type="title"/>
          </p:nvPr>
        </p:nvSpPr>
        <p:spPr>
          <a:xfrm>
            <a:off x="967226" y="1748523"/>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Mars</a:t>
            </a:r>
            <a:endParaRPr/>
          </a:p>
        </p:txBody>
      </p:sp>
      <p:sp>
        <p:nvSpPr>
          <p:cNvPr id="2273" name="Google Shape;2273;p51"/>
          <p:cNvSpPr txBox="1"/>
          <p:nvPr>
            <p:ph idx="1" type="subTitle"/>
          </p:nvPr>
        </p:nvSpPr>
        <p:spPr>
          <a:xfrm>
            <a:off x="938850" y="2196957"/>
            <a:ext cx="18999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t>Despite being red, Mars is actually a cold place. It’s full of iron oxide dust</a:t>
            </a:r>
            <a:endParaRPr/>
          </a:p>
        </p:txBody>
      </p:sp>
      <p:sp>
        <p:nvSpPr>
          <p:cNvPr id="2274" name="Google Shape;2274;p51"/>
          <p:cNvSpPr txBox="1"/>
          <p:nvPr>
            <p:ph idx="2" type="title"/>
          </p:nvPr>
        </p:nvSpPr>
        <p:spPr>
          <a:xfrm>
            <a:off x="6335376" y="1748523"/>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Mercury</a:t>
            </a:r>
            <a:endParaRPr/>
          </a:p>
        </p:txBody>
      </p:sp>
      <p:sp>
        <p:nvSpPr>
          <p:cNvPr id="2275" name="Google Shape;2275;p51"/>
          <p:cNvSpPr txBox="1"/>
          <p:nvPr>
            <p:ph idx="3" type="subTitle"/>
          </p:nvPr>
        </p:nvSpPr>
        <p:spPr>
          <a:xfrm>
            <a:off x="6336250" y="2196957"/>
            <a:ext cx="18414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t>Mercury is the smallest planet in our Solar System</a:t>
            </a:r>
            <a:endParaRPr/>
          </a:p>
        </p:txBody>
      </p:sp>
      <p:sp>
        <p:nvSpPr>
          <p:cNvPr id="2276" name="Google Shape;2276;p51"/>
          <p:cNvSpPr txBox="1"/>
          <p:nvPr>
            <p:ph idx="4" type="title"/>
          </p:nvPr>
        </p:nvSpPr>
        <p:spPr>
          <a:xfrm>
            <a:off x="3651738" y="3577698"/>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Saturn</a:t>
            </a:r>
            <a:endParaRPr/>
          </a:p>
        </p:txBody>
      </p:sp>
      <p:sp>
        <p:nvSpPr>
          <p:cNvPr id="2277" name="Google Shape;2277;p51"/>
          <p:cNvSpPr txBox="1"/>
          <p:nvPr>
            <p:ph idx="5" type="subTitle"/>
          </p:nvPr>
        </p:nvSpPr>
        <p:spPr>
          <a:xfrm>
            <a:off x="3651738" y="4026132"/>
            <a:ext cx="18414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t>Saturn is a gas giant, composed mostly of hydrogen and helium</a:t>
            </a:r>
            <a:endParaRPr/>
          </a:p>
        </p:txBody>
      </p:sp>
      <p:sp>
        <p:nvSpPr>
          <p:cNvPr id="2278" name="Google Shape;2278;p51"/>
          <p:cNvSpPr txBox="1"/>
          <p:nvPr>
            <p:ph idx="6" type="title"/>
          </p:nvPr>
        </p:nvSpPr>
        <p:spPr>
          <a:xfrm>
            <a:off x="3651738" y="1748523"/>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Venus</a:t>
            </a:r>
            <a:endParaRPr/>
          </a:p>
        </p:txBody>
      </p:sp>
      <p:sp>
        <p:nvSpPr>
          <p:cNvPr id="2279" name="Google Shape;2279;p51"/>
          <p:cNvSpPr txBox="1"/>
          <p:nvPr>
            <p:ph idx="7" type="subTitle"/>
          </p:nvPr>
        </p:nvSpPr>
        <p:spPr>
          <a:xfrm>
            <a:off x="3651738" y="2196957"/>
            <a:ext cx="18414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t>Venus has a beautiful name and is the second planet from the Sun</a:t>
            </a:r>
            <a:endParaRPr/>
          </a:p>
        </p:txBody>
      </p:sp>
      <p:sp>
        <p:nvSpPr>
          <p:cNvPr id="2280" name="Google Shape;2280;p51"/>
          <p:cNvSpPr txBox="1"/>
          <p:nvPr>
            <p:ph idx="8" type="title"/>
          </p:nvPr>
        </p:nvSpPr>
        <p:spPr>
          <a:xfrm>
            <a:off x="966788" y="3577698"/>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Jupiter</a:t>
            </a:r>
            <a:endParaRPr/>
          </a:p>
        </p:txBody>
      </p:sp>
      <p:sp>
        <p:nvSpPr>
          <p:cNvPr id="2281" name="Google Shape;2281;p51"/>
          <p:cNvSpPr txBox="1"/>
          <p:nvPr>
            <p:ph idx="9" type="subTitle"/>
          </p:nvPr>
        </p:nvSpPr>
        <p:spPr>
          <a:xfrm>
            <a:off x="967663" y="4026132"/>
            <a:ext cx="18414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t>Jupiter is a gas giant and the biggest planet in our Solar System</a:t>
            </a:r>
            <a:endParaRPr/>
          </a:p>
        </p:txBody>
      </p:sp>
      <p:sp>
        <p:nvSpPr>
          <p:cNvPr id="2282" name="Google Shape;2282;p51"/>
          <p:cNvSpPr txBox="1"/>
          <p:nvPr>
            <p:ph idx="13" type="title"/>
          </p:nvPr>
        </p:nvSpPr>
        <p:spPr>
          <a:xfrm>
            <a:off x="6336663" y="3577698"/>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Neptune</a:t>
            </a:r>
            <a:endParaRPr/>
          </a:p>
        </p:txBody>
      </p:sp>
      <p:sp>
        <p:nvSpPr>
          <p:cNvPr id="2283" name="Google Shape;2283;p51"/>
          <p:cNvSpPr txBox="1"/>
          <p:nvPr>
            <p:ph idx="14" type="subTitle"/>
          </p:nvPr>
        </p:nvSpPr>
        <p:spPr>
          <a:xfrm>
            <a:off x="6337538" y="4026132"/>
            <a:ext cx="18414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US"/>
              <a:t>Neptune is the fourth-largest planet in our Solar System</a:t>
            </a:r>
            <a:endParaRPr/>
          </a:p>
        </p:txBody>
      </p:sp>
      <p:grpSp>
        <p:nvGrpSpPr>
          <p:cNvPr id="2284" name="Google Shape;2284;p51"/>
          <p:cNvGrpSpPr/>
          <p:nvPr/>
        </p:nvGrpSpPr>
        <p:grpSpPr>
          <a:xfrm>
            <a:off x="1579564" y="1244640"/>
            <a:ext cx="618472" cy="622620"/>
            <a:chOff x="1024338" y="1815819"/>
            <a:chExt cx="365700" cy="368131"/>
          </a:xfrm>
        </p:grpSpPr>
        <p:sp>
          <p:nvSpPr>
            <p:cNvPr id="2285" name="Google Shape;2285;p51"/>
            <p:cNvSpPr/>
            <p:nvPr/>
          </p:nvSpPr>
          <p:spPr>
            <a:xfrm>
              <a:off x="1024338" y="1815819"/>
              <a:ext cx="365700" cy="365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1"/>
            <p:cNvSpPr/>
            <p:nvPr/>
          </p:nvSpPr>
          <p:spPr>
            <a:xfrm>
              <a:off x="1124825" y="1840400"/>
              <a:ext cx="155025" cy="175600"/>
            </a:xfrm>
            <a:custGeom>
              <a:rect b="b" l="l" r="r" t="t"/>
              <a:pathLst>
                <a:path extrusionOk="0" h="7024" w="6201">
                  <a:moveTo>
                    <a:pt x="0" y="0"/>
                  </a:moveTo>
                  <a:cubicBezTo>
                    <a:pt x="0" y="153"/>
                    <a:pt x="9" y="296"/>
                    <a:pt x="9" y="448"/>
                  </a:cubicBezTo>
                  <a:cubicBezTo>
                    <a:pt x="116" y="4116"/>
                    <a:pt x="1458" y="7024"/>
                    <a:pt x="3105" y="7024"/>
                  </a:cubicBezTo>
                  <a:cubicBezTo>
                    <a:pt x="4751" y="7024"/>
                    <a:pt x="6093" y="4116"/>
                    <a:pt x="6201" y="448"/>
                  </a:cubicBezTo>
                  <a:cubicBezTo>
                    <a:pt x="6201" y="296"/>
                    <a:pt x="6201" y="144"/>
                    <a:pt x="6201"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1"/>
            <p:cNvSpPr/>
            <p:nvPr/>
          </p:nvSpPr>
          <p:spPr>
            <a:xfrm>
              <a:off x="1125025" y="1840400"/>
              <a:ext cx="77425" cy="175600"/>
            </a:xfrm>
            <a:custGeom>
              <a:rect b="b" l="l" r="r" t="t"/>
              <a:pathLst>
                <a:path extrusionOk="0" h="7024" w="3097">
                  <a:moveTo>
                    <a:pt x="1" y="0"/>
                  </a:moveTo>
                  <a:cubicBezTo>
                    <a:pt x="1" y="3875"/>
                    <a:pt x="1388" y="7024"/>
                    <a:pt x="3097" y="7024"/>
                  </a:cubicBezTo>
                  <a:cubicBezTo>
                    <a:pt x="2104" y="7024"/>
                    <a:pt x="1289" y="3875"/>
                    <a:pt x="1289" y="0"/>
                  </a:cubicBez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1"/>
            <p:cNvSpPr/>
            <p:nvPr/>
          </p:nvSpPr>
          <p:spPr>
            <a:xfrm>
              <a:off x="1068225" y="1860525"/>
              <a:ext cx="91500" cy="126625"/>
            </a:xfrm>
            <a:custGeom>
              <a:rect b="b" l="l" r="r" t="t"/>
              <a:pathLst>
                <a:path extrusionOk="0" h="5065" w="3660">
                  <a:moveTo>
                    <a:pt x="0" y="1"/>
                  </a:moveTo>
                  <a:lnTo>
                    <a:pt x="0" y="278"/>
                  </a:lnTo>
                  <a:cubicBezTo>
                    <a:pt x="0" y="1468"/>
                    <a:pt x="224" y="2416"/>
                    <a:pt x="680" y="3159"/>
                  </a:cubicBezTo>
                  <a:cubicBezTo>
                    <a:pt x="1271" y="4134"/>
                    <a:pt x="2282" y="4770"/>
                    <a:pt x="3660" y="5065"/>
                  </a:cubicBezTo>
                  <a:lnTo>
                    <a:pt x="3284" y="4403"/>
                  </a:lnTo>
                  <a:cubicBezTo>
                    <a:pt x="2300" y="4107"/>
                    <a:pt x="1602" y="3606"/>
                    <a:pt x="1146" y="2873"/>
                  </a:cubicBezTo>
                  <a:cubicBezTo>
                    <a:pt x="779" y="2273"/>
                    <a:pt x="591" y="1513"/>
                    <a:pt x="555" y="555"/>
                  </a:cubicBezTo>
                  <a:lnTo>
                    <a:pt x="1334" y="555"/>
                  </a:lnTo>
                  <a:cubicBezTo>
                    <a:pt x="1459" y="1012"/>
                    <a:pt x="1879" y="1334"/>
                    <a:pt x="2362" y="1334"/>
                  </a:cubicBezTo>
                  <a:lnTo>
                    <a:pt x="2416" y="1334"/>
                  </a:lnTo>
                  <a:lnTo>
                    <a:pt x="2353" y="788"/>
                  </a:lnTo>
                  <a:cubicBezTo>
                    <a:pt x="2076" y="779"/>
                    <a:pt x="1852" y="555"/>
                    <a:pt x="1852" y="278"/>
                  </a:cubicBezTo>
                  <a:lnTo>
                    <a:pt x="1852"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1"/>
            <p:cNvSpPr/>
            <p:nvPr/>
          </p:nvSpPr>
          <p:spPr>
            <a:xfrm>
              <a:off x="1245150" y="1860525"/>
              <a:ext cx="91525" cy="126625"/>
            </a:xfrm>
            <a:custGeom>
              <a:rect b="b" l="l" r="r" t="t"/>
              <a:pathLst>
                <a:path extrusionOk="0" h="5065" w="3661">
                  <a:moveTo>
                    <a:pt x="1808" y="1"/>
                  </a:moveTo>
                  <a:lnTo>
                    <a:pt x="1808" y="278"/>
                  </a:lnTo>
                  <a:cubicBezTo>
                    <a:pt x="1808" y="555"/>
                    <a:pt x="1584" y="779"/>
                    <a:pt x="1307" y="788"/>
                  </a:cubicBezTo>
                  <a:lnTo>
                    <a:pt x="1244" y="1334"/>
                  </a:lnTo>
                  <a:lnTo>
                    <a:pt x="1298" y="1334"/>
                  </a:lnTo>
                  <a:cubicBezTo>
                    <a:pt x="1781" y="1334"/>
                    <a:pt x="2193" y="1021"/>
                    <a:pt x="2327" y="555"/>
                  </a:cubicBezTo>
                  <a:lnTo>
                    <a:pt x="3105" y="555"/>
                  </a:lnTo>
                  <a:cubicBezTo>
                    <a:pt x="3070" y="1513"/>
                    <a:pt x="2882" y="2273"/>
                    <a:pt x="2515" y="2873"/>
                  </a:cubicBezTo>
                  <a:cubicBezTo>
                    <a:pt x="2067" y="3606"/>
                    <a:pt x="1361" y="4107"/>
                    <a:pt x="376" y="4403"/>
                  </a:cubicBezTo>
                  <a:lnTo>
                    <a:pt x="1" y="5065"/>
                  </a:lnTo>
                  <a:cubicBezTo>
                    <a:pt x="1388" y="4770"/>
                    <a:pt x="2390" y="4134"/>
                    <a:pt x="2980" y="3159"/>
                  </a:cubicBezTo>
                  <a:cubicBezTo>
                    <a:pt x="3436" y="2416"/>
                    <a:pt x="3660" y="1468"/>
                    <a:pt x="3660" y="278"/>
                  </a:cubicBezTo>
                  <a:lnTo>
                    <a:pt x="3660"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1"/>
            <p:cNvSpPr/>
            <p:nvPr/>
          </p:nvSpPr>
          <p:spPr>
            <a:xfrm>
              <a:off x="1165975" y="2020900"/>
              <a:ext cx="72950" cy="88825"/>
            </a:xfrm>
            <a:custGeom>
              <a:rect b="b" l="l" r="r" t="t"/>
              <a:pathLst>
                <a:path extrusionOk="0" h="3553" w="2918">
                  <a:moveTo>
                    <a:pt x="985" y="1"/>
                  </a:moveTo>
                  <a:cubicBezTo>
                    <a:pt x="806" y="1352"/>
                    <a:pt x="788" y="2649"/>
                    <a:pt x="0" y="3553"/>
                  </a:cubicBezTo>
                  <a:lnTo>
                    <a:pt x="2917" y="3553"/>
                  </a:lnTo>
                  <a:cubicBezTo>
                    <a:pt x="2130" y="2649"/>
                    <a:pt x="2112" y="1352"/>
                    <a:pt x="1933"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1"/>
            <p:cNvSpPr/>
            <p:nvPr/>
          </p:nvSpPr>
          <p:spPr>
            <a:xfrm>
              <a:off x="1165975" y="2020900"/>
              <a:ext cx="31775" cy="88825"/>
            </a:xfrm>
            <a:custGeom>
              <a:rect b="b" l="l" r="r" t="t"/>
              <a:pathLst>
                <a:path extrusionOk="0" h="3553" w="1271">
                  <a:moveTo>
                    <a:pt x="985" y="1"/>
                  </a:moveTo>
                  <a:cubicBezTo>
                    <a:pt x="806" y="1352"/>
                    <a:pt x="788" y="2658"/>
                    <a:pt x="0" y="3553"/>
                  </a:cubicBezTo>
                  <a:lnTo>
                    <a:pt x="886" y="3553"/>
                  </a:lnTo>
                  <a:cubicBezTo>
                    <a:pt x="1190" y="2649"/>
                    <a:pt x="1199" y="1352"/>
                    <a:pt x="1271" y="1"/>
                  </a:cubicBez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1"/>
            <p:cNvSpPr/>
            <p:nvPr/>
          </p:nvSpPr>
          <p:spPr>
            <a:xfrm>
              <a:off x="1180950" y="2013300"/>
              <a:ext cx="43200" cy="15250"/>
            </a:xfrm>
            <a:custGeom>
              <a:rect b="b" l="l" r="r" t="t"/>
              <a:pathLst>
                <a:path extrusionOk="0" h="610" w="1728">
                  <a:moveTo>
                    <a:pt x="305" y="1"/>
                  </a:moveTo>
                  <a:cubicBezTo>
                    <a:pt x="135" y="1"/>
                    <a:pt x="1" y="135"/>
                    <a:pt x="1" y="305"/>
                  </a:cubicBezTo>
                  <a:cubicBezTo>
                    <a:pt x="1" y="466"/>
                    <a:pt x="135" y="609"/>
                    <a:pt x="296" y="609"/>
                  </a:cubicBezTo>
                  <a:lnTo>
                    <a:pt x="1414" y="609"/>
                  </a:lnTo>
                  <a:cubicBezTo>
                    <a:pt x="1584" y="609"/>
                    <a:pt x="1728" y="466"/>
                    <a:pt x="1719" y="305"/>
                  </a:cubicBezTo>
                  <a:cubicBezTo>
                    <a:pt x="1719" y="135"/>
                    <a:pt x="1593" y="1"/>
                    <a:pt x="1423"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1"/>
            <p:cNvSpPr/>
            <p:nvPr/>
          </p:nvSpPr>
          <p:spPr>
            <a:xfrm>
              <a:off x="1180950" y="2013300"/>
              <a:ext cx="22175" cy="15250"/>
            </a:xfrm>
            <a:custGeom>
              <a:rect b="b" l="l" r="r" t="t"/>
              <a:pathLst>
                <a:path extrusionOk="0" h="610" w="887">
                  <a:moveTo>
                    <a:pt x="305" y="1"/>
                  </a:moveTo>
                  <a:cubicBezTo>
                    <a:pt x="135" y="1"/>
                    <a:pt x="1" y="135"/>
                    <a:pt x="1" y="305"/>
                  </a:cubicBezTo>
                  <a:cubicBezTo>
                    <a:pt x="1" y="466"/>
                    <a:pt x="135" y="609"/>
                    <a:pt x="305" y="609"/>
                  </a:cubicBezTo>
                  <a:lnTo>
                    <a:pt x="887" y="609"/>
                  </a:lnTo>
                  <a:cubicBezTo>
                    <a:pt x="717" y="609"/>
                    <a:pt x="573" y="466"/>
                    <a:pt x="582" y="305"/>
                  </a:cubicBezTo>
                  <a:cubicBezTo>
                    <a:pt x="582" y="135"/>
                    <a:pt x="717" y="1"/>
                    <a:pt x="887" y="1"/>
                  </a:cubicBez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1"/>
            <p:cNvSpPr/>
            <p:nvPr/>
          </p:nvSpPr>
          <p:spPr>
            <a:xfrm>
              <a:off x="1159250" y="2109700"/>
              <a:ext cx="86150" cy="13450"/>
            </a:xfrm>
            <a:custGeom>
              <a:rect b="b" l="l" r="r" t="t"/>
              <a:pathLst>
                <a:path extrusionOk="0" h="538" w="3446">
                  <a:moveTo>
                    <a:pt x="1" y="1"/>
                  </a:moveTo>
                  <a:lnTo>
                    <a:pt x="1" y="538"/>
                  </a:lnTo>
                  <a:lnTo>
                    <a:pt x="3446" y="538"/>
                  </a:lnTo>
                  <a:lnTo>
                    <a:pt x="3446"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1"/>
            <p:cNvSpPr/>
            <p:nvPr/>
          </p:nvSpPr>
          <p:spPr>
            <a:xfrm>
              <a:off x="1159250" y="2109700"/>
              <a:ext cx="23075" cy="13450"/>
            </a:xfrm>
            <a:custGeom>
              <a:rect b="b" l="l" r="r" t="t"/>
              <a:pathLst>
                <a:path extrusionOk="0" h="538" w="923">
                  <a:moveTo>
                    <a:pt x="1" y="1"/>
                  </a:moveTo>
                  <a:lnTo>
                    <a:pt x="1" y="538"/>
                  </a:lnTo>
                  <a:lnTo>
                    <a:pt x="922" y="538"/>
                  </a:lnTo>
                  <a:lnTo>
                    <a:pt x="922"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1"/>
            <p:cNvSpPr/>
            <p:nvPr/>
          </p:nvSpPr>
          <p:spPr>
            <a:xfrm>
              <a:off x="1139800" y="2122450"/>
              <a:ext cx="125075" cy="61500"/>
            </a:xfrm>
            <a:custGeom>
              <a:rect b="b" l="l" r="r" t="t"/>
              <a:pathLst>
                <a:path extrusionOk="0" h="2460" w="5003">
                  <a:moveTo>
                    <a:pt x="0" y="1"/>
                  </a:moveTo>
                  <a:lnTo>
                    <a:pt x="0" y="2023"/>
                  </a:lnTo>
                  <a:cubicBezTo>
                    <a:pt x="810" y="2314"/>
                    <a:pt x="1656" y="2459"/>
                    <a:pt x="2501" y="2459"/>
                  </a:cubicBezTo>
                  <a:cubicBezTo>
                    <a:pt x="3347" y="2459"/>
                    <a:pt x="4192" y="2314"/>
                    <a:pt x="5002" y="2023"/>
                  </a:cubicBezTo>
                  <a:lnTo>
                    <a:pt x="5002"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1"/>
            <p:cNvSpPr/>
            <p:nvPr/>
          </p:nvSpPr>
          <p:spPr>
            <a:xfrm>
              <a:off x="1176475" y="2142150"/>
              <a:ext cx="51925" cy="29325"/>
            </a:xfrm>
            <a:custGeom>
              <a:rect b="b" l="l" r="r" t="t"/>
              <a:pathLst>
                <a:path extrusionOk="0" h="1173" w="2077">
                  <a:moveTo>
                    <a:pt x="1" y="0"/>
                  </a:moveTo>
                  <a:lnTo>
                    <a:pt x="1" y="1172"/>
                  </a:lnTo>
                  <a:lnTo>
                    <a:pt x="2077" y="1172"/>
                  </a:lnTo>
                  <a:lnTo>
                    <a:pt x="2077"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1"/>
            <p:cNvSpPr/>
            <p:nvPr/>
          </p:nvSpPr>
          <p:spPr>
            <a:xfrm>
              <a:off x="1197950" y="2142150"/>
              <a:ext cx="30450" cy="29325"/>
            </a:xfrm>
            <a:custGeom>
              <a:rect b="b" l="l" r="r" t="t"/>
              <a:pathLst>
                <a:path extrusionOk="0" h="1173" w="1218">
                  <a:moveTo>
                    <a:pt x="394" y="0"/>
                  </a:moveTo>
                  <a:lnTo>
                    <a:pt x="1" y="1172"/>
                  </a:lnTo>
                  <a:lnTo>
                    <a:pt x="1218" y="1172"/>
                  </a:lnTo>
                  <a:lnTo>
                    <a:pt x="1218" y="0"/>
                  </a:lnTo>
                  <a:close/>
                </a:path>
              </a:pathLst>
            </a:custGeom>
            <a:solidFill>
              <a:srgbClr val="E1A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1"/>
            <p:cNvSpPr/>
            <p:nvPr/>
          </p:nvSpPr>
          <p:spPr>
            <a:xfrm>
              <a:off x="1174250" y="2139900"/>
              <a:ext cx="56400" cy="34025"/>
            </a:xfrm>
            <a:custGeom>
              <a:rect b="b" l="l" r="r" t="t"/>
              <a:pathLst>
                <a:path extrusionOk="0" h="1361" w="2256">
                  <a:moveTo>
                    <a:pt x="2067" y="189"/>
                  </a:moveTo>
                  <a:lnTo>
                    <a:pt x="2067" y="1164"/>
                  </a:lnTo>
                  <a:lnTo>
                    <a:pt x="188" y="1164"/>
                  </a:lnTo>
                  <a:lnTo>
                    <a:pt x="188" y="189"/>
                  </a:lnTo>
                  <a:close/>
                  <a:moveTo>
                    <a:pt x="0" y="1"/>
                  </a:moveTo>
                  <a:lnTo>
                    <a:pt x="0" y="1361"/>
                  </a:lnTo>
                  <a:lnTo>
                    <a:pt x="2255" y="1361"/>
                  </a:lnTo>
                  <a:lnTo>
                    <a:pt x="2255"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1"/>
            <p:cNvSpPr/>
            <p:nvPr/>
          </p:nvSpPr>
          <p:spPr>
            <a:xfrm>
              <a:off x="1164400" y="1882450"/>
              <a:ext cx="76075" cy="72275"/>
            </a:xfrm>
            <a:custGeom>
              <a:rect b="b" l="l" r="r" t="t"/>
              <a:pathLst>
                <a:path extrusionOk="0" h="2891" w="3043">
                  <a:moveTo>
                    <a:pt x="1522" y="0"/>
                  </a:moveTo>
                  <a:lnTo>
                    <a:pt x="1056" y="949"/>
                  </a:lnTo>
                  <a:lnTo>
                    <a:pt x="1" y="1101"/>
                  </a:lnTo>
                  <a:lnTo>
                    <a:pt x="761" y="1844"/>
                  </a:lnTo>
                  <a:lnTo>
                    <a:pt x="582" y="2890"/>
                  </a:lnTo>
                  <a:lnTo>
                    <a:pt x="582" y="2890"/>
                  </a:lnTo>
                  <a:lnTo>
                    <a:pt x="1289" y="2515"/>
                  </a:lnTo>
                  <a:lnTo>
                    <a:pt x="1522" y="2389"/>
                  </a:lnTo>
                  <a:lnTo>
                    <a:pt x="2461" y="2890"/>
                  </a:lnTo>
                  <a:lnTo>
                    <a:pt x="2282" y="1844"/>
                  </a:lnTo>
                  <a:lnTo>
                    <a:pt x="3043" y="1101"/>
                  </a:lnTo>
                  <a:lnTo>
                    <a:pt x="1996" y="949"/>
                  </a:lnTo>
                  <a:lnTo>
                    <a:pt x="1889" y="734"/>
                  </a:lnTo>
                  <a:lnTo>
                    <a:pt x="1522" y="0"/>
                  </a:lnTo>
                  <a:close/>
                </a:path>
              </a:pathLst>
            </a:custGeom>
            <a:solidFill>
              <a:srgbClr val="E3B1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1"/>
            <p:cNvSpPr/>
            <p:nvPr/>
          </p:nvSpPr>
          <p:spPr>
            <a:xfrm>
              <a:off x="1124825" y="1840400"/>
              <a:ext cx="155025" cy="11200"/>
            </a:xfrm>
            <a:custGeom>
              <a:rect b="b" l="l" r="r" t="t"/>
              <a:pathLst>
                <a:path extrusionOk="0" h="448" w="6201">
                  <a:moveTo>
                    <a:pt x="0" y="0"/>
                  </a:moveTo>
                  <a:cubicBezTo>
                    <a:pt x="0" y="144"/>
                    <a:pt x="9" y="296"/>
                    <a:pt x="9" y="448"/>
                  </a:cubicBezTo>
                  <a:lnTo>
                    <a:pt x="6201" y="448"/>
                  </a:lnTo>
                  <a:cubicBezTo>
                    <a:pt x="6201" y="296"/>
                    <a:pt x="6201" y="144"/>
                    <a:pt x="6201" y="0"/>
                  </a:cubicBez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1"/>
            <p:cNvSpPr/>
            <p:nvPr/>
          </p:nvSpPr>
          <p:spPr>
            <a:xfrm>
              <a:off x="1123025" y="1829650"/>
              <a:ext cx="158850" cy="14800"/>
            </a:xfrm>
            <a:custGeom>
              <a:rect b="b" l="l" r="r" t="t"/>
              <a:pathLst>
                <a:path extrusionOk="0" h="592" w="6354">
                  <a:moveTo>
                    <a:pt x="0" y="1"/>
                  </a:moveTo>
                  <a:lnTo>
                    <a:pt x="0" y="591"/>
                  </a:lnTo>
                  <a:lnTo>
                    <a:pt x="6353" y="591"/>
                  </a:lnTo>
                  <a:lnTo>
                    <a:pt x="6353"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1"/>
            <p:cNvSpPr/>
            <p:nvPr/>
          </p:nvSpPr>
          <p:spPr>
            <a:xfrm>
              <a:off x="1123025" y="1829650"/>
              <a:ext cx="27525" cy="14800"/>
            </a:xfrm>
            <a:custGeom>
              <a:rect b="b" l="l" r="r" t="t"/>
              <a:pathLst>
                <a:path extrusionOk="0" h="592" w="1101">
                  <a:moveTo>
                    <a:pt x="0" y="1"/>
                  </a:moveTo>
                  <a:lnTo>
                    <a:pt x="0" y="591"/>
                  </a:lnTo>
                  <a:lnTo>
                    <a:pt x="1101" y="591"/>
                  </a:lnTo>
                  <a:lnTo>
                    <a:pt x="1101"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1"/>
            <p:cNvSpPr/>
            <p:nvPr/>
          </p:nvSpPr>
          <p:spPr>
            <a:xfrm>
              <a:off x="1196625" y="1900800"/>
              <a:ext cx="43850" cy="53925"/>
            </a:xfrm>
            <a:custGeom>
              <a:rect b="b" l="l" r="r" t="t"/>
              <a:pathLst>
                <a:path extrusionOk="0" h="2157" w="1754">
                  <a:moveTo>
                    <a:pt x="600" y="0"/>
                  </a:moveTo>
                  <a:lnTo>
                    <a:pt x="0" y="1781"/>
                  </a:lnTo>
                  <a:lnTo>
                    <a:pt x="233" y="1655"/>
                  </a:lnTo>
                  <a:lnTo>
                    <a:pt x="1172" y="2156"/>
                  </a:lnTo>
                  <a:lnTo>
                    <a:pt x="993" y="1110"/>
                  </a:lnTo>
                  <a:lnTo>
                    <a:pt x="1754" y="367"/>
                  </a:lnTo>
                  <a:lnTo>
                    <a:pt x="707" y="215"/>
                  </a:lnTo>
                  <a:lnTo>
                    <a:pt x="600" y="0"/>
                  </a:lnTo>
                  <a:close/>
                </a:path>
              </a:pathLst>
            </a:custGeom>
            <a:solidFill>
              <a:srgbClr val="F1D7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1"/>
            <p:cNvSpPr/>
            <p:nvPr/>
          </p:nvSpPr>
          <p:spPr>
            <a:xfrm>
              <a:off x="1270875" y="2010400"/>
              <a:ext cx="40075" cy="38050"/>
            </a:xfrm>
            <a:custGeom>
              <a:rect b="b" l="l" r="r" t="t"/>
              <a:pathLst>
                <a:path extrusionOk="0" h="1522" w="1603">
                  <a:moveTo>
                    <a:pt x="806" y="0"/>
                  </a:moveTo>
                  <a:lnTo>
                    <a:pt x="555" y="501"/>
                  </a:lnTo>
                  <a:lnTo>
                    <a:pt x="1" y="582"/>
                  </a:lnTo>
                  <a:lnTo>
                    <a:pt x="403" y="967"/>
                  </a:lnTo>
                  <a:lnTo>
                    <a:pt x="314" y="1521"/>
                  </a:lnTo>
                  <a:lnTo>
                    <a:pt x="314" y="1521"/>
                  </a:lnTo>
                  <a:lnTo>
                    <a:pt x="806" y="1262"/>
                  </a:lnTo>
                  <a:lnTo>
                    <a:pt x="1298" y="1521"/>
                  </a:lnTo>
                  <a:lnTo>
                    <a:pt x="1208" y="967"/>
                  </a:lnTo>
                  <a:lnTo>
                    <a:pt x="1602" y="582"/>
                  </a:lnTo>
                  <a:lnTo>
                    <a:pt x="1047" y="501"/>
                  </a:lnTo>
                  <a:lnTo>
                    <a:pt x="806" y="0"/>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1"/>
            <p:cNvSpPr/>
            <p:nvPr/>
          </p:nvSpPr>
          <p:spPr>
            <a:xfrm>
              <a:off x="1117875" y="2075700"/>
              <a:ext cx="24850" cy="23525"/>
            </a:xfrm>
            <a:custGeom>
              <a:rect b="b" l="l" r="r" t="t"/>
              <a:pathLst>
                <a:path extrusionOk="0" h="941" w="994">
                  <a:moveTo>
                    <a:pt x="502" y="1"/>
                  </a:moveTo>
                  <a:lnTo>
                    <a:pt x="350" y="314"/>
                  </a:lnTo>
                  <a:lnTo>
                    <a:pt x="1" y="359"/>
                  </a:lnTo>
                  <a:lnTo>
                    <a:pt x="251" y="600"/>
                  </a:lnTo>
                  <a:lnTo>
                    <a:pt x="189" y="940"/>
                  </a:lnTo>
                  <a:lnTo>
                    <a:pt x="502" y="779"/>
                  </a:lnTo>
                  <a:lnTo>
                    <a:pt x="806" y="940"/>
                  </a:lnTo>
                  <a:lnTo>
                    <a:pt x="743" y="600"/>
                  </a:lnTo>
                  <a:lnTo>
                    <a:pt x="994" y="359"/>
                  </a:lnTo>
                  <a:lnTo>
                    <a:pt x="654" y="314"/>
                  </a:lnTo>
                  <a:lnTo>
                    <a:pt x="502" y="1"/>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1"/>
            <p:cNvSpPr/>
            <p:nvPr/>
          </p:nvSpPr>
          <p:spPr>
            <a:xfrm>
              <a:off x="1308450" y="2098300"/>
              <a:ext cx="24625" cy="23525"/>
            </a:xfrm>
            <a:custGeom>
              <a:rect b="b" l="l" r="r" t="t"/>
              <a:pathLst>
                <a:path extrusionOk="0" h="941" w="985">
                  <a:moveTo>
                    <a:pt x="493" y="1"/>
                  </a:moveTo>
                  <a:lnTo>
                    <a:pt x="341" y="314"/>
                  </a:lnTo>
                  <a:lnTo>
                    <a:pt x="1" y="358"/>
                  </a:lnTo>
                  <a:lnTo>
                    <a:pt x="242" y="600"/>
                  </a:lnTo>
                  <a:lnTo>
                    <a:pt x="189" y="940"/>
                  </a:lnTo>
                  <a:lnTo>
                    <a:pt x="493" y="779"/>
                  </a:lnTo>
                  <a:lnTo>
                    <a:pt x="797" y="940"/>
                  </a:lnTo>
                  <a:lnTo>
                    <a:pt x="743" y="600"/>
                  </a:lnTo>
                  <a:lnTo>
                    <a:pt x="985" y="358"/>
                  </a:lnTo>
                  <a:lnTo>
                    <a:pt x="645" y="314"/>
                  </a:lnTo>
                  <a:lnTo>
                    <a:pt x="493" y="1"/>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1"/>
            <p:cNvSpPr/>
            <p:nvPr/>
          </p:nvSpPr>
          <p:spPr>
            <a:xfrm>
              <a:off x="1278250" y="1904600"/>
              <a:ext cx="24875" cy="23500"/>
            </a:xfrm>
            <a:custGeom>
              <a:rect b="b" l="l" r="r" t="t"/>
              <a:pathLst>
                <a:path extrusionOk="0" h="940" w="995">
                  <a:moveTo>
                    <a:pt x="493" y="0"/>
                  </a:moveTo>
                  <a:lnTo>
                    <a:pt x="341" y="304"/>
                  </a:lnTo>
                  <a:lnTo>
                    <a:pt x="1" y="358"/>
                  </a:lnTo>
                  <a:lnTo>
                    <a:pt x="251" y="600"/>
                  </a:lnTo>
                  <a:lnTo>
                    <a:pt x="189" y="940"/>
                  </a:lnTo>
                  <a:lnTo>
                    <a:pt x="189" y="940"/>
                  </a:lnTo>
                  <a:lnTo>
                    <a:pt x="493" y="779"/>
                  </a:lnTo>
                  <a:lnTo>
                    <a:pt x="806" y="940"/>
                  </a:lnTo>
                  <a:lnTo>
                    <a:pt x="806" y="940"/>
                  </a:lnTo>
                  <a:lnTo>
                    <a:pt x="743" y="600"/>
                  </a:lnTo>
                  <a:lnTo>
                    <a:pt x="994" y="358"/>
                  </a:lnTo>
                  <a:lnTo>
                    <a:pt x="654" y="304"/>
                  </a:lnTo>
                  <a:lnTo>
                    <a:pt x="493" y="0"/>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1"/>
            <p:cNvSpPr/>
            <p:nvPr/>
          </p:nvSpPr>
          <p:spPr>
            <a:xfrm>
              <a:off x="1055925" y="1977300"/>
              <a:ext cx="57050" cy="54375"/>
            </a:xfrm>
            <a:custGeom>
              <a:rect b="b" l="l" r="r" t="t"/>
              <a:pathLst>
                <a:path extrusionOk="0" h="2175" w="2282">
                  <a:moveTo>
                    <a:pt x="1137" y="0"/>
                  </a:moveTo>
                  <a:lnTo>
                    <a:pt x="788" y="716"/>
                  </a:lnTo>
                  <a:lnTo>
                    <a:pt x="0" y="832"/>
                  </a:lnTo>
                  <a:lnTo>
                    <a:pt x="564" y="1387"/>
                  </a:lnTo>
                  <a:lnTo>
                    <a:pt x="430" y="2174"/>
                  </a:lnTo>
                  <a:lnTo>
                    <a:pt x="1137" y="1799"/>
                  </a:lnTo>
                  <a:lnTo>
                    <a:pt x="1843" y="2174"/>
                  </a:lnTo>
                  <a:lnTo>
                    <a:pt x="1709" y="1387"/>
                  </a:lnTo>
                  <a:lnTo>
                    <a:pt x="2282" y="832"/>
                  </a:lnTo>
                  <a:lnTo>
                    <a:pt x="1494" y="716"/>
                  </a:lnTo>
                  <a:lnTo>
                    <a:pt x="1137" y="0"/>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 name="Google Shape;2310;p51"/>
          <p:cNvGrpSpPr/>
          <p:nvPr/>
        </p:nvGrpSpPr>
        <p:grpSpPr>
          <a:xfrm>
            <a:off x="1579564" y="3080882"/>
            <a:ext cx="618472" cy="628550"/>
            <a:chOff x="3480469" y="1812313"/>
            <a:chExt cx="365700" cy="371637"/>
          </a:xfrm>
        </p:grpSpPr>
        <p:sp>
          <p:nvSpPr>
            <p:cNvPr id="2311" name="Google Shape;2311;p51"/>
            <p:cNvSpPr/>
            <p:nvPr/>
          </p:nvSpPr>
          <p:spPr>
            <a:xfrm>
              <a:off x="3480469" y="1812313"/>
              <a:ext cx="365700" cy="365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1"/>
            <p:cNvSpPr/>
            <p:nvPr/>
          </p:nvSpPr>
          <p:spPr>
            <a:xfrm>
              <a:off x="3499650" y="1833025"/>
              <a:ext cx="277175" cy="239575"/>
            </a:xfrm>
            <a:custGeom>
              <a:rect b="b" l="l" r="r" t="t"/>
              <a:pathLst>
                <a:path extrusionOk="0" h="9583" w="11087">
                  <a:moveTo>
                    <a:pt x="5610" y="0"/>
                  </a:moveTo>
                  <a:cubicBezTo>
                    <a:pt x="5494" y="0"/>
                    <a:pt x="5387" y="0"/>
                    <a:pt x="5270" y="9"/>
                  </a:cubicBezTo>
                  <a:lnTo>
                    <a:pt x="5270" y="5261"/>
                  </a:lnTo>
                  <a:lnTo>
                    <a:pt x="3069" y="5261"/>
                  </a:lnTo>
                  <a:cubicBezTo>
                    <a:pt x="2998" y="3928"/>
                    <a:pt x="2515" y="2649"/>
                    <a:pt x="1674" y="1611"/>
                  </a:cubicBezTo>
                  <a:cubicBezTo>
                    <a:pt x="1513" y="1772"/>
                    <a:pt x="1352" y="1942"/>
                    <a:pt x="1217" y="2121"/>
                  </a:cubicBezTo>
                  <a:cubicBezTo>
                    <a:pt x="1915" y="3024"/>
                    <a:pt x="2327" y="4125"/>
                    <a:pt x="2398" y="5261"/>
                  </a:cubicBezTo>
                  <a:lnTo>
                    <a:pt x="18" y="5261"/>
                  </a:lnTo>
                  <a:cubicBezTo>
                    <a:pt x="9" y="5377"/>
                    <a:pt x="1" y="5485"/>
                    <a:pt x="1" y="5601"/>
                  </a:cubicBezTo>
                  <a:cubicBezTo>
                    <a:pt x="1" y="5708"/>
                    <a:pt x="9" y="5825"/>
                    <a:pt x="18" y="5932"/>
                  </a:cubicBezTo>
                  <a:lnTo>
                    <a:pt x="2398" y="5932"/>
                  </a:lnTo>
                  <a:cubicBezTo>
                    <a:pt x="2327" y="7077"/>
                    <a:pt x="1915" y="8169"/>
                    <a:pt x="1217" y="9082"/>
                  </a:cubicBezTo>
                  <a:cubicBezTo>
                    <a:pt x="1361" y="9252"/>
                    <a:pt x="1513" y="9422"/>
                    <a:pt x="1674" y="9583"/>
                  </a:cubicBezTo>
                  <a:cubicBezTo>
                    <a:pt x="2515" y="8545"/>
                    <a:pt x="3007" y="7265"/>
                    <a:pt x="3069" y="5932"/>
                  </a:cubicBezTo>
                  <a:lnTo>
                    <a:pt x="5279" y="5932"/>
                  </a:lnTo>
                  <a:lnTo>
                    <a:pt x="5279" y="7874"/>
                  </a:lnTo>
                  <a:cubicBezTo>
                    <a:pt x="5494" y="7793"/>
                    <a:pt x="5718" y="7722"/>
                    <a:pt x="5950" y="7668"/>
                  </a:cubicBezTo>
                  <a:lnTo>
                    <a:pt x="5950" y="5932"/>
                  </a:lnTo>
                  <a:lnTo>
                    <a:pt x="8152" y="5932"/>
                  </a:lnTo>
                  <a:cubicBezTo>
                    <a:pt x="8178" y="6406"/>
                    <a:pt x="8250" y="6881"/>
                    <a:pt x="8384" y="7337"/>
                  </a:cubicBezTo>
                  <a:cubicBezTo>
                    <a:pt x="8626" y="7337"/>
                    <a:pt x="8858" y="7346"/>
                    <a:pt x="9100" y="7364"/>
                  </a:cubicBezTo>
                  <a:cubicBezTo>
                    <a:pt x="8948" y="6898"/>
                    <a:pt x="8858" y="6424"/>
                    <a:pt x="8823" y="5932"/>
                  </a:cubicBezTo>
                  <a:lnTo>
                    <a:pt x="11077" y="5932"/>
                  </a:lnTo>
                  <a:cubicBezTo>
                    <a:pt x="11086" y="5825"/>
                    <a:pt x="11086" y="5708"/>
                    <a:pt x="11086" y="5601"/>
                  </a:cubicBezTo>
                  <a:cubicBezTo>
                    <a:pt x="11086" y="5485"/>
                    <a:pt x="11086" y="5368"/>
                    <a:pt x="11077" y="5261"/>
                  </a:cubicBezTo>
                  <a:lnTo>
                    <a:pt x="8823" y="5261"/>
                  </a:lnTo>
                  <a:cubicBezTo>
                    <a:pt x="8885" y="4125"/>
                    <a:pt x="9297" y="3024"/>
                    <a:pt x="10004" y="2121"/>
                  </a:cubicBezTo>
                  <a:cubicBezTo>
                    <a:pt x="9860" y="1942"/>
                    <a:pt x="9708" y="1772"/>
                    <a:pt x="9547" y="1611"/>
                  </a:cubicBezTo>
                  <a:cubicBezTo>
                    <a:pt x="8706" y="2649"/>
                    <a:pt x="8214" y="3928"/>
                    <a:pt x="8143" y="5261"/>
                  </a:cubicBezTo>
                  <a:lnTo>
                    <a:pt x="5942" y="5261"/>
                  </a:lnTo>
                  <a:lnTo>
                    <a:pt x="5942" y="9"/>
                  </a:lnTo>
                  <a:cubicBezTo>
                    <a:pt x="5834" y="0"/>
                    <a:pt x="5718" y="0"/>
                    <a:pt x="56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1"/>
            <p:cNvSpPr/>
            <p:nvPr/>
          </p:nvSpPr>
          <p:spPr>
            <a:xfrm>
              <a:off x="3720200" y="1883800"/>
              <a:ext cx="62200" cy="80775"/>
            </a:xfrm>
            <a:custGeom>
              <a:rect b="b" l="l" r="r" t="t"/>
              <a:pathLst>
                <a:path extrusionOk="0" h="3231" w="2488">
                  <a:moveTo>
                    <a:pt x="1253" y="0"/>
                  </a:moveTo>
                  <a:lnTo>
                    <a:pt x="1182" y="90"/>
                  </a:lnTo>
                  <a:cubicBezTo>
                    <a:pt x="484" y="993"/>
                    <a:pt x="72" y="2085"/>
                    <a:pt x="1" y="3230"/>
                  </a:cubicBezTo>
                  <a:lnTo>
                    <a:pt x="2488" y="3230"/>
                  </a:lnTo>
                  <a:cubicBezTo>
                    <a:pt x="2416" y="2049"/>
                    <a:pt x="1987" y="922"/>
                    <a:pt x="1253" y="0"/>
                  </a:cubicBez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1"/>
            <p:cNvSpPr/>
            <p:nvPr/>
          </p:nvSpPr>
          <p:spPr>
            <a:xfrm>
              <a:off x="3720200" y="1981325"/>
              <a:ext cx="62200" cy="44300"/>
            </a:xfrm>
            <a:custGeom>
              <a:rect b="b" l="l" r="r" t="t"/>
              <a:pathLst>
                <a:path extrusionOk="0" h="1772" w="2488">
                  <a:moveTo>
                    <a:pt x="1" y="0"/>
                  </a:moveTo>
                  <a:cubicBezTo>
                    <a:pt x="36" y="483"/>
                    <a:pt x="126" y="966"/>
                    <a:pt x="278" y="1432"/>
                  </a:cubicBezTo>
                  <a:cubicBezTo>
                    <a:pt x="895" y="1485"/>
                    <a:pt x="1504" y="1593"/>
                    <a:pt x="2094" y="1772"/>
                  </a:cubicBezTo>
                  <a:cubicBezTo>
                    <a:pt x="2318" y="1208"/>
                    <a:pt x="2452" y="609"/>
                    <a:pt x="2488" y="0"/>
                  </a:cubicBez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1"/>
            <p:cNvSpPr/>
            <p:nvPr/>
          </p:nvSpPr>
          <p:spPr>
            <a:xfrm>
              <a:off x="3648400" y="1981325"/>
              <a:ext cx="60875" cy="43400"/>
            </a:xfrm>
            <a:custGeom>
              <a:rect b="b" l="l" r="r" t="t"/>
              <a:pathLst>
                <a:path extrusionOk="0" h="1736" w="2435">
                  <a:moveTo>
                    <a:pt x="0" y="0"/>
                  </a:moveTo>
                  <a:lnTo>
                    <a:pt x="0" y="1736"/>
                  </a:lnTo>
                  <a:cubicBezTo>
                    <a:pt x="788" y="1512"/>
                    <a:pt x="1602" y="1405"/>
                    <a:pt x="2416" y="1405"/>
                  </a:cubicBezTo>
                  <a:lnTo>
                    <a:pt x="2434" y="1405"/>
                  </a:lnTo>
                  <a:cubicBezTo>
                    <a:pt x="2300" y="949"/>
                    <a:pt x="2228" y="474"/>
                    <a:pt x="2202" y="0"/>
                  </a:cubicBez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1"/>
            <p:cNvSpPr/>
            <p:nvPr/>
          </p:nvSpPr>
          <p:spPr>
            <a:xfrm>
              <a:off x="3648400" y="1830550"/>
              <a:ext cx="91725" cy="134025"/>
            </a:xfrm>
            <a:custGeom>
              <a:rect b="b" l="l" r="r" t="t"/>
              <a:pathLst>
                <a:path extrusionOk="0" h="5361" w="3669">
                  <a:moveTo>
                    <a:pt x="0" y="1"/>
                  </a:moveTo>
                  <a:lnTo>
                    <a:pt x="0" y="5360"/>
                  </a:lnTo>
                  <a:lnTo>
                    <a:pt x="2202" y="5360"/>
                  </a:lnTo>
                  <a:cubicBezTo>
                    <a:pt x="2273" y="4027"/>
                    <a:pt x="2756" y="2748"/>
                    <a:pt x="3597" y="1710"/>
                  </a:cubicBezTo>
                  <a:lnTo>
                    <a:pt x="3669" y="1629"/>
                  </a:lnTo>
                  <a:cubicBezTo>
                    <a:pt x="2685" y="654"/>
                    <a:pt x="1378" y="72"/>
                    <a:pt x="0" y="1"/>
                  </a:cubicBez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1"/>
            <p:cNvSpPr/>
            <p:nvPr/>
          </p:nvSpPr>
          <p:spPr>
            <a:xfrm>
              <a:off x="3497425" y="1883800"/>
              <a:ext cx="62200" cy="80775"/>
            </a:xfrm>
            <a:custGeom>
              <a:rect b="b" l="l" r="r" t="t"/>
              <a:pathLst>
                <a:path extrusionOk="0" h="3231" w="2488">
                  <a:moveTo>
                    <a:pt x="1235" y="0"/>
                  </a:moveTo>
                  <a:cubicBezTo>
                    <a:pt x="501" y="922"/>
                    <a:pt x="72" y="2049"/>
                    <a:pt x="0" y="3230"/>
                  </a:cubicBezTo>
                  <a:lnTo>
                    <a:pt x="2487" y="3230"/>
                  </a:lnTo>
                  <a:cubicBezTo>
                    <a:pt x="2416" y="2085"/>
                    <a:pt x="2004" y="993"/>
                    <a:pt x="1306" y="90"/>
                  </a:cubicBezTo>
                  <a:lnTo>
                    <a:pt x="1235" y="0"/>
                  </a:ln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1"/>
            <p:cNvSpPr/>
            <p:nvPr/>
          </p:nvSpPr>
          <p:spPr>
            <a:xfrm>
              <a:off x="3497425" y="1981325"/>
              <a:ext cx="62200" cy="80775"/>
            </a:xfrm>
            <a:custGeom>
              <a:rect b="b" l="l" r="r" t="t"/>
              <a:pathLst>
                <a:path extrusionOk="0" h="3231" w="2488">
                  <a:moveTo>
                    <a:pt x="0" y="0"/>
                  </a:moveTo>
                  <a:cubicBezTo>
                    <a:pt x="72" y="1181"/>
                    <a:pt x="501" y="2309"/>
                    <a:pt x="1235" y="3230"/>
                  </a:cubicBezTo>
                  <a:lnTo>
                    <a:pt x="1306" y="3150"/>
                  </a:lnTo>
                  <a:cubicBezTo>
                    <a:pt x="2004" y="2237"/>
                    <a:pt x="2416" y="1145"/>
                    <a:pt x="2487" y="0"/>
                  </a:cubicBez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1"/>
            <p:cNvSpPr/>
            <p:nvPr/>
          </p:nvSpPr>
          <p:spPr>
            <a:xfrm>
              <a:off x="3539925" y="1981325"/>
              <a:ext cx="91500" cy="103125"/>
            </a:xfrm>
            <a:custGeom>
              <a:rect b="b" l="l" r="r" t="t"/>
              <a:pathLst>
                <a:path extrusionOk="0" h="4125" w="3660">
                  <a:moveTo>
                    <a:pt x="1458" y="0"/>
                  </a:moveTo>
                  <a:cubicBezTo>
                    <a:pt x="1396" y="1333"/>
                    <a:pt x="904" y="2613"/>
                    <a:pt x="63" y="3651"/>
                  </a:cubicBezTo>
                  <a:lnTo>
                    <a:pt x="0" y="3731"/>
                  </a:lnTo>
                  <a:lnTo>
                    <a:pt x="286" y="4125"/>
                  </a:lnTo>
                  <a:cubicBezTo>
                    <a:pt x="1226" y="3150"/>
                    <a:pt x="2389" y="2407"/>
                    <a:pt x="3659" y="1942"/>
                  </a:cubicBezTo>
                  <a:lnTo>
                    <a:pt x="3659" y="0"/>
                  </a:ln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1"/>
            <p:cNvSpPr/>
            <p:nvPr/>
          </p:nvSpPr>
          <p:spPr>
            <a:xfrm>
              <a:off x="3539925" y="1830550"/>
              <a:ext cx="91500" cy="134025"/>
            </a:xfrm>
            <a:custGeom>
              <a:rect b="b" l="l" r="r" t="t"/>
              <a:pathLst>
                <a:path extrusionOk="0" h="5361" w="3660">
                  <a:moveTo>
                    <a:pt x="3659" y="1"/>
                  </a:moveTo>
                  <a:cubicBezTo>
                    <a:pt x="2282" y="72"/>
                    <a:pt x="975" y="654"/>
                    <a:pt x="0" y="1629"/>
                  </a:cubicBezTo>
                  <a:lnTo>
                    <a:pt x="63" y="1710"/>
                  </a:lnTo>
                  <a:cubicBezTo>
                    <a:pt x="904" y="2748"/>
                    <a:pt x="1387" y="4018"/>
                    <a:pt x="1458" y="5360"/>
                  </a:cubicBezTo>
                  <a:lnTo>
                    <a:pt x="3659" y="5360"/>
                  </a:lnTo>
                  <a:lnTo>
                    <a:pt x="3659" y="99"/>
                  </a:lnTo>
                  <a:lnTo>
                    <a:pt x="3659" y="1"/>
                  </a:ln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1"/>
            <p:cNvSpPr/>
            <p:nvPr/>
          </p:nvSpPr>
          <p:spPr>
            <a:xfrm>
              <a:off x="3529850" y="2016425"/>
              <a:ext cx="304900" cy="167525"/>
            </a:xfrm>
            <a:custGeom>
              <a:rect b="b" l="l" r="r" t="t"/>
              <a:pathLst>
                <a:path extrusionOk="0" h="6701" w="12196">
                  <a:moveTo>
                    <a:pt x="7149" y="1"/>
                  </a:moveTo>
                  <a:cubicBezTo>
                    <a:pt x="6335" y="1"/>
                    <a:pt x="5521" y="117"/>
                    <a:pt x="4734" y="332"/>
                  </a:cubicBezTo>
                  <a:cubicBezTo>
                    <a:pt x="4510" y="395"/>
                    <a:pt x="4286" y="466"/>
                    <a:pt x="4062" y="547"/>
                  </a:cubicBezTo>
                  <a:cubicBezTo>
                    <a:pt x="2783" y="1003"/>
                    <a:pt x="1629" y="1746"/>
                    <a:pt x="680" y="2721"/>
                  </a:cubicBezTo>
                  <a:cubicBezTo>
                    <a:pt x="484" y="2927"/>
                    <a:pt x="287" y="3141"/>
                    <a:pt x="108" y="3374"/>
                  </a:cubicBezTo>
                  <a:cubicBezTo>
                    <a:pt x="0" y="3490"/>
                    <a:pt x="0" y="3669"/>
                    <a:pt x="108" y="3795"/>
                  </a:cubicBezTo>
                  <a:cubicBezTo>
                    <a:pt x="251" y="3973"/>
                    <a:pt x="394" y="4143"/>
                    <a:pt x="555" y="4305"/>
                  </a:cubicBezTo>
                  <a:cubicBezTo>
                    <a:pt x="1521" y="5342"/>
                    <a:pt x="2711" y="6130"/>
                    <a:pt x="4045" y="6613"/>
                  </a:cubicBezTo>
                  <a:cubicBezTo>
                    <a:pt x="4422" y="6672"/>
                    <a:pt x="4800" y="6701"/>
                    <a:pt x="5174" y="6701"/>
                  </a:cubicBezTo>
                  <a:cubicBezTo>
                    <a:pt x="7752" y="6701"/>
                    <a:pt x="10180" y="5335"/>
                    <a:pt x="11516" y="3070"/>
                  </a:cubicBezTo>
                  <a:cubicBezTo>
                    <a:pt x="11730" y="2658"/>
                    <a:pt x="11918" y="2247"/>
                    <a:pt x="12088" y="1817"/>
                  </a:cubicBezTo>
                  <a:cubicBezTo>
                    <a:pt x="12151" y="1638"/>
                    <a:pt x="12196" y="1522"/>
                    <a:pt x="12196" y="1522"/>
                  </a:cubicBezTo>
                  <a:lnTo>
                    <a:pt x="12115" y="1468"/>
                  </a:lnTo>
                  <a:lnTo>
                    <a:pt x="12035" y="1423"/>
                  </a:lnTo>
                  <a:lnTo>
                    <a:pt x="11999" y="1397"/>
                  </a:lnTo>
                  <a:lnTo>
                    <a:pt x="11891" y="1334"/>
                  </a:lnTo>
                  <a:lnTo>
                    <a:pt x="11775" y="1262"/>
                  </a:lnTo>
                  <a:lnTo>
                    <a:pt x="11748" y="1245"/>
                  </a:lnTo>
                  <a:cubicBezTo>
                    <a:pt x="11668" y="1200"/>
                    <a:pt x="11587" y="1155"/>
                    <a:pt x="11507" y="1110"/>
                  </a:cubicBezTo>
                  <a:cubicBezTo>
                    <a:pt x="10934" y="797"/>
                    <a:pt x="10335" y="547"/>
                    <a:pt x="9708" y="368"/>
                  </a:cubicBezTo>
                  <a:cubicBezTo>
                    <a:pt x="9109" y="198"/>
                    <a:pt x="8500" y="81"/>
                    <a:pt x="7883" y="37"/>
                  </a:cubicBezTo>
                  <a:cubicBezTo>
                    <a:pt x="7650" y="19"/>
                    <a:pt x="7409" y="1"/>
                    <a:pt x="7167" y="1"/>
                  </a:cubicBezTo>
                  <a:close/>
                </a:path>
              </a:pathLst>
            </a:custGeom>
            <a:solidFill>
              <a:srgbClr val="7E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1"/>
            <p:cNvSpPr/>
            <p:nvPr/>
          </p:nvSpPr>
          <p:spPr>
            <a:xfrm>
              <a:off x="3543725" y="2035675"/>
              <a:ext cx="288125" cy="148275"/>
            </a:xfrm>
            <a:custGeom>
              <a:rect b="b" l="l" r="r" t="t"/>
              <a:pathLst>
                <a:path extrusionOk="0" h="5931" w="11525">
                  <a:moveTo>
                    <a:pt x="7265" y="0"/>
                  </a:moveTo>
                  <a:cubicBezTo>
                    <a:pt x="6424" y="0"/>
                    <a:pt x="5592" y="117"/>
                    <a:pt x="4787" y="340"/>
                  </a:cubicBezTo>
                  <a:cubicBezTo>
                    <a:pt x="4554" y="403"/>
                    <a:pt x="4331" y="484"/>
                    <a:pt x="4098" y="564"/>
                  </a:cubicBezTo>
                  <a:cubicBezTo>
                    <a:pt x="2792" y="1029"/>
                    <a:pt x="1611" y="1790"/>
                    <a:pt x="635" y="2792"/>
                  </a:cubicBezTo>
                  <a:cubicBezTo>
                    <a:pt x="430" y="2998"/>
                    <a:pt x="233" y="3221"/>
                    <a:pt x="45" y="3463"/>
                  </a:cubicBezTo>
                  <a:cubicBezTo>
                    <a:pt x="27" y="3481"/>
                    <a:pt x="9" y="3508"/>
                    <a:pt x="0" y="3535"/>
                  </a:cubicBezTo>
                  <a:cubicBezTo>
                    <a:pt x="966" y="4572"/>
                    <a:pt x="2156" y="5360"/>
                    <a:pt x="3490" y="5843"/>
                  </a:cubicBezTo>
                  <a:cubicBezTo>
                    <a:pt x="3867" y="5902"/>
                    <a:pt x="4245" y="5931"/>
                    <a:pt x="4619" y="5931"/>
                  </a:cubicBezTo>
                  <a:cubicBezTo>
                    <a:pt x="7197" y="5931"/>
                    <a:pt x="9625" y="4565"/>
                    <a:pt x="10961" y="2300"/>
                  </a:cubicBezTo>
                  <a:cubicBezTo>
                    <a:pt x="11175" y="1888"/>
                    <a:pt x="11363" y="1468"/>
                    <a:pt x="11524" y="1038"/>
                  </a:cubicBezTo>
                  <a:cubicBezTo>
                    <a:pt x="10996" y="770"/>
                    <a:pt x="10451" y="546"/>
                    <a:pt x="9878" y="376"/>
                  </a:cubicBezTo>
                  <a:cubicBezTo>
                    <a:pt x="9270" y="197"/>
                    <a:pt x="8643" y="81"/>
                    <a:pt x="8017" y="36"/>
                  </a:cubicBezTo>
                  <a:cubicBezTo>
                    <a:pt x="7775" y="9"/>
                    <a:pt x="7525" y="0"/>
                    <a:pt x="7283" y="0"/>
                  </a:cubicBez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1"/>
            <p:cNvSpPr/>
            <p:nvPr/>
          </p:nvSpPr>
          <p:spPr>
            <a:xfrm>
              <a:off x="3622675" y="2048375"/>
              <a:ext cx="169800" cy="18625"/>
            </a:xfrm>
            <a:custGeom>
              <a:rect b="b" l="l" r="r" t="t"/>
              <a:pathLst>
                <a:path extrusionOk="0" h="745" w="6792">
                  <a:moveTo>
                    <a:pt x="3396" y="0"/>
                  </a:moveTo>
                  <a:cubicBezTo>
                    <a:pt x="2327" y="0"/>
                    <a:pt x="1258" y="114"/>
                    <a:pt x="1" y="342"/>
                  </a:cubicBezTo>
                  <a:lnTo>
                    <a:pt x="72" y="745"/>
                  </a:lnTo>
                  <a:cubicBezTo>
                    <a:pt x="936" y="588"/>
                    <a:pt x="2166" y="510"/>
                    <a:pt x="3396" y="510"/>
                  </a:cubicBezTo>
                  <a:cubicBezTo>
                    <a:pt x="4626" y="510"/>
                    <a:pt x="5857" y="588"/>
                    <a:pt x="6720" y="745"/>
                  </a:cubicBezTo>
                  <a:lnTo>
                    <a:pt x="6792" y="342"/>
                  </a:lnTo>
                  <a:cubicBezTo>
                    <a:pt x="5534" y="114"/>
                    <a:pt x="4465" y="0"/>
                    <a:pt x="3396" y="0"/>
                  </a:cubicBezTo>
                  <a:close/>
                </a:path>
              </a:pathLst>
            </a:custGeom>
            <a:solidFill>
              <a:srgbClr val="5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1"/>
            <p:cNvSpPr/>
            <p:nvPr/>
          </p:nvSpPr>
          <p:spPr>
            <a:xfrm>
              <a:off x="3615900" y="2045575"/>
              <a:ext cx="11950" cy="32850"/>
            </a:xfrm>
            <a:custGeom>
              <a:rect b="b" l="l" r="r" t="t"/>
              <a:pathLst>
                <a:path extrusionOk="0" h="1314" w="478">
                  <a:moveTo>
                    <a:pt x="150" y="0"/>
                  </a:moveTo>
                  <a:cubicBezTo>
                    <a:pt x="77" y="0"/>
                    <a:pt x="1" y="59"/>
                    <a:pt x="21" y="159"/>
                  </a:cubicBezTo>
                  <a:lnTo>
                    <a:pt x="218" y="1206"/>
                  </a:lnTo>
                  <a:cubicBezTo>
                    <a:pt x="227" y="1269"/>
                    <a:pt x="280" y="1313"/>
                    <a:pt x="343" y="1313"/>
                  </a:cubicBezTo>
                  <a:lnTo>
                    <a:pt x="361" y="1313"/>
                  </a:lnTo>
                  <a:cubicBezTo>
                    <a:pt x="433" y="1295"/>
                    <a:pt x="477" y="1233"/>
                    <a:pt x="468" y="1161"/>
                  </a:cubicBezTo>
                  <a:lnTo>
                    <a:pt x="272" y="114"/>
                  </a:lnTo>
                  <a:cubicBezTo>
                    <a:pt x="264" y="36"/>
                    <a:pt x="208" y="0"/>
                    <a:pt x="150" y="0"/>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1"/>
            <p:cNvSpPr/>
            <p:nvPr/>
          </p:nvSpPr>
          <p:spPr>
            <a:xfrm>
              <a:off x="3704325" y="2037850"/>
              <a:ext cx="6275" cy="33200"/>
            </a:xfrm>
            <a:custGeom>
              <a:rect b="b" l="l" r="r" t="t"/>
              <a:pathLst>
                <a:path extrusionOk="0" h="1328" w="251">
                  <a:moveTo>
                    <a:pt x="126" y="1"/>
                  </a:moveTo>
                  <a:cubicBezTo>
                    <a:pt x="63" y="1"/>
                    <a:pt x="0" y="43"/>
                    <a:pt x="0" y="128"/>
                  </a:cubicBezTo>
                  <a:lnTo>
                    <a:pt x="0" y="1193"/>
                  </a:lnTo>
                  <a:cubicBezTo>
                    <a:pt x="0" y="1264"/>
                    <a:pt x="54" y="1327"/>
                    <a:pt x="126" y="1327"/>
                  </a:cubicBezTo>
                  <a:cubicBezTo>
                    <a:pt x="197" y="1327"/>
                    <a:pt x="251" y="1264"/>
                    <a:pt x="251" y="1193"/>
                  </a:cubicBezTo>
                  <a:lnTo>
                    <a:pt x="251" y="128"/>
                  </a:lnTo>
                  <a:cubicBezTo>
                    <a:pt x="251" y="43"/>
                    <a:pt x="188" y="1"/>
                    <a:pt x="126" y="1"/>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1"/>
            <p:cNvSpPr/>
            <p:nvPr/>
          </p:nvSpPr>
          <p:spPr>
            <a:xfrm>
              <a:off x="3675025" y="2038900"/>
              <a:ext cx="7850" cy="32800"/>
            </a:xfrm>
            <a:custGeom>
              <a:rect b="b" l="l" r="r" t="t"/>
              <a:pathLst>
                <a:path extrusionOk="0" h="1312" w="314">
                  <a:moveTo>
                    <a:pt x="129" y="1"/>
                  </a:moveTo>
                  <a:cubicBezTo>
                    <a:pt x="65" y="1"/>
                    <a:pt x="0" y="46"/>
                    <a:pt x="0" y="131"/>
                  </a:cubicBezTo>
                  <a:lnTo>
                    <a:pt x="63" y="1196"/>
                  </a:lnTo>
                  <a:cubicBezTo>
                    <a:pt x="63" y="1267"/>
                    <a:pt x="117" y="1312"/>
                    <a:pt x="188" y="1312"/>
                  </a:cubicBezTo>
                  <a:lnTo>
                    <a:pt x="197" y="1312"/>
                  </a:lnTo>
                  <a:cubicBezTo>
                    <a:pt x="269" y="1312"/>
                    <a:pt x="313" y="1249"/>
                    <a:pt x="313" y="1178"/>
                  </a:cubicBezTo>
                  <a:lnTo>
                    <a:pt x="251" y="113"/>
                  </a:lnTo>
                  <a:cubicBezTo>
                    <a:pt x="242" y="37"/>
                    <a:pt x="186" y="1"/>
                    <a:pt x="129" y="1"/>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1"/>
            <p:cNvSpPr/>
            <p:nvPr/>
          </p:nvSpPr>
          <p:spPr>
            <a:xfrm>
              <a:off x="3731825" y="2038900"/>
              <a:ext cx="8300" cy="32800"/>
            </a:xfrm>
            <a:custGeom>
              <a:rect b="b" l="l" r="r" t="t"/>
              <a:pathLst>
                <a:path extrusionOk="0" h="1312" w="332">
                  <a:moveTo>
                    <a:pt x="195" y="1"/>
                  </a:moveTo>
                  <a:cubicBezTo>
                    <a:pt x="137" y="1"/>
                    <a:pt x="81" y="37"/>
                    <a:pt x="72" y="113"/>
                  </a:cubicBezTo>
                  <a:lnTo>
                    <a:pt x="10" y="1178"/>
                  </a:lnTo>
                  <a:cubicBezTo>
                    <a:pt x="1" y="1249"/>
                    <a:pt x="55" y="1312"/>
                    <a:pt x="126" y="1312"/>
                  </a:cubicBezTo>
                  <a:lnTo>
                    <a:pt x="135" y="1312"/>
                  </a:lnTo>
                  <a:cubicBezTo>
                    <a:pt x="207" y="1312"/>
                    <a:pt x="260" y="1258"/>
                    <a:pt x="260" y="1196"/>
                  </a:cubicBezTo>
                  <a:lnTo>
                    <a:pt x="332" y="131"/>
                  </a:lnTo>
                  <a:cubicBezTo>
                    <a:pt x="327" y="46"/>
                    <a:pt x="260" y="1"/>
                    <a:pt x="195" y="1"/>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1"/>
            <p:cNvSpPr/>
            <p:nvPr/>
          </p:nvSpPr>
          <p:spPr>
            <a:xfrm>
              <a:off x="3645475" y="2041475"/>
              <a:ext cx="9875" cy="32925"/>
            </a:xfrm>
            <a:custGeom>
              <a:rect b="b" l="l" r="r" t="t"/>
              <a:pathLst>
                <a:path extrusionOk="0" h="1317" w="395">
                  <a:moveTo>
                    <a:pt x="134" y="0"/>
                  </a:moveTo>
                  <a:cubicBezTo>
                    <a:pt x="67" y="0"/>
                    <a:pt x="0" y="48"/>
                    <a:pt x="10" y="135"/>
                  </a:cubicBezTo>
                  <a:lnTo>
                    <a:pt x="135" y="1200"/>
                  </a:lnTo>
                  <a:cubicBezTo>
                    <a:pt x="144" y="1263"/>
                    <a:pt x="198" y="1307"/>
                    <a:pt x="261" y="1316"/>
                  </a:cubicBezTo>
                  <a:lnTo>
                    <a:pt x="279" y="1316"/>
                  </a:lnTo>
                  <a:cubicBezTo>
                    <a:pt x="341" y="1307"/>
                    <a:pt x="395" y="1236"/>
                    <a:pt x="386" y="1173"/>
                  </a:cubicBezTo>
                  <a:lnTo>
                    <a:pt x="261" y="108"/>
                  </a:lnTo>
                  <a:cubicBezTo>
                    <a:pt x="248" y="34"/>
                    <a:pt x="191" y="0"/>
                    <a:pt x="134" y="0"/>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1"/>
            <p:cNvSpPr/>
            <p:nvPr/>
          </p:nvSpPr>
          <p:spPr>
            <a:xfrm>
              <a:off x="3759575" y="2041475"/>
              <a:ext cx="9750" cy="32925"/>
            </a:xfrm>
            <a:custGeom>
              <a:rect b="b" l="l" r="r" t="t"/>
              <a:pathLst>
                <a:path extrusionOk="0" h="1317" w="390">
                  <a:moveTo>
                    <a:pt x="258" y="0"/>
                  </a:moveTo>
                  <a:cubicBezTo>
                    <a:pt x="202" y="0"/>
                    <a:pt x="147" y="34"/>
                    <a:pt x="135" y="108"/>
                  </a:cubicBezTo>
                  <a:lnTo>
                    <a:pt x="9" y="1173"/>
                  </a:lnTo>
                  <a:cubicBezTo>
                    <a:pt x="0" y="1236"/>
                    <a:pt x="54" y="1307"/>
                    <a:pt x="117" y="1316"/>
                  </a:cubicBezTo>
                  <a:lnTo>
                    <a:pt x="135" y="1316"/>
                  </a:lnTo>
                  <a:cubicBezTo>
                    <a:pt x="197" y="1307"/>
                    <a:pt x="251" y="1263"/>
                    <a:pt x="260" y="1200"/>
                  </a:cubicBezTo>
                  <a:lnTo>
                    <a:pt x="385" y="135"/>
                  </a:lnTo>
                  <a:cubicBezTo>
                    <a:pt x="390" y="48"/>
                    <a:pt x="324" y="0"/>
                    <a:pt x="258" y="0"/>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1"/>
            <p:cNvSpPr/>
            <p:nvPr/>
          </p:nvSpPr>
          <p:spPr>
            <a:xfrm>
              <a:off x="3787075" y="2045900"/>
              <a:ext cx="11700" cy="32525"/>
            </a:xfrm>
            <a:custGeom>
              <a:rect b="b" l="l" r="r" t="t"/>
              <a:pathLst>
                <a:path extrusionOk="0" h="1301" w="468">
                  <a:moveTo>
                    <a:pt x="327" y="1"/>
                  </a:moveTo>
                  <a:cubicBezTo>
                    <a:pt x="274" y="1"/>
                    <a:pt x="222" y="32"/>
                    <a:pt x="207" y="101"/>
                  </a:cubicBezTo>
                  <a:lnTo>
                    <a:pt x="10" y="1157"/>
                  </a:lnTo>
                  <a:cubicBezTo>
                    <a:pt x="1" y="1220"/>
                    <a:pt x="46" y="1291"/>
                    <a:pt x="117" y="1300"/>
                  </a:cubicBezTo>
                  <a:lnTo>
                    <a:pt x="135" y="1300"/>
                  </a:lnTo>
                  <a:cubicBezTo>
                    <a:pt x="198" y="1300"/>
                    <a:pt x="251" y="1256"/>
                    <a:pt x="260" y="1202"/>
                  </a:cubicBezTo>
                  <a:lnTo>
                    <a:pt x="457" y="146"/>
                  </a:lnTo>
                  <a:cubicBezTo>
                    <a:pt x="467" y="55"/>
                    <a:pt x="397" y="1"/>
                    <a:pt x="327" y="1"/>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1"/>
            <p:cNvSpPr/>
            <p:nvPr/>
          </p:nvSpPr>
          <p:spPr>
            <a:xfrm>
              <a:off x="3575250" y="2044175"/>
              <a:ext cx="24625" cy="123725"/>
            </a:xfrm>
            <a:custGeom>
              <a:rect b="b" l="l" r="r" t="t"/>
              <a:pathLst>
                <a:path extrusionOk="0" h="4949" w="985">
                  <a:moveTo>
                    <a:pt x="985" y="0"/>
                  </a:moveTo>
                  <a:cubicBezTo>
                    <a:pt x="645" y="188"/>
                    <a:pt x="314" y="403"/>
                    <a:pt x="1" y="636"/>
                  </a:cubicBezTo>
                  <a:lnTo>
                    <a:pt x="1" y="4322"/>
                  </a:lnTo>
                  <a:cubicBezTo>
                    <a:pt x="314" y="4554"/>
                    <a:pt x="645" y="4760"/>
                    <a:pt x="985" y="4948"/>
                  </a:cubicBezTo>
                  <a:lnTo>
                    <a:pt x="9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1"/>
            <p:cNvSpPr/>
            <p:nvPr/>
          </p:nvSpPr>
          <p:spPr>
            <a:xfrm>
              <a:off x="3575250" y="2044175"/>
              <a:ext cx="24625" cy="46775"/>
            </a:xfrm>
            <a:custGeom>
              <a:rect b="b" l="l" r="r" t="t"/>
              <a:pathLst>
                <a:path extrusionOk="0" h="1871" w="985">
                  <a:moveTo>
                    <a:pt x="985" y="0"/>
                  </a:moveTo>
                  <a:cubicBezTo>
                    <a:pt x="645" y="188"/>
                    <a:pt x="314" y="403"/>
                    <a:pt x="1" y="636"/>
                  </a:cubicBezTo>
                  <a:lnTo>
                    <a:pt x="1" y="1870"/>
                  </a:lnTo>
                  <a:cubicBezTo>
                    <a:pt x="314" y="1602"/>
                    <a:pt x="645" y="1360"/>
                    <a:pt x="985" y="1137"/>
                  </a:cubicBezTo>
                  <a:lnTo>
                    <a:pt x="985"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1"/>
            <p:cNvSpPr/>
            <p:nvPr/>
          </p:nvSpPr>
          <p:spPr>
            <a:xfrm>
              <a:off x="3817725" y="2044175"/>
              <a:ext cx="17025" cy="49000"/>
            </a:xfrm>
            <a:custGeom>
              <a:rect b="b" l="l" r="r" t="t"/>
              <a:pathLst>
                <a:path extrusionOk="0" h="1960" w="681">
                  <a:moveTo>
                    <a:pt x="1" y="0"/>
                  </a:moveTo>
                  <a:lnTo>
                    <a:pt x="1" y="1960"/>
                  </a:lnTo>
                  <a:cubicBezTo>
                    <a:pt x="278" y="1468"/>
                    <a:pt x="511" y="949"/>
                    <a:pt x="681" y="412"/>
                  </a:cubicBezTo>
                  <a:lnTo>
                    <a:pt x="600" y="358"/>
                  </a:lnTo>
                  <a:lnTo>
                    <a:pt x="528" y="305"/>
                  </a:lnTo>
                  <a:lnTo>
                    <a:pt x="493" y="287"/>
                  </a:lnTo>
                  <a:lnTo>
                    <a:pt x="376" y="215"/>
                  </a:lnTo>
                  <a:lnTo>
                    <a:pt x="269" y="152"/>
                  </a:lnTo>
                  <a:lnTo>
                    <a:pt x="233" y="135"/>
                  </a:lnTo>
                  <a:cubicBezTo>
                    <a:pt x="153" y="90"/>
                    <a:pt x="72" y="45"/>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1"/>
            <p:cNvSpPr/>
            <p:nvPr/>
          </p:nvSpPr>
          <p:spPr>
            <a:xfrm>
              <a:off x="3497425" y="1883800"/>
              <a:ext cx="51225" cy="80775"/>
            </a:xfrm>
            <a:custGeom>
              <a:rect b="b" l="l" r="r" t="t"/>
              <a:pathLst>
                <a:path extrusionOk="0" h="3231" w="2049">
                  <a:moveTo>
                    <a:pt x="1235" y="0"/>
                  </a:moveTo>
                  <a:cubicBezTo>
                    <a:pt x="501" y="922"/>
                    <a:pt x="72" y="2049"/>
                    <a:pt x="0" y="3230"/>
                  </a:cubicBezTo>
                  <a:lnTo>
                    <a:pt x="1602" y="3230"/>
                  </a:lnTo>
                  <a:cubicBezTo>
                    <a:pt x="1646" y="2586"/>
                    <a:pt x="1798" y="1960"/>
                    <a:pt x="2049" y="1360"/>
                  </a:cubicBezTo>
                  <a:cubicBezTo>
                    <a:pt x="1861" y="904"/>
                    <a:pt x="1611" y="474"/>
                    <a:pt x="1306" y="81"/>
                  </a:cubicBezTo>
                  <a:lnTo>
                    <a:pt x="1235" y="0"/>
                  </a:lnTo>
                  <a:close/>
                </a:path>
              </a:pathLst>
            </a:custGeom>
            <a:solidFill>
              <a:srgbClr val="BF8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1"/>
            <p:cNvSpPr/>
            <p:nvPr/>
          </p:nvSpPr>
          <p:spPr>
            <a:xfrm>
              <a:off x="3497425" y="1981325"/>
              <a:ext cx="50800" cy="80775"/>
            </a:xfrm>
            <a:custGeom>
              <a:rect b="b" l="l" r="r" t="t"/>
              <a:pathLst>
                <a:path extrusionOk="0" h="3231" w="2032">
                  <a:moveTo>
                    <a:pt x="0" y="0"/>
                  </a:moveTo>
                  <a:cubicBezTo>
                    <a:pt x="72" y="1181"/>
                    <a:pt x="501" y="2309"/>
                    <a:pt x="1235" y="3230"/>
                  </a:cubicBezTo>
                  <a:lnTo>
                    <a:pt x="1306" y="3150"/>
                  </a:lnTo>
                  <a:cubicBezTo>
                    <a:pt x="1593" y="2765"/>
                    <a:pt x="1843" y="2353"/>
                    <a:pt x="2031" y="1915"/>
                  </a:cubicBezTo>
                  <a:cubicBezTo>
                    <a:pt x="1781" y="1306"/>
                    <a:pt x="1628" y="662"/>
                    <a:pt x="1602" y="0"/>
                  </a:cubicBezTo>
                  <a:close/>
                </a:path>
              </a:pathLst>
            </a:custGeom>
            <a:solidFill>
              <a:srgbClr val="BF8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1"/>
            <p:cNvSpPr/>
            <p:nvPr/>
          </p:nvSpPr>
          <p:spPr>
            <a:xfrm>
              <a:off x="3539700" y="2048200"/>
              <a:ext cx="29325" cy="36250"/>
            </a:xfrm>
            <a:custGeom>
              <a:rect b="b" l="l" r="r" t="t"/>
              <a:pathLst>
                <a:path extrusionOk="0" h="1450" w="1173">
                  <a:moveTo>
                    <a:pt x="716" y="0"/>
                  </a:moveTo>
                  <a:cubicBezTo>
                    <a:pt x="537" y="349"/>
                    <a:pt x="313" y="671"/>
                    <a:pt x="72" y="976"/>
                  </a:cubicBezTo>
                  <a:lnTo>
                    <a:pt x="0" y="1056"/>
                  </a:lnTo>
                  <a:lnTo>
                    <a:pt x="286" y="1450"/>
                  </a:lnTo>
                  <a:cubicBezTo>
                    <a:pt x="564" y="1164"/>
                    <a:pt x="859" y="895"/>
                    <a:pt x="1172" y="654"/>
                  </a:cubicBezTo>
                  <a:cubicBezTo>
                    <a:pt x="1002" y="448"/>
                    <a:pt x="850" y="233"/>
                    <a:pt x="716" y="0"/>
                  </a:cubicBezTo>
                  <a:close/>
                </a:path>
              </a:pathLst>
            </a:custGeom>
            <a:solidFill>
              <a:srgbClr val="BF8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1"/>
            <p:cNvSpPr/>
            <p:nvPr/>
          </p:nvSpPr>
          <p:spPr>
            <a:xfrm>
              <a:off x="3539700" y="1830550"/>
              <a:ext cx="91725" cy="68475"/>
            </a:xfrm>
            <a:custGeom>
              <a:rect b="b" l="l" r="r" t="t"/>
              <a:pathLst>
                <a:path extrusionOk="0" h="2739" w="3669">
                  <a:moveTo>
                    <a:pt x="3668" y="1"/>
                  </a:moveTo>
                  <a:cubicBezTo>
                    <a:pt x="2291" y="72"/>
                    <a:pt x="984" y="654"/>
                    <a:pt x="0" y="1629"/>
                  </a:cubicBezTo>
                  <a:lnTo>
                    <a:pt x="72" y="1710"/>
                  </a:lnTo>
                  <a:cubicBezTo>
                    <a:pt x="331" y="2032"/>
                    <a:pt x="555" y="2372"/>
                    <a:pt x="752" y="2739"/>
                  </a:cubicBezTo>
                  <a:cubicBezTo>
                    <a:pt x="1432" y="1638"/>
                    <a:pt x="2452" y="788"/>
                    <a:pt x="3668" y="341"/>
                  </a:cubicBezTo>
                  <a:lnTo>
                    <a:pt x="3668" y="1"/>
                  </a:lnTo>
                  <a:close/>
                </a:path>
              </a:pathLst>
            </a:custGeom>
            <a:solidFill>
              <a:srgbClr val="BF8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 name="Google Shape;2338;p51"/>
          <p:cNvGrpSpPr/>
          <p:nvPr/>
        </p:nvGrpSpPr>
        <p:grpSpPr>
          <a:xfrm>
            <a:off x="4263202" y="1246216"/>
            <a:ext cx="618472" cy="619481"/>
            <a:chOff x="4093969" y="1819800"/>
            <a:chExt cx="365700" cy="366275"/>
          </a:xfrm>
        </p:grpSpPr>
        <p:sp>
          <p:nvSpPr>
            <p:cNvPr id="2339" name="Google Shape;2339;p51"/>
            <p:cNvSpPr/>
            <p:nvPr/>
          </p:nvSpPr>
          <p:spPr>
            <a:xfrm>
              <a:off x="4093969" y="1819800"/>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0" name="Google Shape;2340;p51"/>
            <p:cNvGrpSpPr/>
            <p:nvPr/>
          </p:nvGrpSpPr>
          <p:grpSpPr>
            <a:xfrm>
              <a:off x="4094600" y="1840400"/>
              <a:ext cx="344875" cy="345675"/>
              <a:chOff x="4094600" y="1840400"/>
              <a:chExt cx="344875" cy="345675"/>
            </a:xfrm>
          </p:grpSpPr>
          <p:sp>
            <p:nvSpPr>
              <p:cNvPr id="2341" name="Google Shape;2341;p51"/>
              <p:cNvSpPr/>
              <p:nvPr/>
            </p:nvSpPr>
            <p:spPr>
              <a:xfrm>
                <a:off x="4228775" y="1840400"/>
                <a:ext cx="117800" cy="345650"/>
              </a:xfrm>
              <a:custGeom>
                <a:rect b="b" l="l" r="r" t="t"/>
                <a:pathLst>
                  <a:path extrusionOk="0" h="13826" w="4712">
                    <a:moveTo>
                      <a:pt x="4376" y="1"/>
                    </a:moveTo>
                    <a:cubicBezTo>
                      <a:pt x="4368" y="1"/>
                      <a:pt x="4360" y="1"/>
                      <a:pt x="4351" y="2"/>
                    </a:cubicBezTo>
                    <a:lnTo>
                      <a:pt x="0" y="2"/>
                    </a:lnTo>
                    <a:lnTo>
                      <a:pt x="0" y="13573"/>
                    </a:lnTo>
                    <a:cubicBezTo>
                      <a:pt x="275" y="13654"/>
                      <a:pt x="570" y="13715"/>
                      <a:pt x="854" y="13756"/>
                    </a:cubicBezTo>
                    <a:cubicBezTo>
                      <a:pt x="1197" y="13802"/>
                      <a:pt x="1544" y="13826"/>
                      <a:pt x="1890" y="13826"/>
                    </a:cubicBezTo>
                    <a:cubicBezTo>
                      <a:pt x="2375" y="13826"/>
                      <a:pt x="2860" y="13779"/>
                      <a:pt x="3335" y="13684"/>
                    </a:cubicBezTo>
                    <a:cubicBezTo>
                      <a:pt x="3508" y="13654"/>
                      <a:pt x="3680" y="13613"/>
                      <a:pt x="3843" y="13562"/>
                    </a:cubicBezTo>
                    <a:lnTo>
                      <a:pt x="3843" y="2289"/>
                    </a:lnTo>
                    <a:cubicBezTo>
                      <a:pt x="3843" y="1598"/>
                      <a:pt x="4097" y="937"/>
                      <a:pt x="4555" y="429"/>
                    </a:cubicBezTo>
                    <a:cubicBezTo>
                      <a:pt x="4711" y="262"/>
                      <a:pt x="4594"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1"/>
              <p:cNvSpPr/>
              <p:nvPr/>
            </p:nvSpPr>
            <p:spPr>
              <a:xfrm>
                <a:off x="4228775" y="1840425"/>
                <a:ext cx="21625" cy="343875"/>
              </a:xfrm>
              <a:custGeom>
                <a:rect b="b" l="l" r="r" t="t"/>
                <a:pathLst>
                  <a:path extrusionOk="0" h="13755" w="865">
                    <a:moveTo>
                      <a:pt x="0" y="1"/>
                    </a:moveTo>
                    <a:lnTo>
                      <a:pt x="0" y="13572"/>
                    </a:lnTo>
                    <a:cubicBezTo>
                      <a:pt x="285" y="13653"/>
                      <a:pt x="570" y="13714"/>
                      <a:pt x="865" y="13755"/>
                    </a:cubicBezTo>
                    <a:lnTo>
                      <a:pt x="865" y="1"/>
                    </a:lnTo>
                    <a:close/>
                  </a:path>
                </a:pathLst>
              </a:custGeom>
              <a:solidFill>
                <a:srgbClr val="8171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1"/>
              <p:cNvSpPr/>
              <p:nvPr/>
            </p:nvSpPr>
            <p:spPr>
              <a:xfrm>
                <a:off x="4242000" y="2051625"/>
                <a:ext cx="25175" cy="7400"/>
              </a:xfrm>
              <a:custGeom>
                <a:rect b="b" l="l" r="r" t="t"/>
                <a:pathLst>
                  <a:path extrusionOk="0" h="296" w="1007">
                    <a:moveTo>
                      <a:pt x="0" y="0"/>
                    </a:moveTo>
                    <a:lnTo>
                      <a:pt x="0" y="295"/>
                    </a:lnTo>
                    <a:lnTo>
                      <a:pt x="1006" y="29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1"/>
              <p:cNvSpPr/>
              <p:nvPr/>
            </p:nvSpPr>
            <p:spPr>
              <a:xfrm>
                <a:off x="4242000" y="2034350"/>
                <a:ext cx="25175" cy="7125"/>
              </a:xfrm>
              <a:custGeom>
                <a:rect b="b" l="l" r="r" t="t"/>
                <a:pathLst>
                  <a:path extrusionOk="0" h="285" w="1007">
                    <a:moveTo>
                      <a:pt x="0" y="0"/>
                    </a:moveTo>
                    <a:lnTo>
                      <a:pt x="0" y="285"/>
                    </a:lnTo>
                    <a:lnTo>
                      <a:pt x="1006" y="28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1"/>
              <p:cNvSpPr/>
              <p:nvPr/>
            </p:nvSpPr>
            <p:spPr>
              <a:xfrm>
                <a:off x="4242000" y="2017050"/>
                <a:ext cx="41950" cy="7150"/>
              </a:xfrm>
              <a:custGeom>
                <a:rect b="b" l="l" r="r" t="t"/>
                <a:pathLst>
                  <a:path extrusionOk="0" h="286" w="1678">
                    <a:moveTo>
                      <a:pt x="0" y="1"/>
                    </a:moveTo>
                    <a:lnTo>
                      <a:pt x="0" y="285"/>
                    </a:lnTo>
                    <a:lnTo>
                      <a:pt x="1677" y="285"/>
                    </a:lnTo>
                    <a:lnTo>
                      <a:pt x="1677" y="1"/>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1"/>
              <p:cNvSpPr/>
              <p:nvPr/>
            </p:nvSpPr>
            <p:spPr>
              <a:xfrm>
                <a:off x="4242000" y="1999775"/>
                <a:ext cx="25175" cy="7150"/>
              </a:xfrm>
              <a:custGeom>
                <a:rect b="b" l="l" r="r" t="t"/>
                <a:pathLst>
                  <a:path extrusionOk="0" h="286" w="1007">
                    <a:moveTo>
                      <a:pt x="0" y="1"/>
                    </a:moveTo>
                    <a:lnTo>
                      <a:pt x="0" y="285"/>
                    </a:lnTo>
                    <a:lnTo>
                      <a:pt x="1006" y="285"/>
                    </a:lnTo>
                    <a:lnTo>
                      <a:pt x="1006" y="1"/>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1"/>
              <p:cNvSpPr/>
              <p:nvPr/>
            </p:nvSpPr>
            <p:spPr>
              <a:xfrm>
                <a:off x="4242000" y="1982250"/>
                <a:ext cx="25175" cy="7125"/>
              </a:xfrm>
              <a:custGeom>
                <a:rect b="b" l="l" r="r" t="t"/>
                <a:pathLst>
                  <a:path extrusionOk="0" h="285" w="1007">
                    <a:moveTo>
                      <a:pt x="0" y="0"/>
                    </a:moveTo>
                    <a:lnTo>
                      <a:pt x="0" y="285"/>
                    </a:lnTo>
                    <a:lnTo>
                      <a:pt x="1006" y="28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1"/>
              <p:cNvSpPr/>
              <p:nvPr/>
            </p:nvSpPr>
            <p:spPr>
              <a:xfrm>
                <a:off x="4242000" y="1964950"/>
                <a:ext cx="41950" cy="7150"/>
              </a:xfrm>
              <a:custGeom>
                <a:rect b="b" l="l" r="r" t="t"/>
                <a:pathLst>
                  <a:path extrusionOk="0" h="286" w="1678">
                    <a:moveTo>
                      <a:pt x="0" y="1"/>
                    </a:moveTo>
                    <a:lnTo>
                      <a:pt x="0" y="286"/>
                    </a:lnTo>
                    <a:lnTo>
                      <a:pt x="1677" y="286"/>
                    </a:lnTo>
                    <a:lnTo>
                      <a:pt x="1677" y="1"/>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1"/>
              <p:cNvSpPr/>
              <p:nvPr/>
            </p:nvSpPr>
            <p:spPr>
              <a:xfrm>
                <a:off x="4242000" y="1947425"/>
                <a:ext cx="25175" cy="7400"/>
              </a:xfrm>
              <a:custGeom>
                <a:rect b="b" l="l" r="r" t="t"/>
                <a:pathLst>
                  <a:path extrusionOk="0" h="296" w="1007">
                    <a:moveTo>
                      <a:pt x="0" y="0"/>
                    </a:moveTo>
                    <a:lnTo>
                      <a:pt x="0" y="295"/>
                    </a:lnTo>
                    <a:lnTo>
                      <a:pt x="1006" y="29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1"/>
              <p:cNvSpPr/>
              <p:nvPr/>
            </p:nvSpPr>
            <p:spPr>
              <a:xfrm>
                <a:off x="4242000" y="1930150"/>
                <a:ext cx="25175" cy="7125"/>
              </a:xfrm>
              <a:custGeom>
                <a:rect b="b" l="l" r="r" t="t"/>
                <a:pathLst>
                  <a:path extrusionOk="0" h="285" w="1007">
                    <a:moveTo>
                      <a:pt x="0" y="0"/>
                    </a:moveTo>
                    <a:lnTo>
                      <a:pt x="0" y="285"/>
                    </a:lnTo>
                    <a:lnTo>
                      <a:pt x="1006" y="28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1"/>
              <p:cNvSpPr/>
              <p:nvPr/>
            </p:nvSpPr>
            <p:spPr>
              <a:xfrm>
                <a:off x="4242000" y="1912875"/>
                <a:ext cx="41950" cy="7125"/>
              </a:xfrm>
              <a:custGeom>
                <a:rect b="b" l="l" r="r" t="t"/>
                <a:pathLst>
                  <a:path extrusionOk="0" h="285" w="1678">
                    <a:moveTo>
                      <a:pt x="0" y="0"/>
                    </a:moveTo>
                    <a:lnTo>
                      <a:pt x="0" y="285"/>
                    </a:lnTo>
                    <a:lnTo>
                      <a:pt x="1677" y="285"/>
                    </a:lnTo>
                    <a:lnTo>
                      <a:pt x="1677"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1"/>
              <p:cNvSpPr/>
              <p:nvPr/>
            </p:nvSpPr>
            <p:spPr>
              <a:xfrm>
                <a:off x="4242000" y="1895575"/>
                <a:ext cx="25175" cy="7150"/>
              </a:xfrm>
              <a:custGeom>
                <a:rect b="b" l="l" r="r" t="t"/>
                <a:pathLst>
                  <a:path extrusionOk="0" h="286" w="1007">
                    <a:moveTo>
                      <a:pt x="0" y="1"/>
                    </a:moveTo>
                    <a:lnTo>
                      <a:pt x="0" y="285"/>
                    </a:lnTo>
                    <a:lnTo>
                      <a:pt x="1006" y="285"/>
                    </a:lnTo>
                    <a:lnTo>
                      <a:pt x="1006" y="1"/>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1"/>
              <p:cNvSpPr/>
              <p:nvPr/>
            </p:nvSpPr>
            <p:spPr>
              <a:xfrm>
                <a:off x="4242000" y="1878050"/>
                <a:ext cx="25175" cy="7125"/>
              </a:xfrm>
              <a:custGeom>
                <a:rect b="b" l="l" r="r" t="t"/>
                <a:pathLst>
                  <a:path extrusionOk="0" h="285" w="1007">
                    <a:moveTo>
                      <a:pt x="0" y="0"/>
                    </a:moveTo>
                    <a:lnTo>
                      <a:pt x="0" y="285"/>
                    </a:lnTo>
                    <a:lnTo>
                      <a:pt x="1006" y="28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1"/>
              <p:cNvSpPr/>
              <p:nvPr/>
            </p:nvSpPr>
            <p:spPr>
              <a:xfrm>
                <a:off x="4242000" y="1860775"/>
                <a:ext cx="41950" cy="7125"/>
              </a:xfrm>
              <a:custGeom>
                <a:rect b="b" l="l" r="r" t="t"/>
                <a:pathLst>
                  <a:path extrusionOk="0" h="285" w="1678">
                    <a:moveTo>
                      <a:pt x="0" y="0"/>
                    </a:moveTo>
                    <a:lnTo>
                      <a:pt x="0" y="285"/>
                    </a:lnTo>
                    <a:lnTo>
                      <a:pt x="1677" y="285"/>
                    </a:lnTo>
                    <a:lnTo>
                      <a:pt x="1677"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1"/>
              <p:cNvSpPr/>
              <p:nvPr/>
            </p:nvSpPr>
            <p:spPr>
              <a:xfrm>
                <a:off x="4271725" y="1966750"/>
                <a:ext cx="167750" cy="215775"/>
              </a:xfrm>
              <a:custGeom>
                <a:rect b="b" l="l" r="r" t="t"/>
                <a:pathLst>
                  <a:path extrusionOk="0" h="8631" w="6710">
                    <a:moveTo>
                      <a:pt x="2633" y="0"/>
                    </a:moveTo>
                    <a:lnTo>
                      <a:pt x="2633" y="2267"/>
                    </a:lnTo>
                    <a:cubicBezTo>
                      <a:pt x="2633" y="2755"/>
                      <a:pt x="2389" y="3212"/>
                      <a:pt x="1983" y="3477"/>
                    </a:cubicBezTo>
                    <a:cubicBezTo>
                      <a:pt x="183" y="4646"/>
                      <a:pt x="0" y="7217"/>
                      <a:pt x="1627" y="8630"/>
                    </a:cubicBezTo>
                    <a:cubicBezTo>
                      <a:pt x="3812" y="8193"/>
                      <a:pt x="5683" y="6790"/>
                      <a:pt x="6710" y="4808"/>
                    </a:cubicBezTo>
                    <a:cubicBezTo>
                      <a:pt x="6445" y="4269"/>
                      <a:pt x="6049" y="3802"/>
                      <a:pt x="5541" y="3477"/>
                    </a:cubicBezTo>
                    <a:cubicBezTo>
                      <a:pt x="5134" y="3202"/>
                      <a:pt x="4890" y="2755"/>
                      <a:pt x="4890" y="2267"/>
                    </a:cubicBezTo>
                    <a:lnTo>
                      <a:pt x="4890" y="0"/>
                    </a:ln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1"/>
              <p:cNvSpPr/>
              <p:nvPr/>
            </p:nvSpPr>
            <p:spPr>
              <a:xfrm>
                <a:off x="4271725" y="1966750"/>
                <a:ext cx="78050" cy="215775"/>
              </a:xfrm>
              <a:custGeom>
                <a:rect b="b" l="l" r="r" t="t"/>
                <a:pathLst>
                  <a:path extrusionOk="0" h="8631" w="3122">
                    <a:moveTo>
                      <a:pt x="2633" y="0"/>
                    </a:moveTo>
                    <a:lnTo>
                      <a:pt x="2633" y="2267"/>
                    </a:lnTo>
                    <a:cubicBezTo>
                      <a:pt x="2633" y="2755"/>
                      <a:pt x="2389" y="3212"/>
                      <a:pt x="1983" y="3477"/>
                    </a:cubicBezTo>
                    <a:cubicBezTo>
                      <a:pt x="183" y="4646"/>
                      <a:pt x="0" y="7217"/>
                      <a:pt x="1617" y="8630"/>
                    </a:cubicBezTo>
                    <a:cubicBezTo>
                      <a:pt x="1891" y="8580"/>
                      <a:pt x="2155" y="8508"/>
                      <a:pt x="2420" y="8427"/>
                    </a:cubicBezTo>
                    <a:cubicBezTo>
                      <a:pt x="2064" y="7736"/>
                      <a:pt x="1891" y="6973"/>
                      <a:pt x="1912" y="6201"/>
                    </a:cubicBezTo>
                    <a:cubicBezTo>
                      <a:pt x="1912" y="5062"/>
                      <a:pt x="2237" y="4056"/>
                      <a:pt x="2745" y="3477"/>
                    </a:cubicBezTo>
                    <a:cubicBezTo>
                      <a:pt x="2979" y="3212"/>
                      <a:pt x="3121" y="2755"/>
                      <a:pt x="3121" y="2277"/>
                    </a:cubicBezTo>
                    <a:lnTo>
                      <a:pt x="3121" y="0"/>
                    </a:lnTo>
                    <a:close/>
                  </a:path>
                </a:pathLst>
              </a:custGeom>
              <a:solidFill>
                <a:srgbClr val="F9E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1"/>
              <p:cNvSpPr/>
              <p:nvPr/>
            </p:nvSpPr>
            <p:spPr>
              <a:xfrm>
                <a:off x="4325350" y="1948175"/>
                <a:ext cx="78800" cy="18600"/>
              </a:xfrm>
              <a:custGeom>
                <a:rect b="b" l="l" r="r" t="t"/>
                <a:pathLst>
                  <a:path extrusionOk="0" h="744" w="3152">
                    <a:moveTo>
                      <a:pt x="468" y="1"/>
                    </a:moveTo>
                    <a:cubicBezTo>
                      <a:pt x="0" y="31"/>
                      <a:pt x="0" y="713"/>
                      <a:pt x="468" y="743"/>
                    </a:cubicBezTo>
                    <a:lnTo>
                      <a:pt x="2775" y="743"/>
                    </a:lnTo>
                    <a:cubicBezTo>
                      <a:pt x="2979" y="743"/>
                      <a:pt x="3152" y="580"/>
                      <a:pt x="3152" y="377"/>
                    </a:cubicBezTo>
                    <a:cubicBezTo>
                      <a:pt x="3152" y="174"/>
                      <a:pt x="2979" y="1"/>
                      <a:pt x="2775" y="1"/>
                    </a:cubicBezTo>
                    <a:close/>
                  </a:path>
                </a:pathLst>
              </a:custGeom>
              <a:solidFill>
                <a:srgbClr val="F9E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1"/>
              <p:cNvSpPr/>
              <p:nvPr/>
            </p:nvSpPr>
            <p:spPr>
              <a:xfrm>
                <a:off x="4337550" y="1966750"/>
                <a:ext cx="56700" cy="12475"/>
              </a:xfrm>
              <a:custGeom>
                <a:rect b="b" l="l" r="r" t="t"/>
                <a:pathLst>
                  <a:path extrusionOk="0" h="499" w="2268">
                    <a:moveTo>
                      <a:pt x="0" y="0"/>
                    </a:moveTo>
                    <a:lnTo>
                      <a:pt x="0" y="498"/>
                    </a:lnTo>
                    <a:lnTo>
                      <a:pt x="2267" y="498"/>
                    </a:lnTo>
                    <a:lnTo>
                      <a:pt x="2267" y="0"/>
                    </a:lnTo>
                    <a:close/>
                  </a:path>
                </a:pathLst>
              </a:custGeom>
              <a:solidFill>
                <a:srgbClr val="F9E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1"/>
              <p:cNvSpPr/>
              <p:nvPr/>
            </p:nvSpPr>
            <p:spPr>
              <a:xfrm>
                <a:off x="4347700" y="1948175"/>
                <a:ext cx="56450" cy="18600"/>
              </a:xfrm>
              <a:custGeom>
                <a:rect b="b" l="l" r="r" t="t"/>
                <a:pathLst>
                  <a:path extrusionOk="0" h="744" w="2258">
                    <a:moveTo>
                      <a:pt x="458" y="1"/>
                    </a:moveTo>
                    <a:cubicBezTo>
                      <a:pt x="1" y="31"/>
                      <a:pt x="1" y="713"/>
                      <a:pt x="458" y="743"/>
                    </a:cubicBezTo>
                    <a:lnTo>
                      <a:pt x="1881" y="743"/>
                    </a:lnTo>
                    <a:cubicBezTo>
                      <a:pt x="2085" y="743"/>
                      <a:pt x="2258" y="580"/>
                      <a:pt x="2258" y="377"/>
                    </a:cubicBezTo>
                    <a:cubicBezTo>
                      <a:pt x="2258" y="174"/>
                      <a:pt x="2085" y="1"/>
                      <a:pt x="1881" y="1"/>
                    </a:cubicBez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1"/>
              <p:cNvSpPr/>
              <p:nvPr/>
            </p:nvSpPr>
            <p:spPr>
              <a:xfrm>
                <a:off x="4301450" y="2106500"/>
                <a:ext cx="124800" cy="70425"/>
              </a:xfrm>
              <a:custGeom>
                <a:rect b="b" l="l" r="r" t="t"/>
                <a:pathLst>
                  <a:path extrusionOk="0" h="2817" w="4992">
                    <a:moveTo>
                      <a:pt x="387" y="1"/>
                    </a:moveTo>
                    <a:cubicBezTo>
                      <a:pt x="204" y="1"/>
                      <a:pt x="41" y="143"/>
                      <a:pt x="21" y="326"/>
                    </a:cubicBezTo>
                    <a:cubicBezTo>
                      <a:pt x="21" y="397"/>
                      <a:pt x="11" y="479"/>
                      <a:pt x="11" y="560"/>
                    </a:cubicBezTo>
                    <a:cubicBezTo>
                      <a:pt x="1" y="1485"/>
                      <a:pt x="479" y="2349"/>
                      <a:pt x="1282" y="2817"/>
                    </a:cubicBezTo>
                    <a:cubicBezTo>
                      <a:pt x="2786" y="2329"/>
                      <a:pt x="4087" y="1363"/>
                      <a:pt x="4992" y="82"/>
                    </a:cubicBezTo>
                    <a:cubicBezTo>
                      <a:pt x="4931" y="31"/>
                      <a:pt x="4860" y="1"/>
                      <a:pt x="4779" y="1"/>
                    </a:cubicBezTo>
                    <a:cubicBezTo>
                      <a:pt x="4575" y="1"/>
                      <a:pt x="4382" y="72"/>
                      <a:pt x="4230" y="194"/>
                    </a:cubicBezTo>
                    <a:cubicBezTo>
                      <a:pt x="4067" y="321"/>
                      <a:pt x="3871" y="385"/>
                      <a:pt x="3677" y="385"/>
                    </a:cubicBezTo>
                    <a:cubicBezTo>
                      <a:pt x="3482" y="385"/>
                      <a:pt x="3289" y="321"/>
                      <a:pt x="3132" y="194"/>
                    </a:cubicBezTo>
                    <a:cubicBezTo>
                      <a:pt x="2969" y="67"/>
                      <a:pt x="2773" y="4"/>
                      <a:pt x="2578" y="4"/>
                    </a:cubicBezTo>
                    <a:cubicBezTo>
                      <a:pt x="2382" y="4"/>
                      <a:pt x="2186" y="67"/>
                      <a:pt x="2024" y="194"/>
                    </a:cubicBezTo>
                    <a:cubicBezTo>
                      <a:pt x="1866" y="321"/>
                      <a:pt x="1673" y="385"/>
                      <a:pt x="1479" y="385"/>
                    </a:cubicBezTo>
                    <a:cubicBezTo>
                      <a:pt x="1284" y="385"/>
                      <a:pt x="1088" y="321"/>
                      <a:pt x="926" y="194"/>
                    </a:cubicBezTo>
                    <a:cubicBezTo>
                      <a:pt x="773" y="72"/>
                      <a:pt x="580" y="1"/>
                      <a:pt x="387" y="1"/>
                    </a:cubicBezTo>
                    <a:close/>
                  </a:path>
                </a:pathLst>
              </a:custGeom>
              <a:solidFill>
                <a:srgbClr val="E6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1"/>
              <p:cNvSpPr/>
              <p:nvPr/>
            </p:nvSpPr>
            <p:spPr>
              <a:xfrm>
                <a:off x="4106275" y="1961400"/>
                <a:ext cx="222900" cy="224675"/>
              </a:xfrm>
              <a:custGeom>
                <a:rect b="b" l="l" r="r" t="t"/>
                <a:pathLst>
                  <a:path extrusionOk="0" h="8987" w="8916">
                    <a:moveTo>
                      <a:pt x="3233" y="1"/>
                    </a:moveTo>
                    <a:lnTo>
                      <a:pt x="3233" y="2267"/>
                    </a:lnTo>
                    <a:cubicBezTo>
                      <a:pt x="3233" y="2593"/>
                      <a:pt x="3050" y="2898"/>
                      <a:pt x="2766" y="3050"/>
                    </a:cubicBezTo>
                    <a:cubicBezTo>
                      <a:pt x="2552" y="3162"/>
                      <a:pt x="2339" y="3304"/>
                      <a:pt x="2156" y="3467"/>
                    </a:cubicBezTo>
                    <a:lnTo>
                      <a:pt x="2095" y="3274"/>
                    </a:lnTo>
                    <a:lnTo>
                      <a:pt x="1200" y="539"/>
                    </a:lnTo>
                    <a:lnTo>
                      <a:pt x="1" y="926"/>
                    </a:lnTo>
                    <a:lnTo>
                      <a:pt x="1210" y="4687"/>
                    </a:lnTo>
                    <a:cubicBezTo>
                      <a:pt x="1027" y="5093"/>
                      <a:pt x="905" y="5531"/>
                      <a:pt x="875" y="5978"/>
                    </a:cubicBezTo>
                    <a:cubicBezTo>
                      <a:pt x="1200" y="6405"/>
                      <a:pt x="1566" y="6811"/>
                      <a:pt x="1973" y="7167"/>
                    </a:cubicBezTo>
                    <a:cubicBezTo>
                      <a:pt x="3040" y="8102"/>
                      <a:pt x="4352" y="8712"/>
                      <a:pt x="5765" y="8916"/>
                    </a:cubicBezTo>
                    <a:cubicBezTo>
                      <a:pt x="6080" y="8956"/>
                      <a:pt x="6405" y="8987"/>
                      <a:pt x="6730" y="8987"/>
                    </a:cubicBezTo>
                    <a:cubicBezTo>
                      <a:pt x="7991" y="7940"/>
                      <a:pt x="8397" y="6171"/>
                      <a:pt x="7696" y="4687"/>
                    </a:cubicBezTo>
                    <a:lnTo>
                      <a:pt x="8916" y="926"/>
                    </a:lnTo>
                    <a:lnTo>
                      <a:pt x="7706" y="539"/>
                    </a:lnTo>
                    <a:lnTo>
                      <a:pt x="6771" y="3477"/>
                    </a:lnTo>
                    <a:cubicBezTo>
                      <a:pt x="6578" y="3314"/>
                      <a:pt x="6374" y="3172"/>
                      <a:pt x="6161" y="3060"/>
                    </a:cubicBezTo>
                    <a:cubicBezTo>
                      <a:pt x="5866" y="2908"/>
                      <a:pt x="5693" y="2603"/>
                      <a:pt x="5693" y="2278"/>
                    </a:cubicBezTo>
                    <a:lnTo>
                      <a:pt x="5693" y="1"/>
                    </a:ln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1"/>
              <p:cNvSpPr/>
              <p:nvPr/>
            </p:nvSpPr>
            <p:spPr>
              <a:xfrm>
                <a:off x="4287900" y="1968050"/>
                <a:ext cx="52725" cy="23625"/>
              </a:xfrm>
              <a:custGeom>
                <a:rect b="b" l="l" r="r" t="t"/>
                <a:pathLst>
                  <a:path extrusionOk="0" h="945" w="2109">
                    <a:moveTo>
                      <a:pt x="295" y="0"/>
                    </a:moveTo>
                    <a:cubicBezTo>
                      <a:pt x="98" y="0"/>
                      <a:pt x="1" y="410"/>
                      <a:pt x="228" y="446"/>
                    </a:cubicBezTo>
                    <a:lnTo>
                      <a:pt x="1722" y="924"/>
                    </a:lnTo>
                    <a:cubicBezTo>
                      <a:pt x="1742" y="934"/>
                      <a:pt x="1773" y="934"/>
                      <a:pt x="1793" y="934"/>
                    </a:cubicBezTo>
                    <a:lnTo>
                      <a:pt x="1793" y="944"/>
                    </a:lnTo>
                    <a:cubicBezTo>
                      <a:pt x="2047" y="934"/>
                      <a:pt x="2108" y="578"/>
                      <a:pt x="1864" y="497"/>
                    </a:cubicBezTo>
                    <a:lnTo>
                      <a:pt x="370" y="19"/>
                    </a:lnTo>
                    <a:cubicBezTo>
                      <a:pt x="344" y="6"/>
                      <a:pt x="319" y="0"/>
                      <a:pt x="295" y="0"/>
                    </a:cubicBez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1"/>
              <p:cNvSpPr/>
              <p:nvPr/>
            </p:nvSpPr>
            <p:spPr>
              <a:xfrm>
                <a:off x="4106275" y="1961400"/>
                <a:ext cx="96850" cy="179200"/>
              </a:xfrm>
              <a:custGeom>
                <a:rect b="b" l="l" r="r" t="t"/>
                <a:pathLst>
                  <a:path extrusionOk="0" h="7168" w="3874">
                    <a:moveTo>
                      <a:pt x="3223" y="1"/>
                    </a:moveTo>
                    <a:lnTo>
                      <a:pt x="3223" y="2278"/>
                    </a:lnTo>
                    <a:cubicBezTo>
                      <a:pt x="3223" y="2603"/>
                      <a:pt x="3050" y="2898"/>
                      <a:pt x="2756" y="3060"/>
                    </a:cubicBezTo>
                    <a:cubicBezTo>
                      <a:pt x="2542" y="3172"/>
                      <a:pt x="2339" y="3314"/>
                      <a:pt x="2146" y="3477"/>
                    </a:cubicBezTo>
                    <a:lnTo>
                      <a:pt x="1952" y="3863"/>
                    </a:lnTo>
                    <a:cubicBezTo>
                      <a:pt x="1895" y="3968"/>
                      <a:pt x="1792" y="4019"/>
                      <a:pt x="1689" y="4019"/>
                    </a:cubicBezTo>
                    <a:cubicBezTo>
                      <a:pt x="1572" y="4019"/>
                      <a:pt x="1457" y="3953"/>
                      <a:pt x="1414" y="3823"/>
                    </a:cubicBezTo>
                    <a:lnTo>
                      <a:pt x="387" y="926"/>
                    </a:lnTo>
                    <a:lnTo>
                      <a:pt x="1" y="926"/>
                    </a:lnTo>
                    <a:lnTo>
                      <a:pt x="1210" y="4687"/>
                    </a:lnTo>
                    <a:cubicBezTo>
                      <a:pt x="1017" y="5093"/>
                      <a:pt x="905" y="5531"/>
                      <a:pt x="875" y="5978"/>
                    </a:cubicBezTo>
                    <a:cubicBezTo>
                      <a:pt x="1200" y="6415"/>
                      <a:pt x="1566" y="6811"/>
                      <a:pt x="1973" y="7167"/>
                    </a:cubicBezTo>
                    <a:cubicBezTo>
                      <a:pt x="1932" y="6984"/>
                      <a:pt x="1912" y="6791"/>
                      <a:pt x="1912" y="6598"/>
                    </a:cubicBezTo>
                    <a:cubicBezTo>
                      <a:pt x="1912" y="5480"/>
                      <a:pt x="2430" y="4433"/>
                      <a:pt x="3325" y="3762"/>
                    </a:cubicBezTo>
                    <a:cubicBezTo>
                      <a:pt x="3670" y="3497"/>
                      <a:pt x="3864" y="3091"/>
                      <a:pt x="3874" y="2664"/>
                    </a:cubicBezTo>
                    <a:lnTo>
                      <a:pt x="3874" y="407"/>
                    </a:lnTo>
                    <a:lnTo>
                      <a:pt x="3223" y="1"/>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1"/>
              <p:cNvSpPr/>
              <p:nvPr/>
            </p:nvSpPr>
            <p:spPr>
              <a:xfrm>
                <a:off x="4094600" y="1968125"/>
                <a:ext cx="53650" cy="23300"/>
              </a:xfrm>
              <a:custGeom>
                <a:rect b="b" l="l" r="r" t="t"/>
                <a:pathLst>
                  <a:path extrusionOk="0" h="932" w="2146">
                    <a:moveTo>
                      <a:pt x="1832" y="1"/>
                    </a:moveTo>
                    <a:cubicBezTo>
                      <a:pt x="1806" y="1"/>
                      <a:pt x="1778" y="6"/>
                      <a:pt x="1749" y="16"/>
                    </a:cubicBezTo>
                    <a:lnTo>
                      <a:pt x="254" y="494"/>
                    </a:lnTo>
                    <a:cubicBezTo>
                      <a:pt x="0" y="575"/>
                      <a:pt x="61" y="931"/>
                      <a:pt x="315" y="931"/>
                    </a:cubicBezTo>
                    <a:lnTo>
                      <a:pt x="386" y="931"/>
                    </a:lnTo>
                    <a:lnTo>
                      <a:pt x="1881" y="443"/>
                    </a:lnTo>
                    <a:cubicBezTo>
                      <a:pt x="2145" y="361"/>
                      <a:pt x="2058" y="1"/>
                      <a:pt x="1832" y="1"/>
                    </a:cubicBez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1"/>
              <p:cNvSpPr/>
              <p:nvPr/>
            </p:nvSpPr>
            <p:spPr>
              <a:xfrm>
                <a:off x="4173375" y="1944625"/>
                <a:ext cx="85675" cy="17575"/>
              </a:xfrm>
              <a:custGeom>
                <a:rect b="b" l="l" r="r" t="t"/>
                <a:pathLst>
                  <a:path extrusionOk="0" h="703" w="3427">
                    <a:moveTo>
                      <a:pt x="458" y="1"/>
                    </a:moveTo>
                    <a:cubicBezTo>
                      <a:pt x="0" y="1"/>
                      <a:pt x="4" y="692"/>
                      <a:pt x="468" y="702"/>
                    </a:cubicBezTo>
                    <a:lnTo>
                      <a:pt x="3070" y="702"/>
                    </a:lnTo>
                    <a:cubicBezTo>
                      <a:pt x="3264" y="702"/>
                      <a:pt x="3426" y="539"/>
                      <a:pt x="3426" y="346"/>
                    </a:cubicBezTo>
                    <a:cubicBezTo>
                      <a:pt x="3426" y="153"/>
                      <a:pt x="3274" y="1"/>
                      <a:pt x="3081" y="1"/>
                    </a:cubicBezTo>
                    <a:lnTo>
                      <a:pt x="468" y="1"/>
                    </a:lnTo>
                    <a:cubicBezTo>
                      <a:pt x="465" y="1"/>
                      <a:pt x="461" y="1"/>
                      <a:pt x="458" y="1"/>
                    </a:cubicBez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1"/>
              <p:cNvSpPr/>
              <p:nvPr/>
            </p:nvSpPr>
            <p:spPr>
              <a:xfrm>
                <a:off x="4198275" y="1944625"/>
                <a:ext cx="60775" cy="17575"/>
              </a:xfrm>
              <a:custGeom>
                <a:rect b="b" l="l" r="r" t="t"/>
                <a:pathLst>
                  <a:path extrusionOk="0" h="703" w="2431">
                    <a:moveTo>
                      <a:pt x="468" y="1"/>
                    </a:moveTo>
                    <a:cubicBezTo>
                      <a:pt x="1" y="1"/>
                      <a:pt x="1" y="702"/>
                      <a:pt x="468" y="702"/>
                    </a:cubicBezTo>
                    <a:lnTo>
                      <a:pt x="2074" y="702"/>
                    </a:lnTo>
                    <a:cubicBezTo>
                      <a:pt x="2268" y="702"/>
                      <a:pt x="2430" y="539"/>
                      <a:pt x="2430" y="346"/>
                    </a:cubicBezTo>
                    <a:cubicBezTo>
                      <a:pt x="2430" y="153"/>
                      <a:pt x="2268" y="1"/>
                      <a:pt x="2074" y="1"/>
                    </a:cubicBez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1"/>
              <p:cNvSpPr/>
              <p:nvPr/>
            </p:nvSpPr>
            <p:spPr>
              <a:xfrm>
                <a:off x="4186850" y="1961400"/>
                <a:ext cx="61525" cy="10200"/>
              </a:xfrm>
              <a:custGeom>
                <a:rect b="b" l="l" r="r" t="t"/>
                <a:pathLst>
                  <a:path extrusionOk="0" h="408" w="2461">
                    <a:moveTo>
                      <a:pt x="0" y="1"/>
                    </a:moveTo>
                    <a:lnTo>
                      <a:pt x="0" y="407"/>
                    </a:lnTo>
                    <a:lnTo>
                      <a:pt x="2460" y="407"/>
                    </a:lnTo>
                    <a:lnTo>
                      <a:pt x="2460" y="1"/>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1"/>
              <p:cNvSpPr/>
              <p:nvPr/>
            </p:nvSpPr>
            <p:spPr>
              <a:xfrm>
                <a:off x="4143900" y="2078675"/>
                <a:ext cx="145125" cy="104600"/>
              </a:xfrm>
              <a:custGeom>
                <a:rect b="b" l="l" r="r" t="t"/>
                <a:pathLst>
                  <a:path extrusionOk="0" h="4184" w="5805">
                    <a:moveTo>
                      <a:pt x="2948" y="1"/>
                    </a:moveTo>
                    <a:cubicBezTo>
                      <a:pt x="2755" y="1"/>
                      <a:pt x="2562" y="67"/>
                      <a:pt x="2399" y="199"/>
                    </a:cubicBezTo>
                    <a:cubicBezTo>
                      <a:pt x="2242" y="326"/>
                      <a:pt x="2049" y="390"/>
                      <a:pt x="1854" y="390"/>
                    </a:cubicBezTo>
                    <a:cubicBezTo>
                      <a:pt x="1660" y="390"/>
                      <a:pt x="1464" y="326"/>
                      <a:pt x="1301" y="199"/>
                    </a:cubicBezTo>
                    <a:cubicBezTo>
                      <a:pt x="1143" y="70"/>
                      <a:pt x="949" y="1"/>
                      <a:pt x="755" y="1"/>
                    </a:cubicBezTo>
                    <a:cubicBezTo>
                      <a:pt x="675" y="1"/>
                      <a:pt x="596" y="13"/>
                      <a:pt x="519" y="36"/>
                    </a:cubicBezTo>
                    <a:cubicBezTo>
                      <a:pt x="112" y="687"/>
                      <a:pt x="0" y="1470"/>
                      <a:pt x="183" y="2212"/>
                    </a:cubicBezTo>
                    <a:cubicBezTo>
                      <a:pt x="275" y="2303"/>
                      <a:pt x="366" y="2385"/>
                      <a:pt x="468" y="2476"/>
                    </a:cubicBezTo>
                    <a:cubicBezTo>
                      <a:pt x="1312" y="3218"/>
                      <a:pt x="2308" y="3757"/>
                      <a:pt x="3395" y="4042"/>
                    </a:cubicBezTo>
                    <a:cubicBezTo>
                      <a:pt x="3599" y="4092"/>
                      <a:pt x="3792" y="4143"/>
                      <a:pt x="3995" y="4184"/>
                    </a:cubicBezTo>
                    <a:cubicBezTo>
                      <a:pt x="5083" y="3747"/>
                      <a:pt x="5805" y="2690"/>
                      <a:pt x="5805" y="1521"/>
                    </a:cubicBezTo>
                    <a:cubicBezTo>
                      <a:pt x="5805" y="1002"/>
                      <a:pt x="5662" y="484"/>
                      <a:pt x="5388" y="36"/>
                    </a:cubicBezTo>
                    <a:cubicBezTo>
                      <a:pt x="5307" y="16"/>
                      <a:pt x="5225" y="6"/>
                      <a:pt x="5144" y="6"/>
                    </a:cubicBezTo>
                    <a:cubicBezTo>
                      <a:pt x="4941" y="6"/>
                      <a:pt x="4747" y="67"/>
                      <a:pt x="4595" y="199"/>
                    </a:cubicBezTo>
                    <a:cubicBezTo>
                      <a:pt x="4432" y="326"/>
                      <a:pt x="4239" y="390"/>
                      <a:pt x="4046" y="390"/>
                    </a:cubicBezTo>
                    <a:cubicBezTo>
                      <a:pt x="3853" y="390"/>
                      <a:pt x="3660" y="326"/>
                      <a:pt x="3497" y="199"/>
                    </a:cubicBezTo>
                    <a:cubicBezTo>
                      <a:pt x="3334" y="67"/>
                      <a:pt x="3141" y="1"/>
                      <a:pt x="29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1"/>
              <p:cNvSpPr/>
              <p:nvPr/>
            </p:nvSpPr>
            <p:spPr>
              <a:xfrm>
                <a:off x="4162700" y="2108800"/>
                <a:ext cx="16550" cy="16550"/>
              </a:xfrm>
              <a:custGeom>
                <a:rect b="b" l="l" r="r" t="t"/>
                <a:pathLst>
                  <a:path extrusionOk="0" h="662" w="662">
                    <a:moveTo>
                      <a:pt x="326" y="0"/>
                    </a:moveTo>
                    <a:cubicBezTo>
                      <a:pt x="143" y="0"/>
                      <a:pt x="0" y="143"/>
                      <a:pt x="0" y="326"/>
                    </a:cubicBezTo>
                    <a:cubicBezTo>
                      <a:pt x="0" y="509"/>
                      <a:pt x="143" y="661"/>
                      <a:pt x="326" y="661"/>
                    </a:cubicBezTo>
                    <a:cubicBezTo>
                      <a:pt x="509" y="661"/>
                      <a:pt x="661" y="509"/>
                      <a:pt x="661" y="326"/>
                    </a:cubicBezTo>
                    <a:cubicBezTo>
                      <a:pt x="661" y="143"/>
                      <a:pt x="509" y="0"/>
                      <a:pt x="326" y="0"/>
                    </a:cubicBez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1"/>
              <p:cNvSpPr/>
              <p:nvPr/>
            </p:nvSpPr>
            <p:spPr>
              <a:xfrm>
                <a:off x="4190150" y="1905250"/>
                <a:ext cx="16550" cy="16525"/>
              </a:xfrm>
              <a:custGeom>
                <a:rect b="b" l="l" r="r" t="t"/>
                <a:pathLst>
                  <a:path extrusionOk="0" h="661" w="662">
                    <a:moveTo>
                      <a:pt x="336" y="0"/>
                    </a:moveTo>
                    <a:cubicBezTo>
                      <a:pt x="153" y="0"/>
                      <a:pt x="0" y="142"/>
                      <a:pt x="0" y="325"/>
                    </a:cubicBezTo>
                    <a:cubicBezTo>
                      <a:pt x="0" y="508"/>
                      <a:pt x="153" y="661"/>
                      <a:pt x="336" y="661"/>
                    </a:cubicBezTo>
                    <a:cubicBezTo>
                      <a:pt x="519" y="661"/>
                      <a:pt x="661" y="508"/>
                      <a:pt x="661" y="325"/>
                    </a:cubicBezTo>
                    <a:cubicBezTo>
                      <a:pt x="661" y="142"/>
                      <a:pt x="519" y="0"/>
                      <a:pt x="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1"/>
              <p:cNvSpPr/>
              <p:nvPr/>
            </p:nvSpPr>
            <p:spPr>
              <a:xfrm>
                <a:off x="4379475" y="1911600"/>
                <a:ext cx="16550" cy="16525"/>
              </a:xfrm>
              <a:custGeom>
                <a:rect b="b" l="l" r="r" t="t"/>
                <a:pathLst>
                  <a:path extrusionOk="0" h="661" w="662">
                    <a:moveTo>
                      <a:pt x="336" y="0"/>
                    </a:moveTo>
                    <a:cubicBezTo>
                      <a:pt x="153" y="0"/>
                      <a:pt x="1" y="142"/>
                      <a:pt x="1" y="325"/>
                    </a:cubicBezTo>
                    <a:cubicBezTo>
                      <a:pt x="1" y="508"/>
                      <a:pt x="153" y="661"/>
                      <a:pt x="336" y="661"/>
                    </a:cubicBezTo>
                    <a:cubicBezTo>
                      <a:pt x="519" y="661"/>
                      <a:pt x="661" y="508"/>
                      <a:pt x="661" y="325"/>
                    </a:cubicBezTo>
                    <a:cubicBezTo>
                      <a:pt x="661" y="142"/>
                      <a:pt x="519" y="0"/>
                      <a:pt x="336" y="0"/>
                    </a:cubicBezTo>
                    <a:close/>
                  </a:path>
                </a:pathLst>
              </a:custGeom>
              <a:solidFill>
                <a:srgbClr val="E6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1"/>
              <p:cNvSpPr/>
              <p:nvPr/>
            </p:nvSpPr>
            <p:spPr>
              <a:xfrm>
                <a:off x="4357875" y="1872450"/>
                <a:ext cx="25700" cy="25700"/>
              </a:xfrm>
              <a:custGeom>
                <a:rect b="b" l="l" r="r" t="t"/>
                <a:pathLst>
                  <a:path extrusionOk="0" h="1028" w="1028">
                    <a:moveTo>
                      <a:pt x="519" y="1"/>
                    </a:moveTo>
                    <a:cubicBezTo>
                      <a:pt x="234" y="1"/>
                      <a:pt x="0" y="224"/>
                      <a:pt x="0" y="509"/>
                    </a:cubicBezTo>
                    <a:cubicBezTo>
                      <a:pt x="0" y="794"/>
                      <a:pt x="234" y="1027"/>
                      <a:pt x="519" y="1027"/>
                    </a:cubicBezTo>
                    <a:cubicBezTo>
                      <a:pt x="804" y="1027"/>
                      <a:pt x="1027" y="794"/>
                      <a:pt x="1027" y="509"/>
                    </a:cubicBezTo>
                    <a:cubicBezTo>
                      <a:pt x="1027" y="224"/>
                      <a:pt x="804" y="1"/>
                      <a:pt x="519" y="1"/>
                    </a:cubicBezTo>
                    <a:close/>
                  </a:path>
                </a:pathLst>
              </a:custGeom>
              <a:solidFill>
                <a:srgbClr val="E6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1"/>
              <p:cNvSpPr/>
              <p:nvPr/>
            </p:nvSpPr>
            <p:spPr>
              <a:xfrm>
                <a:off x="4225475" y="1919975"/>
                <a:ext cx="8150" cy="8425"/>
              </a:xfrm>
              <a:custGeom>
                <a:rect b="b" l="l" r="r" t="t"/>
                <a:pathLst>
                  <a:path extrusionOk="0" h="337" w="326">
                    <a:moveTo>
                      <a:pt x="163" y="1"/>
                    </a:moveTo>
                    <a:cubicBezTo>
                      <a:pt x="71" y="1"/>
                      <a:pt x="0" y="72"/>
                      <a:pt x="0" y="163"/>
                    </a:cubicBezTo>
                    <a:cubicBezTo>
                      <a:pt x="0" y="255"/>
                      <a:pt x="71" y="336"/>
                      <a:pt x="163" y="336"/>
                    </a:cubicBezTo>
                    <a:cubicBezTo>
                      <a:pt x="254" y="336"/>
                      <a:pt x="326" y="255"/>
                      <a:pt x="326" y="163"/>
                    </a:cubicBezTo>
                    <a:cubicBezTo>
                      <a:pt x="326" y="72"/>
                      <a:pt x="254" y="1"/>
                      <a:pt x="1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1"/>
              <p:cNvSpPr/>
              <p:nvPr/>
            </p:nvSpPr>
            <p:spPr>
              <a:xfrm>
                <a:off x="4196250" y="1861025"/>
                <a:ext cx="27200" cy="27200"/>
              </a:xfrm>
              <a:custGeom>
                <a:rect b="b" l="l" r="r" t="t"/>
                <a:pathLst>
                  <a:path extrusionOk="0" h="1088" w="1088">
                    <a:moveTo>
                      <a:pt x="549" y="0"/>
                    </a:moveTo>
                    <a:cubicBezTo>
                      <a:pt x="244" y="0"/>
                      <a:pt x="0" y="244"/>
                      <a:pt x="0" y="549"/>
                    </a:cubicBezTo>
                    <a:cubicBezTo>
                      <a:pt x="0" y="844"/>
                      <a:pt x="244" y="1088"/>
                      <a:pt x="549" y="1088"/>
                    </a:cubicBezTo>
                    <a:cubicBezTo>
                      <a:pt x="844" y="1088"/>
                      <a:pt x="1088" y="844"/>
                      <a:pt x="1088" y="549"/>
                    </a:cubicBezTo>
                    <a:cubicBezTo>
                      <a:pt x="1088" y="244"/>
                      <a:pt x="844" y="0"/>
                      <a:pt x="5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1"/>
              <p:cNvSpPr/>
              <p:nvPr/>
            </p:nvSpPr>
            <p:spPr>
              <a:xfrm>
                <a:off x="4246575" y="2125825"/>
                <a:ext cx="16525" cy="16550"/>
              </a:xfrm>
              <a:custGeom>
                <a:rect b="b" l="l" r="r" t="t"/>
                <a:pathLst>
                  <a:path extrusionOk="0" h="662" w="661">
                    <a:moveTo>
                      <a:pt x="336" y="1"/>
                    </a:moveTo>
                    <a:cubicBezTo>
                      <a:pt x="153" y="1"/>
                      <a:pt x="0" y="143"/>
                      <a:pt x="0" y="326"/>
                    </a:cubicBezTo>
                    <a:cubicBezTo>
                      <a:pt x="0" y="509"/>
                      <a:pt x="153" y="661"/>
                      <a:pt x="336" y="661"/>
                    </a:cubicBezTo>
                    <a:cubicBezTo>
                      <a:pt x="518" y="661"/>
                      <a:pt x="661" y="509"/>
                      <a:pt x="661" y="326"/>
                    </a:cubicBezTo>
                    <a:cubicBezTo>
                      <a:pt x="661" y="143"/>
                      <a:pt x="518" y="1"/>
                      <a:pt x="336" y="1"/>
                    </a:cubicBez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1"/>
              <p:cNvSpPr/>
              <p:nvPr/>
            </p:nvSpPr>
            <p:spPr>
              <a:xfrm>
                <a:off x="4200825" y="2135475"/>
                <a:ext cx="9425" cy="9425"/>
              </a:xfrm>
              <a:custGeom>
                <a:rect b="b" l="l" r="r" t="t"/>
                <a:pathLst>
                  <a:path extrusionOk="0" h="377" w="377">
                    <a:moveTo>
                      <a:pt x="183" y="1"/>
                    </a:moveTo>
                    <a:cubicBezTo>
                      <a:pt x="82" y="1"/>
                      <a:pt x="0" y="82"/>
                      <a:pt x="0" y="194"/>
                    </a:cubicBezTo>
                    <a:cubicBezTo>
                      <a:pt x="0" y="296"/>
                      <a:pt x="82" y="377"/>
                      <a:pt x="183" y="377"/>
                    </a:cubicBezTo>
                    <a:cubicBezTo>
                      <a:pt x="285" y="377"/>
                      <a:pt x="376" y="296"/>
                      <a:pt x="376" y="194"/>
                    </a:cubicBezTo>
                    <a:cubicBezTo>
                      <a:pt x="376" y="82"/>
                      <a:pt x="285" y="1"/>
                      <a:pt x="183" y="1"/>
                    </a:cubicBez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1"/>
              <p:cNvSpPr/>
              <p:nvPr/>
            </p:nvSpPr>
            <p:spPr>
              <a:xfrm>
                <a:off x="4224700" y="2108300"/>
                <a:ext cx="8925" cy="8900"/>
              </a:xfrm>
              <a:custGeom>
                <a:rect b="b" l="l" r="r" t="t"/>
                <a:pathLst>
                  <a:path extrusionOk="0" h="356" w="357">
                    <a:moveTo>
                      <a:pt x="184" y="0"/>
                    </a:moveTo>
                    <a:cubicBezTo>
                      <a:pt x="82" y="0"/>
                      <a:pt x="1" y="81"/>
                      <a:pt x="1" y="183"/>
                    </a:cubicBezTo>
                    <a:cubicBezTo>
                      <a:pt x="1" y="275"/>
                      <a:pt x="82" y="356"/>
                      <a:pt x="184" y="356"/>
                    </a:cubicBezTo>
                    <a:cubicBezTo>
                      <a:pt x="275" y="356"/>
                      <a:pt x="357" y="275"/>
                      <a:pt x="357" y="183"/>
                    </a:cubicBezTo>
                    <a:cubicBezTo>
                      <a:pt x="357" y="81"/>
                      <a:pt x="275" y="0"/>
                      <a:pt x="184" y="0"/>
                    </a:cubicBez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1"/>
              <p:cNvSpPr/>
              <p:nvPr/>
            </p:nvSpPr>
            <p:spPr>
              <a:xfrm>
                <a:off x="4136525" y="2078550"/>
                <a:ext cx="25" cy="25"/>
              </a:xfrm>
              <a:custGeom>
                <a:rect b="b" l="l" r="r" t="t"/>
                <a:pathLst>
                  <a:path extrusionOk="0" h="1" w="1">
                    <a:moveTo>
                      <a:pt x="0" y="1"/>
                    </a:moveTo>
                    <a:lnTo>
                      <a:pt x="0" y="1"/>
                    </a:lnTo>
                    <a:lnTo>
                      <a:pt x="0" y="1"/>
                    </a:ln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1"/>
              <p:cNvSpPr/>
              <p:nvPr/>
            </p:nvSpPr>
            <p:spPr>
              <a:xfrm>
                <a:off x="4275275" y="1974875"/>
                <a:ext cx="35875" cy="81100"/>
              </a:xfrm>
              <a:custGeom>
                <a:rect b="b" l="l" r="r" t="t"/>
                <a:pathLst>
                  <a:path extrusionOk="0" h="3244" w="1435">
                    <a:moveTo>
                      <a:pt x="946" y="0"/>
                    </a:moveTo>
                    <a:lnTo>
                      <a:pt x="1" y="2928"/>
                    </a:lnTo>
                    <a:lnTo>
                      <a:pt x="336" y="3243"/>
                    </a:lnTo>
                    <a:lnTo>
                      <a:pt x="1434" y="82"/>
                    </a:lnTo>
                    <a:lnTo>
                      <a:pt x="946" y="0"/>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80" name="Google Shape;2380;p51"/>
          <p:cNvGrpSpPr/>
          <p:nvPr/>
        </p:nvGrpSpPr>
        <p:grpSpPr>
          <a:xfrm>
            <a:off x="4263202" y="3085903"/>
            <a:ext cx="618472" cy="618508"/>
            <a:chOff x="7219225" y="3525988"/>
            <a:chExt cx="365700" cy="365700"/>
          </a:xfrm>
        </p:grpSpPr>
        <p:sp>
          <p:nvSpPr>
            <p:cNvPr id="2381" name="Google Shape;2381;p51"/>
            <p:cNvSpPr/>
            <p:nvPr/>
          </p:nvSpPr>
          <p:spPr>
            <a:xfrm>
              <a:off x="7219225" y="3525988"/>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2" name="Google Shape;2382;p51"/>
            <p:cNvGrpSpPr/>
            <p:nvPr/>
          </p:nvGrpSpPr>
          <p:grpSpPr>
            <a:xfrm>
              <a:off x="7237600" y="3560725"/>
              <a:ext cx="342725" cy="329275"/>
              <a:chOff x="7237600" y="3560725"/>
              <a:chExt cx="342725" cy="329275"/>
            </a:xfrm>
          </p:grpSpPr>
          <p:sp>
            <p:nvSpPr>
              <p:cNvPr id="2383" name="Google Shape;2383;p51"/>
              <p:cNvSpPr/>
              <p:nvPr/>
            </p:nvSpPr>
            <p:spPr>
              <a:xfrm>
                <a:off x="7523925" y="3572125"/>
                <a:ext cx="56400" cy="56400"/>
              </a:xfrm>
              <a:custGeom>
                <a:rect b="b" l="l" r="r" t="t"/>
                <a:pathLst>
                  <a:path extrusionOk="0" h="2256" w="2256">
                    <a:moveTo>
                      <a:pt x="1128" y="1"/>
                    </a:moveTo>
                    <a:cubicBezTo>
                      <a:pt x="502" y="1"/>
                      <a:pt x="0" y="502"/>
                      <a:pt x="0" y="1128"/>
                    </a:cubicBezTo>
                    <a:cubicBezTo>
                      <a:pt x="0" y="1746"/>
                      <a:pt x="502" y="2256"/>
                      <a:pt x="1128" y="2256"/>
                    </a:cubicBezTo>
                    <a:cubicBezTo>
                      <a:pt x="1745" y="2256"/>
                      <a:pt x="2255" y="1746"/>
                      <a:pt x="2255" y="1128"/>
                    </a:cubicBezTo>
                    <a:cubicBezTo>
                      <a:pt x="2255" y="502"/>
                      <a:pt x="1745" y="1"/>
                      <a:pt x="1128" y="1"/>
                    </a:cubicBezTo>
                    <a:close/>
                  </a:path>
                </a:pathLst>
              </a:custGeom>
              <a:solidFill>
                <a:srgbClr val="81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1"/>
              <p:cNvSpPr/>
              <p:nvPr/>
            </p:nvSpPr>
            <p:spPr>
              <a:xfrm>
                <a:off x="7262225" y="3631200"/>
                <a:ext cx="27975" cy="38700"/>
              </a:xfrm>
              <a:custGeom>
                <a:rect b="b" l="l" r="r" t="t"/>
                <a:pathLst>
                  <a:path extrusionOk="0" h="1548" w="1119">
                    <a:moveTo>
                      <a:pt x="582" y="0"/>
                    </a:moveTo>
                    <a:lnTo>
                      <a:pt x="0" y="242"/>
                    </a:lnTo>
                    <a:lnTo>
                      <a:pt x="528" y="1548"/>
                    </a:lnTo>
                    <a:lnTo>
                      <a:pt x="1119" y="1315"/>
                    </a:lnTo>
                    <a:lnTo>
                      <a:pt x="1002" y="1038"/>
                    </a:lnTo>
                    <a:lnTo>
                      <a:pt x="698" y="277"/>
                    </a:lnTo>
                    <a:lnTo>
                      <a:pt x="582" y="0"/>
                    </a:lnTo>
                    <a:close/>
                  </a:path>
                </a:pathLst>
              </a:custGeom>
              <a:solidFill>
                <a:srgbClr val="A89C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1"/>
              <p:cNvSpPr/>
              <p:nvPr/>
            </p:nvSpPr>
            <p:spPr>
              <a:xfrm>
                <a:off x="7279675" y="3600100"/>
                <a:ext cx="101575" cy="57050"/>
              </a:xfrm>
              <a:custGeom>
                <a:rect b="b" l="l" r="r" t="t"/>
                <a:pathLst>
                  <a:path extrusionOk="0" h="2282" w="4063">
                    <a:moveTo>
                      <a:pt x="3749" y="0"/>
                    </a:moveTo>
                    <a:lnTo>
                      <a:pt x="0" y="1521"/>
                    </a:lnTo>
                    <a:lnTo>
                      <a:pt x="304" y="2282"/>
                    </a:lnTo>
                    <a:lnTo>
                      <a:pt x="4062" y="761"/>
                    </a:lnTo>
                    <a:lnTo>
                      <a:pt x="3749" y="0"/>
                    </a:lnTo>
                    <a:close/>
                  </a:path>
                </a:pathLst>
              </a:custGeom>
              <a:solidFill>
                <a:srgbClr val="D671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1"/>
              <p:cNvSpPr/>
              <p:nvPr/>
            </p:nvSpPr>
            <p:spPr>
              <a:xfrm>
                <a:off x="7237600" y="3679725"/>
                <a:ext cx="101575" cy="57300"/>
              </a:xfrm>
              <a:custGeom>
                <a:rect b="b" l="l" r="r" t="t"/>
                <a:pathLst>
                  <a:path extrusionOk="0" h="2292" w="4063">
                    <a:moveTo>
                      <a:pt x="3750" y="1"/>
                    </a:moveTo>
                    <a:lnTo>
                      <a:pt x="1" y="1522"/>
                    </a:lnTo>
                    <a:lnTo>
                      <a:pt x="314" y="2291"/>
                    </a:lnTo>
                    <a:lnTo>
                      <a:pt x="4063" y="770"/>
                    </a:lnTo>
                    <a:lnTo>
                      <a:pt x="3750" y="1"/>
                    </a:lnTo>
                    <a:close/>
                  </a:path>
                </a:pathLst>
              </a:custGeom>
              <a:solidFill>
                <a:srgbClr val="806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1"/>
              <p:cNvSpPr/>
              <p:nvPr/>
            </p:nvSpPr>
            <p:spPr>
              <a:xfrm>
                <a:off x="7341400" y="3606125"/>
                <a:ext cx="27100" cy="51025"/>
              </a:xfrm>
              <a:custGeom>
                <a:rect b="b" l="l" r="r" t="t"/>
                <a:pathLst>
                  <a:path extrusionOk="0" h="2041" w="1084">
                    <a:moveTo>
                      <a:pt x="296" y="1"/>
                    </a:moveTo>
                    <a:lnTo>
                      <a:pt x="0" y="117"/>
                    </a:lnTo>
                    <a:lnTo>
                      <a:pt x="788" y="2041"/>
                    </a:lnTo>
                    <a:lnTo>
                      <a:pt x="1083" y="1925"/>
                    </a:lnTo>
                    <a:lnTo>
                      <a:pt x="296" y="1"/>
                    </a:lnTo>
                    <a:close/>
                  </a:path>
                </a:pathLst>
              </a:custGeom>
              <a:solidFill>
                <a:srgbClr val="806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1"/>
              <p:cNvSpPr/>
              <p:nvPr/>
            </p:nvSpPr>
            <p:spPr>
              <a:xfrm>
                <a:off x="7301350" y="3622250"/>
                <a:ext cx="27100" cy="51250"/>
              </a:xfrm>
              <a:custGeom>
                <a:rect b="b" l="l" r="r" t="t"/>
                <a:pathLst>
                  <a:path extrusionOk="0" h="2050" w="1084">
                    <a:moveTo>
                      <a:pt x="296" y="0"/>
                    </a:moveTo>
                    <a:lnTo>
                      <a:pt x="1" y="125"/>
                    </a:lnTo>
                    <a:lnTo>
                      <a:pt x="779" y="2049"/>
                    </a:lnTo>
                    <a:lnTo>
                      <a:pt x="1084" y="1924"/>
                    </a:lnTo>
                    <a:lnTo>
                      <a:pt x="296" y="0"/>
                    </a:lnTo>
                    <a:close/>
                  </a:path>
                </a:pathLst>
              </a:custGeom>
              <a:solidFill>
                <a:srgbClr val="806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1"/>
              <p:cNvSpPr/>
              <p:nvPr/>
            </p:nvSpPr>
            <p:spPr>
              <a:xfrm>
                <a:off x="7375625" y="3708350"/>
                <a:ext cx="37375" cy="36500"/>
              </a:xfrm>
              <a:custGeom>
                <a:rect b="b" l="l" r="r" t="t"/>
                <a:pathLst>
                  <a:path extrusionOk="0" h="1460" w="1495">
                    <a:moveTo>
                      <a:pt x="752" y="1"/>
                    </a:moveTo>
                    <a:cubicBezTo>
                      <a:pt x="349" y="1"/>
                      <a:pt x="18" y="323"/>
                      <a:pt x="0" y="726"/>
                    </a:cubicBezTo>
                    <a:lnTo>
                      <a:pt x="0" y="1459"/>
                    </a:lnTo>
                    <a:lnTo>
                      <a:pt x="1495" y="1459"/>
                    </a:lnTo>
                    <a:lnTo>
                      <a:pt x="1495" y="726"/>
                    </a:lnTo>
                    <a:cubicBezTo>
                      <a:pt x="1477" y="323"/>
                      <a:pt x="1146" y="1"/>
                      <a:pt x="752" y="1"/>
                    </a:cubicBezTo>
                    <a:close/>
                  </a:path>
                </a:pathLst>
              </a:custGeom>
              <a:solidFill>
                <a:srgbClr val="D671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1"/>
              <p:cNvSpPr/>
              <p:nvPr/>
            </p:nvSpPr>
            <p:spPr>
              <a:xfrm>
                <a:off x="7394400" y="3768525"/>
                <a:ext cx="58650" cy="121475"/>
              </a:xfrm>
              <a:custGeom>
                <a:rect b="b" l="l" r="r" t="t"/>
                <a:pathLst>
                  <a:path extrusionOk="0" h="4859" w="2346">
                    <a:moveTo>
                      <a:pt x="1" y="1"/>
                    </a:moveTo>
                    <a:lnTo>
                      <a:pt x="1" y="931"/>
                    </a:lnTo>
                    <a:lnTo>
                      <a:pt x="1415" y="4859"/>
                    </a:lnTo>
                    <a:cubicBezTo>
                      <a:pt x="1728" y="4814"/>
                      <a:pt x="2041" y="4743"/>
                      <a:pt x="2345" y="4653"/>
                    </a:cubicBezTo>
                    <a:lnTo>
                      <a:pt x="815" y="403"/>
                    </a:lnTo>
                    <a:lnTo>
                      <a:pt x="6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1"/>
              <p:cNvSpPr/>
              <p:nvPr/>
            </p:nvSpPr>
            <p:spPr>
              <a:xfrm>
                <a:off x="7337375" y="3768525"/>
                <a:ext cx="57050" cy="118575"/>
              </a:xfrm>
              <a:custGeom>
                <a:rect b="b" l="l" r="r" t="t"/>
                <a:pathLst>
                  <a:path extrusionOk="0" h="4743" w="2282">
                    <a:moveTo>
                      <a:pt x="1620" y="1"/>
                    </a:moveTo>
                    <a:lnTo>
                      <a:pt x="1477" y="403"/>
                    </a:lnTo>
                    <a:lnTo>
                      <a:pt x="0" y="4465"/>
                    </a:lnTo>
                    <a:cubicBezTo>
                      <a:pt x="296" y="4582"/>
                      <a:pt x="591" y="4671"/>
                      <a:pt x="904" y="4743"/>
                    </a:cubicBezTo>
                    <a:lnTo>
                      <a:pt x="2282" y="931"/>
                    </a:lnTo>
                    <a:lnTo>
                      <a:pt x="22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1"/>
              <p:cNvSpPr/>
              <p:nvPr/>
            </p:nvSpPr>
            <p:spPr>
              <a:xfrm>
                <a:off x="7360625" y="3745050"/>
                <a:ext cx="67575" cy="23500"/>
              </a:xfrm>
              <a:custGeom>
                <a:rect b="b" l="l" r="r" t="t"/>
                <a:pathLst>
                  <a:path extrusionOk="0" h="940" w="2703">
                    <a:moveTo>
                      <a:pt x="1" y="0"/>
                    </a:moveTo>
                    <a:lnTo>
                      <a:pt x="1" y="940"/>
                    </a:lnTo>
                    <a:lnTo>
                      <a:pt x="2703" y="940"/>
                    </a:lnTo>
                    <a:lnTo>
                      <a:pt x="2703"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1"/>
              <p:cNvSpPr/>
              <p:nvPr/>
            </p:nvSpPr>
            <p:spPr>
              <a:xfrm>
                <a:off x="7374050" y="3768525"/>
                <a:ext cx="40750" cy="10100"/>
              </a:xfrm>
              <a:custGeom>
                <a:rect b="b" l="l" r="r" t="t"/>
                <a:pathLst>
                  <a:path extrusionOk="0" h="404" w="1630">
                    <a:moveTo>
                      <a:pt x="144" y="1"/>
                    </a:moveTo>
                    <a:lnTo>
                      <a:pt x="1" y="403"/>
                    </a:lnTo>
                    <a:lnTo>
                      <a:pt x="1629" y="403"/>
                    </a:lnTo>
                    <a:lnTo>
                      <a:pt x="1477" y="1"/>
                    </a:lnTo>
                    <a:close/>
                  </a:path>
                </a:pathLst>
              </a:custGeom>
              <a:solidFill>
                <a:srgbClr val="806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1"/>
              <p:cNvSpPr/>
              <p:nvPr/>
            </p:nvSpPr>
            <p:spPr>
              <a:xfrm>
                <a:off x="7351475" y="3691125"/>
                <a:ext cx="42950" cy="35600"/>
              </a:xfrm>
              <a:custGeom>
                <a:rect b="b" l="l" r="r" t="t"/>
                <a:pathLst>
                  <a:path extrusionOk="0" h="1424" w="1718">
                    <a:moveTo>
                      <a:pt x="1718" y="1"/>
                    </a:moveTo>
                    <a:lnTo>
                      <a:pt x="0" y="699"/>
                    </a:lnTo>
                    <a:lnTo>
                      <a:pt x="331" y="940"/>
                    </a:lnTo>
                    <a:lnTo>
                      <a:pt x="966" y="1423"/>
                    </a:lnTo>
                    <a:cubicBezTo>
                      <a:pt x="966" y="1003"/>
                      <a:pt x="1306" y="672"/>
                      <a:pt x="1718" y="672"/>
                    </a:cubicBezTo>
                    <a:lnTo>
                      <a:pt x="1718" y="1"/>
                    </a:lnTo>
                    <a:close/>
                  </a:path>
                </a:pathLst>
              </a:custGeom>
              <a:solidFill>
                <a:srgbClr val="A89C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1"/>
              <p:cNvSpPr/>
              <p:nvPr/>
            </p:nvSpPr>
            <p:spPr>
              <a:xfrm>
                <a:off x="7247450" y="3688450"/>
                <a:ext cx="41400" cy="49900"/>
              </a:xfrm>
              <a:custGeom>
                <a:rect b="b" l="l" r="r" t="t"/>
                <a:pathLst>
                  <a:path extrusionOk="0" h="1996" w="1656">
                    <a:moveTo>
                      <a:pt x="913" y="0"/>
                    </a:moveTo>
                    <a:lnTo>
                      <a:pt x="1" y="645"/>
                    </a:lnTo>
                    <a:lnTo>
                      <a:pt x="546" y="1996"/>
                    </a:lnTo>
                    <a:lnTo>
                      <a:pt x="1656" y="1826"/>
                    </a:lnTo>
                    <a:lnTo>
                      <a:pt x="913" y="0"/>
                    </a:lnTo>
                    <a:close/>
                  </a:path>
                </a:pathLst>
              </a:custGeom>
              <a:solidFill>
                <a:srgbClr val="A89C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1"/>
              <p:cNvSpPr/>
              <p:nvPr/>
            </p:nvSpPr>
            <p:spPr>
              <a:xfrm>
                <a:off x="7511400" y="3565650"/>
                <a:ext cx="65125" cy="76525"/>
              </a:xfrm>
              <a:custGeom>
                <a:rect b="b" l="l" r="r" t="t"/>
                <a:pathLst>
                  <a:path extrusionOk="0" h="3061" w="2605">
                    <a:moveTo>
                      <a:pt x="1629" y="0"/>
                    </a:moveTo>
                    <a:lnTo>
                      <a:pt x="0" y="663"/>
                    </a:lnTo>
                    <a:lnTo>
                      <a:pt x="117" y="958"/>
                    </a:lnTo>
                    <a:lnTo>
                      <a:pt x="564" y="2058"/>
                    </a:lnTo>
                    <a:lnTo>
                      <a:pt x="859" y="2774"/>
                    </a:lnTo>
                    <a:lnTo>
                      <a:pt x="976" y="3060"/>
                    </a:lnTo>
                    <a:lnTo>
                      <a:pt x="2604" y="2407"/>
                    </a:lnTo>
                    <a:lnTo>
                      <a:pt x="2193" y="1396"/>
                    </a:lnTo>
                    <a:lnTo>
                      <a:pt x="1629" y="0"/>
                    </a:lnTo>
                    <a:close/>
                  </a:path>
                </a:pathLst>
              </a:custGeom>
              <a:solidFill>
                <a:srgbClr val="D671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1"/>
              <p:cNvSpPr/>
              <p:nvPr/>
            </p:nvSpPr>
            <p:spPr>
              <a:xfrm>
                <a:off x="7525500" y="3600550"/>
                <a:ext cx="51025" cy="41625"/>
              </a:xfrm>
              <a:custGeom>
                <a:rect b="b" l="l" r="r" t="t"/>
                <a:pathLst>
                  <a:path extrusionOk="0" h="1665" w="2041">
                    <a:moveTo>
                      <a:pt x="1629" y="0"/>
                    </a:moveTo>
                    <a:lnTo>
                      <a:pt x="0" y="662"/>
                    </a:lnTo>
                    <a:lnTo>
                      <a:pt x="295" y="1378"/>
                    </a:lnTo>
                    <a:lnTo>
                      <a:pt x="412" y="1664"/>
                    </a:lnTo>
                    <a:lnTo>
                      <a:pt x="2040" y="1011"/>
                    </a:lnTo>
                    <a:lnTo>
                      <a:pt x="1629" y="0"/>
                    </a:lnTo>
                    <a:close/>
                  </a:path>
                </a:pathLst>
              </a:custGeom>
              <a:solidFill>
                <a:srgbClr val="CC6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1"/>
              <p:cNvSpPr/>
              <p:nvPr/>
            </p:nvSpPr>
            <p:spPr>
              <a:xfrm>
                <a:off x="7270275" y="3589575"/>
                <a:ext cx="262625" cy="144525"/>
              </a:xfrm>
              <a:custGeom>
                <a:rect b="b" l="l" r="r" t="t"/>
                <a:pathLst>
                  <a:path extrusionOk="0" h="5781" w="10505">
                    <a:moveTo>
                      <a:pt x="9762" y="1"/>
                    </a:moveTo>
                    <a:lnTo>
                      <a:pt x="0" y="3955"/>
                    </a:lnTo>
                    <a:lnTo>
                      <a:pt x="546" y="5289"/>
                    </a:lnTo>
                    <a:lnTo>
                      <a:pt x="743" y="5781"/>
                    </a:lnTo>
                    <a:lnTo>
                      <a:pt x="3248" y="4761"/>
                    </a:lnTo>
                    <a:lnTo>
                      <a:pt x="4966" y="4063"/>
                    </a:lnTo>
                    <a:lnTo>
                      <a:pt x="10504" y="1817"/>
                    </a:lnTo>
                    <a:lnTo>
                      <a:pt x="10308" y="1325"/>
                    </a:lnTo>
                    <a:lnTo>
                      <a:pt x="9762"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1"/>
              <p:cNvSpPr/>
              <p:nvPr/>
            </p:nvSpPr>
            <p:spPr>
              <a:xfrm>
                <a:off x="7283925" y="3622700"/>
                <a:ext cx="248975" cy="111400"/>
              </a:xfrm>
              <a:custGeom>
                <a:rect b="b" l="l" r="r" t="t"/>
                <a:pathLst>
                  <a:path extrusionOk="0" h="4456" w="9959">
                    <a:moveTo>
                      <a:pt x="9762" y="0"/>
                    </a:moveTo>
                    <a:lnTo>
                      <a:pt x="0" y="3964"/>
                    </a:lnTo>
                    <a:lnTo>
                      <a:pt x="197" y="4456"/>
                    </a:lnTo>
                    <a:lnTo>
                      <a:pt x="2702" y="3436"/>
                    </a:lnTo>
                    <a:lnTo>
                      <a:pt x="4420" y="2738"/>
                    </a:lnTo>
                    <a:lnTo>
                      <a:pt x="9958" y="492"/>
                    </a:lnTo>
                    <a:lnTo>
                      <a:pt x="9762"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1"/>
              <p:cNvSpPr/>
              <p:nvPr/>
            </p:nvSpPr>
            <p:spPr>
              <a:xfrm>
                <a:off x="7351475" y="3691125"/>
                <a:ext cx="42950" cy="23525"/>
              </a:xfrm>
              <a:custGeom>
                <a:rect b="b" l="l" r="r" t="t"/>
                <a:pathLst>
                  <a:path extrusionOk="0" h="941" w="1718">
                    <a:moveTo>
                      <a:pt x="1718" y="1"/>
                    </a:moveTo>
                    <a:lnTo>
                      <a:pt x="0" y="699"/>
                    </a:lnTo>
                    <a:lnTo>
                      <a:pt x="331" y="940"/>
                    </a:lnTo>
                    <a:lnTo>
                      <a:pt x="1673" y="493"/>
                    </a:lnTo>
                    <a:lnTo>
                      <a:pt x="1718" y="475"/>
                    </a:lnTo>
                    <a:lnTo>
                      <a:pt x="1718" y="1"/>
                    </a:lnTo>
                    <a:close/>
                  </a:path>
                </a:pathLst>
              </a:custGeom>
              <a:solidFill>
                <a:srgbClr val="806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1"/>
              <p:cNvSpPr/>
              <p:nvPr/>
            </p:nvSpPr>
            <p:spPr>
              <a:xfrm>
                <a:off x="7387925" y="3721550"/>
                <a:ext cx="12775" cy="12775"/>
              </a:xfrm>
              <a:custGeom>
                <a:rect b="b" l="l" r="r" t="t"/>
                <a:pathLst>
                  <a:path extrusionOk="0" h="511" w="511">
                    <a:moveTo>
                      <a:pt x="260" y="1"/>
                    </a:moveTo>
                    <a:cubicBezTo>
                      <a:pt x="117" y="1"/>
                      <a:pt x="1" y="108"/>
                      <a:pt x="1" y="251"/>
                    </a:cubicBezTo>
                    <a:cubicBezTo>
                      <a:pt x="1" y="394"/>
                      <a:pt x="117" y="511"/>
                      <a:pt x="260" y="511"/>
                    </a:cubicBezTo>
                    <a:cubicBezTo>
                      <a:pt x="394" y="511"/>
                      <a:pt x="511" y="394"/>
                      <a:pt x="511" y="251"/>
                    </a:cubicBezTo>
                    <a:cubicBezTo>
                      <a:pt x="511" y="108"/>
                      <a:pt x="394" y="1"/>
                      <a:pt x="260"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1"/>
              <p:cNvSpPr/>
              <p:nvPr/>
            </p:nvSpPr>
            <p:spPr>
              <a:xfrm>
                <a:off x="7497525" y="3685550"/>
                <a:ext cx="50125" cy="50350"/>
              </a:xfrm>
              <a:custGeom>
                <a:rect b="b" l="l" r="r" t="t"/>
                <a:pathLst>
                  <a:path extrusionOk="0" h="2014" w="2005">
                    <a:moveTo>
                      <a:pt x="1003" y="0"/>
                    </a:moveTo>
                    <a:cubicBezTo>
                      <a:pt x="904" y="0"/>
                      <a:pt x="824" y="81"/>
                      <a:pt x="824" y="179"/>
                    </a:cubicBezTo>
                    <a:lnTo>
                      <a:pt x="824" y="653"/>
                    </a:lnTo>
                    <a:cubicBezTo>
                      <a:pt x="824" y="752"/>
                      <a:pt x="743" y="832"/>
                      <a:pt x="654" y="832"/>
                    </a:cubicBezTo>
                    <a:lnTo>
                      <a:pt x="171" y="832"/>
                    </a:lnTo>
                    <a:cubicBezTo>
                      <a:pt x="72" y="832"/>
                      <a:pt x="1" y="913"/>
                      <a:pt x="1" y="1011"/>
                    </a:cubicBezTo>
                    <a:cubicBezTo>
                      <a:pt x="1" y="1101"/>
                      <a:pt x="72" y="1181"/>
                      <a:pt x="171" y="1181"/>
                    </a:cubicBezTo>
                    <a:lnTo>
                      <a:pt x="654" y="1181"/>
                    </a:lnTo>
                    <a:cubicBezTo>
                      <a:pt x="743" y="1181"/>
                      <a:pt x="824" y="1262"/>
                      <a:pt x="824" y="1360"/>
                    </a:cubicBezTo>
                    <a:lnTo>
                      <a:pt x="824" y="1834"/>
                    </a:lnTo>
                    <a:cubicBezTo>
                      <a:pt x="824" y="1933"/>
                      <a:pt x="904" y="2013"/>
                      <a:pt x="1003" y="2013"/>
                    </a:cubicBezTo>
                    <a:cubicBezTo>
                      <a:pt x="1101" y="2013"/>
                      <a:pt x="1182" y="1933"/>
                      <a:pt x="1182" y="1834"/>
                    </a:cubicBezTo>
                    <a:lnTo>
                      <a:pt x="1182" y="1360"/>
                    </a:lnTo>
                    <a:cubicBezTo>
                      <a:pt x="1182" y="1262"/>
                      <a:pt x="1253" y="1181"/>
                      <a:pt x="1352" y="1181"/>
                    </a:cubicBezTo>
                    <a:lnTo>
                      <a:pt x="1835" y="1181"/>
                    </a:lnTo>
                    <a:cubicBezTo>
                      <a:pt x="1924" y="1181"/>
                      <a:pt x="2005" y="1101"/>
                      <a:pt x="2005" y="1011"/>
                    </a:cubicBezTo>
                    <a:cubicBezTo>
                      <a:pt x="2005" y="913"/>
                      <a:pt x="1933" y="823"/>
                      <a:pt x="1835" y="823"/>
                    </a:cubicBezTo>
                    <a:lnTo>
                      <a:pt x="1352" y="823"/>
                    </a:lnTo>
                    <a:cubicBezTo>
                      <a:pt x="1253" y="823"/>
                      <a:pt x="1182" y="752"/>
                      <a:pt x="1182" y="653"/>
                    </a:cubicBezTo>
                    <a:lnTo>
                      <a:pt x="1182" y="179"/>
                    </a:lnTo>
                    <a:cubicBezTo>
                      <a:pt x="1182" y="81"/>
                      <a:pt x="1101" y="0"/>
                      <a:pt x="1003"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1"/>
              <p:cNvSpPr/>
              <p:nvPr/>
            </p:nvSpPr>
            <p:spPr>
              <a:xfrm>
                <a:off x="7290850" y="3755100"/>
                <a:ext cx="29550" cy="29550"/>
              </a:xfrm>
              <a:custGeom>
                <a:rect b="b" l="l" r="r" t="t"/>
                <a:pathLst>
                  <a:path extrusionOk="0" h="1182" w="1182">
                    <a:moveTo>
                      <a:pt x="591" y="1"/>
                    </a:moveTo>
                    <a:cubicBezTo>
                      <a:pt x="528" y="1"/>
                      <a:pt x="484" y="54"/>
                      <a:pt x="484" y="108"/>
                    </a:cubicBezTo>
                    <a:lnTo>
                      <a:pt x="484" y="386"/>
                    </a:lnTo>
                    <a:cubicBezTo>
                      <a:pt x="484" y="448"/>
                      <a:pt x="439" y="493"/>
                      <a:pt x="385" y="493"/>
                    </a:cubicBezTo>
                    <a:lnTo>
                      <a:pt x="99" y="493"/>
                    </a:lnTo>
                    <a:cubicBezTo>
                      <a:pt x="45" y="493"/>
                      <a:pt x="0" y="538"/>
                      <a:pt x="0" y="591"/>
                    </a:cubicBezTo>
                    <a:cubicBezTo>
                      <a:pt x="0" y="654"/>
                      <a:pt x="45" y="699"/>
                      <a:pt x="99" y="699"/>
                    </a:cubicBezTo>
                    <a:lnTo>
                      <a:pt x="385" y="699"/>
                    </a:lnTo>
                    <a:cubicBezTo>
                      <a:pt x="439" y="699"/>
                      <a:pt x="484" y="743"/>
                      <a:pt x="484" y="797"/>
                    </a:cubicBezTo>
                    <a:lnTo>
                      <a:pt x="484" y="1083"/>
                    </a:lnTo>
                    <a:cubicBezTo>
                      <a:pt x="484" y="1137"/>
                      <a:pt x="528" y="1182"/>
                      <a:pt x="591" y="1182"/>
                    </a:cubicBezTo>
                    <a:cubicBezTo>
                      <a:pt x="645" y="1182"/>
                      <a:pt x="689" y="1137"/>
                      <a:pt x="689" y="1083"/>
                    </a:cubicBezTo>
                    <a:lnTo>
                      <a:pt x="689" y="797"/>
                    </a:lnTo>
                    <a:cubicBezTo>
                      <a:pt x="689" y="743"/>
                      <a:pt x="734" y="699"/>
                      <a:pt x="797" y="699"/>
                    </a:cubicBezTo>
                    <a:lnTo>
                      <a:pt x="1074" y="699"/>
                    </a:lnTo>
                    <a:cubicBezTo>
                      <a:pt x="1128" y="699"/>
                      <a:pt x="1181" y="654"/>
                      <a:pt x="1181" y="591"/>
                    </a:cubicBezTo>
                    <a:cubicBezTo>
                      <a:pt x="1181" y="538"/>
                      <a:pt x="1128" y="493"/>
                      <a:pt x="1074" y="493"/>
                    </a:cubicBezTo>
                    <a:lnTo>
                      <a:pt x="797" y="493"/>
                    </a:lnTo>
                    <a:cubicBezTo>
                      <a:pt x="734" y="493"/>
                      <a:pt x="689" y="448"/>
                      <a:pt x="689" y="386"/>
                    </a:cubicBezTo>
                    <a:lnTo>
                      <a:pt x="689" y="108"/>
                    </a:lnTo>
                    <a:cubicBezTo>
                      <a:pt x="689" y="54"/>
                      <a:pt x="645" y="1"/>
                      <a:pt x="591"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1"/>
              <p:cNvSpPr/>
              <p:nvPr/>
            </p:nvSpPr>
            <p:spPr>
              <a:xfrm>
                <a:off x="7412075" y="3560725"/>
                <a:ext cx="29550" cy="29325"/>
              </a:xfrm>
              <a:custGeom>
                <a:rect b="b" l="l" r="r" t="t"/>
                <a:pathLst>
                  <a:path extrusionOk="0" h="1173" w="1182">
                    <a:moveTo>
                      <a:pt x="591" y="1"/>
                    </a:moveTo>
                    <a:cubicBezTo>
                      <a:pt x="529" y="1"/>
                      <a:pt x="484" y="45"/>
                      <a:pt x="484" y="99"/>
                    </a:cubicBezTo>
                    <a:lnTo>
                      <a:pt x="484" y="385"/>
                    </a:lnTo>
                    <a:cubicBezTo>
                      <a:pt x="484" y="439"/>
                      <a:pt x="439" y="484"/>
                      <a:pt x="386" y="484"/>
                    </a:cubicBezTo>
                    <a:lnTo>
                      <a:pt x="99" y="484"/>
                    </a:lnTo>
                    <a:cubicBezTo>
                      <a:pt x="46" y="484"/>
                      <a:pt x="1" y="529"/>
                      <a:pt x="1" y="591"/>
                    </a:cubicBezTo>
                    <a:cubicBezTo>
                      <a:pt x="1" y="645"/>
                      <a:pt x="46" y="690"/>
                      <a:pt x="99" y="690"/>
                    </a:cubicBezTo>
                    <a:lnTo>
                      <a:pt x="386" y="690"/>
                    </a:lnTo>
                    <a:cubicBezTo>
                      <a:pt x="439" y="690"/>
                      <a:pt x="493" y="734"/>
                      <a:pt x="493" y="797"/>
                    </a:cubicBezTo>
                    <a:lnTo>
                      <a:pt x="493" y="1074"/>
                    </a:lnTo>
                    <a:cubicBezTo>
                      <a:pt x="493" y="1128"/>
                      <a:pt x="538" y="1173"/>
                      <a:pt x="591" y="1173"/>
                    </a:cubicBezTo>
                    <a:cubicBezTo>
                      <a:pt x="645" y="1173"/>
                      <a:pt x="699" y="1128"/>
                      <a:pt x="699" y="1074"/>
                    </a:cubicBezTo>
                    <a:lnTo>
                      <a:pt x="699" y="797"/>
                    </a:lnTo>
                    <a:cubicBezTo>
                      <a:pt x="699" y="734"/>
                      <a:pt x="743" y="690"/>
                      <a:pt x="797" y="690"/>
                    </a:cubicBezTo>
                    <a:lnTo>
                      <a:pt x="1074" y="690"/>
                    </a:lnTo>
                    <a:cubicBezTo>
                      <a:pt x="1137" y="690"/>
                      <a:pt x="1182" y="645"/>
                      <a:pt x="1182" y="591"/>
                    </a:cubicBezTo>
                    <a:cubicBezTo>
                      <a:pt x="1182" y="529"/>
                      <a:pt x="1137" y="484"/>
                      <a:pt x="1074" y="484"/>
                    </a:cubicBezTo>
                    <a:lnTo>
                      <a:pt x="797" y="484"/>
                    </a:lnTo>
                    <a:cubicBezTo>
                      <a:pt x="734" y="484"/>
                      <a:pt x="690" y="439"/>
                      <a:pt x="690" y="385"/>
                    </a:cubicBezTo>
                    <a:lnTo>
                      <a:pt x="690" y="99"/>
                    </a:lnTo>
                    <a:cubicBezTo>
                      <a:pt x="690" y="45"/>
                      <a:pt x="645" y="1"/>
                      <a:pt x="591"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5" name="Google Shape;2405;p51"/>
          <p:cNvGrpSpPr/>
          <p:nvPr/>
        </p:nvGrpSpPr>
        <p:grpSpPr>
          <a:xfrm>
            <a:off x="6934454" y="3084486"/>
            <a:ext cx="645404" cy="621341"/>
            <a:chOff x="7782500" y="3524725"/>
            <a:chExt cx="381625" cy="367375"/>
          </a:xfrm>
        </p:grpSpPr>
        <p:sp>
          <p:nvSpPr>
            <p:cNvPr id="2406" name="Google Shape;2406;p51"/>
            <p:cNvSpPr/>
            <p:nvPr/>
          </p:nvSpPr>
          <p:spPr>
            <a:xfrm>
              <a:off x="7782500" y="3524725"/>
              <a:ext cx="381625" cy="367375"/>
            </a:xfrm>
            <a:custGeom>
              <a:rect b="b" l="l" r="r" t="t"/>
              <a:pathLst>
                <a:path extrusionOk="0" h="14695" w="15265">
                  <a:moveTo>
                    <a:pt x="7337" y="0"/>
                  </a:moveTo>
                  <a:cubicBezTo>
                    <a:pt x="3284" y="0"/>
                    <a:pt x="1" y="3293"/>
                    <a:pt x="1" y="7346"/>
                  </a:cubicBezTo>
                  <a:cubicBezTo>
                    <a:pt x="1" y="10316"/>
                    <a:pt x="1790" y="13000"/>
                    <a:pt x="4528" y="14137"/>
                  </a:cubicBezTo>
                  <a:cubicBezTo>
                    <a:pt x="5435" y="14512"/>
                    <a:pt x="6388" y="14694"/>
                    <a:pt x="7332" y="14694"/>
                  </a:cubicBezTo>
                  <a:cubicBezTo>
                    <a:pt x="9246" y="14694"/>
                    <a:pt x="11128" y="13946"/>
                    <a:pt x="12536" y="12544"/>
                  </a:cubicBezTo>
                  <a:cubicBezTo>
                    <a:pt x="14638" y="10442"/>
                    <a:pt x="15265" y="7283"/>
                    <a:pt x="14128" y="4536"/>
                  </a:cubicBezTo>
                  <a:cubicBezTo>
                    <a:pt x="12992" y="1790"/>
                    <a:pt x="10317" y="0"/>
                    <a:pt x="73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1"/>
            <p:cNvSpPr/>
            <p:nvPr/>
          </p:nvSpPr>
          <p:spPr>
            <a:xfrm>
              <a:off x="8018475" y="3884175"/>
              <a:ext cx="700" cy="250"/>
            </a:xfrm>
            <a:custGeom>
              <a:rect b="b" l="l" r="r" t="t"/>
              <a:pathLst>
                <a:path extrusionOk="0" h="10" w="28">
                  <a:moveTo>
                    <a:pt x="28" y="0"/>
                  </a:moveTo>
                  <a:lnTo>
                    <a:pt x="1" y="9"/>
                  </a:lnTo>
                  <a:lnTo>
                    <a:pt x="28" y="9"/>
                  </a:lnTo>
                  <a:cubicBezTo>
                    <a:pt x="28" y="0"/>
                    <a:pt x="28" y="0"/>
                    <a:pt x="28"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1"/>
            <p:cNvSpPr/>
            <p:nvPr/>
          </p:nvSpPr>
          <p:spPr>
            <a:xfrm>
              <a:off x="7861025" y="3564250"/>
              <a:ext cx="233750" cy="269175"/>
            </a:xfrm>
            <a:custGeom>
              <a:rect b="b" l="l" r="r" t="t"/>
              <a:pathLst>
                <a:path extrusionOk="0" h="10767" w="9350">
                  <a:moveTo>
                    <a:pt x="4223" y="0"/>
                  </a:moveTo>
                  <a:cubicBezTo>
                    <a:pt x="1978" y="0"/>
                    <a:pt x="0" y="1818"/>
                    <a:pt x="0" y="4235"/>
                  </a:cubicBezTo>
                  <a:lnTo>
                    <a:pt x="0" y="4244"/>
                  </a:lnTo>
                  <a:cubicBezTo>
                    <a:pt x="0" y="5165"/>
                    <a:pt x="304" y="6069"/>
                    <a:pt x="868" y="6803"/>
                  </a:cubicBezTo>
                  <a:cubicBezTo>
                    <a:pt x="1718" y="7903"/>
                    <a:pt x="2183" y="9263"/>
                    <a:pt x="2192" y="10650"/>
                  </a:cubicBezTo>
                  <a:lnTo>
                    <a:pt x="2192" y="10766"/>
                  </a:lnTo>
                  <a:lnTo>
                    <a:pt x="6272" y="10766"/>
                  </a:lnTo>
                  <a:lnTo>
                    <a:pt x="6272" y="10659"/>
                  </a:lnTo>
                  <a:cubicBezTo>
                    <a:pt x="6263" y="9281"/>
                    <a:pt x="6719" y="7930"/>
                    <a:pt x="7561" y="6838"/>
                  </a:cubicBezTo>
                  <a:cubicBezTo>
                    <a:pt x="9350" y="4548"/>
                    <a:pt x="8357" y="1184"/>
                    <a:pt x="5610" y="235"/>
                  </a:cubicBezTo>
                  <a:cubicBezTo>
                    <a:pt x="5146" y="75"/>
                    <a:pt x="4679" y="0"/>
                    <a:pt x="4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1"/>
            <p:cNvSpPr/>
            <p:nvPr/>
          </p:nvSpPr>
          <p:spPr>
            <a:xfrm>
              <a:off x="7962575" y="3564525"/>
              <a:ext cx="134900" cy="268900"/>
            </a:xfrm>
            <a:custGeom>
              <a:rect b="b" l="l" r="r" t="t"/>
              <a:pathLst>
                <a:path extrusionOk="0" h="10756" w="5396">
                  <a:moveTo>
                    <a:pt x="0" y="1"/>
                  </a:moveTo>
                  <a:cubicBezTo>
                    <a:pt x="3454" y="135"/>
                    <a:pt x="5297" y="4116"/>
                    <a:pt x="3176" y="6836"/>
                  </a:cubicBezTo>
                  <a:cubicBezTo>
                    <a:pt x="2326" y="7928"/>
                    <a:pt x="1870" y="9270"/>
                    <a:pt x="1879" y="10657"/>
                  </a:cubicBezTo>
                  <a:lnTo>
                    <a:pt x="1879" y="10755"/>
                  </a:lnTo>
                  <a:lnTo>
                    <a:pt x="2201" y="10755"/>
                  </a:lnTo>
                  <a:lnTo>
                    <a:pt x="2201" y="10657"/>
                  </a:lnTo>
                  <a:cubicBezTo>
                    <a:pt x="2201" y="9270"/>
                    <a:pt x="2657" y="7928"/>
                    <a:pt x="3499" y="6836"/>
                  </a:cubicBezTo>
                  <a:cubicBezTo>
                    <a:pt x="5395" y="4403"/>
                    <a:pt x="4143" y="824"/>
                    <a:pt x="1136" y="117"/>
                  </a:cubicBezTo>
                  <a:cubicBezTo>
                    <a:pt x="823" y="37"/>
                    <a:pt x="510" y="1"/>
                    <a:pt x="197" y="1"/>
                  </a:cubicBezTo>
                  <a:close/>
                </a:path>
              </a:pathLst>
            </a:custGeom>
            <a:solidFill>
              <a:srgbClr val="DFA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1"/>
            <p:cNvSpPr/>
            <p:nvPr/>
          </p:nvSpPr>
          <p:spPr>
            <a:xfrm>
              <a:off x="7861025" y="3564300"/>
              <a:ext cx="129975" cy="269125"/>
            </a:xfrm>
            <a:custGeom>
              <a:rect b="b" l="l" r="r" t="t"/>
              <a:pathLst>
                <a:path extrusionOk="0" h="10765" w="5199">
                  <a:moveTo>
                    <a:pt x="4226" y="1"/>
                  </a:moveTo>
                  <a:cubicBezTo>
                    <a:pt x="1888" y="1"/>
                    <a:pt x="0" y="1900"/>
                    <a:pt x="0" y="4242"/>
                  </a:cubicBezTo>
                  <a:cubicBezTo>
                    <a:pt x="0" y="5163"/>
                    <a:pt x="304" y="6067"/>
                    <a:pt x="868" y="6801"/>
                  </a:cubicBezTo>
                  <a:cubicBezTo>
                    <a:pt x="1718" y="7901"/>
                    <a:pt x="2183" y="9261"/>
                    <a:pt x="2192" y="10648"/>
                  </a:cubicBezTo>
                  <a:lnTo>
                    <a:pt x="2192" y="10764"/>
                  </a:lnTo>
                  <a:lnTo>
                    <a:pt x="3203" y="10764"/>
                  </a:lnTo>
                  <a:cubicBezTo>
                    <a:pt x="3212" y="10693"/>
                    <a:pt x="3221" y="10621"/>
                    <a:pt x="3230" y="10550"/>
                  </a:cubicBezTo>
                  <a:cubicBezTo>
                    <a:pt x="3525" y="7669"/>
                    <a:pt x="1360" y="7194"/>
                    <a:pt x="1512" y="3902"/>
                  </a:cubicBezTo>
                  <a:cubicBezTo>
                    <a:pt x="1655" y="609"/>
                    <a:pt x="5198" y="117"/>
                    <a:pt x="5198" y="117"/>
                  </a:cubicBezTo>
                  <a:cubicBezTo>
                    <a:pt x="4894" y="46"/>
                    <a:pt x="4572" y="10"/>
                    <a:pt x="4259" y="1"/>
                  </a:cubicBezTo>
                  <a:cubicBezTo>
                    <a:pt x="4248" y="1"/>
                    <a:pt x="4237" y="1"/>
                    <a:pt x="4226" y="1"/>
                  </a:cubicBezTo>
                  <a:close/>
                </a:path>
              </a:pathLst>
            </a:custGeom>
            <a:solidFill>
              <a:srgbClr val="DFA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1"/>
            <p:cNvSpPr/>
            <p:nvPr/>
          </p:nvSpPr>
          <p:spPr>
            <a:xfrm>
              <a:off x="7914025" y="3828250"/>
              <a:ext cx="105375" cy="63775"/>
            </a:xfrm>
            <a:custGeom>
              <a:rect b="b" l="l" r="r" t="t"/>
              <a:pathLst>
                <a:path extrusionOk="0" h="2551" w="4215">
                  <a:moveTo>
                    <a:pt x="1" y="1"/>
                  </a:moveTo>
                  <a:lnTo>
                    <a:pt x="1" y="2040"/>
                  </a:lnTo>
                  <a:cubicBezTo>
                    <a:pt x="1" y="2112"/>
                    <a:pt x="1" y="2184"/>
                    <a:pt x="10" y="2255"/>
                  </a:cubicBezTo>
                  <a:lnTo>
                    <a:pt x="54" y="2273"/>
                  </a:lnTo>
                  <a:cubicBezTo>
                    <a:pt x="376" y="2363"/>
                    <a:pt x="707" y="2434"/>
                    <a:pt x="1038" y="2479"/>
                  </a:cubicBezTo>
                  <a:lnTo>
                    <a:pt x="1110" y="2488"/>
                  </a:lnTo>
                  <a:cubicBezTo>
                    <a:pt x="1378" y="2524"/>
                    <a:pt x="1647" y="2542"/>
                    <a:pt x="1915" y="2550"/>
                  </a:cubicBezTo>
                  <a:lnTo>
                    <a:pt x="2416" y="2550"/>
                  </a:lnTo>
                  <a:cubicBezTo>
                    <a:pt x="2658" y="2542"/>
                    <a:pt x="2899" y="2515"/>
                    <a:pt x="3141" y="2479"/>
                  </a:cubicBezTo>
                  <a:cubicBezTo>
                    <a:pt x="3490" y="2425"/>
                    <a:pt x="3839" y="2354"/>
                    <a:pt x="4179" y="2246"/>
                  </a:cubicBezTo>
                  <a:lnTo>
                    <a:pt x="4206" y="2246"/>
                  </a:lnTo>
                  <a:cubicBezTo>
                    <a:pt x="4206" y="2246"/>
                    <a:pt x="4206" y="2237"/>
                    <a:pt x="4206" y="2237"/>
                  </a:cubicBezTo>
                  <a:cubicBezTo>
                    <a:pt x="4215" y="2175"/>
                    <a:pt x="4215" y="2103"/>
                    <a:pt x="4215" y="2040"/>
                  </a:cubicBezTo>
                  <a:lnTo>
                    <a:pt x="4215" y="1"/>
                  </a:ln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1"/>
            <p:cNvSpPr/>
            <p:nvPr/>
          </p:nvSpPr>
          <p:spPr>
            <a:xfrm>
              <a:off x="7914025" y="3828250"/>
              <a:ext cx="25975" cy="61975"/>
            </a:xfrm>
            <a:custGeom>
              <a:rect b="b" l="l" r="r" t="t"/>
              <a:pathLst>
                <a:path extrusionOk="0" h="2479" w="1039">
                  <a:moveTo>
                    <a:pt x="1" y="1"/>
                  </a:moveTo>
                  <a:lnTo>
                    <a:pt x="1" y="1799"/>
                  </a:lnTo>
                  <a:cubicBezTo>
                    <a:pt x="1" y="1879"/>
                    <a:pt x="10" y="1951"/>
                    <a:pt x="18" y="2023"/>
                  </a:cubicBezTo>
                  <a:cubicBezTo>
                    <a:pt x="27" y="2103"/>
                    <a:pt x="36" y="2184"/>
                    <a:pt x="54" y="2264"/>
                  </a:cubicBezTo>
                  <a:lnTo>
                    <a:pt x="54" y="2273"/>
                  </a:lnTo>
                  <a:cubicBezTo>
                    <a:pt x="376" y="2363"/>
                    <a:pt x="707" y="2434"/>
                    <a:pt x="1038" y="2479"/>
                  </a:cubicBezTo>
                  <a:lnTo>
                    <a:pt x="1038" y="2470"/>
                  </a:lnTo>
                  <a:cubicBezTo>
                    <a:pt x="1012" y="2389"/>
                    <a:pt x="985" y="2309"/>
                    <a:pt x="967" y="2228"/>
                  </a:cubicBezTo>
                  <a:cubicBezTo>
                    <a:pt x="958" y="2157"/>
                    <a:pt x="940" y="2076"/>
                    <a:pt x="931" y="1996"/>
                  </a:cubicBezTo>
                  <a:cubicBezTo>
                    <a:pt x="931" y="1924"/>
                    <a:pt x="922" y="1853"/>
                    <a:pt x="922" y="1790"/>
                  </a:cubicBezTo>
                  <a:lnTo>
                    <a:pt x="922" y="1"/>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1"/>
            <p:cNvSpPr/>
            <p:nvPr/>
          </p:nvSpPr>
          <p:spPr>
            <a:xfrm>
              <a:off x="7904400" y="3833900"/>
              <a:ext cx="125300" cy="39975"/>
            </a:xfrm>
            <a:custGeom>
              <a:rect b="b" l="l" r="r" t="t"/>
              <a:pathLst>
                <a:path extrusionOk="0" h="1599" w="5012">
                  <a:moveTo>
                    <a:pt x="347" y="1"/>
                  </a:moveTo>
                  <a:cubicBezTo>
                    <a:pt x="192" y="1"/>
                    <a:pt x="50" y="110"/>
                    <a:pt x="19" y="267"/>
                  </a:cubicBezTo>
                  <a:cubicBezTo>
                    <a:pt x="1" y="320"/>
                    <a:pt x="10" y="383"/>
                    <a:pt x="28" y="446"/>
                  </a:cubicBezTo>
                  <a:cubicBezTo>
                    <a:pt x="63" y="553"/>
                    <a:pt x="162" y="633"/>
                    <a:pt x="269" y="660"/>
                  </a:cubicBezTo>
                  <a:lnTo>
                    <a:pt x="4573" y="1591"/>
                  </a:lnTo>
                  <a:cubicBezTo>
                    <a:pt x="4598" y="1596"/>
                    <a:pt x="4623" y="1599"/>
                    <a:pt x="4647" y="1599"/>
                  </a:cubicBezTo>
                  <a:cubicBezTo>
                    <a:pt x="4788" y="1599"/>
                    <a:pt x="4912" y="1513"/>
                    <a:pt x="4958" y="1376"/>
                  </a:cubicBezTo>
                  <a:cubicBezTo>
                    <a:pt x="4967" y="1367"/>
                    <a:pt x="4967" y="1349"/>
                    <a:pt x="4976" y="1340"/>
                  </a:cubicBezTo>
                  <a:cubicBezTo>
                    <a:pt x="5011" y="1152"/>
                    <a:pt x="4895" y="982"/>
                    <a:pt x="4716" y="938"/>
                  </a:cubicBezTo>
                  <a:lnTo>
                    <a:pt x="412" y="7"/>
                  </a:lnTo>
                  <a:cubicBezTo>
                    <a:pt x="391" y="3"/>
                    <a:pt x="369" y="1"/>
                    <a:pt x="347" y="1"/>
                  </a:cubicBezTo>
                  <a:close/>
                </a:path>
              </a:pathLst>
            </a:custGeom>
            <a:solidFill>
              <a:srgbClr val="81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1"/>
            <p:cNvSpPr/>
            <p:nvPr/>
          </p:nvSpPr>
          <p:spPr>
            <a:xfrm>
              <a:off x="7905075" y="3839550"/>
              <a:ext cx="124350" cy="35375"/>
            </a:xfrm>
            <a:custGeom>
              <a:rect b="b" l="l" r="r" t="t"/>
              <a:pathLst>
                <a:path extrusionOk="0" h="1415" w="4974">
                  <a:moveTo>
                    <a:pt x="328" y="0"/>
                  </a:moveTo>
                  <a:cubicBezTo>
                    <a:pt x="186" y="0"/>
                    <a:pt x="48" y="86"/>
                    <a:pt x="1" y="220"/>
                  </a:cubicBezTo>
                  <a:cubicBezTo>
                    <a:pt x="36" y="327"/>
                    <a:pt x="135" y="407"/>
                    <a:pt x="242" y="434"/>
                  </a:cubicBezTo>
                  <a:lnTo>
                    <a:pt x="4546" y="1365"/>
                  </a:lnTo>
                  <a:cubicBezTo>
                    <a:pt x="4592" y="1398"/>
                    <a:pt x="4644" y="1414"/>
                    <a:pt x="4694" y="1414"/>
                  </a:cubicBezTo>
                  <a:cubicBezTo>
                    <a:pt x="4793" y="1414"/>
                    <a:pt x="4886" y="1355"/>
                    <a:pt x="4922" y="1248"/>
                  </a:cubicBezTo>
                  <a:cubicBezTo>
                    <a:pt x="4974" y="1100"/>
                    <a:pt x="4857" y="944"/>
                    <a:pt x="4702" y="944"/>
                  </a:cubicBezTo>
                  <a:cubicBezTo>
                    <a:pt x="4698" y="944"/>
                    <a:pt x="4693" y="944"/>
                    <a:pt x="4689" y="944"/>
                  </a:cubicBezTo>
                  <a:lnTo>
                    <a:pt x="385" y="5"/>
                  </a:lnTo>
                  <a:cubicBezTo>
                    <a:pt x="366" y="2"/>
                    <a:pt x="347" y="0"/>
                    <a:pt x="328" y="0"/>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1"/>
            <p:cNvSpPr/>
            <p:nvPr/>
          </p:nvSpPr>
          <p:spPr>
            <a:xfrm>
              <a:off x="7904625" y="3856200"/>
              <a:ext cx="121950" cy="34025"/>
            </a:xfrm>
            <a:custGeom>
              <a:rect b="b" l="l" r="r" t="t"/>
              <a:pathLst>
                <a:path extrusionOk="0" h="1361" w="4878">
                  <a:moveTo>
                    <a:pt x="341" y="1"/>
                  </a:moveTo>
                  <a:cubicBezTo>
                    <a:pt x="180" y="1"/>
                    <a:pt x="46" y="108"/>
                    <a:pt x="10" y="260"/>
                  </a:cubicBezTo>
                  <a:cubicBezTo>
                    <a:pt x="1" y="323"/>
                    <a:pt x="1" y="386"/>
                    <a:pt x="28" y="448"/>
                  </a:cubicBezTo>
                  <a:cubicBezTo>
                    <a:pt x="63" y="556"/>
                    <a:pt x="153" y="636"/>
                    <a:pt x="269" y="654"/>
                  </a:cubicBezTo>
                  <a:lnTo>
                    <a:pt x="377" y="681"/>
                  </a:lnTo>
                  <a:lnTo>
                    <a:pt x="1307" y="887"/>
                  </a:lnTo>
                  <a:lnTo>
                    <a:pt x="3517" y="1361"/>
                  </a:lnTo>
                  <a:cubicBezTo>
                    <a:pt x="3866" y="1307"/>
                    <a:pt x="4215" y="1236"/>
                    <a:pt x="4555" y="1128"/>
                  </a:cubicBezTo>
                  <a:lnTo>
                    <a:pt x="4582" y="1128"/>
                  </a:lnTo>
                  <a:cubicBezTo>
                    <a:pt x="4582" y="1128"/>
                    <a:pt x="4582" y="1119"/>
                    <a:pt x="4582" y="1119"/>
                  </a:cubicBezTo>
                  <a:cubicBezTo>
                    <a:pt x="4680" y="1092"/>
                    <a:pt x="4779" y="1057"/>
                    <a:pt x="4877" y="1021"/>
                  </a:cubicBezTo>
                  <a:cubicBezTo>
                    <a:pt x="4832" y="976"/>
                    <a:pt x="4770" y="949"/>
                    <a:pt x="4707" y="931"/>
                  </a:cubicBezTo>
                  <a:lnTo>
                    <a:pt x="4600" y="905"/>
                  </a:lnTo>
                  <a:lnTo>
                    <a:pt x="1298" y="198"/>
                  </a:lnTo>
                  <a:lnTo>
                    <a:pt x="403" y="1"/>
                  </a:lnTo>
                  <a:close/>
                </a:path>
              </a:pathLst>
            </a:custGeom>
            <a:solidFill>
              <a:srgbClr val="81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1"/>
            <p:cNvSpPr/>
            <p:nvPr/>
          </p:nvSpPr>
          <p:spPr>
            <a:xfrm>
              <a:off x="7905225" y="3861500"/>
              <a:ext cx="113275" cy="28725"/>
            </a:xfrm>
            <a:custGeom>
              <a:rect b="b" l="l" r="r" t="t"/>
              <a:pathLst>
                <a:path extrusionOk="0" h="1149" w="4531">
                  <a:moveTo>
                    <a:pt x="250" y="1"/>
                  </a:moveTo>
                  <a:cubicBezTo>
                    <a:pt x="56" y="1"/>
                    <a:pt x="0" y="442"/>
                    <a:pt x="239" y="442"/>
                  </a:cubicBezTo>
                  <a:cubicBezTo>
                    <a:pt x="241" y="442"/>
                    <a:pt x="243" y="442"/>
                    <a:pt x="245" y="442"/>
                  </a:cubicBezTo>
                  <a:lnTo>
                    <a:pt x="353" y="469"/>
                  </a:lnTo>
                  <a:lnTo>
                    <a:pt x="1283" y="666"/>
                  </a:lnTo>
                  <a:lnTo>
                    <a:pt x="3493" y="1149"/>
                  </a:lnTo>
                  <a:cubicBezTo>
                    <a:pt x="3842" y="1095"/>
                    <a:pt x="4191" y="1015"/>
                    <a:pt x="4531" y="916"/>
                  </a:cubicBezTo>
                  <a:lnTo>
                    <a:pt x="1274" y="200"/>
                  </a:lnTo>
                  <a:lnTo>
                    <a:pt x="379" y="13"/>
                  </a:lnTo>
                  <a:lnTo>
                    <a:pt x="308" y="13"/>
                  </a:lnTo>
                  <a:cubicBezTo>
                    <a:pt x="288" y="4"/>
                    <a:pt x="268" y="1"/>
                    <a:pt x="250" y="1"/>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1"/>
            <p:cNvSpPr/>
            <p:nvPr/>
          </p:nvSpPr>
          <p:spPr>
            <a:xfrm>
              <a:off x="7906200" y="3878575"/>
              <a:ext cx="68250" cy="13225"/>
            </a:xfrm>
            <a:custGeom>
              <a:rect b="b" l="l" r="r" t="t"/>
              <a:pathLst>
                <a:path extrusionOk="0" h="529" w="2730">
                  <a:moveTo>
                    <a:pt x="260" y="1"/>
                  </a:moveTo>
                  <a:cubicBezTo>
                    <a:pt x="161" y="1"/>
                    <a:pt x="63" y="54"/>
                    <a:pt x="0" y="135"/>
                  </a:cubicBezTo>
                  <a:cubicBezTo>
                    <a:pt x="90" y="171"/>
                    <a:pt x="188" y="197"/>
                    <a:pt x="287" y="224"/>
                  </a:cubicBezTo>
                  <a:lnTo>
                    <a:pt x="323" y="242"/>
                  </a:lnTo>
                  <a:lnTo>
                    <a:pt x="367" y="251"/>
                  </a:lnTo>
                  <a:cubicBezTo>
                    <a:pt x="689" y="341"/>
                    <a:pt x="1020" y="412"/>
                    <a:pt x="1351" y="457"/>
                  </a:cubicBezTo>
                  <a:lnTo>
                    <a:pt x="1423" y="466"/>
                  </a:lnTo>
                  <a:cubicBezTo>
                    <a:pt x="1691" y="502"/>
                    <a:pt x="1951" y="529"/>
                    <a:pt x="2219" y="529"/>
                  </a:cubicBezTo>
                  <a:lnTo>
                    <a:pt x="2729" y="529"/>
                  </a:lnTo>
                  <a:lnTo>
                    <a:pt x="1280" y="206"/>
                  </a:lnTo>
                  <a:lnTo>
                    <a:pt x="331" y="1"/>
                  </a:lnTo>
                  <a:close/>
                </a:path>
              </a:pathLst>
            </a:custGeom>
            <a:solidFill>
              <a:srgbClr val="81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1"/>
            <p:cNvSpPr/>
            <p:nvPr/>
          </p:nvSpPr>
          <p:spPr>
            <a:xfrm>
              <a:off x="7913350" y="3884400"/>
              <a:ext cx="28650" cy="6050"/>
            </a:xfrm>
            <a:custGeom>
              <a:rect b="b" l="l" r="r" t="t"/>
              <a:pathLst>
                <a:path extrusionOk="0" h="242" w="1146">
                  <a:moveTo>
                    <a:pt x="1" y="0"/>
                  </a:moveTo>
                  <a:lnTo>
                    <a:pt x="37" y="9"/>
                  </a:lnTo>
                  <a:lnTo>
                    <a:pt x="81" y="27"/>
                  </a:lnTo>
                  <a:cubicBezTo>
                    <a:pt x="403" y="117"/>
                    <a:pt x="734" y="188"/>
                    <a:pt x="1065" y="233"/>
                  </a:cubicBezTo>
                  <a:lnTo>
                    <a:pt x="1146" y="242"/>
                  </a:lnTo>
                  <a:lnTo>
                    <a:pt x="1065" y="224"/>
                  </a:lnTo>
                  <a:lnTo>
                    <a:pt x="81" y="9"/>
                  </a:lnTo>
                  <a:lnTo>
                    <a:pt x="54" y="0"/>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1"/>
            <p:cNvSpPr/>
            <p:nvPr/>
          </p:nvSpPr>
          <p:spPr>
            <a:xfrm>
              <a:off x="7941775" y="3771000"/>
              <a:ext cx="49900" cy="57275"/>
            </a:xfrm>
            <a:custGeom>
              <a:rect b="b" l="l" r="r" t="t"/>
              <a:pathLst>
                <a:path extrusionOk="0" h="2291" w="1996">
                  <a:moveTo>
                    <a:pt x="626" y="0"/>
                  </a:moveTo>
                  <a:cubicBezTo>
                    <a:pt x="277" y="0"/>
                    <a:pt x="0" y="277"/>
                    <a:pt x="0" y="617"/>
                  </a:cubicBezTo>
                  <a:lnTo>
                    <a:pt x="0" y="2291"/>
                  </a:lnTo>
                  <a:lnTo>
                    <a:pt x="1995" y="2291"/>
                  </a:lnTo>
                  <a:lnTo>
                    <a:pt x="1995" y="617"/>
                  </a:lnTo>
                  <a:cubicBezTo>
                    <a:pt x="1995" y="277"/>
                    <a:pt x="1718" y="0"/>
                    <a:pt x="1369" y="0"/>
                  </a:cubicBezTo>
                  <a:close/>
                </a:path>
              </a:pathLst>
            </a:custGeom>
            <a:solidFill>
              <a:srgbClr val="252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1"/>
            <p:cNvSpPr/>
            <p:nvPr/>
          </p:nvSpPr>
          <p:spPr>
            <a:xfrm>
              <a:off x="7975100" y="3663400"/>
              <a:ext cx="38500" cy="164875"/>
            </a:xfrm>
            <a:custGeom>
              <a:rect b="b" l="l" r="r" t="t"/>
              <a:pathLst>
                <a:path extrusionOk="0" h="6595" w="1540">
                  <a:moveTo>
                    <a:pt x="1405" y="0"/>
                  </a:moveTo>
                  <a:lnTo>
                    <a:pt x="0" y="1727"/>
                  </a:lnTo>
                  <a:lnTo>
                    <a:pt x="0" y="6595"/>
                  </a:lnTo>
                  <a:lnTo>
                    <a:pt x="179" y="6595"/>
                  </a:lnTo>
                  <a:lnTo>
                    <a:pt x="179" y="1790"/>
                  </a:lnTo>
                  <a:lnTo>
                    <a:pt x="1539" y="108"/>
                  </a:lnTo>
                  <a:lnTo>
                    <a:pt x="14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1"/>
            <p:cNvSpPr/>
            <p:nvPr/>
          </p:nvSpPr>
          <p:spPr>
            <a:xfrm>
              <a:off x="7919850" y="3663400"/>
              <a:ext cx="38500" cy="164875"/>
            </a:xfrm>
            <a:custGeom>
              <a:rect b="b" l="l" r="r" t="t"/>
              <a:pathLst>
                <a:path extrusionOk="0" h="6595" w="1540">
                  <a:moveTo>
                    <a:pt x="143" y="0"/>
                  </a:moveTo>
                  <a:lnTo>
                    <a:pt x="0" y="108"/>
                  </a:lnTo>
                  <a:lnTo>
                    <a:pt x="1360" y="1790"/>
                  </a:lnTo>
                  <a:lnTo>
                    <a:pt x="1360" y="6595"/>
                  </a:lnTo>
                  <a:lnTo>
                    <a:pt x="1539" y="6595"/>
                  </a:lnTo>
                  <a:lnTo>
                    <a:pt x="1539" y="1727"/>
                  </a:lnTo>
                  <a:lnTo>
                    <a:pt x="14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1"/>
            <p:cNvSpPr/>
            <p:nvPr/>
          </p:nvSpPr>
          <p:spPr>
            <a:xfrm>
              <a:off x="8020950" y="3616850"/>
              <a:ext cx="34025" cy="56425"/>
            </a:xfrm>
            <a:custGeom>
              <a:rect b="b" l="l" r="r" t="t"/>
              <a:pathLst>
                <a:path extrusionOk="0" h="2257" w="1361">
                  <a:moveTo>
                    <a:pt x="435" y="1"/>
                  </a:moveTo>
                  <a:cubicBezTo>
                    <a:pt x="412" y="1"/>
                    <a:pt x="389" y="4"/>
                    <a:pt x="367" y="10"/>
                  </a:cubicBezTo>
                  <a:cubicBezTo>
                    <a:pt x="90" y="91"/>
                    <a:pt x="0" y="655"/>
                    <a:pt x="170" y="1272"/>
                  </a:cubicBezTo>
                  <a:cubicBezTo>
                    <a:pt x="335" y="1840"/>
                    <a:pt x="659" y="2257"/>
                    <a:pt x="926" y="2257"/>
                  </a:cubicBezTo>
                  <a:cubicBezTo>
                    <a:pt x="949" y="2257"/>
                    <a:pt x="971" y="2254"/>
                    <a:pt x="994" y="2247"/>
                  </a:cubicBezTo>
                  <a:cubicBezTo>
                    <a:pt x="1271" y="2176"/>
                    <a:pt x="1360" y="1612"/>
                    <a:pt x="1190" y="986"/>
                  </a:cubicBezTo>
                  <a:cubicBezTo>
                    <a:pt x="1026" y="417"/>
                    <a:pt x="702" y="1"/>
                    <a:pt x="435" y="1"/>
                  </a:cubicBezTo>
                  <a:close/>
                </a:path>
              </a:pathLst>
            </a:custGeom>
            <a:solidFill>
              <a:srgbClr val="DFA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 name="Google Shape;2423;p51"/>
          <p:cNvGrpSpPr/>
          <p:nvPr/>
        </p:nvGrpSpPr>
        <p:grpSpPr>
          <a:xfrm>
            <a:off x="6947921" y="1246236"/>
            <a:ext cx="618472" cy="619428"/>
            <a:chOff x="6563891" y="2371431"/>
            <a:chExt cx="365700" cy="366244"/>
          </a:xfrm>
        </p:grpSpPr>
        <p:sp>
          <p:nvSpPr>
            <p:cNvPr id="2424" name="Google Shape;2424;p51"/>
            <p:cNvSpPr/>
            <p:nvPr/>
          </p:nvSpPr>
          <p:spPr>
            <a:xfrm>
              <a:off x="6563891" y="2371431"/>
              <a:ext cx="365700" cy="365700"/>
            </a:xfrm>
            <a:prstGeom prst="ellipse">
              <a:avLst/>
            </a:prstGeom>
            <a:solidFill>
              <a:srgbClr val="B967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5" name="Google Shape;2425;p51"/>
            <p:cNvGrpSpPr/>
            <p:nvPr/>
          </p:nvGrpSpPr>
          <p:grpSpPr>
            <a:xfrm>
              <a:off x="6578650" y="2376775"/>
              <a:ext cx="280750" cy="360900"/>
              <a:chOff x="6578650" y="2376775"/>
              <a:chExt cx="280750" cy="360900"/>
            </a:xfrm>
          </p:grpSpPr>
          <p:sp>
            <p:nvSpPr>
              <p:cNvPr id="2426" name="Google Shape;2426;p51"/>
              <p:cNvSpPr/>
              <p:nvPr/>
            </p:nvSpPr>
            <p:spPr>
              <a:xfrm>
                <a:off x="6602800" y="2400725"/>
                <a:ext cx="256600" cy="336950"/>
              </a:xfrm>
              <a:custGeom>
                <a:rect b="b" l="l" r="r" t="t"/>
                <a:pathLst>
                  <a:path extrusionOk="0" h="13478" w="10264">
                    <a:moveTo>
                      <a:pt x="2139" y="0"/>
                    </a:moveTo>
                    <a:lnTo>
                      <a:pt x="1164" y="975"/>
                    </a:lnTo>
                    <a:lnTo>
                      <a:pt x="976" y="1172"/>
                    </a:lnTo>
                    <a:lnTo>
                      <a:pt x="0" y="2139"/>
                    </a:lnTo>
                    <a:lnTo>
                      <a:pt x="0" y="10701"/>
                    </a:lnTo>
                    <a:cubicBezTo>
                      <a:pt x="716" y="11605"/>
                      <a:pt x="1629" y="12321"/>
                      <a:pt x="2667" y="12804"/>
                    </a:cubicBezTo>
                    <a:cubicBezTo>
                      <a:pt x="3213" y="13054"/>
                      <a:pt x="3785" y="13242"/>
                      <a:pt x="4376" y="13350"/>
                    </a:cubicBezTo>
                    <a:cubicBezTo>
                      <a:pt x="4832" y="13435"/>
                      <a:pt x="5293" y="13477"/>
                      <a:pt x="5752" y="13477"/>
                    </a:cubicBezTo>
                    <a:cubicBezTo>
                      <a:pt x="6212" y="13477"/>
                      <a:pt x="6671" y="13435"/>
                      <a:pt x="7123" y="13350"/>
                    </a:cubicBezTo>
                    <a:cubicBezTo>
                      <a:pt x="7713" y="13242"/>
                      <a:pt x="8286" y="13054"/>
                      <a:pt x="8831" y="12804"/>
                    </a:cubicBezTo>
                    <a:cubicBezTo>
                      <a:pt x="8993" y="12732"/>
                      <a:pt x="9136" y="12652"/>
                      <a:pt x="9288" y="12571"/>
                    </a:cubicBezTo>
                    <a:cubicBezTo>
                      <a:pt x="9476" y="12473"/>
                      <a:pt x="9664" y="12356"/>
                      <a:pt x="9834" y="12240"/>
                    </a:cubicBezTo>
                    <a:cubicBezTo>
                      <a:pt x="9986" y="12142"/>
                      <a:pt x="10120" y="12043"/>
                      <a:pt x="10263" y="11936"/>
                    </a:cubicBezTo>
                    <a:lnTo>
                      <a:pt x="10263" y="18"/>
                    </a:lnTo>
                    <a:lnTo>
                      <a:pt x="2139" y="0"/>
                    </a:lnTo>
                    <a:close/>
                  </a:path>
                </a:pathLst>
              </a:custGeom>
              <a:solidFill>
                <a:srgbClr val="8171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1"/>
              <p:cNvSpPr/>
              <p:nvPr/>
            </p:nvSpPr>
            <p:spPr>
              <a:xfrm>
                <a:off x="6592275" y="2390425"/>
                <a:ext cx="256375" cy="344050"/>
              </a:xfrm>
              <a:custGeom>
                <a:rect b="b" l="l" r="r" t="t"/>
                <a:pathLst>
                  <a:path extrusionOk="0" h="13762" w="10255">
                    <a:moveTo>
                      <a:pt x="2130" y="1"/>
                    </a:moveTo>
                    <a:lnTo>
                      <a:pt x="1" y="2139"/>
                    </a:lnTo>
                    <a:lnTo>
                      <a:pt x="1" y="10523"/>
                    </a:lnTo>
                    <a:cubicBezTo>
                      <a:pt x="135" y="10728"/>
                      <a:pt x="269" y="10925"/>
                      <a:pt x="421" y="11113"/>
                    </a:cubicBezTo>
                    <a:cubicBezTo>
                      <a:pt x="1137" y="12017"/>
                      <a:pt x="2050" y="12733"/>
                      <a:pt x="3088" y="13216"/>
                    </a:cubicBezTo>
                    <a:cubicBezTo>
                      <a:pt x="3634" y="13466"/>
                      <a:pt x="4206" y="13654"/>
                      <a:pt x="4797" y="13762"/>
                    </a:cubicBezTo>
                    <a:lnTo>
                      <a:pt x="7544" y="13762"/>
                    </a:lnTo>
                    <a:cubicBezTo>
                      <a:pt x="8134" y="13654"/>
                      <a:pt x="8707" y="13466"/>
                      <a:pt x="9252" y="13216"/>
                    </a:cubicBezTo>
                    <a:cubicBezTo>
                      <a:pt x="9405" y="13144"/>
                      <a:pt x="9557" y="13064"/>
                      <a:pt x="9709" y="12983"/>
                    </a:cubicBezTo>
                    <a:cubicBezTo>
                      <a:pt x="9897" y="12885"/>
                      <a:pt x="10076" y="12768"/>
                      <a:pt x="10255" y="12652"/>
                    </a:cubicBezTo>
                    <a:lnTo>
                      <a:pt x="10255" y="1"/>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1"/>
              <p:cNvSpPr/>
              <p:nvPr/>
            </p:nvSpPr>
            <p:spPr>
              <a:xfrm>
                <a:off x="6578650" y="2376775"/>
                <a:ext cx="256350" cy="344050"/>
              </a:xfrm>
              <a:custGeom>
                <a:rect b="b" l="l" r="r" t="t"/>
                <a:pathLst>
                  <a:path extrusionOk="0" h="13762" w="10254">
                    <a:moveTo>
                      <a:pt x="2130" y="1"/>
                    </a:moveTo>
                    <a:lnTo>
                      <a:pt x="0" y="2130"/>
                    </a:lnTo>
                    <a:lnTo>
                      <a:pt x="0" y="10058"/>
                    </a:lnTo>
                    <a:cubicBezTo>
                      <a:pt x="152" y="10407"/>
                      <a:pt x="340" y="10747"/>
                      <a:pt x="546" y="11069"/>
                    </a:cubicBezTo>
                    <a:cubicBezTo>
                      <a:pt x="680" y="11274"/>
                      <a:pt x="823" y="11471"/>
                      <a:pt x="966" y="11659"/>
                    </a:cubicBezTo>
                    <a:cubicBezTo>
                      <a:pt x="1682" y="12554"/>
                      <a:pt x="2595" y="13279"/>
                      <a:pt x="3642" y="13762"/>
                    </a:cubicBezTo>
                    <a:lnTo>
                      <a:pt x="9797" y="13762"/>
                    </a:lnTo>
                    <a:cubicBezTo>
                      <a:pt x="9959" y="13690"/>
                      <a:pt x="10102" y="13610"/>
                      <a:pt x="10254" y="13529"/>
                    </a:cubicBezTo>
                    <a:lnTo>
                      <a:pt x="10254"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1"/>
              <p:cNvSpPr/>
              <p:nvPr/>
            </p:nvSpPr>
            <p:spPr>
              <a:xfrm>
                <a:off x="6578650" y="2376775"/>
                <a:ext cx="53250" cy="53275"/>
              </a:xfrm>
              <a:custGeom>
                <a:rect b="b" l="l" r="r" t="t"/>
                <a:pathLst>
                  <a:path extrusionOk="0" h="2131" w="2130">
                    <a:moveTo>
                      <a:pt x="2130" y="1"/>
                    </a:moveTo>
                    <a:lnTo>
                      <a:pt x="0" y="2130"/>
                    </a:lnTo>
                    <a:lnTo>
                      <a:pt x="2130" y="2130"/>
                    </a:lnTo>
                    <a:lnTo>
                      <a:pt x="2130" y="1"/>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1"/>
              <p:cNvSpPr/>
              <p:nvPr/>
            </p:nvSpPr>
            <p:spPr>
              <a:xfrm>
                <a:off x="6669450" y="2439200"/>
                <a:ext cx="75400" cy="7850"/>
              </a:xfrm>
              <a:custGeom>
                <a:rect b="b" l="l" r="r" t="t"/>
                <a:pathLst>
                  <a:path extrusionOk="0" h="314" w="3016">
                    <a:moveTo>
                      <a:pt x="1" y="0"/>
                    </a:moveTo>
                    <a:lnTo>
                      <a:pt x="1" y="313"/>
                    </a:lnTo>
                    <a:lnTo>
                      <a:pt x="3016" y="313"/>
                    </a:lnTo>
                    <a:lnTo>
                      <a:pt x="3016"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1"/>
              <p:cNvSpPr/>
              <p:nvPr/>
            </p:nvSpPr>
            <p:spPr>
              <a:xfrm>
                <a:off x="6624725" y="246045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1"/>
              <p:cNvSpPr/>
              <p:nvPr/>
            </p:nvSpPr>
            <p:spPr>
              <a:xfrm>
                <a:off x="6624725" y="248170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1"/>
              <p:cNvSpPr/>
              <p:nvPr/>
            </p:nvSpPr>
            <p:spPr>
              <a:xfrm>
                <a:off x="6624725" y="250295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1"/>
              <p:cNvSpPr/>
              <p:nvPr/>
            </p:nvSpPr>
            <p:spPr>
              <a:xfrm>
                <a:off x="6624725" y="252420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1"/>
              <p:cNvSpPr/>
              <p:nvPr/>
            </p:nvSpPr>
            <p:spPr>
              <a:xfrm>
                <a:off x="6624725" y="254545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1"/>
              <p:cNvSpPr/>
              <p:nvPr/>
            </p:nvSpPr>
            <p:spPr>
              <a:xfrm>
                <a:off x="6624725" y="256670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1"/>
              <p:cNvSpPr/>
              <p:nvPr/>
            </p:nvSpPr>
            <p:spPr>
              <a:xfrm>
                <a:off x="6624725" y="258795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1"/>
              <p:cNvSpPr/>
              <p:nvPr/>
            </p:nvSpPr>
            <p:spPr>
              <a:xfrm>
                <a:off x="6624725" y="260920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1"/>
              <p:cNvSpPr/>
              <p:nvPr/>
            </p:nvSpPr>
            <p:spPr>
              <a:xfrm>
                <a:off x="6624725" y="2630450"/>
                <a:ext cx="94850" cy="7850"/>
              </a:xfrm>
              <a:custGeom>
                <a:rect b="b" l="l" r="r" t="t"/>
                <a:pathLst>
                  <a:path extrusionOk="0" h="314" w="3794">
                    <a:moveTo>
                      <a:pt x="0" y="0"/>
                    </a:moveTo>
                    <a:lnTo>
                      <a:pt x="0" y="313"/>
                    </a:lnTo>
                    <a:lnTo>
                      <a:pt x="3794" y="313"/>
                    </a:lnTo>
                    <a:lnTo>
                      <a:pt x="37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1"/>
              <p:cNvSpPr/>
              <p:nvPr/>
            </p:nvSpPr>
            <p:spPr>
              <a:xfrm>
                <a:off x="6782425" y="2647650"/>
                <a:ext cx="34250" cy="40750"/>
              </a:xfrm>
              <a:custGeom>
                <a:rect b="b" l="l" r="r" t="t"/>
                <a:pathLst>
                  <a:path extrusionOk="0" h="1630" w="1370">
                    <a:moveTo>
                      <a:pt x="680" y="189"/>
                    </a:moveTo>
                    <a:cubicBezTo>
                      <a:pt x="698" y="278"/>
                      <a:pt x="725" y="377"/>
                      <a:pt x="761" y="484"/>
                    </a:cubicBezTo>
                    <a:lnTo>
                      <a:pt x="922" y="958"/>
                    </a:lnTo>
                    <a:lnTo>
                      <a:pt x="439" y="958"/>
                    </a:lnTo>
                    <a:lnTo>
                      <a:pt x="591" y="484"/>
                    </a:lnTo>
                    <a:cubicBezTo>
                      <a:pt x="626" y="386"/>
                      <a:pt x="653" y="287"/>
                      <a:pt x="680" y="189"/>
                    </a:cubicBezTo>
                    <a:close/>
                    <a:moveTo>
                      <a:pt x="555" y="1"/>
                    </a:moveTo>
                    <a:lnTo>
                      <a:pt x="0" y="1629"/>
                    </a:lnTo>
                    <a:lnTo>
                      <a:pt x="215" y="1629"/>
                    </a:lnTo>
                    <a:lnTo>
                      <a:pt x="385" y="1119"/>
                    </a:lnTo>
                    <a:lnTo>
                      <a:pt x="966" y="1119"/>
                    </a:lnTo>
                    <a:lnTo>
                      <a:pt x="1145" y="1629"/>
                    </a:lnTo>
                    <a:lnTo>
                      <a:pt x="1369" y="1629"/>
                    </a:lnTo>
                    <a:lnTo>
                      <a:pt x="814" y="1"/>
                    </a:ln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1"/>
              <p:cNvSpPr/>
              <p:nvPr/>
            </p:nvSpPr>
            <p:spPr>
              <a:xfrm>
                <a:off x="6739075" y="2618050"/>
                <a:ext cx="67675" cy="67500"/>
              </a:xfrm>
              <a:custGeom>
                <a:rect b="b" l="l" r="r" t="t"/>
                <a:pathLst>
                  <a:path extrusionOk="0" h="2700" w="2707">
                    <a:moveTo>
                      <a:pt x="2691" y="0"/>
                    </a:moveTo>
                    <a:cubicBezTo>
                      <a:pt x="2688" y="0"/>
                      <a:pt x="2685" y="2"/>
                      <a:pt x="2683" y="4"/>
                    </a:cubicBezTo>
                    <a:cubicBezTo>
                      <a:pt x="2548" y="93"/>
                      <a:pt x="2423" y="192"/>
                      <a:pt x="2307" y="290"/>
                    </a:cubicBezTo>
                    <a:cubicBezTo>
                      <a:pt x="2182" y="389"/>
                      <a:pt x="2065" y="487"/>
                      <a:pt x="1949" y="603"/>
                    </a:cubicBezTo>
                    <a:cubicBezTo>
                      <a:pt x="1824" y="711"/>
                      <a:pt x="1716" y="818"/>
                      <a:pt x="1609" y="934"/>
                    </a:cubicBezTo>
                    <a:cubicBezTo>
                      <a:pt x="1502" y="1051"/>
                      <a:pt x="1403" y="1176"/>
                      <a:pt x="1287" y="1283"/>
                    </a:cubicBezTo>
                    <a:lnTo>
                      <a:pt x="965" y="1632"/>
                    </a:lnTo>
                    <a:lnTo>
                      <a:pt x="643" y="1981"/>
                    </a:lnTo>
                    <a:cubicBezTo>
                      <a:pt x="428" y="2214"/>
                      <a:pt x="213" y="2438"/>
                      <a:pt x="7" y="2679"/>
                    </a:cubicBezTo>
                    <a:cubicBezTo>
                      <a:pt x="0" y="2686"/>
                      <a:pt x="10" y="2700"/>
                      <a:pt x="19" y="2700"/>
                    </a:cubicBezTo>
                    <a:cubicBezTo>
                      <a:pt x="21" y="2700"/>
                      <a:pt x="24" y="2699"/>
                      <a:pt x="25" y="2697"/>
                    </a:cubicBezTo>
                    <a:cubicBezTo>
                      <a:pt x="258" y="2482"/>
                      <a:pt x="490" y="2268"/>
                      <a:pt x="723" y="2062"/>
                    </a:cubicBezTo>
                    <a:lnTo>
                      <a:pt x="1072" y="1740"/>
                    </a:lnTo>
                    <a:lnTo>
                      <a:pt x="1421" y="1418"/>
                    </a:lnTo>
                    <a:cubicBezTo>
                      <a:pt x="1537" y="1301"/>
                      <a:pt x="1654" y="1203"/>
                      <a:pt x="1770" y="1096"/>
                    </a:cubicBezTo>
                    <a:cubicBezTo>
                      <a:pt x="1877" y="979"/>
                      <a:pt x="1994" y="872"/>
                      <a:pt x="2101" y="756"/>
                    </a:cubicBezTo>
                    <a:cubicBezTo>
                      <a:pt x="2208" y="639"/>
                      <a:pt x="2316" y="523"/>
                      <a:pt x="2414" y="398"/>
                    </a:cubicBezTo>
                    <a:cubicBezTo>
                      <a:pt x="2513" y="281"/>
                      <a:pt x="2611" y="156"/>
                      <a:pt x="2700" y="22"/>
                    </a:cubicBezTo>
                    <a:cubicBezTo>
                      <a:pt x="2707" y="9"/>
                      <a:pt x="2699" y="0"/>
                      <a:pt x="2691" y="0"/>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445" name="Shape 2445"/>
        <p:cNvGrpSpPr/>
        <p:nvPr/>
      </p:nvGrpSpPr>
      <p:grpSpPr>
        <a:xfrm>
          <a:off x="0" y="0"/>
          <a:ext cx="0" cy="0"/>
          <a:chOff x="0" y="0"/>
          <a:chExt cx="0" cy="0"/>
        </a:xfrm>
      </p:grpSpPr>
      <p:sp>
        <p:nvSpPr>
          <p:cNvPr id="2446" name="Google Shape;2446;p52"/>
          <p:cNvSpPr/>
          <p:nvPr/>
        </p:nvSpPr>
        <p:spPr>
          <a:xfrm>
            <a:off x="5629000" y="1385275"/>
            <a:ext cx="1752900" cy="2549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2"/>
          <p:cNvSpPr/>
          <p:nvPr/>
        </p:nvSpPr>
        <p:spPr>
          <a:xfrm>
            <a:off x="3700425" y="1385275"/>
            <a:ext cx="1752900" cy="254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2"/>
          <p:cNvSpPr/>
          <p:nvPr/>
        </p:nvSpPr>
        <p:spPr>
          <a:xfrm>
            <a:off x="1771850" y="1385275"/>
            <a:ext cx="1752900" cy="2549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2"/>
          <p:cNvSpPr txBox="1"/>
          <p:nvPr/>
        </p:nvSpPr>
        <p:spPr>
          <a:xfrm>
            <a:off x="2078225" y="3429911"/>
            <a:ext cx="1167000" cy="281400"/>
          </a:xfrm>
          <a:prstGeom prst="rect">
            <a:avLst/>
          </a:prstGeom>
          <a:no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lang="en-US">
                <a:solidFill>
                  <a:srgbClr val="F3F3F3"/>
                </a:solidFill>
                <a:latin typeface="Joti One"/>
                <a:ea typeface="Joti One"/>
                <a:cs typeface="Joti One"/>
                <a:sym typeface="Joti One"/>
              </a:rPr>
              <a:t>Basic</a:t>
            </a:r>
            <a:endParaRPr>
              <a:solidFill>
                <a:srgbClr val="F3F3F3"/>
              </a:solidFill>
              <a:latin typeface="Joti One"/>
              <a:ea typeface="Joti One"/>
              <a:cs typeface="Joti One"/>
              <a:sym typeface="Joti One"/>
            </a:endParaRPr>
          </a:p>
        </p:txBody>
      </p:sp>
      <p:sp>
        <p:nvSpPr>
          <p:cNvPr id="2450" name="Google Shape;2450;p52"/>
          <p:cNvSpPr txBox="1"/>
          <p:nvPr/>
        </p:nvSpPr>
        <p:spPr>
          <a:xfrm>
            <a:off x="1926825" y="1964925"/>
            <a:ext cx="14598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$35</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You can explain your product or your service</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Characteristic</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Characteristic</a:t>
            </a:r>
            <a:endParaRPr sz="1100">
              <a:solidFill>
                <a:srgbClr val="F3F3F3"/>
              </a:solidFill>
              <a:latin typeface="Roboto Condensed Light"/>
              <a:ea typeface="Roboto Condensed Light"/>
              <a:cs typeface="Roboto Condensed Light"/>
              <a:sym typeface="Roboto Condensed Light"/>
            </a:endParaRPr>
          </a:p>
        </p:txBody>
      </p:sp>
      <p:sp>
        <p:nvSpPr>
          <p:cNvPr id="2451" name="Google Shape;2451;p52"/>
          <p:cNvSpPr txBox="1"/>
          <p:nvPr/>
        </p:nvSpPr>
        <p:spPr>
          <a:xfrm>
            <a:off x="3842106" y="1964925"/>
            <a:ext cx="14598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$60</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You can explain your product or your service</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Characteristic</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Characteristic</a:t>
            </a:r>
            <a:endParaRPr sz="1100">
              <a:solidFill>
                <a:srgbClr val="F3F3F3"/>
              </a:solidFill>
              <a:latin typeface="Roboto Condensed Light"/>
              <a:ea typeface="Roboto Condensed Light"/>
              <a:cs typeface="Roboto Condensed Light"/>
              <a:sym typeface="Roboto Condensed Light"/>
            </a:endParaRPr>
          </a:p>
        </p:txBody>
      </p:sp>
      <p:sp>
        <p:nvSpPr>
          <p:cNvPr id="2452" name="Google Shape;2452;p52"/>
          <p:cNvSpPr txBox="1"/>
          <p:nvPr/>
        </p:nvSpPr>
        <p:spPr>
          <a:xfrm>
            <a:off x="5770649" y="1964925"/>
            <a:ext cx="14598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$85</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You can explain your product or your service</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Characteristic</a:t>
            </a:r>
            <a:endParaRPr sz="1100">
              <a:solidFill>
                <a:srgbClr val="F3F3F3"/>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rPr lang="en-US" sz="1100">
                <a:solidFill>
                  <a:srgbClr val="F3F3F3"/>
                </a:solidFill>
                <a:latin typeface="Roboto Condensed Light"/>
                <a:ea typeface="Roboto Condensed Light"/>
                <a:cs typeface="Roboto Condensed Light"/>
                <a:sym typeface="Roboto Condensed Light"/>
              </a:rPr>
              <a:t>Characteristic</a:t>
            </a:r>
            <a:endParaRPr sz="1100">
              <a:solidFill>
                <a:srgbClr val="F3F3F3"/>
              </a:solidFill>
              <a:latin typeface="Roboto Condensed Light"/>
              <a:ea typeface="Roboto Condensed Light"/>
              <a:cs typeface="Roboto Condensed Light"/>
              <a:sym typeface="Roboto Condensed Light"/>
            </a:endParaRPr>
          </a:p>
        </p:txBody>
      </p:sp>
      <p:sp>
        <p:nvSpPr>
          <p:cNvPr id="2453" name="Google Shape;2453;p52"/>
          <p:cNvSpPr txBox="1"/>
          <p:nvPr/>
        </p:nvSpPr>
        <p:spPr>
          <a:xfrm>
            <a:off x="3993375" y="3429911"/>
            <a:ext cx="1167000" cy="281400"/>
          </a:xfrm>
          <a:prstGeom prst="rect">
            <a:avLst/>
          </a:prstGeom>
          <a:no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lang="en-US">
                <a:solidFill>
                  <a:srgbClr val="F3F3F3"/>
                </a:solidFill>
                <a:latin typeface="Joti One"/>
                <a:ea typeface="Joti One"/>
                <a:cs typeface="Joti One"/>
                <a:sym typeface="Joti One"/>
              </a:rPr>
              <a:t>Pro</a:t>
            </a:r>
            <a:endParaRPr>
              <a:solidFill>
                <a:srgbClr val="F3F3F3"/>
              </a:solidFill>
              <a:latin typeface="Joti One"/>
              <a:ea typeface="Joti One"/>
              <a:cs typeface="Joti One"/>
              <a:sym typeface="Joti One"/>
            </a:endParaRPr>
          </a:p>
        </p:txBody>
      </p:sp>
      <p:sp>
        <p:nvSpPr>
          <p:cNvPr id="2454" name="Google Shape;2454;p52"/>
          <p:cNvSpPr txBox="1"/>
          <p:nvPr/>
        </p:nvSpPr>
        <p:spPr>
          <a:xfrm>
            <a:off x="5912049" y="3429911"/>
            <a:ext cx="1167000" cy="281400"/>
          </a:xfrm>
          <a:prstGeom prst="rect">
            <a:avLst/>
          </a:prstGeom>
          <a:no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lang="en-US">
                <a:solidFill>
                  <a:srgbClr val="F3F3F3"/>
                </a:solidFill>
                <a:latin typeface="Joti One"/>
                <a:ea typeface="Joti One"/>
                <a:cs typeface="Joti One"/>
                <a:sym typeface="Joti One"/>
              </a:rPr>
              <a:t>Premium</a:t>
            </a:r>
            <a:endParaRPr>
              <a:solidFill>
                <a:srgbClr val="F3F3F3"/>
              </a:solidFill>
              <a:latin typeface="Joti One"/>
              <a:ea typeface="Joti One"/>
              <a:cs typeface="Joti One"/>
              <a:sym typeface="Joti One"/>
            </a:endParaRPr>
          </a:p>
        </p:txBody>
      </p:sp>
      <p:sp>
        <p:nvSpPr>
          <p:cNvPr id="2455" name="Google Shape;2455;p52"/>
          <p:cNvSpPr/>
          <p:nvPr/>
        </p:nvSpPr>
        <p:spPr>
          <a:xfrm>
            <a:off x="1648850" y="1291075"/>
            <a:ext cx="351700" cy="342725"/>
          </a:xfrm>
          <a:custGeom>
            <a:rect b="b" l="l" r="r" t="t"/>
            <a:pathLst>
              <a:path extrusionOk="0" h="13709" w="14068">
                <a:moveTo>
                  <a:pt x="11244" y="0"/>
                </a:moveTo>
                <a:cubicBezTo>
                  <a:pt x="11244" y="0"/>
                  <a:pt x="6227" y="7797"/>
                  <a:pt x="1" y="9679"/>
                </a:cubicBezTo>
                <a:lnTo>
                  <a:pt x="2241" y="9679"/>
                </a:lnTo>
                <a:lnTo>
                  <a:pt x="1704" y="11694"/>
                </a:lnTo>
                <a:lnTo>
                  <a:pt x="3317" y="11694"/>
                </a:lnTo>
                <a:lnTo>
                  <a:pt x="3050" y="13708"/>
                </a:lnTo>
                <a:cubicBezTo>
                  <a:pt x="3050" y="13708"/>
                  <a:pt x="12991" y="6988"/>
                  <a:pt x="14067" y="3226"/>
                </a:cubicBezTo>
                <a:lnTo>
                  <a:pt x="12321" y="3226"/>
                </a:lnTo>
                <a:lnTo>
                  <a:pt x="12909" y="1867"/>
                </a:lnTo>
                <a:lnTo>
                  <a:pt x="11345" y="2068"/>
                </a:lnTo>
                <a:lnTo>
                  <a:pt x="112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2"/>
          <p:cNvSpPr/>
          <p:nvPr/>
        </p:nvSpPr>
        <p:spPr>
          <a:xfrm rot="-10664858">
            <a:off x="7134033" y="3670461"/>
            <a:ext cx="351690" cy="342716"/>
          </a:xfrm>
          <a:custGeom>
            <a:rect b="b" l="l" r="r" t="t"/>
            <a:pathLst>
              <a:path extrusionOk="0" h="13709" w="14068">
                <a:moveTo>
                  <a:pt x="11244" y="0"/>
                </a:moveTo>
                <a:cubicBezTo>
                  <a:pt x="11244" y="0"/>
                  <a:pt x="6227" y="7797"/>
                  <a:pt x="1" y="9679"/>
                </a:cubicBezTo>
                <a:lnTo>
                  <a:pt x="2241" y="9679"/>
                </a:lnTo>
                <a:lnTo>
                  <a:pt x="1704" y="11694"/>
                </a:lnTo>
                <a:lnTo>
                  <a:pt x="3317" y="11694"/>
                </a:lnTo>
                <a:lnTo>
                  <a:pt x="3050" y="13708"/>
                </a:lnTo>
                <a:cubicBezTo>
                  <a:pt x="3050" y="13708"/>
                  <a:pt x="12991" y="6988"/>
                  <a:pt x="14067" y="3226"/>
                </a:cubicBezTo>
                <a:lnTo>
                  <a:pt x="12321" y="3226"/>
                </a:lnTo>
                <a:lnTo>
                  <a:pt x="12909" y="1867"/>
                </a:lnTo>
                <a:lnTo>
                  <a:pt x="11345" y="2068"/>
                </a:lnTo>
                <a:lnTo>
                  <a:pt x="112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7" name="Google Shape;2457;p52"/>
          <p:cNvGrpSpPr/>
          <p:nvPr/>
        </p:nvGrpSpPr>
        <p:grpSpPr>
          <a:xfrm>
            <a:off x="304125" y="1822863"/>
            <a:ext cx="1864225" cy="2684100"/>
            <a:chOff x="705000" y="1716350"/>
            <a:chExt cx="1864225" cy="2684100"/>
          </a:xfrm>
        </p:grpSpPr>
        <p:sp>
          <p:nvSpPr>
            <p:cNvPr id="2458" name="Google Shape;2458;p52"/>
            <p:cNvSpPr/>
            <p:nvPr/>
          </p:nvSpPr>
          <p:spPr>
            <a:xfrm>
              <a:off x="769225" y="4175450"/>
              <a:ext cx="1800000" cy="225000"/>
            </a:xfrm>
            <a:prstGeom prst="ellipse">
              <a:avLst/>
            </a:prstGeom>
            <a:solidFill>
              <a:srgbClr val="434343">
                <a:alpha val="45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9" name="Google Shape;2459;p52"/>
            <p:cNvGrpSpPr/>
            <p:nvPr/>
          </p:nvGrpSpPr>
          <p:grpSpPr>
            <a:xfrm>
              <a:off x="705000" y="1716350"/>
              <a:ext cx="1765959" cy="2578903"/>
              <a:chOff x="705000" y="1716350"/>
              <a:chExt cx="1765959" cy="2578903"/>
            </a:xfrm>
          </p:grpSpPr>
          <p:sp>
            <p:nvSpPr>
              <p:cNvPr id="2460" name="Google Shape;2460;p52"/>
              <p:cNvSpPr/>
              <p:nvPr/>
            </p:nvSpPr>
            <p:spPr>
              <a:xfrm>
                <a:off x="869655" y="2411451"/>
                <a:ext cx="1489188" cy="1549175"/>
              </a:xfrm>
              <a:custGeom>
                <a:rect b="b" l="l" r="r" t="t"/>
                <a:pathLst>
                  <a:path extrusionOk="0" h="37963" w="36493">
                    <a:moveTo>
                      <a:pt x="18574" y="1"/>
                    </a:moveTo>
                    <a:cubicBezTo>
                      <a:pt x="13372" y="1"/>
                      <a:pt x="7958" y="106"/>
                      <a:pt x="7233" y="529"/>
                    </a:cubicBezTo>
                    <a:cubicBezTo>
                      <a:pt x="5787" y="1372"/>
                      <a:pt x="5654" y="3569"/>
                      <a:pt x="5654" y="3569"/>
                    </a:cubicBezTo>
                    <a:cubicBezTo>
                      <a:pt x="695" y="6805"/>
                      <a:pt x="130" y="12821"/>
                      <a:pt x="67" y="15344"/>
                    </a:cubicBezTo>
                    <a:cubicBezTo>
                      <a:pt x="1" y="17871"/>
                      <a:pt x="1943" y="34370"/>
                      <a:pt x="4079" y="37089"/>
                    </a:cubicBezTo>
                    <a:cubicBezTo>
                      <a:pt x="4571" y="37715"/>
                      <a:pt x="6465" y="37963"/>
                      <a:pt x="9099" y="37963"/>
                    </a:cubicBezTo>
                    <a:cubicBezTo>
                      <a:pt x="17882" y="37963"/>
                      <a:pt x="34892" y="35209"/>
                      <a:pt x="35588" y="34562"/>
                    </a:cubicBezTo>
                    <a:cubicBezTo>
                      <a:pt x="36492" y="33724"/>
                      <a:pt x="34976" y="16340"/>
                      <a:pt x="34583" y="11204"/>
                    </a:cubicBezTo>
                    <a:cubicBezTo>
                      <a:pt x="34195" y="6068"/>
                      <a:pt x="30036" y="3717"/>
                      <a:pt x="30036" y="3717"/>
                    </a:cubicBezTo>
                    <a:cubicBezTo>
                      <a:pt x="30083" y="1075"/>
                      <a:pt x="28643" y="103"/>
                      <a:pt x="28643" y="103"/>
                    </a:cubicBezTo>
                    <a:cubicBezTo>
                      <a:pt x="28643" y="103"/>
                      <a:pt x="23712" y="1"/>
                      <a:pt x="185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2"/>
              <p:cNvSpPr/>
              <p:nvPr/>
            </p:nvSpPr>
            <p:spPr>
              <a:xfrm>
                <a:off x="976487" y="2163999"/>
                <a:ext cx="232276" cy="292753"/>
              </a:xfrm>
              <a:custGeom>
                <a:rect b="b" l="l" r="r" t="t"/>
                <a:pathLst>
                  <a:path extrusionOk="0" h="7174" w="5692">
                    <a:moveTo>
                      <a:pt x="2949" y="1"/>
                    </a:moveTo>
                    <a:cubicBezTo>
                      <a:pt x="2642" y="1"/>
                      <a:pt x="2354" y="48"/>
                      <a:pt x="2117" y="170"/>
                    </a:cubicBezTo>
                    <a:cubicBezTo>
                      <a:pt x="1015" y="739"/>
                      <a:pt x="1" y="3421"/>
                      <a:pt x="1049" y="5383"/>
                    </a:cubicBezTo>
                    <a:cubicBezTo>
                      <a:pt x="1702" y="6611"/>
                      <a:pt x="2511" y="7173"/>
                      <a:pt x="3291" y="7173"/>
                    </a:cubicBezTo>
                    <a:cubicBezTo>
                      <a:pt x="3756" y="7173"/>
                      <a:pt x="4211" y="6973"/>
                      <a:pt x="4615" y="6593"/>
                    </a:cubicBezTo>
                    <a:cubicBezTo>
                      <a:pt x="5692" y="5579"/>
                      <a:pt x="5433" y="635"/>
                      <a:pt x="5433" y="635"/>
                    </a:cubicBezTo>
                    <a:cubicBezTo>
                      <a:pt x="5433" y="635"/>
                      <a:pt x="4068"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2"/>
              <p:cNvSpPr/>
              <p:nvPr/>
            </p:nvSpPr>
            <p:spPr>
              <a:xfrm>
                <a:off x="1133348" y="1991428"/>
                <a:ext cx="909477" cy="657042"/>
              </a:xfrm>
              <a:custGeom>
                <a:rect b="b" l="l" r="r" t="t"/>
                <a:pathLst>
                  <a:path extrusionOk="0" h="16101" w="22287">
                    <a:moveTo>
                      <a:pt x="11211" y="0"/>
                    </a:moveTo>
                    <a:cubicBezTo>
                      <a:pt x="4856" y="0"/>
                      <a:pt x="806" y="4293"/>
                      <a:pt x="431" y="8061"/>
                    </a:cubicBezTo>
                    <a:cubicBezTo>
                      <a:pt x="1" y="12345"/>
                      <a:pt x="1676" y="15341"/>
                      <a:pt x="8228" y="15987"/>
                    </a:cubicBezTo>
                    <a:cubicBezTo>
                      <a:pt x="9001" y="16063"/>
                      <a:pt x="9786" y="16101"/>
                      <a:pt x="10570" y="16101"/>
                    </a:cubicBezTo>
                    <a:cubicBezTo>
                      <a:pt x="16433" y="16101"/>
                      <a:pt x="22211" y="13970"/>
                      <a:pt x="22287" y="9473"/>
                    </a:cubicBezTo>
                    <a:cubicBezTo>
                      <a:pt x="22287" y="9473"/>
                      <a:pt x="21898" y="1719"/>
                      <a:pt x="13972" y="258"/>
                    </a:cubicBezTo>
                    <a:cubicBezTo>
                      <a:pt x="13010" y="82"/>
                      <a:pt x="12088" y="0"/>
                      <a:pt x="11211" y="0"/>
                    </a:cubicBezTo>
                    <a:close/>
                  </a:path>
                </a:pathLst>
              </a:custGeom>
              <a:solidFill>
                <a:srgbClr val="FFB7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2"/>
              <p:cNvSpPr/>
              <p:nvPr/>
            </p:nvSpPr>
            <p:spPr>
              <a:xfrm>
                <a:off x="1480082" y="2192890"/>
                <a:ext cx="45908" cy="30769"/>
              </a:xfrm>
              <a:custGeom>
                <a:rect b="b" l="l" r="r" t="t"/>
                <a:pathLst>
                  <a:path extrusionOk="0" h="754" w="1125">
                    <a:moveTo>
                      <a:pt x="522" y="1"/>
                    </a:moveTo>
                    <a:cubicBezTo>
                      <a:pt x="43" y="1"/>
                      <a:pt x="1" y="380"/>
                      <a:pt x="166" y="582"/>
                    </a:cubicBezTo>
                    <a:cubicBezTo>
                      <a:pt x="258" y="694"/>
                      <a:pt x="482" y="753"/>
                      <a:pt x="682" y="753"/>
                    </a:cubicBezTo>
                    <a:cubicBezTo>
                      <a:pt x="859" y="753"/>
                      <a:pt x="1016" y="707"/>
                      <a:pt x="1048" y="610"/>
                    </a:cubicBezTo>
                    <a:cubicBezTo>
                      <a:pt x="1048" y="610"/>
                      <a:pt x="1125" y="31"/>
                      <a:pt x="583" y="3"/>
                    </a:cubicBezTo>
                    <a:cubicBezTo>
                      <a:pt x="562" y="1"/>
                      <a:pt x="542" y="1"/>
                      <a:pt x="522" y="1"/>
                    </a:cubicBezTo>
                    <a:close/>
                  </a:path>
                </a:pathLst>
              </a:custGeom>
              <a:solidFill>
                <a:srgbClr val="4A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2"/>
              <p:cNvSpPr/>
              <p:nvPr/>
            </p:nvSpPr>
            <p:spPr>
              <a:xfrm>
                <a:off x="1580222" y="2171018"/>
                <a:ext cx="54886" cy="37625"/>
              </a:xfrm>
              <a:custGeom>
                <a:rect b="b" l="l" r="r" t="t"/>
                <a:pathLst>
                  <a:path extrusionOk="0" h="922" w="1345">
                    <a:moveTo>
                      <a:pt x="830" y="0"/>
                    </a:moveTo>
                    <a:cubicBezTo>
                      <a:pt x="754" y="0"/>
                      <a:pt x="667" y="21"/>
                      <a:pt x="571" y="70"/>
                    </a:cubicBezTo>
                    <a:cubicBezTo>
                      <a:pt x="1" y="362"/>
                      <a:pt x="407" y="855"/>
                      <a:pt x="690" y="912"/>
                    </a:cubicBezTo>
                    <a:cubicBezTo>
                      <a:pt x="720" y="918"/>
                      <a:pt x="751" y="921"/>
                      <a:pt x="783" y="921"/>
                    </a:cubicBezTo>
                    <a:cubicBezTo>
                      <a:pt x="1048" y="921"/>
                      <a:pt x="1345" y="716"/>
                      <a:pt x="1337" y="477"/>
                    </a:cubicBezTo>
                    <a:cubicBezTo>
                      <a:pt x="1337" y="477"/>
                      <a:pt x="1199" y="0"/>
                      <a:pt x="830" y="0"/>
                    </a:cubicBezTo>
                    <a:close/>
                  </a:path>
                </a:pathLst>
              </a:custGeom>
              <a:solidFill>
                <a:srgbClr val="4A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2"/>
              <p:cNvSpPr/>
              <p:nvPr/>
            </p:nvSpPr>
            <p:spPr>
              <a:xfrm>
                <a:off x="1509136" y="2175017"/>
                <a:ext cx="68230" cy="143724"/>
              </a:xfrm>
              <a:custGeom>
                <a:rect b="b" l="l" r="r" t="t"/>
                <a:pathLst>
                  <a:path extrusionOk="0" h="3522" w="1672">
                    <a:moveTo>
                      <a:pt x="1001" y="1"/>
                    </a:moveTo>
                    <a:cubicBezTo>
                      <a:pt x="1001" y="87"/>
                      <a:pt x="1183" y="2384"/>
                      <a:pt x="1183" y="2384"/>
                    </a:cubicBezTo>
                    <a:cubicBezTo>
                      <a:pt x="1183" y="2384"/>
                      <a:pt x="1055" y="2048"/>
                      <a:pt x="753" y="2048"/>
                    </a:cubicBezTo>
                    <a:cubicBezTo>
                      <a:pt x="678" y="2048"/>
                      <a:pt x="592" y="2069"/>
                      <a:pt x="494" y="2121"/>
                    </a:cubicBezTo>
                    <a:cubicBezTo>
                      <a:pt x="0" y="2384"/>
                      <a:pt x="197" y="3136"/>
                      <a:pt x="609" y="3418"/>
                    </a:cubicBezTo>
                    <a:cubicBezTo>
                      <a:pt x="712" y="3489"/>
                      <a:pt x="826" y="3522"/>
                      <a:pt x="938" y="3522"/>
                    </a:cubicBezTo>
                    <a:cubicBezTo>
                      <a:pt x="1267" y="3522"/>
                      <a:pt x="1587" y="3242"/>
                      <a:pt x="1623" y="2824"/>
                    </a:cubicBezTo>
                    <a:cubicBezTo>
                      <a:pt x="1672" y="2270"/>
                      <a:pt x="1001" y="1"/>
                      <a:pt x="1001" y="1"/>
                    </a:cubicBezTo>
                    <a:close/>
                  </a:path>
                </a:pathLst>
              </a:custGeom>
              <a:solidFill>
                <a:srgbClr val="FF60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2"/>
              <p:cNvSpPr/>
              <p:nvPr/>
            </p:nvSpPr>
            <p:spPr>
              <a:xfrm>
                <a:off x="1495670" y="2287521"/>
                <a:ext cx="142010" cy="80554"/>
              </a:xfrm>
              <a:custGeom>
                <a:rect b="b" l="l" r="r" t="t"/>
                <a:pathLst>
                  <a:path extrusionOk="0" h="1974" w="3480">
                    <a:moveTo>
                      <a:pt x="0" y="494"/>
                    </a:moveTo>
                    <a:lnTo>
                      <a:pt x="0" y="595"/>
                    </a:lnTo>
                    <a:cubicBezTo>
                      <a:pt x="0" y="595"/>
                      <a:pt x="7" y="604"/>
                      <a:pt x="19" y="622"/>
                    </a:cubicBezTo>
                    <a:lnTo>
                      <a:pt x="19" y="622"/>
                    </a:lnTo>
                    <a:cubicBezTo>
                      <a:pt x="4" y="542"/>
                      <a:pt x="0" y="494"/>
                      <a:pt x="0" y="494"/>
                    </a:cubicBezTo>
                    <a:close/>
                    <a:moveTo>
                      <a:pt x="3480" y="1"/>
                    </a:moveTo>
                    <a:cubicBezTo>
                      <a:pt x="3480" y="1"/>
                      <a:pt x="2547" y="1642"/>
                      <a:pt x="1657" y="1709"/>
                    </a:cubicBezTo>
                    <a:cubicBezTo>
                      <a:pt x="1632" y="1711"/>
                      <a:pt x="1608" y="1712"/>
                      <a:pt x="1583" y="1712"/>
                    </a:cubicBezTo>
                    <a:cubicBezTo>
                      <a:pt x="809" y="1712"/>
                      <a:pt x="138" y="794"/>
                      <a:pt x="19" y="622"/>
                    </a:cubicBezTo>
                    <a:lnTo>
                      <a:pt x="19" y="622"/>
                    </a:lnTo>
                    <a:cubicBezTo>
                      <a:pt x="87" y="982"/>
                      <a:pt x="382" y="1973"/>
                      <a:pt x="1588" y="1973"/>
                    </a:cubicBezTo>
                    <a:cubicBezTo>
                      <a:pt x="1595" y="1973"/>
                      <a:pt x="1602" y="1973"/>
                      <a:pt x="1609" y="1973"/>
                    </a:cubicBezTo>
                    <a:cubicBezTo>
                      <a:pt x="3102" y="1958"/>
                      <a:pt x="3480" y="1"/>
                      <a:pt x="3480" y="1"/>
                    </a:cubicBezTo>
                    <a:close/>
                  </a:path>
                </a:pathLst>
              </a:custGeom>
              <a:solidFill>
                <a:srgbClr val="4A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2"/>
              <p:cNvSpPr/>
              <p:nvPr/>
            </p:nvSpPr>
            <p:spPr>
              <a:xfrm>
                <a:off x="1604461" y="2221373"/>
                <a:ext cx="54600" cy="22975"/>
              </a:xfrm>
              <a:custGeom>
                <a:rect b="b" l="l" r="r" t="t"/>
                <a:pathLst>
                  <a:path extrusionOk="0" h="563" w="1338">
                    <a:moveTo>
                      <a:pt x="913" y="1"/>
                    </a:moveTo>
                    <a:cubicBezTo>
                      <a:pt x="825" y="1"/>
                      <a:pt x="719" y="16"/>
                      <a:pt x="593" y="56"/>
                    </a:cubicBezTo>
                    <a:cubicBezTo>
                      <a:pt x="43" y="224"/>
                      <a:pt x="1" y="526"/>
                      <a:pt x="335" y="559"/>
                    </a:cubicBezTo>
                    <a:cubicBezTo>
                      <a:pt x="360" y="562"/>
                      <a:pt x="386" y="563"/>
                      <a:pt x="414" y="563"/>
                    </a:cubicBezTo>
                    <a:cubicBezTo>
                      <a:pt x="765" y="563"/>
                      <a:pt x="1338" y="375"/>
                      <a:pt x="1307" y="171"/>
                    </a:cubicBezTo>
                    <a:cubicBezTo>
                      <a:pt x="1307" y="171"/>
                      <a:pt x="1208" y="1"/>
                      <a:pt x="913" y="1"/>
                    </a:cubicBezTo>
                    <a:close/>
                  </a:path>
                </a:pathLst>
              </a:custGeom>
              <a:solidFill>
                <a:srgbClr val="FF60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2"/>
              <p:cNvSpPr/>
              <p:nvPr/>
            </p:nvSpPr>
            <p:spPr>
              <a:xfrm>
                <a:off x="1449967" y="2237166"/>
                <a:ext cx="54315" cy="26362"/>
              </a:xfrm>
              <a:custGeom>
                <a:rect b="b" l="l" r="r" t="t"/>
                <a:pathLst>
                  <a:path extrusionOk="0" h="646" w="1331">
                    <a:moveTo>
                      <a:pt x="636" y="0"/>
                    </a:moveTo>
                    <a:cubicBezTo>
                      <a:pt x="614" y="0"/>
                      <a:pt x="593" y="2"/>
                      <a:pt x="570" y="4"/>
                    </a:cubicBezTo>
                    <a:cubicBezTo>
                      <a:pt x="135" y="62"/>
                      <a:pt x="0" y="440"/>
                      <a:pt x="292" y="555"/>
                    </a:cubicBezTo>
                    <a:cubicBezTo>
                      <a:pt x="425" y="606"/>
                      <a:pt x="662" y="645"/>
                      <a:pt x="874" y="645"/>
                    </a:cubicBezTo>
                    <a:cubicBezTo>
                      <a:pt x="1119" y="645"/>
                      <a:pt x="1330" y="592"/>
                      <a:pt x="1302" y="440"/>
                    </a:cubicBezTo>
                    <a:cubicBezTo>
                      <a:pt x="1302" y="440"/>
                      <a:pt x="1035" y="0"/>
                      <a:pt x="636" y="0"/>
                    </a:cubicBezTo>
                    <a:close/>
                  </a:path>
                </a:pathLst>
              </a:custGeom>
              <a:solidFill>
                <a:srgbClr val="FF60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2"/>
              <p:cNvSpPr/>
              <p:nvPr/>
            </p:nvSpPr>
            <p:spPr>
              <a:xfrm>
                <a:off x="1431196" y="2124947"/>
                <a:ext cx="72107" cy="38767"/>
              </a:xfrm>
              <a:custGeom>
                <a:rect b="b" l="l" r="r" t="t"/>
                <a:pathLst>
                  <a:path extrusionOk="0" h="950" w="1767">
                    <a:moveTo>
                      <a:pt x="1225" y="0"/>
                    </a:moveTo>
                    <a:cubicBezTo>
                      <a:pt x="1098" y="0"/>
                      <a:pt x="950" y="30"/>
                      <a:pt x="781" y="112"/>
                    </a:cubicBezTo>
                    <a:cubicBezTo>
                      <a:pt x="140" y="428"/>
                      <a:pt x="1" y="950"/>
                      <a:pt x="1" y="950"/>
                    </a:cubicBezTo>
                    <a:cubicBezTo>
                      <a:pt x="1" y="950"/>
                      <a:pt x="1307" y="251"/>
                      <a:pt x="1767" y="236"/>
                    </a:cubicBezTo>
                    <a:cubicBezTo>
                      <a:pt x="1767" y="236"/>
                      <a:pt x="1580" y="0"/>
                      <a:pt x="1225" y="0"/>
                    </a:cubicBezTo>
                    <a:close/>
                  </a:path>
                </a:pathLst>
              </a:custGeom>
              <a:solidFill>
                <a:srgbClr val="4A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2"/>
              <p:cNvSpPr/>
              <p:nvPr/>
            </p:nvSpPr>
            <p:spPr>
              <a:xfrm>
                <a:off x="1566796" y="2120418"/>
                <a:ext cx="58396" cy="23995"/>
              </a:xfrm>
              <a:custGeom>
                <a:rect b="b" l="l" r="r" t="t"/>
                <a:pathLst>
                  <a:path extrusionOk="0" h="588" w="1431">
                    <a:moveTo>
                      <a:pt x="414" y="0"/>
                    </a:moveTo>
                    <a:cubicBezTo>
                      <a:pt x="123" y="0"/>
                      <a:pt x="0" y="209"/>
                      <a:pt x="0" y="209"/>
                    </a:cubicBezTo>
                    <a:lnTo>
                      <a:pt x="1430" y="587"/>
                    </a:lnTo>
                    <a:cubicBezTo>
                      <a:pt x="974" y="129"/>
                      <a:pt x="643" y="0"/>
                      <a:pt x="414" y="0"/>
                    </a:cubicBezTo>
                    <a:close/>
                  </a:path>
                </a:pathLst>
              </a:custGeom>
              <a:solidFill>
                <a:srgbClr val="4A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2"/>
              <p:cNvSpPr/>
              <p:nvPr/>
            </p:nvSpPr>
            <p:spPr>
              <a:xfrm>
                <a:off x="1339993" y="1983266"/>
                <a:ext cx="526417" cy="137154"/>
              </a:xfrm>
              <a:custGeom>
                <a:rect b="b" l="l" r="r" t="t"/>
                <a:pathLst>
                  <a:path extrusionOk="0" h="3361" w="12900">
                    <a:moveTo>
                      <a:pt x="6112" y="0"/>
                    </a:moveTo>
                    <a:cubicBezTo>
                      <a:pt x="1843" y="0"/>
                      <a:pt x="187" y="1672"/>
                      <a:pt x="0" y="1780"/>
                    </a:cubicBezTo>
                    <a:cubicBezTo>
                      <a:pt x="0" y="1780"/>
                      <a:pt x="3921" y="3067"/>
                      <a:pt x="6697" y="3067"/>
                    </a:cubicBezTo>
                    <a:cubicBezTo>
                      <a:pt x="6697" y="3067"/>
                      <a:pt x="4375" y="2124"/>
                      <a:pt x="4346" y="2062"/>
                    </a:cubicBezTo>
                    <a:cubicBezTo>
                      <a:pt x="4346" y="2061"/>
                      <a:pt x="4346" y="2060"/>
                      <a:pt x="4348" y="2060"/>
                    </a:cubicBezTo>
                    <a:cubicBezTo>
                      <a:pt x="4440" y="2060"/>
                      <a:pt x="7188" y="3298"/>
                      <a:pt x="9062" y="3359"/>
                    </a:cubicBezTo>
                    <a:cubicBezTo>
                      <a:pt x="9101" y="3360"/>
                      <a:pt x="9140" y="3361"/>
                      <a:pt x="9179" y="3361"/>
                    </a:cubicBezTo>
                    <a:cubicBezTo>
                      <a:pt x="11053" y="3361"/>
                      <a:pt x="12900" y="2033"/>
                      <a:pt x="12900" y="2033"/>
                    </a:cubicBezTo>
                    <a:cubicBezTo>
                      <a:pt x="12900" y="2033"/>
                      <a:pt x="10966" y="90"/>
                      <a:pt x="6448" y="4"/>
                    </a:cubicBezTo>
                    <a:cubicBezTo>
                      <a:pt x="6335" y="1"/>
                      <a:pt x="6223" y="0"/>
                      <a:pt x="6112" y="0"/>
                    </a:cubicBezTo>
                    <a:close/>
                  </a:path>
                </a:pathLst>
              </a:custGeom>
              <a:solidFill>
                <a:srgbClr val="4A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2"/>
              <p:cNvSpPr/>
              <p:nvPr/>
            </p:nvSpPr>
            <p:spPr>
              <a:xfrm>
                <a:off x="1885129" y="2113276"/>
                <a:ext cx="276675" cy="264963"/>
              </a:xfrm>
              <a:custGeom>
                <a:rect b="b" l="l" r="r" t="t"/>
                <a:pathLst>
                  <a:path extrusionOk="0" h="6493" w="6780">
                    <a:moveTo>
                      <a:pt x="4381" y="0"/>
                    </a:moveTo>
                    <a:cubicBezTo>
                      <a:pt x="4368" y="0"/>
                      <a:pt x="4355" y="1"/>
                      <a:pt x="4342" y="1"/>
                    </a:cubicBezTo>
                    <a:cubicBezTo>
                      <a:pt x="1906" y="49"/>
                      <a:pt x="350" y="1068"/>
                      <a:pt x="173" y="2337"/>
                    </a:cubicBezTo>
                    <a:cubicBezTo>
                      <a:pt x="0" y="3570"/>
                      <a:pt x="1705" y="6492"/>
                      <a:pt x="3712" y="6492"/>
                    </a:cubicBezTo>
                    <a:cubicBezTo>
                      <a:pt x="3763" y="6492"/>
                      <a:pt x="3813" y="6490"/>
                      <a:pt x="3864" y="6487"/>
                    </a:cubicBezTo>
                    <a:cubicBezTo>
                      <a:pt x="5931" y="6334"/>
                      <a:pt x="6510" y="4041"/>
                      <a:pt x="6515" y="3864"/>
                    </a:cubicBezTo>
                    <a:cubicBezTo>
                      <a:pt x="6515" y="3864"/>
                      <a:pt x="6780" y="0"/>
                      <a:pt x="4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2"/>
              <p:cNvSpPr/>
              <p:nvPr/>
            </p:nvSpPr>
            <p:spPr>
              <a:xfrm>
                <a:off x="1144447" y="1716350"/>
                <a:ext cx="856549" cy="464593"/>
              </a:xfrm>
              <a:custGeom>
                <a:rect b="b" l="l" r="r" t="t"/>
                <a:pathLst>
                  <a:path extrusionOk="0" h="11385" w="20990">
                    <a:moveTo>
                      <a:pt x="12474" y="0"/>
                    </a:moveTo>
                    <a:cubicBezTo>
                      <a:pt x="12009" y="0"/>
                      <a:pt x="11506" y="29"/>
                      <a:pt x="10962" y="93"/>
                    </a:cubicBezTo>
                    <a:cubicBezTo>
                      <a:pt x="5687" y="715"/>
                      <a:pt x="4735" y="2983"/>
                      <a:pt x="4003" y="3937"/>
                    </a:cubicBezTo>
                    <a:cubicBezTo>
                      <a:pt x="3270" y="4889"/>
                      <a:pt x="1" y="11140"/>
                      <a:pt x="1" y="11140"/>
                    </a:cubicBezTo>
                    <a:lnTo>
                      <a:pt x="776" y="11384"/>
                    </a:lnTo>
                    <a:cubicBezTo>
                      <a:pt x="776" y="11384"/>
                      <a:pt x="3343" y="5258"/>
                      <a:pt x="5654" y="2731"/>
                    </a:cubicBezTo>
                    <a:cubicBezTo>
                      <a:pt x="6868" y="1401"/>
                      <a:pt x="9268" y="669"/>
                      <a:pt x="11521" y="669"/>
                    </a:cubicBezTo>
                    <a:cubicBezTo>
                      <a:pt x="13550" y="669"/>
                      <a:pt x="15459" y="1262"/>
                      <a:pt x="16275" y="2548"/>
                    </a:cubicBezTo>
                    <a:cubicBezTo>
                      <a:pt x="17994" y="5258"/>
                      <a:pt x="19850" y="10284"/>
                      <a:pt x="19850" y="10284"/>
                    </a:cubicBezTo>
                    <a:lnTo>
                      <a:pt x="20990" y="9900"/>
                    </a:lnTo>
                    <a:lnTo>
                      <a:pt x="17692" y="2179"/>
                    </a:lnTo>
                    <a:cubicBezTo>
                      <a:pt x="17692" y="2179"/>
                      <a:pt x="16522" y="0"/>
                      <a:pt x="124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2"/>
              <p:cNvSpPr/>
              <p:nvPr/>
            </p:nvSpPr>
            <p:spPr>
              <a:xfrm>
                <a:off x="1999796" y="2697179"/>
                <a:ext cx="471163" cy="599789"/>
              </a:xfrm>
              <a:custGeom>
                <a:rect b="b" l="l" r="r" t="t"/>
                <a:pathLst>
                  <a:path extrusionOk="0" h="14698" w="11546">
                    <a:moveTo>
                      <a:pt x="3317" y="1"/>
                    </a:moveTo>
                    <a:cubicBezTo>
                      <a:pt x="2685" y="1"/>
                      <a:pt x="2008" y="219"/>
                      <a:pt x="1350" y="827"/>
                    </a:cubicBezTo>
                    <a:cubicBezTo>
                      <a:pt x="0" y="2077"/>
                      <a:pt x="1211" y="4714"/>
                      <a:pt x="2470" y="6709"/>
                    </a:cubicBezTo>
                    <a:cubicBezTo>
                      <a:pt x="3509" y="8361"/>
                      <a:pt x="3404" y="10491"/>
                      <a:pt x="2227" y="12047"/>
                    </a:cubicBezTo>
                    <a:lnTo>
                      <a:pt x="1407" y="13123"/>
                    </a:lnTo>
                    <a:lnTo>
                      <a:pt x="7692" y="14698"/>
                    </a:lnTo>
                    <a:cubicBezTo>
                      <a:pt x="7692" y="14698"/>
                      <a:pt x="11545" y="9970"/>
                      <a:pt x="11139" y="7351"/>
                    </a:cubicBezTo>
                    <a:cubicBezTo>
                      <a:pt x="10732" y="4732"/>
                      <a:pt x="6247" y="1411"/>
                      <a:pt x="6247" y="1411"/>
                    </a:cubicBezTo>
                    <a:cubicBezTo>
                      <a:pt x="6247" y="1411"/>
                      <a:pt x="4925" y="1"/>
                      <a:pt x="33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2"/>
              <p:cNvSpPr/>
              <p:nvPr/>
            </p:nvSpPr>
            <p:spPr>
              <a:xfrm>
                <a:off x="705000" y="2688528"/>
                <a:ext cx="403994" cy="763590"/>
              </a:xfrm>
              <a:custGeom>
                <a:rect b="b" l="l" r="r" t="t"/>
                <a:pathLst>
                  <a:path extrusionOk="0" h="18712" w="9900">
                    <a:moveTo>
                      <a:pt x="6482" y="0"/>
                    </a:moveTo>
                    <a:cubicBezTo>
                      <a:pt x="4352" y="153"/>
                      <a:pt x="513" y="7491"/>
                      <a:pt x="254" y="10129"/>
                    </a:cubicBezTo>
                    <a:cubicBezTo>
                      <a:pt x="0" y="12761"/>
                      <a:pt x="5185" y="18711"/>
                      <a:pt x="5185" y="18711"/>
                    </a:cubicBezTo>
                    <a:lnTo>
                      <a:pt x="9899" y="12014"/>
                    </a:lnTo>
                    <a:lnTo>
                      <a:pt x="7262" y="8558"/>
                    </a:lnTo>
                    <a:cubicBezTo>
                      <a:pt x="7262" y="8558"/>
                      <a:pt x="6941" y="5821"/>
                      <a:pt x="7644" y="3183"/>
                    </a:cubicBezTo>
                    <a:cubicBezTo>
                      <a:pt x="8353" y="550"/>
                      <a:pt x="6482" y="0"/>
                      <a:pt x="6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2"/>
              <p:cNvSpPr/>
              <p:nvPr/>
            </p:nvSpPr>
            <p:spPr>
              <a:xfrm>
                <a:off x="1058712" y="2399658"/>
                <a:ext cx="1045039" cy="383101"/>
              </a:xfrm>
              <a:custGeom>
                <a:rect b="b" l="l" r="r" t="t"/>
                <a:pathLst>
                  <a:path extrusionOk="0" h="9388" w="25609">
                    <a:moveTo>
                      <a:pt x="24077" y="1"/>
                    </a:moveTo>
                    <a:cubicBezTo>
                      <a:pt x="24077" y="1"/>
                      <a:pt x="21894" y="4916"/>
                      <a:pt x="12451" y="5347"/>
                    </a:cubicBezTo>
                    <a:cubicBezTo>
                      <a:pt x="12058" y="5365"/>
                      <a:pt x="11680" y="5373"/>
                      <a:pt x="11318" y="5373"/>
                    </a:cubicBezTo>
                    <a:cubicBezTo>
                      <a:pt x="2970" y="5373"/>
                      <a:pt x="2600" y="818"/>
                      <a:pt x="2600" y="818"/>
                    </a:cubicBezTo>
                    <a:cubicBezTo>
                      <a:pt x="2600" y="818"/>
                      <a:pt x="1289" y="1172"/>
                      <a:pt x="1021" y="2608"/>
                    </a:cubicBezTo>
                    <a:cubicBezTo>
                      <a:pt x="752" y="4040"/>
                      <a:pt x="1" y="5045"/>
                      <a:pt x="2198" y="6658"/>
                    </a:cubicBezTo>
                    <a:cubicBezTo>
                      <a:pt x="3995" y="7978"/>
                      <a:pt x="8334" y="9387"/>
                      <a:pt x="12830" y="9387"/>
                    </a:cubicBezTo>
                    <a:cubicBezTo>
                      <a:pt x="13829" y="9387"/>
                      <a:pt x="14836" y="9318"/>
                      <a:pt x="15825" y="9162"/>
                    </a:cubicBezTo>
                    <a:cubicBezTo>
                      <a:pt x="21258" y="8305"/>
                      <a:pt x="25202" y="4954"/>
                      <a:pt x="25403" y="4006"/>
                    </a:cubicBezTo>
                    <a:cubicBezTo>
                      <a:pt x="25609" y="3059"/>
                      <a:pt x="25384" y="867"/>
                      <a:pt x="24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2"/>
              <p:cNvSpPr/>
              <p:nvPr/>
            </p:nvSpPr>
            <p:spPr>
              <a:xfrm>
                <a:off x="1810739" y="2675266"/>
                <a:ext cx="288713" cy="554003"/>
              </a:xfrm>
              <a:custGeom>
                <a:rect b="b" l="l" r="r" t="t"/>
                <a:pathLst>
                  <a:path extrusionOk="0" h="13576" w="7075">
                    <a:moveTo>
                      <a:pt x="3930" y="0"/>
                    </a:moveTo>
                    <a:lnTo>
                      <a:pt x="191" y="1723"/>
                    </a:lnTo>
                    <a:cubicBezTo>
                      <a:pt x="191" y="1723"/>
                      <a:pt x="0" y="13421"/>
                      <a:pt x="823" y="13541"/>
                    </a:cubicBezTo>
                    <a:cubicBezTo>
                      <a:pt x="969" y="13561"/>
                      <a:pt x="1258" y="13576"/>
                      <a:pt x="1633" y="13576"/>
                    </a:cubicBezTo>
                    <a:cubicBezTo>
                      <a:pt x="3380" y="13576"/>
                      <a:pt x="7010" y="13253"/>
                      <a:pt x="7041" y="11650"/>
                    </a:cubicBezTo>
                    <a:cubicBezTo>
                      <a:pt x="7074" y="9707"/>
                      <a:pt x="3930" y="0"/>
                      <a:pt x="3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2"/>
              <p:cNvSpPr/>
              <p:nvPr/>
            </p:nvSpPr>
            <p:spPr>
              <a:xfrm>
                <a:off x="1561491" y="2782465"/>
                <a:ext cx="73086" cy="1153220"/>
              </a:xfrm>
              <a:custGeom>
                <a:rect b="b" l="l" r="r" t="t"/>
                <a:pathLst>
                  <a:path extrusionOk="0" h="28260" w="1791">
                    <a:moveTo>
                      <a:pt x="259" y="0"/>
                    </a:moveTo>
                    <a:lnTo>
                      <a:pt x="0" y="15"/>
                    </a:lnTo>
                    <a:lnTo>
                      <a:pt x="1532" y="28260"/>
                    </a:lnTo>
                    <a:lnTo>
                      <a:pt x="1790" y="28246"/>
                    </a:lnTo>
                    <a:lnTo>
                      <a:pt x="2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2"/>
              <p:cNvSpPr/>
              <p:nvPr/>
            </p:nvSpPr>
            <p:spPr>
              <a:xfrm>
                <a:off x="1665222" y="3127608"/>
                <a:ext cx="73658" cy="73698"/>
              </a:xfrm>
              <a:custGeom>
                <a:rect b="b" l="l" r="r" t="t"/>
                <a:pathLst>
                  <a:path extrusionOk="0" h="1806" w="1805">
                    <a:moveTo>
                      <a:pt x="900" y="1"/>
                    </a:moveTo>
                    <a:cubicBezTo>
                      <a:pt x="403" y="1"/>
                      <a:pt x="0" y="403"/>
                      <a:pt x="0" y="905"/>
                    </a:cubicBezTo>
                    <a:cubicBezTo>
                      <a:pt x="0" y="1403"/>
                      <a:pt x="403" y="1805"/>
                      <a:pt x="900" y="1805"/>
                    </a:cubicBezTo>
                    <a:cubicBezTo>
                      <a:pt x="1397" y="1805"/>
                      <a:pt x="1804" y="1403"/>
                      <a:pt x="1804" y="905"/>
                    </a:cubicBezTo>
                    <a:cubicBezTo>
                      <a:pt x="1804" y="403"/>
                      <a:pt x="1397" y="1"/>
                      <a:pt x="9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2"/>
              <p:cNvSpPr/>
              <p:nvPr/>
            </p:nvSpPr>
            <p:spPr>
              <a:xfrm>
                <a:off x="1665222" y="3415295"/>
                <a:ext cx="73658" cy="73698"/>
              </a:xfrm>
              <a:custGeom>
                <a:rect b="b" l="l" r="r" t="t"/>
                <a:pathLst>
                  <a:path extrusionOk="0" h="1806" w="1805">
                    <a:moveTo>
                      <a:pt x="900" y="1"/>
                    </a:moveTo>
                    <a:cubicBezTo>
                      <a:pt x="403" y="1"/>
                      <a:pt x="0" y="403"/>
                      <a:pt x="0" y="901"/>
                    </a:cubicBezTo>
                    <a:cubicBezTo>
                      <a:pt x="0" y="1403"/>
                      <a:pt x="403" y="1805"/>
                      <a:pt x="900" y="1805"/>
                    </a:cubicBezTo>
                    <a:cubicBezTo>
                      <a:pt x="1397" y="1805"/>
                      <a:pt x="1804" y="1403"/>
                      <a:pt x="1804" y="901"/>
                    </a:cubicBezTo>
                    <a:cubicBezTo>
                      <a:pt x="1804" y="403"/>
                      <a:pt x="1397" y="1"/>
                      <a:pt x="9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2"/>
              <p:cNvSpPr/>
              <p:nvPr/>
            </p:nvSpPr>
            <p:spPr>
              <a:xfrm>
                <a:off x="1496854" y="3910280"/>
                <a:ext cx="341232" cy="365676"/>
              </a:xfrm>
              <a:custGeom>
                <a:rect b="b" l="l" r="r" t="t"/>
                <a:pathLst>
                  <a:path extrusionOk="0" h="8961" w="8362">
                    <a:moveTo>
                      <a:pt x="8362" y="0"/>
                    </a:moveTo>
                    <a:lnTo>
                      <a:pt x="0" y="924"/>
                    </a:lnTo>
                    <a:cubicBezTo>
                      <a:pt x="0" y="924"/>
                      <a:pt x="2446" y="8822"/>
                      <a:pt x="2479" y="8917"/>
                    </a:cubicBezTo>
                    <a:cubicBezTo>
                      <a:pt x="2490" y="8949"/>
                      <a:pt x="2723" y="8959"/>
                      <a:pt x="3029" y="8959"/>
                    </a:cubicBezTo>
                    <a:cubicBezTo>
                      <a:pt x="3640" y="8959"/>
                      <a:pt x="4542" y="8917"/>
                      <a:pt x="4542" y="8917"/>
                    </a:cubicBezTo>
                    <a:lnTo>
                      <a:pt x="4126" y="522"/>
                    </a:lnTo>
                    <a:lnTo>
                      <a:pt x="5270" y="8961"/>
                    </a:lnTo>
                    <a:lnTo>
                      <a:pt x="7688" y="8961"/>
                    </a:lnTo>
                    <a:lnTo>
                      <a:pt x="83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2"/>
              <p:cNvSpPr/>
              <p:nvPr/>
            </p:nvSpPr>
            <p:spPr>
              <a:xfrm>
                <a:off x="1487631" y="4136022"/>
                <a:ext cx="197753" cy="145193"/>
              </a:xfrm>
              <a:custGeom>
                <a:rect b="b" l="l" r="r" t="t"/>
                <a:pathLst>
                  <a:path extrusionOk="0" h="3558" w="4846">
                    <a:moveTo>
                      <a:pt x="1384" y="1"/>
                    </a:moveTo>
                    <a:lnTo>
                      <a:pt x="2250" y="2590"/>
                    </a:lnTo>
                    <a:cubicBezTo>
                      <a:pt x="2250" y="2590"/>
                      <a:pt x="2063" y="2393"/>
                      <a:pt x="1727" y="2393"/>
                    </a:cubicBezTo>
                    <a:cubicBezTo>
                      <a:pt x="1559" y="2393"/>
                      <a:pt x="1354" y="2442"/>
                      <a:pt x="1116" y="2590"/>
                    </a:cubicBezTo>
                    <a:cubicBezTo>
                      <a:pt x="398" y="3036"/>
                      <a:pt x="1" y="3557"/>
                      <a:pt x="1" y="3557"/>
                    </a:cubicBezTo>
                    <a:lnTo>
                      <a:pt x="4845" y="3557"/>
                    </a:lnTo>
                    <a:lnTo>
                      <a:pt x="46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2"/>
              <p:cNvSpPr/>
              <p:nvPr/>
            </p:nvSpPr>
            <p:spPr>
              <a:xfrm>
                <a:off x="1685340" y="4132921"/>
                <a:ext cx="201589" cy="162332"/>
              </a:xfrm>
              <a:custGeom>
                <a:rect b="b" l="l" r="r" t="t"/>
                <a:pathLst>
                  <a:path extrusionOk="0" h="3978" w="4940">
                    <a:moveTo>
                      <a:pt x="0" y="1"/>
                    </a:moveTo>
                    <a:lnTo>
                      <a:pt x="641" y="3854"/>
                    </a:lnTo>
                    <a:lnTo>
                      <a:pt x="4940" y="3978"/>
                    </a:lnTo>
                    <a:cubicBezTo>
                      <a:pt x="4940" y="3978"/>
                      <a:pt x="4464" y="2923"/>
                      <a:pt x="3871" y="2923"/>
                    </a:cubicBezTo>
                    <a:cubicBezTo>
                      <a:pt x="3829" y="2923"/>
                      <a:pt x="3786" y="2928"/>
                      <a:pt x="3743" y="2940"/>
                    </a:cubicBezTo>
                    <a:cubicBezTo>
                      <a:pt x="3142" y="3097"/>
                      <a:pt x="3052" y="3300"/>
                      <a:pt x="3041" y="3332"/>
                    </a:cubicBezTo>
                    <a:lnTo>
                      <a:pt x="3041" y="3332"/>
                    </a:lnTo>
                    <a:lnTo>
                      <a:pt x="40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2"/>
              <p:cNvSpPr/>
              <p:nvPr/>
            </p:nvSpPr>
            <p:spPr>
              <a:xfrm>
                <a:off x="916542" y="3135688"/>
                <a:ext cx="323399" cy="480549"/>
              </a:xfrm>
              <a:custGeom>
                <a:rect b="b" l="l" r="r" t="t"/>
                <a:pathLst>
                  <a:path extrusionOk="0" h="11776" w="7925">
                    <a:moveTo>
                      <a:pt x="5201" y="1"/>
                    </a:moveTo>
                    <a:cubicBezTo>
                      <a:pt x="5191" y="1"/>
                      <a:pt x="5182" y="2"/>
                      <a:pt x="5175" y="4"/>
                    </a:cubicBezTo>
                    <a:cubicBezTo>
                      <a:pt x="4892" y="75"/>
                      <a:pt x="1" y="7753"/>
                      <a:pt x="1" y="7753"/>
                    </a:cubicBezTo>
                    <a:cubicBezTo>
                      <a:pt x="1" y="7753"/>
                      <a:pt x="249" y="11180"/>
                      <a:pt x="1072" y="11750"/>
                    </a:cubicBezTo>
                    <a:cubicBezTo>
                      <a:pt x="1098" y="11767"/>
                      <a:pt x="1128" y="11776"/>
                      <a:pt x="1162" y="11776"/>
                    </a:cubicBezTo>
                    <a:cubicBezTo>
                      <a:pt x="2244" y="11776"/>
                      <a:pt x="7714" y="3261"/>
                      <a:pt x="7817" y="2291"/>
                    </a:cubicBezTo>
                    <a:cubicBezTo>
                      <a:pt x="7924" y="1322"/>
                      <a:pt x="5586" y="1"/>
                      <a:pt x="5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2"/>
              <p:cNvSpPr/>
              <p:nvPr/>
            </p:nvSpPr>
            <p:spPr>
              <a:xfrm>
                <a:off x="1980250" y="3206569"/>
                <a:ext cx="358249" cy="218932"/>
              </a:xfrm>
              <a:custGeom>
                <a:rect b="b" l="l" r="r" t="t"/>
                <a:pathLst>
                  <a:path extrusionOk="0" h="5365" w="8779">
                    <a:moveTo>
                      <a:pt x="1656" y="1"/>
                    </a:moveTo>
                    <a:cubicBezTo>
                      <a:pt x="1447" y="1"/>
                      <a:pt x="1300" y="26"/>
                      <a:pt x="1235" y="81"/>
                    </a:cubicBezTo>
                    <a:cubicBezTo>
                      <a:pt x="700" y="535"/>
                      <a:pt x="0" y="2584"/>
                      <a:pt x="150" y="3134"/>
                    </a:cubicBezTo>
                    <a:cubicBezTo>
                      <a:pt x="276" y="3591"/>
                      <a:pt x="5280" y="5364"/>
                      <a:pt x="7452" y="5364"/>
                    </a:cubicBezTo>
                    <a:cubicBezTo>
                      <a:pt x="7896" y="5364"/>
                      <a:pt x="8222" y="5290"/>
                      <a:pt x="8363" y="5116"/>
                    </a:cubicBezTo>
                    <a:cubicBezTo>
                      <a:pt x="8363" y="5116"/>
                      <a:pt x="8779" y="2714"/>
                      <a:pt x="8363" y="1976"/>
                    </a:cubicBezTo>
                    <a:cubicBezTo>
                      <a:pt x="8000" y="1323"/>
                      <a:pt x="3181" y="1"/>
                      <a:pt x="16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86" name="Google Shape;2486;p52"/>
          <p:cNvSpPr/>
          <p:nvPr/>
        </p:nvSpPr>
        <p:spPr>
          <a:xfrm>
            <a:off x="2168354" y="148085"/>
            <a:ext cx="253085" cy="225099"/>
          </a:xfrm>
          <a:custGeom>
            <a:rect b="b" l="l" r="r" t="t"/>
            <a:pathLst>
              <a:path extrusionOk="0" h="2115" w="2378">
                <a:moveTo>
                  <a:pt x="1269" y="912"/>
                </a:moveTo>
                <a:lnTo>
                  <a:pt x="1269" y="912"/>
                </a:lnTo>
                <a:cubicBezTo>
                  <a:pt x="1259" y="919"/>
                  <a:pt x="1249" y="926"/>
                  <a:pt x="1239" y="929"/>
                </a:cubicBezTo>
                <a:cubicBezTo>
                  <a:pt x="1147" y="981"/>
                  <a:pt x="1204" y="1108"/>
                  <a:pt x="1289" y="1108"/>
                </a:cubicBezTo>
                <a:cubicBezTo>
                  <a:pt x="1304" y="1108"/>
                  <a:pt x="1319" y="1104"/>
                  <a:pt x="1334" y="1096"/>
                </a:cubicBezTo>
                <a:lnTo>
                  <a:pt x="1334" y="1096"/>
                </a:lnTo>
                <a:cubicBezTo>
                  <a:pt x="1292" y="1119"/>
                  <a:pt x="1262" y="1149"/>
                  <a:pt x="1236" y="1186"/>
                </a:cubicBezTo>
                <a:cubicBezTo>
                  <a:pt x="1138" y="1155"/>
                  <a:pt x="1053" y="1132"/>
                  <a:pt x="962" y="1088"/>
                </a:cubicBezTo>
                <a:cubicBezTo>
                  <a:pt x="1057" y="1004"/>
                  <a:pt x="1161" y="946"/>
                  <a:pt x="1269" y="912"/>
                </a:cubicBezTo>
                <a:close/>
                <a:moveTo>
                  <a:pt x="1377" y="1"/>
                </a:moveTo>
                <a:cubicBezTo>
                  <a:pt x="1023" y="1"/>
                  <a:pt x="682" y="174"/>
                  <a:pt x="439" y="504"/>
                </a:cubicBezTo>
                <a:cubicBezTo>
                  <a:pt x="1" y="1101"/>
                  <a:pt x="456" y="1925"/>
                  <a:pt x="1111" y="2093"/>
                </a:cubicBezTo>
                <a:cubicBezTo>
                  <a:pt x="1168" y="2108"/>
                  <a:pt x="1229" y="2115"/>
                  <a:pt x="1290" y="2115"/>
                </a:cubicBezTo>
                <a:cubicBezTo>
                  <a:pt x="1789" y="2115"/>
                  <a:pt x="2378" y="1654"/>
                  <a:pt x="2119" y="1132"/>
                </a:cubicBezTo>
                <a:cubicBezTo>
                  <a:pt x="1970" y="834"/>
                  <a:pt x="1711" y="698"/>
                  <a:pt x="1443" y="698"/>
                </a:cubicBezTo>
                <a:cubicBezTo>
                  <a:pt x="1188" y="698"/>
                  <a:pt x="925" y="820"/>
                  <a:pt x="739" y="1040"/>
                </a:cubicBezTo>
                <a:cubicBezTo>
                  <a:pt x="699" y="1091"/>
                  <a:pt x="702" y="1155"/>
                  <a:pt x="759" y="1192"/>
                </a:cubicBezTo>
                <a:cubicBezTo>
                  <a:pt x="932" y="1303"/>
                  <a:pt x="1070" y="1334"/>
                  <a:pt x="1262" y="1395"/>
                </a:cubicBezTo>
                <a:cubicBezTo>
                  <a:pt x="1271" y="1398"/>
                  <a:pt x="1279" y="1399"/>
                  <a:pt x="1288" y="1399"/>
                </a:cubicBezTo>
                <a:cubicBezTo>
                  <a:pt x="1321" y="1399"/>
                  <a:pt x="1351" y="1378"/>
                  <a:pt x="1370" y="1351"/>
                </a:cubicBezTo>
                <a:cubicBezTo>
                  <a:pt x="1458" y="1226"/>
                  <a:pt x="1512" y="1017"/>
                  <a:pt x="1370" y="909"/>
                </a:cubicBezTo>
                <a:cubicBezTo>
                  <a:pt x="1360" y="903"/>
                  <a:pt x="1347" y="898"/>
                  <a:pt x="1334" y="898"/>
                </a:cubicBezTo>
                <a:cubicBezTo>
                  <a:pt x="1370" y="892"/>
                  <a:pt x="1406" y="888"/>
                  <a:pt x="1443" y="888"/>
                </a:cubicBezTo>
                <a:cubicBezTo>
                  <a:pt x="1625" y="888"/>
                  <a:pt x="1804" y="976"/>
                  <a:pt x="1927" y="1179"/>
                </a:cubicBezTo>
                <a:cubicBezTo>
                  <a:pt x="2042" y="1361"/>
                  <a:pt x="1964" y="1567"/>
                  <a:pt x="1826" y="1712"/>
                </a:cubicBezTo>
                <a:cubicBezTo>
                  <a:pt x="1693" y="1853"/>
                  <a:pt x="1509" y="1918"/>
                  <a:pt x="1322" y="1918"/>
                </a:cubicBezTo>
                <a:cubicBezTo>
                  <a:pt x="1201" y="1918"/>
                  <a:pt x="1079" y="1891"/>
                  <a:pt x="969" y="1840"/>
                </a:cubicBezTo>
                <a:cubicBezTo>
                  <a:pt x="419" y="1594"/>
                  <a:pt x="334" y="909"/>
                  <a:pt x="702" y="481"/>
                </a:cubicBezTo>
                <a:cubicBezTo>
                  <a:pt x="877" y="278"/>
                  <a:pt x="1106" y="190"/>
                  <a:pt x="1341" y="190"/>
                </a:cubicBezTo>
                <a:cubicBezTo>
                  <a:pt x="1575" y="190"/>
                  <a:pt x="1813" y="277"/>
                  <a:pt x="2008" y="423"/>
                </a:cubicBezTo>
                <a:cubicBezTo>
                  <a:pt x="2026" y="436"/>
                  <a:pt x="2043" y="442"/>
                  <a:pt x="2060" y="442"/>
                </a:cubicBezTo>
                <a:cubicBezTo>
                  <a:pt x="2137" y="442"/>
                  <a:pt x="2187" y="316"/>
                  <a:pt x="2106" y="258"/>
                </a:cubicBezTo>
                <a:cubicBezTo>
                  <a:pt x="1876" y="85"/>
                  <a:pt x="1623" y="1"/>
                  <a:pt x="1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7" name="Google Shape;2487;p52"/>
          <p:cNvGrpSpPr/>
          <p:nvPr/>
        </p:nvGrpSpPr>
        <p:grpSpPr>
          <a:xfrm>
            <a:off x="4580970" y="3873578"/>
            <a:ext cx="2299937" cy="1319797"/>
            <a:chOff x="4580970" y="3873578"/>
            <a:chExt cx="2299937" cy="1319797"/>
          </a:xfrm>
        </p:grpSpPr>
        <p:grpSp>
          <p:nvGrpSpPr>
            <p:cNvPr id="2488" name="Google Shape;2488;p52"/>
            <p:cNvGrpSpPr/>
            <p:nvPr/>
          </p:nvGrpSpPr>
          <p:grpSpPr>
            <a:xfrm flipH="1" rot="-8762622">
              <a:off x="5679030" y="4088892"/>
              <a:ext cx="1042436" cy="889169"/>
              <a:chOff x="5794823" y="394529"/>
              <a:chExt cx="1647605" cy="1405361"/>
            </a:xfrm>
          </p:grpSpPr>
          <p:sp>
            <p:nvSpPr>
              <p:cNvPr id="2489" name="Google Shape;2489;p52"/>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2"/>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 name="Google Shape;2491;p52"/>
            <p:cNvGrpSpPr/>
            <p:nvPr/>
          </p:nvGrpSpPr>
          <p:grpSpPr>
            <a:xfrm flipH="1" rot="10800000">
              <a:off x="4580970" y="4019946"/>
              <a:ext cx="2249891" cy="976673"/>
              <a:chOff x="5085720" y="658171"/>
              <a:chExt cx="2249891" cy="976673"/>
            </a:xfrm>
          </p:grpSpPr>
          <p:sp>
            <p:nvSpPr>
              <p:cNvPr id="2492" name="Google Shape;2492;p52"/>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2"/>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2"/>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2"/>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2"/>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2"/>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2"/>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2"/>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2"/>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501" name="Google Shape;2501;p52"/>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Our services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505" name="Shape 2505"/>
        <p:cNvGrpSpPr/>
        <p:nvPr/>
      </p:nvGrpSpPr>
      <p:grpSpPr>
        <a:xfrm>
          <a:off x="0" y="0"/>
          <a:ext cx="0" cy="0"/>
          <a:chOff x="0" y="0"/>
          <a:chExt cx="0" cy="0"/>
        </a:xfrm>
      </p:grpSpPr>
      <p:pic>
        <p:nvPicPr>
          <p:cNvPr id="2506" name="Google Shape;2506;p53"/>
          <p:cNvPicPr preferRelativeResize="0"/>
          <p:nvPr/>
        </p:nvPicPr>
        <p:blipFill rotWithShape="1">
          <a:blip r:embed="rId3">
            <a:alphaModFix/>
          </a:blip>
          <a:srcRect b="0" l="0" r="7663" t="0"/>
          <a:stretch/>
        </p:blipFill>
        <p:spPr>
          <a:xfrm>
            <a:off x="3724168" y="1553667"/>
            <a:ext cx="3740004" cy="2278315"/>
          </a:xfrm>
          <a:prstGeom prst="rect">
            <a:avLst/>
          </a:prstGeom>
          <a:noFill/>
          <a:ln cap="flat" cmpd="sng" w="9525">
            <a:solidFill>
              <a:srgbClr val="F3F3F3"/>
            </a:solidFill>
            <a:prstDash val="solid"/>
            <a:round/>
            <a:headEnd len="sm" w="sm" type="none"/>
            <a:tailEnd len="sm" w="sm" type="none"/>
          </a:ln>
        </p:spPr>
      </p:pic>
      <p:sp>
        <p:nvSpPr>
          <p:cNvPr id="2507" name="Google Shape;2507;p53"/>
          <p:cNvSpPr/>
          <p:nvPr/>
        </p:nvSpPr>
        <p:spPr>
          <a:xfrm>
            <a:off x="3716658" y="1548119"/>
            <a:ext cx="3748533" cy="2285776"/>
          </a:xfrm>
          <a:prstGeom prst="rect">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3"/>
          <p:cNvSpPr/>
          <p:nvPr/>
        </p:nvSpPr>
        <p:spPr>
          <a:xfrm>
            <a:off x="3578510" y="1419647"/>
            <a:ext cx="4021458" cy="2544218"/>
          </a:xfrm>
          <a:prstGeom prst="roundRect">
            <a:avLst>
              <a:gd fmla="val 3857" name="adj"/>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3"/>
          <p:cNvSpPr/>
          <p:nvPr/>
        </p:nvSpPr>
        <p:spPr>
          <a:xfrm>
            <a:off x="3605853" y="1447364"/>
            <a:ext cx="3966900" cy="2488800"/>
          </a:xfrm>
          <a:prstGeom prst="roundRect">
            <a:avLst>
              <a:gd fmla="val 3282" name="adj"/>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3"/>
          <p:cNvSpPr/>
          <p:nvPr/>
        </p:nvSpPr>
        <p:spPr>
          <a:xfrm>
            <a:off x="4900908" y="3963886"/>
            <a:ext cx="1373343" cy="518674"/>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rgbClr val="F3F3F3"/>
            </a:solidFill>
            <a:prstDash val="solid"/>
            <a:round/>
            <a:headEnd len="med" w="med" type="none"/>
            <a:tailEnd len="med" w="med" type="none"/>
          </a:ln>
        </p:spPr>
      </p:sp>
      <p:cxnSp>
        <p:nvCxnSpPr>
          <p:cNvPr id="2511" name="Google Shape;2511;p53"/>
          <p:cNvCxnSpPr/>
          <p:nvPr/>
        </p:nvCxnSpPr>
        <p:spPr>
          <a:xfrm>
            <a:off x="4915750" y="4433452"/>
            <a:ext cx="1353441" cy="0"/>
          </a:xfrm>
          <a:prstGeom prst="straightConnector1">
            <a:avLst/>
          </a:prstGeom>
          <a:noFill/>
          <a:ln cap="flat" cmpd="sng" w="19050">
            <a:solidFill>
              <a:srgbClr val="F3F3F3"/>
            </a:solidFill>
            <a:prstDash val="solid"/>
            <a:round/>
            <a:headEnd len="med" w="med" type="none"/>
            <a:tailEnd len="med" w="med" type="none"/>
          </a:ln>
        </p:spPr>
      </p:cxnSp>
      <p:sp>
        <p:nvSpPr>
          <p:cNvPr id="2512" name="Google Shape;2512;p53"/>
          <p:cNvSpPr txBox="1"/>
          <p:nvPr>
            <p:ph idx="1" type="subTitle"/>
          </p:nvPr>
        </p:nvSpPr>
        <p:spPr>
          <a:xfrm>
            <a:off x="1578075" y="2731764"/>
            <a:ext cx="1572600" cy="8406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US"/>
              <a:t>You can replace the image on the screen with your own work. Just delete this one, add yours and send it to the back</a:t>
            </a:r>
            <a:endParaRPr/>
          </a:p>
        </p:txBody>
      </p:sp>
      <p:sp>
        <p:nvSpPr>
          <p:cNvPr id="2513" name="Google Shape;2513;p53"/>
          <p:cNvSpPr txBox="1"/>
          <p:nvPr>
            <p:ph type="title"/>
          </p:nvPr>
        </p:nvSpPr>
        <p:spPr>
          <a:xfrm>
            <a:off x="1578076" y="1838000"/>
            <a:ext cx="1572600" cy="7056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US"/>
              <a:t>D</a:t>
            </a:r>
            <a:r>
              <a:rPr lang="en-US"/>
              <a:t>esktop software</a:t>
            </a:r>
            <a:endParaRPr/>
          </a:p>
        </p:txBody>
      </p:sp>
      <p:grpSp>
        <p:nvGrpSpPr>
          <p:cNvPr id="2514" name="Google Shape;2514;p53"/>
          <p:cNvGrpSpPr/>
          <p:nvPr/>
        </p:nvGrpSpPr>
        <p:grpSpPr>
          <a:xfrm>
            <a:off x="914395" y="1370996"/>
            <a:ext cx="2249891" cy="976673"/>
            <a:chOff x="5085720" y="658171"/>
            <a:chExt cx="2249891" cy="976673"/>
          </a:xfrm>
        </p:grpSpPr>
        <p:sp>
          <p:nvSpPr>
            <p:cNvPr id="2515" name="Google Shape;2515;p53"/>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3"/>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3"/>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3"/>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3"/>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3"/>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3"/>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3"/>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3"/>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527" name="Shape 2527"/>
        <p:cNvGrpSpPr/>
        <p:nvPr/>
      </p:nvGrpSpPr>
      <p:grpSpPr>
        <a:xfrm>
          <a:off x="0" y="0"/>
          <a:ext cx="0" cy="0"/>
          <a:chOff x="0" y="0"/>
          <a:chExt cx="0" cy="0"/>
        </a:xfrm>
      </p:grpSpPr>
      <p:pic>
        <p:nvPicPr>
          <p:cNvPr id="2528" name="Google Shape;2528;p54"/>
          <p:cNvPicPr preferRelativeResize="0"/>
          <p:nvPr/>
        </p:nvPicPr>
        <p:blipFill rotWithShape="1">
          <a:blip r:embed="rId3">
            <a:alphaModFix/>
          </a:blip>
          <a:srcRect b="0" l="53559" r="7240" t="0"/>
          <a:stretch/>
        </p:blipFill>
        <p:spPr>
          <a:xfrm>
            <a:off x="2016721" y="1123966"/>
            <a:ext cx="2028775" cy="2911175"/>
          </a:xfrm>
          <a:prstGeom prst="rect">
            <a:avLst/>
          </a:prstGeom>
          <a:noFill/>
          <a:ln>
            <a:noFill/>
          </a:ln>
        </p:spPr>
      </p:pic>
      <p:grpSp>
        <p:nvGrpSpPr>
          <p:cNvPr id="2529" name="Google Shape;2529;p54"/>
          <p:cNvGrpSpPr/>
          <p:nvPr/>
        </p:nvGrpSpPr>
        <p:grpSpPr>
          <a:xfrm>
            <a:off x="1829021" y="929768"/>
            <a:ext cx="2388309" cy="3283958"/>
            <a:chOff x="1835466" y="929768"/>
            <a:chExt cx="2388309" cy="3283958"/>
          </a:xfrm>
        </p:grpSpPr>
        <p:sp>
          <p:nvSpPr>
            <p:cNvPr id="2530" name="Google Shape;2530;p54"/>
            <p:cNvSpPr/>
            <p:nvPr/>
          </p:nvSpPr>
          <p:spPr>
            <a:xfrm>
              <a:off x="1835466" y="929768"/>
              <a:ext cx="2388309" cy="3283958"/>
            </a:xfrm>
            <a:prstGeom prst="roundRect">
              <a:avLst>
                <a:gd fmla="val 4846"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31" name="Google Shape;2531;p54"/>
            <p:cNvSpPr/>
            <p:nvPr/>
          </p:nvSpPr>
          <p:spPr>
            <a:xfrm>
              <a:off x="2010540" y="1124747"/>
              <a:ext cx="2038200" cy="29091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2947422" y="4067543"/>
              <a:ext cx="164398" cy="97411"/>
            </a:xfrm>
            <a:prstGeom prst="roundRect">
              <a:avLst>
                <a:gd fmla="val 50000"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3" name="Google Shape;2533;p54"/>
          <p:cNvSpPr txBox="1"/>
          <p:nvPr>
            <p:ph idx="1" type="subTitle"/>
          </p:nvPr>
        </p:nvSpPr>
        <p:spPr>
          <a:xfrm>
            <a:off x="4657050" y="2731762"/>
            <a:ext cx="1572600" cy="7461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US"/>
              <a:t>You can replace the image on the scr</a:t>
            </a:r>
            <a:r>
              <a:rPr lang="en-US"/>
              <a:t>e</a:t>
            </a:r>
            <a:r>
              <a:rPr lang="en-US"/>
              <a:t>en with your own work. Just delete this one, add yours and send it to the back</a:t>
            </a:r>
            <a:endParaRPr/>
          </a:p>
        </p:txBody>
      </p:sp>
      <p:sp>
        <p:nvSpPr>
          <p:cNvPr id="2534" name="Google Shape;2534;p54"/>
          <p:cNvSpPr/>
          <p:nvPr/>
        </p:nvSpPr>
        <p:spPr>
          <a:xfrm>
            <a:off x="3002266" y="996800"/>
            <a:ext cx="54710" cy="54710"/>
          </a:xfrm>
          <a:prstGeom prst="ellipse">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txBox="1"/>
          <p:nvPr>
            <p:ph type="title"/>
          </p:nvPr>
        </p:nvSpPr>
        <p:spPr>
          <a:xfrm>
            <a:off x="4657059" y="1838000"/>
            <a:ext cx="1234500" cy="7056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US"/>
              <a:t>T</a:t>
            </a:r>
            <a:r>
              <a:rPr lang="en-US"/>
              <a:t>ablet app</a:t>
            </a:r>
            <a:endParaRPr/>
          </a:p>
        </p:txBody>
      </p:sp>
      <p:grpSp>
        <p:nvGrpSpPr>
          <p:cNvPr id="2536" name="Google Shape;2536;p54"/>
          <p:cNvGrpSpPr/>
          <p:nvPr/>
        </p:nvGrpSpPr>
        <p:grpSpPr>
          <a:xfrm flipH="1" rot="-5107864">
            <a:off x="5799557" y="590155"/>
            <a:ext cx="1042412" cy="889148"/>
            <a:chOff x="5794823" y="394529"/>
            <a:chExt cx="1647605" cy="1405361"/>
          </a:xfrm>
        </p:grpSpPr>
        <p:sp>
          <p:nvSpPr>
            <p:cNvPr id="2537" name="Google Shape;2537;p54"/>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542" name="Shape 2542"/>
        <p:cNvGrpSpPr/>
        <p:nvPr/>
      </p:nvGrpSpPr>
      <p:grpSpPr>
        <a:xfrm>
          <a:off x="0" y="0"/>
          <a:ext cx="0" cy="0"/>
          <a:chOff x="0" y="0"/>
          <a:chExt cx="0" cy="0"/>
        </a:xfrm>
      </p:grpSpPr>
      <p:pic>
        <p:nvPicPr>
          <p:cNvPr id="2543" name="Google Shape;2543;p55"/>
          <p:cNvPicPr preferRelativeResize="0"/>
          <p:nvPr/>
        </p:nvPicPr>
        <p:blipFill rotWithShape="1">
          <a:blip r:embed="rId3">
            <a:alphaModFix/>
          </a:blip>
          <a:srcRect b="0" l="58047" r="10411" t="0"/>
          <a:stretch/>
        </p:blipFill>
        <p:spPr>
          <a:xfrm>
            <a:off x="3625903" y="1205063"/>
            <a:ext cx="1531450" cy="2731199"/>
          </a:xfrm>
          <a:prstGeom prst="rect">
            <a:avLst/>
          </a:prstGeom>
          <a:noFill/>
          <a:ln>
            <a:noFill/>
          </a:ln>
        </p:spPr>
      </p:pic>
      <p:sp>
        <p:nvSpPr>
          <p:cNvPr id="2544" name="Google Shape;2544;p55"/>
          <p:cNvSpPr txBox="1"/>
          <p:nvPr>
            <p:ph idx="1" type="subTitle"/>
          </p:nvPr>
        </p:nvSpPr>
        <p:spPr>
          <a:xfrm>
            <a:off x="1578075" y="2731764"/>
            <a:ext cx="1572600" cy="8406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US"/>
              <a:t>You can replace the image on the screen with your own work. Just delete this one, add yours and send it to the back</a:t>
            </a:r>
            <a:endParaRPr/>
          </a:p>
        </p:txBody>
      </p:sp>
      <p:sp>
        <p:nvSpPr>
          <p:cNvPr id="2545" name="Google Shape;2545;p55"/>
          <p:cNvSpPr/>
          <p:nvPr/>
        </p:nvSpPr>
        <p:spPr>
          <a:xfrm>
            <a:off x="3578488" y="950900"/>
            <a:ext cx="1625671" cy="3241680"/>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46" name="Google Shape;2546;p55"/>
          <p:cNvSpPr txBox="1"/>
          <p:nvPr>
            <p:ph type="title"/>
          </p:nvPr>
        </p:nvSpPr>
        <p:spPr>
          <a:xfrm>
            <a:off x="1578076" y="1838000"/>
            <a:ext cx="1572600" cy="7056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US"/>
              <a:t>M</a:t>
            </a:r>
            <a:r>
              <a:rPr lang="en-US"/>
              <a:t>obile web</a:t>
            </a:r>
            <a:endParaRPr/>
          </a:p>
        </p:txBody>
      </p:sp>
      <p:grpSp>
        <p:nvGrpSpPr>
          <p:cNvPr id="2547" name="Google Shape;2547;p55"/>
          <p:cNvGrpSpPr/>
          <p:nvPr/>
        </p:nvGrpSpPr>
        <p:grpSpPr>
          <a:xfrm flipH="1" rot="-8762622">
            <a:off x="5679030" y="4088892"/>
            <a:ext cx="1042436" cy="889169"/>
            <a:chOff x="5794823" y="394529"/>
            <a:chExt cx="1647605" cy="1405361"/>
          </a:xfrm>
        </p:grpSpPr>
        <p:sp>
          <p:nvSpPr>
            <p:cNvPr id="2548" name="Google Shape;2548;p55"/>
            <p:cNvSpPr/>
            <p:nvPr/>
          </p:nvSpPr>
          <p:spPr>
            <a:xfrm>
              <a:off x="5794823" y="1143474"/>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5"/>
            <p:cNvSpPr/>
            <p:nvPr/>
          </p:nvSpPr>
          <p:spPr>
            <a:xfrm rot="-3131212">
              <a:off x="6330254" y="653389"/>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 name="Google Shape;2550;p55"/>
          <p:cNvGrpSpPr/>
          <p:nvPr/>
        </p:nvGrpSpPr>
        <p:grpSpPr>
          <a:xfrm>
            <a:off x="987995" y="1411971"/>
            <a:ext cx="2249891" cy="976673"/>
            <a:chOff x="5085720" y="658171"/>
            <a:chExt cx="2249891" cy="976673"/>
          </a:xfrm>
        </p:grpSpPr>
        <p:sp>
          <p:nvSpPr>
            <p:cNvPr id="2551" name="Google Shape;2551;p55"/>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5"/>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5"/>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5"/>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5"/>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5"/>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 name="Google Shape;2560;p55"/>
          <p:cNvGrpSpPr/>
          <p:nvPr/>
        </p:nvGrpSpPr>
        <p:grpSpPr>
          <a:xfrm flipH="1" rot="-5400000">
            <a:off x="5128215" y="3914454"/>
            <a:ext cx="1383233" cy="600458"/>
            <a:chOff x="5085720" y="658171"/>
            <a:chExt cx="2249891" cy="976673"/>
          </a:xfrm>
        </p:grpSpPr>
        <p:sp>
          <p:nvSpPr>
            <p:cNvPr id="2561" name="Google Shape;2561;p55"/>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5"/>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5"/>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5"/>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5"/>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5"/>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573" name="Shape 2573"/>
        <p:cNvGrpSpPr/>
        <p:nvPr/>
      </p:nvGrpSpPr>
      <p:grpSpPr>
        <a:xfrm>
          <a:off x="0" y="0"/>
          <a:ext cx="0" cy="0"/>
          <a:chOff x="0" y="0"/>
          <a:chExt cx="0" cy="0"/>
        </a:xfrm>
      </p:grpSpPr>
      <p:sp>
        <p:nvSpPr>
          <p:cNvPr id="2574" name="Google Shape;2574;p56"/>
          <p:cNvSpPr txBox="1"/>
          <p:nvPr/>
        </p:nvSpPr>
        <p:spPr>
          <a:xfrm>
            <a:off x="5368749" y="3488225"/>
            <a:ext cx="1683300" cy="453300"/>
          </a:xfrm>
          <a:prstGeom prst="rect">
            <a:avLst/>
          </a:prstGeom>
          <a:noFill/>
          <a:ln>
            <a:noFill/>
          </a:ln>
        </p:spPr>
        <p:txBody>
          <a:bodyPr anchorCtr="0" anchor="t" bIns="0" lIns="0" spcFirstLastPara="1" rIns="0" wrap="square" tIns="6350">
            <a:noAutofit/>
          </a:bodyPr>
          <a:lstStyle/>
          <a:p>
            <a:pPr indent="0" lvl="0" marL="0" rtl="0" algn="r">
              <a:spcBef>
                <a:spcPts val="0"/>
              </a:spcBef>
              <a:spcAft>
                <a:spcPts val="0"/>
              </a:spcAft>
              <a:buClr>
                <a:schemeClr val="dk1"/>
              </a:buClr>
              <a:buSzPts val="600"/>
              <a:buFont typeface="Arial"/>
              <a:buNone/>
            </a:pPr>
            <a:r>
              <a:rPr lang="en-US" sz="1200">
                <a:solidFill>
                  <a:schemeClr val="lt1"/>
                </a:solidFill>
                <a:latin typeface="Roboto Condensed Light"/>
                <a:ea typeface="Roboto Condensed Light"/>
                <a:cs typeface="Roboto Condensed Light"/>
                <a:sym typeface="Roboto Condensed Light"/>
              </a:rPr>
              <a:t>You can replace the image on the screen with your own</a:t>
            </a:r>
            <a:endParaRPr sz="1200">
              <a:solidFill>
                <a:schemeClr val="lt1"/>
              </a:solidFill>
              <a:latin typeface="Roboto Condensed Light"/>
              <a:ea typeface="Roboto Condensed Light"/>
              <a:cs typeface="Roboto Condensed Light"/>
              <a:sym typeface="Roboto Condensed Light"/>
            </a:endParaRPr>
          </a:p>
        </p:txBody>
      </p:sp>
      <p:sp>
        <p:nvSpPr>
          <p:cNvPr id="2575" name="Google Shape;2575;p56"/>
          <p:cNvSpPr txBox="1"/>
          <p:nvPr/>
        </p:nvSpPr>
        <p:spPr>
          <a:xfrm>
            <a:off x="5787252" y="3010200"/>
            <a:ext cx="1264800" cy="453300"/>
          </a:xfrm>
          <a:prstGeom prst="rect">
            <a:avLst/>
          </a:prstGeom>
          <a:noFill/>
          <a:ln>
            <a:noFill/>
          </a:ln>
        </p:spPr>
        <p:txBody>
          <a:bodyPr anchorCtr="0" anchor="b" bIns="0" lIns="0" spcFirstLastPara="1" rIns="0" wrap="square" tIns="6350">
            <a:noAutofit/>
          </a:bodyPr>
          <a:lstStyle/>
          <a:p>
            <a:pPr indent="0" lvl="0" marL="0" rtl="0" algn="r">
              <a:spcBef>
                <a:spcPts val="0"/>
              </a:spcBef>
              <a:spcAft>
                <a:spcPts val="0"/>
              </a:spcAft>
              <a:buClr>
                <a:schemeClr val="dk1"/>
              </a:buClr>
              <a:buSzPts val="600"/>
              <a:buFont typeface="Arial"/>
              <a:buNone/>
            </a:pPr>
            <a:r>
              <a:rPr lang="en-US" sz="2400">
                <a:solidFill>
                  <a:schemeClr val="lt1"/>
                </a:solidFill>
                <a:latin typeface="Joti One"/>
                <a:ea typeface="Joti One"/>
                <a:cs typeface="Joti One"/>
                <a:sym typeface="Joti One"/>
              </a:rPr>
              <a:t>Jenna Doe</a:t>
            </a:r>
            <a:endParaRPr sz="2400">
              <a:solidFill>
                <a:schemeClr val="lt1"/>
              </a:solidFill>
              <a:latin typeface="Joti One"/>
              <a:ea typeface="Joti One"/>
              <a:cs typeface="Joti One"/>
              <a:sym typeface="Joti One"/>
            </a:endParaRPr>
          </a:p>
        </p:txBody>
      </p:sp>
      <p:sp>
        <p:nvSpPr>
          <p:cNvPr id="2576" name="Google Shape;2576;p56"/>
          <p:cNvSpPr txBox="1"/>
          <p:nvPr/>
        </p:nvSpPr>
        <p:spPr>
          <a:xfrm>
            <a:off x="2091949" y="2521775"/>
            <a:ext cx="1683300" cy="453300"/>
          </a:xfrm>
          <a:prstGeom prst="rect">
            <a:avLst/>
          </a:prstGeom>
          <a:noFill/>
          <a:ln>
            <a:noFill/>
          </a:ln>
        </p:spPr>
        <p:txBody>
          <a:bodyPr anchorCtr="0" anchor="t" bIns="0" lIns="0" spcFirstLastPara="1" rIns="0" wrap="square" tIns="6350">
            <a:noAutofit/>
          </a:bodyPr>
          <a:lstStyle/>
          <a:p>
            <a:pPr indent="0" lvl="0" marL="0" rtl="0" algn="l">
              <a:spcBef>
                <a:spcPts val="0"/>
              </a:spcBef>
              <a:spcAft>
                <a:spcPts val="0"/>
              </a:spcAft>
              <a:buClr>
                <a:schemeClr val="dk1"/>
              </a:buClr>
              <a:buSzPts val="600"/>
              <a:buFont typeface="Arial"/>
              <a:buNone/>
            </a:pPr>
            <a:r>
              <a:rPr lang="en-US" sz="1200">
                <a:solidFill>
                  <a:schemeClr val="lt1"/>
                </a:solidFill>
                <a:latin typeface="Roboto Condensed Light"/>
                <a:ea typeface="Roboto Condensed Light"/>
                <a:cs typeface="Roboto Condensed Light"/>
                <a:sym typeface="Roboto Condensed Light"/>
              </a:rPr>
              <a:t>You can replace the image on the screen with your own</a:t>
            </a:r>
            <a:endParaRPr sz="1200">
              <a:solidFill>
                <a:schemeClr val="lt1"/>
              </a:solidFill>
              <a:latin typeface="Roboto Condensed Light"/>
              <a:ea typeface="Roboto Condensed Light"/>
              <a:cs typeface="Roboto Condensed Light"/>
              <a:sym typeface="Roboto Condensed Light"/>
            </a:endParaRPr>
          </a:p>
        </p:txBody>
      </p:sp>
      <p:sp>
        <p:nvSpPr>
          <p:cNvPr id="2577" name="Google Shape;2577;p56"/>
          <p:cNvSpPr txBox="1"/>
          <p:nvPr/>
        </p:nvSpPr>
        <p:spPr>
          <a:xfrm>
            <a:off x="2091949" y="2043738"/>
            <a:ext cx="1546200" cy="453300"/>
          </a:xfrm>
          <a:prstGeom prst="rect">
            <a:avLst/>
          </a:prstGeom>
          <a:noFill/>
          <a:ln>
            <a:noFill/>
          </a:ln>
        </p:spPr>
        <p:txBody>
          <a:bodyPr anchorCtr="0" anchor="b" bIns="0" lIns="0" spcFirstLastPara="1" rIns="0" wrap="square" tIns="6350">
            <a:noAutofit/>
          </a:bodyPr>
          <a:lstStyle/>
          <a:p>
            <a:pPr indent="0" lvl="0" marL="0" rtl="0" algn="l">
              <a:spcBef>
                <a:spcPts val="0"/>
              </a:spcBef>
              <a:spcAft>
                <a:spcPts val="0"/>
              </a:spcAft>
              <a:buClr>
                <a:schemeClr val="dk1"/>
              </a:buClr>
              <a:buSzPts val="600"/>
              <a:buFont typeface="Arial"/>
              <a:buNone/>
            </a:pPr>
            <a:r>
              <a:rPr lang="en-US" sz="2400">
                <a:solidFill>
                  <a:schemeClr val="lt1"/>
                </a:solidFill>
                <a:latin typeface="Joti One"/>
                <a:ea typeface="Joti One"/>
                <a:cs typeface="Joti One"/>
                <a:sym typeface="Joti One"/>
              </a:rPr>
              <a:t>John</a:t>
            </a:r>
            <a:br>
              <a:rPr lang="en-US" sz="2400">
                <a:solidFill>
                  <a:schemeClr val="lt1"/>
                </a:solidFill>
                <a:latin typeface="Joti One"/>
                <a:ea typeface="Joti One"/>
                <a:cs typeface="Joti One"/>
                <a:sym typeface="Joti One"/>
              </a:rPr>
            </a:br>
            <a:r>
              <a:rPr lang="en-US" sz="2400">
                <a:solidFill>
                  <a:schemeClr val="lt1"/>
                </a:solidFill>
                <a:latin typeface="Joti One"/>
                <a:ea typeface="Joti One"/>
                <a:cs typeface="Joti One"/>
                <a:sym typeface="Joti One"/>
              </a:rPr>
              <a:t>Doe</a:t>
            </a:r>
            <a:endParaRPr sz="2400">
              <a:solidFill>
                <a:schemeClr val="lt1"/>
              </a:solidFill>
              <a:latin typeface="Joti One"/>
              <a:ea typeface="Joti One"/>
              <a:cs typeface="Joti One"/>
              <a:sym typeface="Joti One"/>
            </a:endParaRPr>
          </a:p>
        </p:txBody>
      </p:sp>
      <p:grpSp>
        <p:nvGrpSpPr>
          <p:cNvPr id="2578" name="Google Shape;2578;p56"/>
          <p:cNvGrpSpPr/>
          <p:nvPr/>
        </p:nvGrpSpPr>
        <p:grpSpPr>
          <a:xfrm flipH="1">
            <a:off x="-760" y="2043746"/>
            <a:ext cx="1538911" cy="3193779"/>
            <a:chOff x="7203875" y="1220300"/>
            <a:chExt cx="1940129" cy="4026449"/>
          </a:xfrm>
        </p:grpSpPr>
        <p:sp>
          <p:nvSpPr>
            <p:cNvPr id="2579" name="Google Shape;2579;p56"/>
            <p:cNvSpPr/>
            <p:nvPr/>
          </p:nvSpPr>
          <p:spPr>
            <a:xfrm flipH="1">
              <a:off x="7384037" y="3084449"/>
              <a:ext cx="1758680" cy="2162299"/>
            </a:xfrm>
            <a:custGeom>
              <a:rect b="b" l="l" r="r" t="t"/>
              <a:pathLst>
                <a:path extrusionOk="0" h="28565" w="23233">
                  <a:moveTo>
                    <a:pt x="1" y="1"/>
                  </a:moveTo>
                  <a:lnTo>
                    <a:pt x="1" y="28565"/>
                  </a:lnTo>
                  <a:lnTo>
                    <a:pt x="12199" y="27380"/>
                  </a:lnTo>
                  <a:lnTo>
                    <a:pt x="17965" y="21002"/>
                  </a:lnTo>
                  <a:cubicBezTo>
                    <a:pt x="23233" y="14767"/>
                    <a:pt x="17965" y="9702"/>
                    <a:pt x="17965" y="9702"/>
                  </a:cubicBezTo>
                  <a:cubicBezTo>
                    <a:pt x="10711" y="3477"/>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flipH="1">
              <a:off x="8210347" y="2951826"/>
              <a:ext cx="589078" cy="802015"/>
            </a:xfrm>
            <a:custGeom>
              <a:rect b="b" l="l" r="r" t="t"/>
              <a:pathLst>
                <a:path extrusionOk="0" h="10595" w="7782">
                  <a:moveTo>
                    <a:pt x="3312" y="0"/>
                  </a:moveTo>
                  <a:cubicBezTo>
                    <a:pt x="2803" y="0"/>
                    <a:pt x="2430" y="181"/>
                    <a:pt x="2204" y="714"/>
                  </a:cubicBezTo>
                  <a:cubicBezTo>
                    <a:pt x="1840" y="1581"/>
                    <a:pt x="1533" y="2478"/>
                    <a:pt x="1199" y="3359"/>
                  </a:cubicBezTo>
                  <a:cubicBezTo>
                    <a:pt x="875" y="4216"/>
                    <a:pt x="547" y="5076"/>
                    <a:pt x="318" y="5964"/>
                  </a:cubicBezTo>
                  <a:cubicBezTo>
                    <a:pt x="126" y="6706"/>
                    <a:pt x="1" y="7482"/>
                    <a:pt x="116" y="8238"/>
                  </a:cubicBezTo>
                  <a:cubicBezTo>
                    <a:pt x="230" y="8998"/>
                    <a:pt x="611" y="9743"/>
                    <a:pt x="1253" y="10161"/>
                  </a:cubicBezTo>
                  <a:cubicBezTo>
                    <a:pt x="1655" y="10421"/>
                    <a:pt x="2133" y="10543"/>
                    <a:pt x="2613" y="10583"/>
                  </a:cubicBezTo>
                  <a:cubicBezTo>
                    <a:pt x="2708" y="10591"/>
                    <a:pt x="2805" y="10595"/>
                    <a:pt x="2902" y="10595"/>
                  </a:cubicBezTo>
                  <a:cubicBezTo>
                    <a:pt x="3327" y="10595"/>
                    <a:pt x="3756" y="10515"/>
                    <a:pt x="4114" y="10290"/>
                  </a:cubicBezTo>
                  <a:cubicBezTo>
                    <a:pt x="4465" y="10067"/>
                    <a:pt x="4721" y="9720"/>
                    <a:pt x="4951" y="9372"/>
                  </a:cubicBezTo>
                  <a:cubicBezTo>
                    <a:pt x="6196" y="7482"/>
                    <a:pt x="6911" y="5299"/>
                    <a:pt x="7613" y="3146"/>
                  </a:cubicBezTo>
                  <a:cubicBezTo>
                    <a:pt x="7698" y="2893"/>
                    <a:pt x="7782" y="2630"/>
                    <a:pt x="7769" y="2363"/>
                  </a:cubicBezTo>
                  <a:cubicBezTo>
                    <a:pt x="7738" y="1702"/>
                    <a:pt x="7144" y="1220"/>
                    <a:pt x="6561" y="909"/>
                  </a:cubicBezTo>
                  <a:cubicBezTo>
                    <a:pt x="5667" y="433"/>
                    <a:pt x="4678" y="153"/>
                    <a:pt x="3672" y="25"/>
                  </a:cubicBezTo>
                  <a:cubicBezTo>
                    <a:pt x="3545" y="9"/>
                    <a:pt x="3425" y="0"/>
                    <a:pt x="3312" y="0"/>
                  </a:cubicBezTo>
                  <a:close/>
                </a:path>
              </a:pathLst>
            </a:custGeom>
            <a:solidFill>
              <a:srgbClr val="DBA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flipH="1">
              <a:off x="7424610" y="1548528"/>
              <a:ext cx="1591918" cy="1752019"/>
            </a:xfrm>
            <a:custGeom>
              <a:rect b="b" l="l" r="r" t="t"/>
              <a:pathLst>
                <a:path extrusionOk="0" h="23145" w="21030">
                  <a:moveTo>
                    <a:pt x="10448" y="1"/>
                  </a:moveTo>
                  <a:cubicBezTo>
                    <a:pt x="7995" y="1"/>
                    <a:pt x="5535" y="955"/>
                    <a:pt x="3749" y="2643"/>
                  </a:cubicBezTo>
                  <a:cubicBezTo>
                    <a:pt x="1620" y="4664"/>
                    <a:pt x="1192" y="7688"/>
                    <a:pt x="685" y="10471"/>
                  </a:cubicBezTo>
                  <a:cubicBezTo>
                    <a:pt x="210" y="13114"/>
                    <a:pt x="0" y="15975"/>
                    <a:pt x="1232" y="18361"/>
                  </a:cubicBezTo>
                  <a:cubicBezTo>
                    <a:pt x="2184" y="20210"/>
                    <a:pt x="3935" y="21580"/>
                    <a:pt x="5879" y="22326"/>
                  </a:cubicBezTo>
                  <a:cubicBezTo>
                    <a:pt x="7416" y="22915"/>
                    <a:pt x="9069" y="23144"/>
                    <a:pt x="10721" y="23144"/>
                  </a:cubicBezTo>
                  <a:cubicBezTo>
                    <a:pt x="11158" y="23144"/>
                    <a:pt x="11595" y="23128"/>
                    <a:pt x="12030" y="23098"/>
                  </a:cubicBezTo>
                  <a:cubicBezTo>
                    <a:pt x="12931" y="23034"/>
                    <a:pt x="13845" y="22913"/>
                    <a:pt x="14662" y="22532"/>
                  </a:cubicBezTo>
                  <a:cubicBezTo>
                    <a:pt x="15840" y="21982"/>
                    <a:pt x="16717" y="20942"/>
                    <a:pt x="17409" y="19842"/>
                  </a:cubicBezTo>
                  <a:cubicBezTo>
                    <a:pt x="18837" y="17574"/>
                    <a:pt x="19622" y="14966"/>
                    <a:pt x="20240" y="12361"/>
                  </a:cubicBezTo>
                  <a:cubicBezTo>
                    <a:pt x="20672" y="10529"/>
                    <a:pt x="21030" y="8585"/>
                    <a:pt x="20456" y="6793"/>
                  </a:cubicBezTo>
                  <a:cubicBezTo>
                    <a:pt x="20186" y="5953"/>
                    <a:pt x="19720" y="5184"/>
                    <a:pt x="19184" y="4482"/>
                  </a:cubicBezTo>
                  <a:cubicBezTo>
                    <a:pt x="17169" y="1860"/>
                    <a:pt x="14001" y="96"/>
                    <a:pt x="10698" y="4"/>
                  </a:cubicBezTo>
                  <a:cubicBezTo>
                    <a:pt x="10614" y="2"/>
                    <a:pt x="10531" y="1"/>
                    <a:pt x="10448" y="1"/>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flipH="1">
              <a:off x="7445333" y="2036405"/>
              <a:ext cx="32247" cy="181144"/>
            </a:xfrm>
            <a:custGeom>
              <a:rect b="b" l="l" r="r" t="t"/>
              <a:pathLst>
                <a:path extrusionOk="0" h="2393" w="426">
                  <a:moveTo>
                    <a:pt x="31" y="75"/>
                  </a:moveTo>
                  <a:cubicBezTo>
                    <a:pt x="65" y="166"/>
                    <a:pt x="99" y="257"/>
                    <a:pt x="126" y="348"/>
                  </a:cubicBezTo>
                  <a:cubicBezTo>
                    <a:pt x="338" y="1013"/>
                    <a:pt x="426" y="1698"/>
                    <a:pt x="426" y="2393"/>
                  </a:cubicBezTo>
                  <a:cubicBezTo>
                    <a:pt x="426" y="1698"/>
                    <a:pt x="338" y="1013"/>
                    <a:pt x="126" y="348"/>
                  </a:cubicBezTo>
                  <a:cubicBezTo>
                    <a:pt x="99" y="257"/>
                    <a:pt x="65" y="166"/>
                    <a:pt x="31" y="75"/>
                  </a:cubicBezTo>
                  <a:close/>
                  <a:moveTo>
                    <a:pt x="28" y="65"/>
                  </a:moveTo>
                  <a:cubicBezTo>
                    <a:pt x="28" y="69"/>
                    <a:pt x="31" y="72"/>
                    <a:pt x="31" y="75"/>
                  </a:cubicBezTo>
                  <a:cubicBezTo>
                    <a:pt x="31" y="72"/>
                    <a:pt x="28" y="69"/>
                    <a:pt x="28" y="65"/>
                  </a:cubicBezTo>
                  <a:close/>
                  <a:moveTo>
                    <a:pt x="25" y="55"/>
                  </a:moveTo>
                  <a:cubicBezTo>
                    <a:pt x="25" y="58"/>
                    <a:pt x="28" y="61"/>
                    <a:pt x="28" y="65"/>
                  </a:cubicBezTo>
                  <a:cubicBezTo>
                    <a:pt x="28" y="61"/>
                    <a:pt x="25" y="58"/>
                    <a:pt x="25" y="55"/>
                  </a:cubicBezTo>
                  <a:close/>
                  <a:moveTo>
                    <a:pt x="21" y="48"/>
                  </a:moveTo>
                  <a:cubicBezTo>
                    <a:pt x="21" y="48"/>
                    <a:pt x="21" y="52"/>
                    <a:pt x="25" y="55"/>
                  </a:cubicBezTo>
                  <a:cubicBezTo>
                    <a:pt x="21" y="52"/>
                    <a:pt x="21" y="48"/>
                    <a:pt x="21" y="48"/>
                  </a:cubicBezTo>
                  <a:close/>
                  <a:moveTo>
                    <a:pt x="18" y="38"/>
                  </a:moveTo>
                  <a:lnTo>
                    <a:pt x="18" y="41"/>
                  </a:lnTo>
                  <a:lnTo>
                    <a:pt x="18" y="38"/>
                  </a:lnTo>
                  <a:close/>
                  <a:moveTo>
                    <a:pt x="14" y="28"/>
                  </a:moveTo>
                  <a:lnTo>
                    <a:pt x="14" y="31"/>
                  </a:lnTo>
                  <a:lnTo>
                    <a:pt x="14" y="28"/>
                  </a:lnTo>
                  <a:close/>
                  <a:moveTo>
                    <a:pt x="11" y="18"/>
                  </a:moveTo>
                  <a:lnTo>
                    <a:pt x="11" y="21"/>
                  </a:lnTo>
                  <a:lnTo>
                    <a:pt x="11" y="18"/>
                  </a:lnTo>
                  <a:close/>
                  <a:moveTo>
                    <a:pt x="8" y="8"/>
                  </a:moveTo>
                  <a:lnTo>
                    <a:pt x="8" y="11"/>
                  </a:lnTo>
                  <a:lnTo>
                    <a:pt x="8" y="8"/>
                  </a:lnTo>
                  <a:close/>
                  <a:moveTo>
                    <a:pt x="1" y="1"/>
                  </a:moveTo>
                  <a:lnTo>
                    <a:pt x="5" y="1"/>
                  </a:lnTo>
                  <a:close/>
                </a:path>
              </a:pathLst>
            </a:custGeom>
            <a:solidFill>
              <a:srgbClr val="D4D5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flipH="1">
              <a:off x="7445334" y="1888566"/>
              <a:ext cx="183188" cy="883541"/>
            </a:xfrm>
            <a:custGeom>
              <a:rect b="b" l="l" r="r" t="t"/>
              <a:pathLst>
                <a:path extrusionOk="0" h="11672" w="2420">
                  <a:moveTo>
                    <a:pt x="854" y="0"/>
                  </a:moveTo>
                  <a:cubicBezTo>
                    <a:pt x="487" y="122"/>
                    <a:pt x="193" y="280"/>
                    <a:pt x="1" y="483"/>
                  </a:cubicBezTo>
                  <a:cubicBezTo>
                    <a:pt x="1" y="483"/>
                    <a:pt x="1536" y="5949"/>
                    <a:pt x="591" y="10366"/>
                  </a:cubicBezTo>
                  <a:cubicBezTo>
                    <a:pt x="436" y="11085"/>
                    <a:pt x="537" y="11493"/>
                    <a:pt x="814" y="11672"/>
                  </a:cubicBezTo>
                  <a:cubicBezTo>
                    <a:pt x="1256" y="10430"/>
                    <a:pt x="1600" y="9151"/>
                    <a:pt x="1904" y="7869"/>
                  </a:cubicBezTo>
                  <a:cubicBezTo>
                    <a:pt x="2177" y="6719"/>
                    <a:pt x="2420" y="5520"/>
                    <a:pt x="2420" y="4346"/>
                  </a:cubicBezTo>
                  <a:cubicBezTo>
                    <a:pt x="2420" y="3651"/>
                    <a:pt x="2332" y="2966"/>
                    <a:pt x="2120" y="2301"/>
                  </a:cubicBezTo>
                  <a:cubicBezTo>
                    <a:pt x="2093" y="2210"/>
                    <a:pt x="2059" y="2119"/>
                    <a:pt x="2025" y="2028"/>
                  </a:cubicBezTo>
                  <a:cubicBezTo>
                    <a:pt x="2025" y="2025"/>
                    <a:pt x="2022" y="2022"/>
                    <a:pt x="2022" y="2018"/>
                  </a:cubicBezTo>
                  <a:cubicBezTo>
                    <a:pt x="2022" y="2014"/>
                    <a:pt x="2019" y="2011"/>
                    <a:pt x="2019" y="2008"/>
                  </a:cubicBezTo>
                  <a:cubicBezTo>
                    <a:pt x="2015" y="2005"/>
                    <a:pt x="2015" y="2001"/>
                    <a:pt x="2015" y="2001"/>
                  </a:cubicBezTo>
                  <a:cubicBezTo>
                    <a:pt x="2015" y="1997"/>
                    <a:pt x="2015" y="1997"/>
                    <a:pt x="2012" y="1994"/>
                  </a:cubicBezTo>
                  <a:lnTo>
                    <a:pt x="2012" y="1991"/>
                  </a:lnTo>
                  <a:cubicBezTo>
                    <a:pt x="2012" y="1988"/>
                    <a:pt x="2008" y="1988"/>
                    <a:pt x="2008" y="1984"/>
                  </a:cubicBezTo>
                  <a:lnTo>
                    <a:pt x="2008" y="1981"/>
                  </a:lnTo>
                  <a:cubicBezTo>
                    <a:pt x="2005" y="1977"/>
                    <a:pt x="2005" y="1977"/>
                    <a:pt x="2005" y="1974"/>
                  </a:cubicBezTo>
                  <a:lnTo>
                    <a:pt x="2005" y="1971"/>
                  </a:lnTo>
                  <a:cubicBezTo>
                    <a:pt x="2002" y="1967"/>
                    <a:pt x="2002" y="1967"/>
                    <a:pt x="2002" y="1964"/>
                  </a:cubicBezTo>
                  <a:lnTo>
                    <a:pt x="2002" y="1961"/>
                  </a:lnTo>
                  <a:cubicBezTo>
                    <a:pt x="1999" y="1961"/>
                    <a:pt x="1999" y="1957"/>
                    <a:pt x="1999" y="1954"/>
                  </a:cubicBezTo>
                  <a:lnTo>
                    <a:pt x="1995" y="1954"/>
                  </a:lnTo>
                  <a:cubicBezTo>
                    <a:pt x="1722" y="1248"/>
                    <a:pt x="1314" y="600"/>
                    <a:pt x="8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flipH="1">
              <a:off x="8719110" y="1736260"/>
              <a:ext cx="49430" cy="49885"/>
            </a:xfrm>
            <a:custGeom>
              <a:rect b="b" l="l" r="r" t="t"/>
              <a:pathLst>
                <a:path extrusionOk="0" h="659" w="653">
                  <a:moveTo>
                    <a:pt x="1" y="659"/>
                  </a:moveTo>
                  <a:lnTo>
                    <a:pt x="1" y="659"/>
                  </a:lnTo>
                  <a:lnTo>
                    <a:pt x="1" y="659"/>
                  </a:lnTo>
                  <a:close/>
                  <a:moveTo>
                    <a:pt x="12" y="648"/>
                  </a:moveTo>
                  <a:lnTo>
                    <a:pt x="7" y="652"/>
                  </a:lnTo>
                  <a:lnTo>
                    <a:pt x="12" y="648"/>
                  </a:lnTo>
                  <a:close/>
                  <a:moveTo>
                    <a:pt x="21" y="639"/>
                  </a:moveTo>
                  <a:cubicBezTo>
                    <a:pt x="18" y="642"/>
                    <a:pt x="15" y="642"/>
                    <a:pt x="15" y="645"/>
                  </a:cubicBezTo>
                  <a:cubicBezTo>
                    <a:pt x="15" y="642"/>
                    <a:pt x="18" y="642"/>
                    <a:pt x="21" y="639"/>
                  </a:cubicBezTo>
                  <a:close/>
                  <a:moveTo>
                    <a:pt x="28" y="628"/>
                  </a:moveTo>
                  <a:cubicBezTo>
                    <a:pt x="24" y="632"/>
                    <a:pt x="24" y="635"/>
                    <a:pt x="21" y="635"/>
                  </a:cubicBezTo>
                  <a:cubicBezTo>
                    <a:pt x="24" y="635"/>
                    <a:pt x="24" y="632"/>
                    <a:pt x="28" y="628"/>
                  </a:cubicBezTo>
                  <a:close/>
                  <a:moveTo>
                    <a:pt x="642" y="11"/>
                  </a:moveTo>
                  <a:cubicBezTo>
                    <a:pt x="585" y="61"/>
                    <a:pt x="531" y="112"/>
                    <a:pt x="473" y="163"/>
                  </a:cubicBezTo>
                  <a:cubicBezTo>
                    <a:pt x="315" y="315"/>
                    <a:pt x="166" y="470"/>
                    <a:pt x="28" y="628"/>
                  </a:cubicBezTo>
                  <a:cubicBezTo>
                    <a:pt x="166" y="470"/>
                    <a:pt x="315" y="315"/>
                    <a:pt x="473" y="163"/>
                  </a:cubicBezTo>
                  <a:cubicBezTo>
                    <a:pt x="531" y="112"/>
                    <a:pt x="585" y="61"/>
                    <a:pt x="642" y="11"/>
                  </a:cubicBezTo>
                  <a:close/>
                  <a:moveTo>
                    <a:pt x="652" y="1"/>
                  </a:moveTo>
                  <a:lnTo>
                    <a:pt x="649" y="5"/>
                  </a:lnTo>
                  <a:close/>
                </a:path>
              </a:pathLst>
            </a:custGeom>
            <a:solidFill>
              <a:srgbClr val="D4D5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flipH="1">
              <a:off x="8446071" y="1609087"/>
              <a:ext cx="481587" cy="669015"/>
            </a:xfrm>
            <a:custGeom>
              <a:rect b="b" l="l" r="r" t="t"/>
              <a:pathLst>
                <a:path extrusionOk="0" h="8838" w="6362">
                  <a:moveTo>
                    <a:pt x="5406" y="0"/>
                  </a:moveTo>
                  <a:cubicBezTo>
                    <a:pt x="4438" y="412"/>
                    <a:pt x="3534" y="979"/>
                    <a:pt x="2754" y="1681"/>
                  </a:cubicBezTo>
                  <a:lnTo>
                    <a:pt x="2751" y="1685"/>
                  </a:lnTo>
                  <a:lnTo>
                    <a:pt x="2744" y="1691"/>
                  </a:lnTo>
                  <a:cubicBezTo>
                    <a:pt x="2687" y="1741"/>
                    <a:pt x="2633" y="1792"/>
                    <a:pt x="2575" y="1843"/>
                  </a:cubicBezTo>
                  <a:cubicBezTo>
                    <a:pt x="2417" y="1995"/>
                    <a:pt x="2268" y="2150"/>
                    <a:pt x="2130" y="2308"/>
                  </a:cubicBezTo>
                  <a:cubicBezTo>
                    <a:pt x="2126" y="2312"/>
                    <a:pt x="2126" y="2315"/>
                    <a:pt x="2123" y="2315"/>
                  </a:cubicBezTo>
                  <a:lnTo>
                    <a:pt x="2123" y="2319"/>
                  </a:lnTo>
                  <a:cubicBezTo>
                    <a:pt x="2120" y="2322"/>
                    <a:pt x="2117" y="2322"/>
                    <a:pt x="2117" y="2325"/>
                  </a:cubicBezTo>
                  <a:cubicBezTo>
                    <a:pt x="2114" y="2325"/>
                    <a:pt x="2114" y="2328"/>
                    <a:pt x="2114" y="2328"/>
                  </a:cubicBezTo>
                  <a:lnTo>
                    <a:pt x="2109" y="2332"/>
                  </a:lnTo>
                  <a:cubicBezTo>
                    <a:pt x="2106" y="2336"/>
                    <a:pt x="2106" y="2336"/>
                    <a:pt x="2103" y="2339"/>
                  </a:cubicBezTo>
                  <a:cubicBezTo>
                    <a:pt x="946" y="3678"/>
                    <a:pt x="385" y="5365"/>
                    <a:pt x="1" y="7103"/>
                  </a:cubicBezTo>
                  <a:cubicBezTo>
                    <a:pt x="48" y="7545"/>
                    <a:pt x="61" y="7997"/>
                    <a:pt x="95" y="8440"/>
                  </a:cubicBezTo>
                  <a:cubicBezTo>
                    <a:pt x="105" y="8575"/>
                    <a:pt x="125" y="8726"/>
                    <a:pt x="240" y="8801"/>
                  </a:cubicBezTo>
                  <a:cubicBezTo>
                    <a:pt x="278" y="8824"/>
                    <a:pt x="321" y="8838"/>
                    <a:pt x="368" y="8838"/>
                  </a:cubicBezTo>
                  <a:cubicBezTo>
                    <a:pt x="449" y="8838"/>
                    <a:pt x="534" y="8801"/>
                    <a:pt x="595" y="8746"/>
                  </a:cubicBezTo>
                  <a:cubicBezTo>
                    <a:pt x="689" y="8662"/>
                    <a:pt x="747" y="8538"/>
                    <a:pt x="798" y="8423"/>
                  </a:cubicBezTo>
                  <a:cubicBezTo>
                    <a:pt x="1927" y="5902"/>
                    <a:pt x="3665" y="3658"/>
                    <a:pt x="5819" y="1934"/>
                  </a:cubicBezTo>
                  <a:cubicBezTo>
                    <a:pt x="6004" y="1782"/>
                    <a:pt x="6203" y="1624"/>
                    <a:pt x="6284" y="1397"/>
                  </a:cubicBezTo>
                  <a:cubicBezTo>
                    <a:pt x="6361" y="1168"/>
                    <a:pt x="6300" y="908"/>
                    <a:pt x="6169" y="702"/>
                  </a:cubicBezTo>
                  <a:cubicBezTo>
                    <a:pt x="6037" y="497"/>
                    <a:pt x="5849" y="338"/>
                    <a:pt x="5657" y="186"/>
                  </a:cubicBezTo>
                  <a:cubicBezTo>
                    <a:pt x="5576" y="122"/>
                    <a:pt x="5491" y="61"/>
                    <a:pt x="5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flipH="1">
              <a:off x="8867557" y="2042082"/>
              <a:ext cx="276447" cy="414368"/>
            </a:xfrm>
            <a:custGeom>
              <a:rect b="b" l="l" r="r" t="t"/>
              <a:pathLst>
                <a:path extrusionOk="0" h="5474" w="3652">
                  <a:moveTo>
                    <a:pt x="1941" y="0"/>
                  </a:moveTo>
                  <a:cubicBezTo>
                    <a:pt x="1896" y="0"/>
                    <a:pt x="1851" y="3"/>
                    <a:pt x="1806" y="10"/>
                  </a:cubicBezTo>
                  <a:cubicBezTo>
                    <a:pt x="1455" y="64"/>
                    <a:pt x="1158" y="304"/>
                    <a:pt x="929" y="570"/>
                  </a:cubicBezTo>
                  <a:cubicBezTo>
                    <a:pt x="335" y="1265"/>
                    <a:pt x="68" y="2190"/>
                    <a:pt x="24" y="3101"/>
                  </a:cubicBezTo>
                  <a:cubicBezTo>
                    <a:pt x="1" y="3601"/>
                    <a:pt x="44" y="4117"/>
                    <a:pt x="281" y="4555"/>
                  </a:cubicBezTo>
                  <a:cubicBezTo>
                    <a:pt x="554" y="5058"/>
                    <a:pt x="1088" y="5415"/>
                    <a:pt x="1658" y="5467"/>
                  </a:cubicBezTo>
                  <a:cubicBezTo>
                    <a:pt x="1708" y="5471"/>
                    <a:pt x="1759" y="5474"/>
                    <a:pt x="1809" y="5474"/>
                  </a:cubicBezTo>
                  <a:cubicBezTo>
                    <a:pt x="2330" y="5474"/>
                    <a:pt x="2849" y="5223"/>
                    <a:pt x="3162" y="4805"/>
                  </a:cubicBezTo>
                  <a:cubicBezTo>
                    <a:pt x="3595" y="4238"/>
                    <a:pt x="3651" y="3391"/>
                    <a:pt x="3530" y="2710"/>
                  </a:cubicBezTo>
                  <a:cubicBezTo>
                    <a:pt x="3426" y="2109"/>
                    <a:pt x="3375" y="1380"/>
                    <a:pt x="3109" y="827"/>
                  </a:cubicBezTo>
                  <a:cubicBezTo>
                    <a:pt x="2892" y="375"/>
                    <a:pt x="2434" y="0"/>
                    <a:pt x="1941" y="0"/>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flipH="1">
              <a:off x="8075223" y="2252599"/>
              <a:ext cx="394914" cy="445404"/>
            </a:xfrm>
            <a:custGeom>
              <a:rect b="b" l="l" r="r" t="t"/>
              <a:pathLst>
                <a:path extrusionOk="0" h="5884" w="5217">
                  <a:moveTo>
                    <a:pt x="3652" y="0"/>
                  </a:moveTo>
                  <a:cubicBezTo>
                    <a:pt x="3558" y="0"/>
                    <a:pt x="3409" y="118"/>
                    <a:pt x="3307" y="296"/>
                  </a:cubicBezTo>
                  <a:cubicBezTo>
                    <a:pt x="3071" y="715"/>
                    <a:pt x="2888" y="1153"/>
                    <a:pt x="2605" y="1545"/>
                  </a:cubicBezTo>
                  <a:cubicBezTo>
                    <a:pt x="2281" y="1983"/>
                    <a:pt x="1860" y="2368"/>
                    <a:pt x="1346" y="2561"/>
                  </a:cubicBezTo>
                  <a:cubicBezTo>
                    <a:pt x="1083" y="2659"/>
                    <a:pt x="793" y="2706"/>
                    <a:pt x="557" y="2857"/>
                  </a:cubicBezTo>
                  <a:cubicBezTo>
                    <a:pt x="183" y="3097"/>
                    <a:pt x="1" y="3580"/>
                    <a:pt x="58" y="4022"/>
                  </a:cubicBezTo>
                  <a:cubicBezTo>
                    <a:pt x="119" y="4464"/>
                    <a:pt x="388" y="4858"/>
                    <a:pt x="736" y="5135"/>
                  </a:cubicBezTo>
                  <a:cubicBezTo>
                    <a:pt x="1087" y="5412"/>
                    <a:pt x="1512" y="5577"/>
                    <a:pt x="1941" y="5692"/>
                  </a:cubicBezTo>
                  <a:cubicBezTo>
                    <a:pt x="2292" y="5786"/>
                    <a:pt x="2653" y="5844"/>
                    <a:pt x="3014" y="5871"/>
                  </a:cubicBezTo>
                  <a:cubicBezTo>
                    <a:pt x="3121" y="5879"/>
                    <a:pt x="3230" y="5883"/>
                    <a:pt x="3338" y="5883"/>
                  </a:cubicBezTo>
                  <a:cubicBezTo>
                    <a:pt x="3727" y="5883"/>
                    <a:pt x="4116" y="5823"/>
                    <a:pt x="4455" y="5638"/>
                  </a:cubicBezTo>
                  <a:cubicBezTo>
                    <a:pt x="4890" y="5405"/>
                    <a:pt x="5217" y="4922"/>
                    <a:pt x="5153" y="4433"/>
                  </a:cubicBezTo>
                  <a:cubicBezTo>
                    <a:pt x="5109" y="4082"/>
                    <a:pt x="4877" y="3785"/>
                    <a:pt x="4660" y="3505"/>
                  </a:cubicBezTo>
                  <a:cubicBezTo>
                    <a:pt x="4310" y="3053"/>
                    <a:pt x="3972" y="2581"/>
                    <a:pt x="3763" y="2047"/>
                  </a:cubicBezTo>
                  <a:cubicBezTo>
                    <a:pt x="3557" y="1511"/>
                    <a:pt x="3489" y="904"/>
                    <a:pt x="3685" y="367"/>
                  </a:cubicBezTo>
                  <a:cubicBezTo>
                    <a:pt x="3780" y="106"/>
                    <a:pt x="3740" y="0"/>
                    <a:pt x="3652" y="0"/>
                  </a:cubicBezTo>
                  <a:close/>
                </a:path>
              </a:pathLst>
            </a:custGeom>
            <a:solidFill>
              <a:srgbClr val="CE6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flipH="1">
              <a:off x="8882544" y="2072134"/>
              <a:ext cx="134212" cy="332388"/>
            </a:xfrm>
            <a:custGeom>
              <a:rect b="b" l="l" r="r" t="t"/>
              <a:pathLst>
                <a:path extrusionOk="0" h="4391" w="1773">
                  <a:moveTo>
                    <a:pt x="121" y="1"/>
                  </a:moveTo>
                  <a:cubicBezTo>
                    <a:pt x="97" y="1"/>
                    <a:pt x="74" y="9"/>
                    <a:pt x="54" y="25"/>
                  </a:cubicBezTo>
                  <a:cubicBezTo>
                    <a:pt x="7" y="62"/>
                    <a:pt x="3" y="129"/>
                    <a:pt x="41" y="176"/>
                  </a:cubicBezTo>
                  <a:cubicBezTo>
                    <a:pt x="54" y="193"/>
                    <a:pt x="1509" y="1992"/>
                    <a:pt x="34" y="4226"/>
                  </a:cubicBezTo>
                  <a:cubicBezTo>
                    <a:pt x="0" y="4273"/>
                    <a:pt x="14" y="4341"/>
                    <a:pt x="64" y="4371"/>
                  </a:cubicBezTo>
                  <a:cubicBezTo>
                    <a:pt x="81" y="4384"/>
                    <a:pt x="101" y="4391"/>
                    <a:pt x="122" y="4391"/>
                  </a:cubicBezTo>
                  <a:cubicBezTo>
                    <a:pt x="156" y="4391"/>
                    <a:pt x="189" y="4375"/>
                    <a:pt x="209" y="4341"/>
                  </a:cubicBezTo>
                  <a:cubicBezTo>
                    <a:pt x="1772" y="1982"/>
                    <a:pt x="220" y="58"/>
                    <a:pt x="203" y="38"/>
                  </a:cubicBezTo>
                  <a:cubicBezTo>
                    <a:pt x="182" y="13"/>
                    <a:pt x="152" y="1"/>
                    <a:pt x="121"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flipH="1">
              <a:off x="8967401" y="2127243"/>
              <a:ext cx="103478" cy="231104"/>
            </a:xfrm>
            <a:custGeom>
              <a:rect b="b" l="l" r="r" t="t"/>
              <a:pathLst>
                <a:path extrusionOk="0" h="3053" w="1367">
                  <a:moveTo>
                    <a:pt x="1248" y="0"/>
                  </a:moveTo>
                  <a:cubicBezTo>
                    <a:pt x="1220" y="0"/>
                    <a:pt x="1192" y="11"/>
                    <a:pt x="1171" y="32"/>
                  </a:cubicBezTo>
                  <a:cubicBezTo>
                    <a:pt x="1157" y="46"/>
                    <a:pt x="0" y="1318"/>
                    <a:pt x="1090" y="3002"/>
                  </a:cubicBezTo>
                  <a:cubicBezTo>
                    <a:pt x="1110" y="3035"/>
                    <a:pt x="1144" y="3052"/>
                    <a:pt x="1178" y="3052"/>
                  </a:cubicBezTo>
                  <a:cubicBezTo>
                    <a:pt x="1198" y="3052"/>
                    <a:pt x="1218" y="3046"/>
                    <a:pt x="1235" y="3035"/>
                  </a:cubicBezTo>
                  <a:cubicBezTo>
                    <a:pt x="1285" y="3002"/>
                    <a:pt x="1299" y="2938"/>
                    <a:pt x="1265" y="2887"/>
                  </a:cubicBezTo>
                  <a:cubicBezTo>
                    <a:pt x="270" y="1345"/>
                    <a:pt x="1282" y="225"/>
                    <a:pt x="1326" y="177"/>
                  </a:cubicBezTo>
                  <a:cubicBezTo>
                    <a:pt x="1366" y="134"/>
                    <a:pt x="1363" y="66"/>
                    <a:pt x="1319" y="29"/>
                  </a:cubicBezTo>
                  <a:cubicBezTo>
                    <a:pt x="1300" y="10"/>
                    <a:pt x="1274" y="0"/>
                    <a:pt x="1248"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flipH="1">
              <a:off x="7318844" y="2475229"/>
              <a:ext cx="322396" cy="396125"/>
            </a:xfrm>
            <a:custGeom>
              <a:rect b="b" l="l" r="r" t="t"/>
              <a:pathLst>
                <a:path extrusionOk="0" h="5233" w="4259">
                  <a:moveTo>
                    <a:pt x="2903" y="1"/>
                  </a:moveTo>
                  <a:cubicBezTo>
                    <a:pt x="2581" y="1"/>
                    <a:pt x="2248" y="122"/>
                    <a:pt x="1988" y="318"/>
                  </a:cubicBezTo>
                  <a:cubicBezTo>
                    <a:pt x="1502" y="690"/>
                    <a:pt x="1124" y="1317"/>
                    <a:pt x="756" y="1803"/>
                  </a:cubicBezTo>
                  <a:cubicBezTo>
                    <a:pt x="337" y="2353"/>
                    <a:pt x="0" y="3135"/>
                    <a:pt x="125" y="3837"/>
                  </a:cubicBezTo>
                  <a:cubicBezTo>
                    <a:pt x="226" y="4401"/>
                    <a:pt x="635" y="4897"/>
                    <a:pt x="1167" y="5110"/>
                  </a:cubicBezTo>
                  <a:cubicBezTo>
                    <a:pt x="1370" y="5192"/>
                    <a:pt x="1588" y="5233"/>
                    <a:pt x="1806" y="5233"/>
                  </a:cubicBezTo>
                  <a:cubicBezTo>
                    <a:pt x="2159" y="5233"/>
                    <a:pt x="2514" y="5128"/>
                    <a:pt x="2807" y="4928"/>
                  </a:cubicBezTo>
                  <a:cubicBezTo>
                    <a:pt x="3215" y="4644"/>
                    <a:pt x="3492" y="4205"/>
                    <a:pt x="3698" y="3750"/>
                  </a:cubicBezTo>
                  <a:cubicBezTo>
                    <a:pt x="4073" y="2920"/>
                    <a:pt x="4259" y="1975"/>
                    <a:pt x="4046" y="1087"/>
                  </a:cubicBezTo>
                  <a:cubicBezTo>
                    <a:pt x="3965" y="740"/>
                    <a:pt x="3810" y="392"/>
                    <a:pt x="3519" y="187"/>
                  </a:cubicBezTo>
                  <a:cubicBezTo>
                    <a:pt x="3338" y="58"/>
                    <a:pt x="3123" y="1"/>
                    <a:pt x="2903" y="1"/>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flipH="1">
              <a:off x="7398326" y="2514743"/>
              <a:ext cx="184172" cy="284471"/>
            </a:xfrm>
            <a:custGeom>
              <a:rect b="b" l="l" r="r" t="t"/>
              <a:pathLst>
                <a:path extrusionOk="0" h="3758" w="2433">
                  <a:moveTo>
                    <a:pt x="2313" y="0"/>
                  </a:moveTo>
                  <a:cubicBezTo>
                    <a:pt x="2297" y="0"/>
                    <a:pt x="2280" y="4"/>
                    <a:pt x="2265" y="12"/>
                  </a:cubicBezTo>
                  <a:cubicBezTo>
                    <a:pt x="2241" y="22"/>
                    <a:pt x="0" y="1190"/>
                    <a:pt x="763" y="3683"/>
                  </a:cubicBezTo>
                  <a:cubicBezTo>
                    <a:pt x="776" y="3727"/>
                    <a:pt x="820" y="3758"/>
                    <a:pt x="864" y="3758"/>
                  </a:cubicBezTo>
                  <a:cubicBezTo>
                    <a:pt x="874" y="3758"/>
                    <a:pt x="888" y="3758"/>
                    <a:pt x="898" y="3754"/>
                  </a:cubicBezTo>
                  <a:cubicBezTo>
                    <a:pt x="952" y="3737"/>
                    <a:pt x="986" y="3677"/>
                    <a:pt x="966" y="3619"/>
                  </a:cubicBezTo>
                  <a:cubicBezTo>
                    <a:pt x="257" y="1301"/>
                    <a:pt x="2274" y="245"/>
                    <a:pt x="2359" y="201"/>
                  </a:cubicBezTo>
                  <a:cubicBezTo>
                    <a:pt x="2413" y="174"/>
                    <a:pt x="2433" y="110"/>
                    <a:pt x="2406" y="59"/>
                  </a:cubicBezTo>
                  <a:cubicBezTo>
                    <a:pt x="2387" y="22"/>
                    <a:pt x="2351" y="0"/>
                    <a:pt x="2313"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flipH="1">
              <a:off x="7431481" y="2553652"/>
              <a:ext cx="101283" cy="218690"/>
            </a:xfrm>
            <a:custGeom>
              <a:rect b="b" l="l" r="r" t="t"/>
              <a:pathLst>
                <a:path extrusionOk="0" h="2889" w="1338">
                  <a:moveTo>
                    <a:pt x="963" y="0"/>
                  </a:moveTo>
                  <a:cubicBezTo>
                    <a:pt x="959" y="0"/>
                    <a:pt x="954" y="0"/>
                    <a:pt x="949" y="1"/>
                  </a:cubicBezTo>
                  <a:cubicBezTo>
                    <a:pt x="892" y="11"/>
                    <a:pt x="851" y="65"/>
                    <a:pt x="858" y="123"/>
                  </a:cubicBezTo>
                  <a:cubicBezTo>
                    <a:pt x="862" y="140"/>
                    <a:pt x="1108" y="1843"/>
                    <a:pt x="52" y="2700"/>
                  </a:cubicBezTo>
                  <a:cubicBezTo>
                    <a:pt x="8" y="2737"/>
                    <a:pt x="1" y="2805"/>
                    <a:pt x="38" y="2852"/>
                  </a:cubicBezTo>
                  <a:cubicBezTo>
                    <a:pt x="58" y="2876"/>
                    <a:pt x="89" y="2889"/>
                    <a:pt x="119" y="2889"/>
                  </a:cubicBezTo>
                  <a:cubicBezTo>
                    <a:pt x="143" y="2889"/>
                    <a:pt x="167" y="2882"/>
                    <a:pt x="187" y="2865"/>
                  </a:cubicBezTo>
                  <a:cubicBezTo>
                    <a:pt x="1337" y="1931"/>
                    <a:pt x="1081" y="166"/>
                    <a:pt x="1071" y="92"/>
                  </a:cubicBezTo>
                  <a:cubicBezTo>
                    <a:pt x="1062" y="36"/>
                    <a:pt x="1015" y="0"/>
                    <a:pt x="963"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flipH="1">
              <a:off x="7827158" y="2266301"/>
              <a:ext cx="241702" cy="213088"/>
            </a:xfrm>
            <a:custGeom>
              <a:rect b="b" l="l" r="r" t="t"/>
              <a:pathLst>
                <a:path extrusionOk="0" h="2815" w="3193">
                  <a:moveTo>
                    <a:pt x="1837" y="1"/>
                  </a:moveTo>
                  <a:cubicBezTo>
                    <a:pt x="1786" y="1"/>
                    <a:pt x="1734" y="4"/>
                    <a:pt x="1684" y="11"/>
                  </a:cubicBezTo>
                  <a:cubicBezTo>
                    <a:pt x="1438" y="41"/>
                    <a:pt x="1211" y="139"/>
                    <a:pt x="1013" y="257"/>
                  </a:cubicBezTo>
                  <a:cubicBezTo>
                    <a:pt x="615" y="497"/>
                    <a:pt x="291" y="818"/>
                    <a:pt x="14" y="1175"/>
                  </a:cubicBezTo>
                  <a:cubicBezTo>
                    <a:pt x="1" y="1192"/>
                    <a:pt x="1" y="1218"/>
                    <a:pt x="17" y="1235"/>
                  </a:cubicBezTo>
                  <a:cubicBezTo>
                    <a:pt x="26" y="1246"/>
                    <a:pt x="39" y="1252"/>
                    <a:pt x="53" y="1252"/>
                  </a:cubicBezTo>
                  <a:cubicBezTo>
                    <a:pt x="64" y="1252"/>
                    <a:pt x="76" y="1248"/>
                    <a:pt x="85" y="1239"/>
                  </a:cubicBezTo>
                  <a:lnTo>
                    <a:pt x="88" y="1239"/>
                  </a:lnTo>
                  <a:cubicBezTo>
                    <a:pt x="419" y="952"/>
                    <a:pt x="773" y="692"/>
                    <a:pt x="1147" y="500"/>
                  </a:cubicBezTo>
                  <a:cubicBezTo>
                    <a:pt x="1362" y="392"/>
                    <a:pt x="1598" y="317"/>
                    <a:pt x="1816" y="317"/>
                  </a:cubicBezTo>
                  <a:cubicBezTo>
                    <a:pt x="1971" y="317"/>
                    <a:pt x="2118" y="355"/>
                    <a:pt x="2241" y="446"/>
                  </a:cubicBezTo>
                  <a:cubicBezTo>
                    <a:pt x="2544" y="662"/>
                    <a:pt x="2706" y="1081"/>
                    <a:pt x="2821" y="1486"/>
                  </a:cubicBezTo>
                  <a:cubicBezTo>
                    <a:pt x="2936" y="1897"/>
                    <a:pt x="3007" y="2332"/>
                    <a:pt x="3071" y="2768"/>
                  </a:cubicBezTo>
                  <a:cubicBezTo>
                    <a:pt x="3074" y="2794"/>
                    <a:pt x="3094" y="2815"/>
                    <a:pt x="3122" y="2815"/>
                  </a:cubicBezTo>
                  <a:cubicBezTo>
                    <a:pt x="3152" y="2815"/>
                    <a:pt x="3175" y="2791"/>
                    <a:pt x="3175" y="2764"/>
                  </a:cubicBezTo>
                  <a:cubicBezTo>
                    <a:pt x="3192" y="2319"/>
                    <a:pt x="3175" y="1866"/>
                    <a:pt x="3085" y="1421"/>
                  </a:cubicBezTo>
                  <a:cubicBezTo>
                    <a:pt x="3044" y="1198"/>
                    <a:pt x="2973" y="976"/>
                    <a:pt x="2879" y="760"/>
                  </a:cubicBezTo>
                  <a:cubicBezTo>
                    <a:pt x="2781" y="544"/>
                    <a:pt x="2633" y="335"/>
                    <a:pt x="2423" y="183"/>
                  </a:cubicBezTo>
                  <a:cubicBezTo>
                    <a:pt x="2256" y="56"/>
                    <a:pt x="2042" y="1"/>
                    <a:pt x="1837"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flipH="1">
              <a:off x="8354397" y="2123307"/>
              <a:ext cx="263654" cy="177813"/>
            </a:xfrm>
            <a:custGeom>
              <a:rect b="b" l="l" r="r" t="t"/>
              <a:pathLst>
                <a:path extrusionOk="0" h="2349" w="3483">
                  <a:moveTo>
                    <a:pt x="2159" y="1"/>
                  </a:moveTo>
                  <a:cubicBezTo>
                    <a:pt x="1931" y="1"/>
                    <a:pt x="1713" y="65"/>
                    <a:pt x="1522" y="159"/>
                  </a:cubicBezTo>
                  <a:cubicBezTo>
                    <a:pt x="1310" y="263"/>
                    <a:pt x="1114" y="388"/>
                    <a:pt x="942" y="536"/>
                  </a:cubicBezTo>
                  <a:cubicBezTo>
                    <a:pt x="587" y="824"/>
                    <a:pt x="287" y="1161"/>
                    <a:pt x="17" y="1512"/>
                  </a:cubicBezTo>
                  <a:cubicBezTo>
                    <a:pt x="0" y="1532"/>
                    <a:pt x="0" y="1562"/>
                    <a:pt x="21" y="1583"/>
                  </a:cubicBezTo>
                  <a:cubicBezTo>
                    <a:pt x="32" y="1593"/>
                    <a:pt x="46" y="1599"/>
                    <a:pt x="61" y="1599"/>
                  </a:cubicBezTo>
                  <a:cubicBezTo>
                    <a:pt x="74" y="1599"/>
                    <a:pt x="86" y="1595"/>
                    <a:pt x="95" y="1586"/>
                  </a:cubicBezTo>
                  <a:cubicBezTo>
                    <a:pt x="422" y="1289"/>
                    <a:pt x="753" y="999"/>
                    <a:pt x="1104" y="752"/>
                  </a:cubicBezTo>
                  <a:cubicBezTo>
                    <a:pt x="1431" y="525"/>
                    <a:pt x="1803" y="319"/>
                    <a:pt x="2158" y="319"/>
                  </a:cubicBezTo>
                  <a:cubicBezTo>
                    <a:pt x="2177" y="319"/>
                    <a:pt x="2196" y="320"/>
                    <a:pt x="2214" y="321"/>
                  </a:cubicBezTo>
                  <a:cubicBezTo>
                    <a:pt x="2582" y="341"/>
                    <a:pt x="2855" y="682"/>
                    <a:pt x="3020" y="1059"/>
                  </a:cubicBezTo>
                  <a:cubicBezTo>
                    <a:pt x="3186" y="1447"/>
                    <a:pt x="3297" y="1872"/>
                    <a:pt x="3368" y="2305"/>
                  </a:cubicBezTo>
                  <a:lnTo>
                    <a:pt x="3368" y="2308"/>
                  </a:lnTo>
                  <a:cubicBezTo>
                    <a:pt x="3372" y="2328"/>
                    <a:pt x="3392" y="2345"/>
                    <a:pt x="3415" y="2349"/>
                  </a:cubicBezTo>
                  <a:cubicBezTo>
                    <a:pt x="3442" y="2349"/>
                    <a:pt x="3466" y="2328"/>
                    <a:pt x="3466" y="2302"/>
                  </a:cubicBezTo>
                  <a:cubicBezTo>
                    <a:pt x="3483" y="1849"/>
                    <a:pt x="3436" y="1397"/>
                    <a:pt x="3280" y="958"/>
                  </a:cubicBezTo>
                  <a:cubicBezTo>
                    <a:pt x="3202" y="739"/>
                    <a:pt x="3088" y="523"/>
                    <a:pt x="2919" y="338"/>
                  </a:cubicBezTo>
                  <a:cubicBezTo>
                    <a:pt x="2751" y="159"/>
                    <a:pt x="2501" y="14"/>
                    <a:pt x="2238" y="3"/>
                  </a:cubicBezTo>
                  <a:cubicBezTo>
                    <a:pt x="2212" y="2"/>
                    <a:pt x="2185" y="1"/>
                    <a:pt x="2159"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flipH="1">
              <a:off x="7782192" y="2019221"/>
              <a:ext cx="177586" cy="215511"/>
            </a:xfrm>
            <a:custGeom>
              <a:rect b="b" l="l" r="r" t="t"/>
              <a:pathLst>
                <a:path extrusionOk="0" h="2847" w="2346">
                  <a:moveTo>
                    <a:pt x="698" y="0"/>
                  </a:moveTo>
                  <a:cubicBezTo>
                    <a:pt x="464" y="0"/>
                    <a:pt x="234" y="118"/>
                    <a:pt x="102" y="326"/>
                  </a:cubicBezTo>
                  <a:cubicBezTo>
                    <a:pt x="24" y="447"/>
                    <a:pt x="0" y="609"/>
                    <a:pt x="78" y="727"/>
                  </a:cubicBezTo>
                  <a:cubicBezTo>
                    <a:pt x="122" y="794"/>
                    <a:pt x="192" y="842"/>
                    <a:pt x="260" y="886"/>
                  </a:cubicBezTo>
                  <a:cubicBezTo>
                    <a:pt x="820" y="1257"/>
                    <a:pt x="1299" y="1753"/>
                    <a:pt x="1647" y="2330"/>
                  </a:cubicBezTo>
                  <a:cubicBezTo>
                    <a:pt x="1762" y="2515"/>
                    <a:pt x="1873" y="2718"/>
                    <a:pt x="2066" y="2816"/>
                  </a:cubicBezTo>
                  <a:cubicBezTo>
                    <a:pt x="2102" y="2833"/>
                    <a:pt x="2141" y="2846"/>
                    <a:pt x="2181" y="2846"/>
                  </a:cubicBezTo>
                  <a:cubicBezTo>
                    <a:pt x="2197" y="2846"/>
                    <a:pt x="2212" y="2844"/>
                    <a:pt x="2228" y="2839"/>
                  </a:cubicBezTo>
                  <a:cubicBezTo>
                    <a:pt x="2332" y="2802"/>
                    <a:pt x="2346" y="2664"/>
                    <a:pt x="2335" y="2553"/>
                  </a:cubicBezTo>
                  <a:cubicBezTo>
                    <a:pt x="2268" y="1838"/>
                    <a:pt x="1917" y="1179"/>
                    <a:pt x="1512" y="586"/>
                  </a:cubicBezTo>
                  <a:cubicBezTo>
                    <a:pt x="1384" y="397"/>
                    <a:pt x="1242" y="211"/>
                    <a:pt x="1046" y="96"/>
                  </a:cubicBezTo>
                  <a:cubicBezTo>
                    <a:pt x="938" y="31"/>
                    <a:pt x="818" y="0"/>
                    <a:pt x="698"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flipH="1">
              <a:off x="8239714" y="1909004"/>
              <a:ext cx="261308" cy="94319"/>
            </a:xfrm>
            <a:custGeom>
              <a:rect b="b" l="l" r="r" t="t"/>
              <a:pathLst>
                <a:path extrusionOk="0" h="1246" w="3452">
                  <a:moveTo>
                    <a:pt x="2405" y="1"/>
                  </a:moveTo>
                  <a:cubicBezTo>
                    <a:pt x="2362" y="1"/>
                    <a:pt x="2318" y="2"/>
                    <a:pt x="2274" y="3"/>
                  </a:cubicBezTo>
                  <a:cubicBezTo>
                    <a:pt x="1555" y="27"/>
                    <a:pt x="817" y="135"/>
                    <a:pt x="199" y="503"/>
                  </a:cubicBezTo>
                  <a:cubicBezTo>
                    <a:pt x="105" y="560"/>
                    <a:pt x="0" y="658"/>
                    <a:pt x="34" y="763"/>
                  </a:cubicBezTo>
                  <a:cubicBezTo>
                    <a:pt x="51" y="816"/>
                    <a:pt x="98" y="853"/>
                    <a:pt x="149" y="877"/>
                  </a:cubicBezTo>
                  <a:cubicBezTo>
                    <a:pt x="252" y="932"/>
                    <a:pt x="367" y="947"/>
                    <a:pt x="484" y="947"/>
                  </a:cubicBezTo>
                  <a:cubicBezTo>
                    <a:pt x="584" y="947"/>
                    <a:pt x="687" y="936"/>
                    <a:pt x="786" y="928"/>
                  </a:cubicBezTo>
                  <a:cubicBezTo>
                    <a:pt x="921" y="916"/>
                    <a:pt x="1058" y="910"/>
                    <a:pt x="1194" y="910"/>
                  </a:cubicBezTo>
                  <a:cubicBezTo>
                    <a:pt x="1732" y="910"/>
                    <a:pt x="2270" y="1005"/>
                    <a:pt x="2774" y="1191"/>
                  </a:cubicBezTo>
                  <a:cubicBezTo>
                    <a:pt x="2844" y="1217"/>
                    <a:pt x="2918" y="1246"/>
                    <a:pt x="2995" y="1246"/>
                  </a:cubicBezTo>
                  <a:cubicBezTo>
                    <a:pt x="2999" y="1246"/>
                    <a:pt x="3003" y="1246"/>
                    <a:pt x="3006" y="1245"/>
                  </a:cubicBezTo>
                  <a:cubicBezTo>
                    <a:pt x="3148" y="1238"/>
                    <a:pt x="3266" y="1120"/>
                    <a:pt x="3317" y="989"/>
                  </a:cubicBezTo>
                  <a:cubicBezTo>
                    <a:pt x="3452" y="641"/>
                    <a:pt x="3287" y="236"/>
                    <a:pt x="2943" y="87"/>
                  </a:cubicBezTo>
                  <a:cubicBezTo>
                    <a:pt x="2776" y="17"/>
                    <a:pt x="2590" y="1"/>
                    <a:pt x="2405"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flipH="1">
              <a:off x="7203875" y="1220300"/>
              <a:ext cx="1736274" cy="940466"/>
            </a:xfrm>
            <a:custGeom>
              <a:rect b="b" l="l" r="r" t="t"/>
              <a:pathLst>
                <a:path extrusionOk="0" h="12424" w="22937">
                  <a:moveTo>
                    <a:pt x="6081" y="0"/>
                  </a:moveTo>
                  <a:cubicBezTo>
                    <a:pt x="5663" y="0"/>
                    <a:pt x="5245" y="20"/>
                    <a:pt x="4830" y="58"/>
                  </a:cubicBezTo>
                  <a:cubicBezTo>
                    <a:pt x="3982" y="135"/>
                    <a:pt x="3125" y="294"/>
                    <a:pt x="2380" y="702"/>
                  </a:cubicBezTo>
                  <a:cubicBezTo>
                    <a:pt x="1809" y="1016"/>
                    <a:pt x="1323" y="1465"/>
                    <a:pt x="902" y="1962"/>
                  </a:cubicBezTo>
                  <a:cubicBezTo>
                    <a:pt x="422" y="2521"/>
                    <a:pt x="0" y="3206"/>
                    <a:pt x="38" y="3942"/>
                  </a:cubicBezTo>
                  <a:cubicBezTo>
                    <a:pt x="92" y="5143"/>
                    <a:pt x="1330" y="5970"/>
                    <a:pt x="2517" y="6165"/>
                  </a:cubicBezTo>
                  <a:cubicBezTo>
                    <a:pt x="2938" y="6236"/>
                    <a:pt x="3364" y="6254"/>
                    <a:pt x="3791" y="6254"/>
                  </a:cubicBezTo>
                  <a:cubicBezTo>
                    <a:pt x="4210" y="6254"/>
                    <a:pt x="4630" y="6237"/>
                    <a:pt x="5050" y="6237"/>
                  </a:cubicBezTo>
                  <a:cubicBezTo>
                    <a:pt x="5406" y="6237"/>
                    <a:pt x="5762" y="6249"/>
                    <a:pt x="6115" y="6294"/>
                  </a:cubicBezTo>
                  <a:cubicBezTo>
                    <a:pt x="5406" y="6425"/>
                    <a:pt x="5210" y="7461"/>
                    <a:pt x="5646" y="8035"/>
                  </a:cubicBezTo>
                  <a:cubicBezTo>
                    <a:pt x="6081" y="8609"/>
                    <a:pt x="6857" y="8794"/>
                    <a:pt x="7576" y="8841"/>
                  </a:cubicBezTo>
                  <a:cubicBezTo>
                    <a:pt x="7767" y="8854"/>
                    <a:pt x="7959" y="8860"/>
                    <a:pt x="8150" y="8860"/>
                  </a:cubicBezTo>
                  <a:cubicBezTo>
                    <a:pt x="9506" y="8860"/>
                    <a:pt x="10854" y="8555"/>
                    <a:pt x="12182" y="8251"/>
                  </a:cubicBezTo>
                  <a:lnTo>
                    <a:pt x="12182" y="8251"/>
                  </a:lnTo>
                  <a:cubicBezTo>
                    <a:pt x="11810" y="8814"/>
                    <a:pt x="12215" y="9624"/>
                    <a:pt x="12823" y="9921"/>
                  </a:cubicBezTo>
                  <a:cubicBezTo>
                    <a:pt x="13163" y="10088"/>
                    <a:pt x="13538" y="10140"/>
                    <a:pt x="13921" y="10140"/>
                  </a:cubicBezTo>
                  <a:cubicBezTo>
                    <a:pt x="14218" y="10140"/>
                    <a:pt x="14521" y="10109"/>
                    <a:pt x="14814" y="10076"/>
                  </a:cubicBezTo>
                  <a:cubicBezTo>
                    <a:pt x="15610" y="9989"/>
                    <a:pt x="16406" y="9901"/>
                    <a:pt x="17200" y="9813"/>
                  </a:cubicBezTo>
                  <a:cubicBezTo>
                    <a:pt x="17263" y="9806"/>
                    <a:pt x="17328" y="9800"/>
                    <a:pt x="17391" y="9800"/>
                  </a:cubicBezTo>
                  <a:cubicBezTo>
                    <a:pt x="17485" y="9800"/>
                    <a:pt x="17576" y="9813"/>
                    <a:pt x="17658" y="9858"/>
                  </a:cubicBezTo>
                  <a:cubicBezTo>
                    <a:pt x="18016" y="10056"/>
                    <a:pt x="17837" y="10593"/>
                    <a:pt x="17797" y="11001"/>
                  </a:cubicBezTo>
                  <a:cubicBezTo>
                    <a:pt x="17733" y="11676"/>
                    <a:pt x="18286" y="12351"/>
                    <a:pt x="18961" y="12418"/>
                  </a:cubicBezTo>
                  <a:cubicBezTo>
                    <a:pt x="18997" y="12422"/>
                    <a:pt x="19033" y="12423"/>
                    <a:pt x="19068" y="12423"/>
                  </a:cubicBezTo>
                  <a:cubicBezTo>
                    <a:pt x="19706" y="12423"/>
                    <a:pt x="20317" y="11893"/>
                    <a:pt x="20379" y="11255"/>
                  </a:cubicBezTo>
                  <a:cubicBezTo>
                    <a:pt x="20530" y="11531"/>
                    <a:pt x="20850" y="11673"/>
                    <a:pt x="21168" y="11673"/>
                  </a:cubicBezTo>
                  <a:cubicBezTo>
                    <a:pt x="21281" y="11673"/>
                    <a:pt x="21393" y="11655"/>
                    <a:pt x="21499" y="11619"/>
                  </a:cubicBezTo>
                  <a:cubicBezTo>
                    <a:pt x="21903" y="11477"/>
                    <a:pt x="22204" y="11129"/>
                    <a:pt x="22396" y="10752"/>
                  </a:cubicBezTo>
                  <a:cubicBezTo>
                    <a:pt x="22936" y="9702"/>
                    <a:pt x="22751" y="8355"/>
                    <a:pt x="22035" y="7421"/>
                  </a:cubicBezTo>
                  <a:cubicBezTo>
                    <a:pt x="21293" y="6442"/>
                    <a:pt x="20412" y="6452"/>
                    <a:pt x="19423" y="5973"/>
                  </a:cubicBezTo>
                  <a:cubicBezTo>
                    <a:pt x="18671" y="5612"/>
                    <a:pt x="18752" y="4525"/>
                    <a:pt x="17935" y="4030"/>
                  </a:cubicBezTo>
                  <a:cubicBezTo>
                    <a:pt x="17691" y="3880"/>
                    <a:pt x="17399" y="3804"/>
                    <a:pt x="17110" y="3804"/>
                  </a:cubicBezTo>
                  <a:cubicBezTo>
                    <a:pt x="16681" y="3804"/>
                    <a:pt x="16260" y="3973"/>
                    <a:pt x="16018" y="4326"/>
                  </a:cubicBezTo>
                  <a:cubicBezTo>
                    <a:pt x="13558" y="1529"/>
                    <a:pt x="9811"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flipH="1">
              <a:off x="7253457" y="1289943"/>
              <a:ext cx="1661106" cy="807087"/>
            </a:xfrm>
            <a:custGeom>
              <a:rect b="b" l="l" r="r" t="t"/>
              <a:pathLst>
                <a:path extrusionOk="0" h="10662" w="21944">
                  <a:moveTo>
                    <a:pt x="5438" y="1"/>
                  </a:moveTo>
                  <a:cubicBezTo>
                    <a:pt x="4942" y="1"/>
                    <a:pt x="4458" y="48"/>
                    <a:pt x="3992" y="151"/>
                  </a:cubicBezTo>
                  <a:cubicBezTo>
                    <a:pt x="2227" y="539"/>
                    <a:pt x="891" y="1679"/>
                    <a:pt x="13" y="3542"/>
                  </a:cubicBezTo>
                  <a:cubicBezTo>
                    <a:pt x="0" y="3568"/>
                    <a:pt x="13" y="3605"/>
                    <a:pt x="41" y="3619"/>
                  </a:cubicBezTo>
                  <a:cubicBezTo>
                    <a:pt x="49" y="3623"/>
                    <a:pt x="59" y="3625"/>
                    <a:pt x="68" y="3625"/>
                  </a:cubicBezTo>
                  <a:cubicBezTo>
                    <a:pt x="90" y="3625"/>
                    <a:pt x="112" y="3614"/>
                    <a:pt x="122" y="3593"/>
                  </a:cubicBezTo>
                  <a:cubicBezTo>
                    <a:pt x="982" y="1766"/>
                    <a:pt x="2291" y="646"/>
                    <a:pt x="4015" y="268"/>
                  </a:cubicBezTo>
                  <a:cubicBezTo>
                    <a:pt x="4474" y="167"/>
                    <a:pt x="4951" y="121"/>
                    <a:pt x="5440" y="121"/>
                  </a:cubicBezTo>
                  <a:cubicBezTo>
                    <a:pt x="10862" y="121"/>
                    <a:pt x="17739" y="5821"/>
                    <a:pt x="17817" y="5884"/>
                  </a:cubicBezTo>
                  <a:cubicBezTo>
                    <a:pt x="17826" y="5893"/>
                    <a:pt x="17840" y="5897"/>
                    <a:pt x="17854" y="5897"/>
                  </a:cubicBezTo>
                  <a:cubicBezTo>
                    <a:pt x="19163" y="5897"/>
                    <a:pt x="20131" y="6281"/>
                    <a:pt x="20729" y="7038"/>
                  </a:cubicBezTo>
                  <a:cubicBezTo>
                    <a:pt x="21812" y="8407"/>
                    <a:pt x="21316" y="10564"/>
                    <a:pt x="21309" y="10587"/>
                  </a:cubicBezTo>
                  <a:cubicBezTo>
                    <a:pt x="21302" y="10618"/>
                    <a:pt x="21323" y="10651"/>
                    <a:pt x="21357" y="10658"/>
                  </a:cubicBezTo>
                  <a:cubicBezTo>
                    <a:pt x="21360" y="10662"/>
                    <a:pt x="21363" y="10662"/>
                    <a:pt x="21369" y="10662"/>
                  </a:cubicBezTo>
                  <a:cubicBezTo>
                    <a:pt x="21397" y="10662"/>
                    <a:pt x="21421" y="10641"/>
                    <a:pt x="21427" y="10614"/>
                  </a:cubicBezTo>
                  <a:cubicBezTo>
                    <a:pt x="21433" y="10590"/>
                    <a:pt x="21944" y="8380"/>
                    <a:pt x="20823" y="6963"/>
                  </a:cubicBezTo>
                  <a:cubicBezTo>
                    <a:pt x="20206" y="6180"/>
                    <a:pt x="19214" y="5782"/>
                    <a:pt x="17877" y="5775"/>
                  </a:cubicBezTo>
                  <a:cubicBezTo>
                    <a:pt x="17488" y="5457"/>
                    <a:pt x="10777" y="1"/>
                    <a:pt x="54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flipH="1">
              <a:off x="7557911" y="1402582"/>
              <a:ext cx="1285192" cy="418077"/>
            </a:xfrm>
            <a:custGeom>
              <a:rect b="b" l="l" r="r" t="t"/>
              <a:pathLst>
                <a:path extrusionOk="0" h="5523" w="16978">
                  <a:moveTo>
                    <a:pt x="4963" y="1"/>
                  </a:moveTo>
                  <a:cubicBezTo>
                    <a:pt x="4295" y="1"/>
                    <a:pt x="3655" y="72"/>
                    <a:pt x="3062" y="235"/>
                  </a:cubicBezTo>
                  <a:cubicBezTo>
                    <a:pt x="1685" y="610"/>
                    <a:pt x="659" y="1440"/>
                    <a:pt x="14" y="2701"/>
                  </a:cubicBezTo>
                  <a:cubicBezTo>
                    <a:pt x="0" y="2728"/>
                    <a:pt x="11" y="2765"/>
                    <a:pt x="41" y="2782"/>
                  </a:cubicBezTo>
                  <a:cubicBezTo>
                    <a:pt x="50" y="2786"/>
                    <a:pt x="59" y="2788"/>
                    <a:pt x="69" y="2788"/>
                  </a:cubicBezTo>
                  <a:cubicBezTo>
                    <a:pt x="91" y="2788"/>
                    <a:pt x="113" y="2777"/>
                    <a:pt x="122" y="2756"/>
                  </a:cubicBezTo>
                  <a:cubicBezTo>
                    <a:pt x="750" y="1527"/>
                    <a:pt x="1749" y="717"/>
                    <a:pt x="3092" y="350"/>
                  </a:cubicBezTo>
                  <a:cubicBezTo>
                    <a:pt x="3677" y="190"/>
                    <a:pt x="4309" y="119"/>
                    <a:pt x="4967" y="119"/>
                  </a:cubicBezTo>
                  <a:cubicBezTo>
                    <a:pt x="8241" y="119"/>
                    <a:pt x="12195" y="1868"/>
                    <a:pt x="14622" y="3130"/>
                  </a:cubicBezTo>
                  <a:cubicBezTo>
                    <a:pt x="13433" y="2682"/>
                    <a:pt x="12346" y="2510"/>
                    <a:pt x="11378" y="2510"/>
                  </a:cubicBezTo>
                  <a:cubicBezTo>
                    <a:pt x="10151" y="2510"/>
                    <a:pt x="9114" y="2787"/>
                    <a:pt x="8301" y="3130"/>
                  </a:cubicBezTo>
                  <a:cubicBezTo>
                    <a:pt x="6294" y="3977"/>
                    <a:pt x="5163" y="5411"/>
                    <a:pt x="5153" y="5428"/>
                  </a:cubicBezTo>
                  <a:cubicBezTo>
                    <a:pt x="5133" y="5452"/>
                    <a:pt x="5136" y="5492"/>
                    <a:pt x="5163" y="5512"/>
                  </a:cubicBezTo>
                  <a:cubicBezTo>
                    <a:pt x="5174" y="5519"/>
                    <a:pt x="5187" y="5522"/>
                    <a:pt x="5200" y="5522"/>
                  </a:cubicBezTo>
                  <a:cubicBezTo>
                    <a:pt x="5217" y="5522"/>
                    <a:pt x="5238" y="5516"/>
                    <a:pt x="5248" y="5502"/>
                  </a:cubicBezTo>
                  <a:cubicBezTo>
                    <a:pt x="5261" y="5486"/>
                    <a:pt x="6368" y="4078"/>
                    <a:pt x="8349" y="3242"/>
                  </a:cubicBezTo>
                  <a:cubicBezTo>
                    <a:pt x="9149" y="2903"/>
                    <a:pt x="10168" y="2630"/>
                    <a:pt x="11375" y="2630"/>
                  </a:cubicBezTo>
                  <a:cubicBezTo>
                    <a:pt x="12802" y="2630"/>
                    <a:pt x="14491" y="3010"/>
                    <a:pt x="16393" y="4109"/>
                  </a:cubicBezTo>
                  <a:cubicBezTo>
                    <a:pt x="16670" y="4271"/>
                    <a:pt x="16839" y="4375"/>
                    <a:pt x="16873" y="4396"/>
                  </a:cubicBezTo>
                  <a:cubicBezTo>
                    <a:pt x="16873" y="4399"/>
                    <a:pt x="16876" y="4399"/>
                    <a:pt x="16879" y="4399"/>
                  </a:cubicBezTo>
                  <a:cubicBezTo>
                    <a:pt x="16889" y="4406"/>
                    <a:pt x="16900" y="4409"/>
                    <a:pt x="16911" y="4409"/>
                  </a:cubicBezTo>
                  <a:cubicBezTo>
                    <a:pt x="16930" y="4409"/>
                    <a:pt x="16949" y="4399"/>
                    <a:pt x="16960" y="4382"/>
                  </a:cubicBezTo>
                  <a:cubicBezTo>
                    <a:pt x="16977" y="4355"/>
                    <a:pt x="16971" y="4318"/>
                    <a:pt x="16943" y="4298"/>
                  </a:cubicBezTo>
                  <a:cubicBezTo>
                    <a:pt x="16940" y="4298"/>
                    <a:pt x="16940" y="4298"/>
                    <a:pt x="16937" y="4294"/>
                  </a:cubicBezTo>
                  <a:cubicBezTo>
                    <a:pt x="16771" y="4190"/>
                    <a:pt x="16610" y="4092"/>
                    <a:pt x="16448" y="4000"/>
                  </a:cubicBezTo>
                  <a:cubicBezTo>
                    <a:pt x="14787" y="3024"/>
                    <a:pt x="9293" y="1"/>
                    <a:pt x="49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flipH="1">
              <a:off x="7395680" y="1710372"/>
              <a:ext cx="525795" cy="386663"/>
            </a:xfrm>
            <a:custGeom>
              <a:rect b="b" l="l" r="r" t="t"/>
              <a:pathLst>
                <a:path extrusionOk="0" h="5108" w="6946">
                  <a:moveTo>
                    <a:pt x="3344" y="1"/>
                  </a:moveTo>
                  <a:cubicBezTo>
                    <a:pt x="2733" y="1"/>
                    <a:pt x="2183" y="146"/>
                    <a:pt x="1701" y="437"/>
                  </a:cubicBezTo>
                  <a:cubicBezTo>
                    <a:pt x="362" y="1241"/>
                    <a:pt x="10" y="2904"/>
                    <a:pt x="7" y="2921"/>
                  </a:cubicBezTo>
                  <a:cubicBezTo>
                    <a:pt x="1" y="2954"/>
                    <a:pt x="21" y="2985"/>
                    <a:pt x="54" y="2992"/>
                  </a:cubicBezTo>
                  <a:cubicBezTo>
                    <a:pt x="58" y="2993"/>
                    <a:pt x="63" y="2993"/>
                    <a:pt x="67" y="2993"/>
                  </a:cubicBezTo>
                  <a:cubicBezTo>
                    <a:pt x="94" y="2993"/>
                    <a:pt x="120" y="2974"/>
                    <a:pt x="125" y="2945"/>
                  </a:cubicBezTo>
                  <a:cubicBezTo>
                    <a:pt x="129" y="2928"/>
                    <a:pt x="470" y="1314"/>
                    <a:pt x="1762" y="539"/>
                  </a:cubicBezTo>
                  <a:cubicBezTo>
                    <a:pt x="2226" y="260"/>
                    <a:pt x="2754" y="122"/>
                    <a:pt x="3343" y="122"/>
                  </a:cubicBezTo>
                  <a:cubicBezTo>
                    <a:pt x="3770" y="122"/>
                    <a:pt x="4229" y="195"/>
                    <a:pt x="4718" y="339"/>
                  </a:cubicBezTo>
                  <a:cubicBezTo>
                    <a:pt x="5528" y="582"/>
                    <a:pt x="6054" y="1018"/>
                    <a:pt x="6283" y="1632"/>
                  </a:cubicBezTo>
                  <a:cubicBezTo>
                    <a:pt x="6810" y="3052"/>
                    <a:pt x="5589" y="4993"/>
                    <a:pt x="5575" y="5013"/>
                  </a:cubicBezTo>
                  <a:cubicBezTo>
                    <a:pt x="5558" y="5044"/>
                    <a:pt x="5565" y="5080"/>
                    <a:pt x="5595" y="5097"/>
                  </a:cubicBezTo>
                  <a:cubicBezTo>
                    <a:pt x="5601" y="5104"/>
                    <a:pt x="5615" y="5108"/>
                    <a:pt x="5626" y="5108"/>
                  </a:cubicBezTo>
                  <a:cubicBezTo>
                    <a:pt x="5646" y="5108"/>
                    <a:pt x="5666" y="5097"/>
                    <a:pt x="5676" y="5077"/>
                  </a:cubicBezTo>
                  <a:cubicBezTo>
                    <a:pt x="5730" y="4996"/>
                    <a:pt x="6945" y="3066"/>
                    <a:pt x="6395" y="1591"/>
                  </a:cubicBezTo>
                  <a:cubicBezTo>
                    <a:pt x="6152" y="937"/>
                    <a:pt x="5601" y="478"/>
                    <a:pt x="4751" y="225"/>
                  </a:cubicBezTo>
                  <a:cubicBezTo>
                    <a:pt x="4252" y="76"/>
                    <a:pt x="3782" y="1"/>
                    <a:pt x="3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flipH="1">
              <a:off x="7537988" y="1568664"/>
              <a:ext cx="71837" cy="167670"/>
            </a:xfrm>
            <a:custGeom>
              <a:rect b="b" l="l" r="r" t="t"/>
              <a:pathLst>
                <a:path extrusionOk="0" h="2215" w="949">
                  <a:moveTo>
                    <a:pt x="68" y="1"/>
                  </a:moveTo>
                  <a:cubicBezTo>
                    <a:pt x="52" y="1"/>
                    <a:pt x="37" y="7"/>
                    <a:pt x="27" y="18"/>
                  </a:cubicBezTo>
                  <a:cubicBezTo>
                    <a:pt x="3" y="42"/>
                    <a:pt x="0" y="82"/>
                    <a:pt x="24" y="106"/>
                  </a:cubicBezTo>
                  <a:cubicBezTo>
                    <a:pt x="816" y="903"/>
                    <a:pt x="560" y="2130"/>
                    <a:pt x="560" y="2144"/>
                  </a:cubicBezTo>
                  <a:cubicBezTo>
                    <a:pt x="553" y="2174"/>
                    <a:pt x="573" y="2208"/>
                    <a:pt x="604" y="2215"/>
                  </a:cubicBezTo>
                  <a:lnTo>
                    <a:pt x="618" y="2215"/>
                  </a:lnTo>
                  <a:cubicBezTo>
                    <a:pt x="645" y="2215"/>
                    <a:pt x="671" y="2194"/>
                    <a:pt x="679" y="2168"/>
                  </a:cubicBezTo>
                  <a:cubicBezTo>
                    <a:pt x="688" y="2117"/>
                    <a:pt x="948" y="865"/>
                    <a:pt x="112" y="18"/>
                  </a:cubicBezTo>
                  <a:cubicBezTo>
                    <a:pt x="100" y="7"/>
                    <a:pt x="83" y="1"/>
                    <a:pt x="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flipH="1">
              <a:off x="8263717" y="3292393"/>
              <a:ext cx="773250" cy="579162"/>
            </a:xfrm>
            <a:custGeom>
              <a:rect b="b" l="l" r="r" t="t"/>
              <a:pathLst>
                <a:path extrusionOk="0" h="7651" w="10215">
                  <a:moveTo>
                    <a:pt x="2171" y="1"/>
                  </a:moveTo>
                  <a:cubicBezTo>
                    <a:pt x="2131" y="1"/>
                    <a:pt x="2093" y="22"/>
                    <a:pt x="2076" y="61"/>
                  </a:cubicBezTo>
                  <a:cubicBezTo>
                    <a:pt x="2055" y="108"/>
                    <a:pt x="1" y="4745"/>
                    <a:pt x="3928" y="7046"/>
                  </a:cubicBezTo>
                  <a:cubicBezTo>
                    <a:pt x="4610" y="7448"/>
                    <a:pt x="5288" y="7650"/>
                    <a:pt x="5947" y="7650"/>
                  </a:cubicBezTo>
                  <a:cubicBezTo>
                    <a:pt x="6287" y="7650"/>
                    <a:pt x="6621" y="7596"/>
                    <a:pt x="6952" y="7489"/>
                  </a:cubicBezTo>
                  <a:cubicBezTo>
                    <a:pt x="9024" y="6813"/>
                    <a:pt x="10144" y="4293"/>
                    <a:pt x="10191" y="4184"/>
                  </a:cubicBezTo>
                  <a:cubicBezTo>
                    <a:pt x="10214" y="4131"/>
                    <a:pt x="10191" y="4070"/>
                    <a:pt x="10138" y="4047"/>
                  </a:cubicBezTo>
                  <a:cubicBezTo>
                    <a:pt x="10123" y="4040"/>
                    <a:pt x="10108" y="4037"/>
                    <a:pt x="10093" y="4037"/>
                  </a:cubicBezTo>
                  <a:cubicBezTo>
                    <a:pt x="10052" y="4037"/>
                    <a:pt x="10013" y="4061"/>
                    <a:pt x="9996" y="4100"/>
                  </a:cubicBezTo>
                  <a:cubicBezTo>
                    <a:pt x="9985" y="4128"/>
                    <a:pt x="8865" y="6645"/>
                    <a:pt x="6884" y="7286"/>
                  </a:cubicBezTo>
                  <a:cubicBezTo>
                    <a:pt x="6577" y="7386"/>
                    <a:pt x="6264" y="7437"/>
                    <a:pt x="5946" y="7437"/>
                  </a:cubicBezTo>
                  <a:cubicBezTo>
                    <a:pt x="5325" y="7437"/>
                    <a:pt x="4686" y="7245"/>
                    <a:pt x="4036" y="6864"/>
                  </a:cubicBezTo>
                  <a:cubicBezTo>
                    <a:pt x="274" y="4657"/>
                    <a:pt x="2187" y="334"/>
                    <a:pt x="2268" y="149"/>
                  </a:cubicBezTo>
                  <a:cubicBezTo>
                    <a:pt x="2292" y="99"/>
                    <a:pt x="2268" y="34"/>
                    <a:pt x="2217" y="10"/>
                  </a:cubicBezTo>
                  <a:cubicBezTo>
                    <a:pt x="2202" y="4"/>
                    <a:pt x="2187" y="1"/>
                    <a:pt x="2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flipH="1">
              <a:off x="8774824" y="3317676"/>
              <a:ext cx="88490" cy="33080"/>
            </a:xfrm>
            <a:custGeom>
              <a:rect b="b" l="l" r="r" t="t"/>
              <a:pathLst>
                <a:path extrusionOk="0" h="437" w="1169">
                  <a:moveTo>
                    <a:pt x="123" y="0"/>
                  </a:moveTo>
                  <a:cubicBezTo>
                    <a:pt x="84" y="0"/>
                    <a:pt x="47" y="23"/>
                    <a:pt x="29" y="58"/>
                  </a:cubicBezTo>
                  <a:cubicBezTo>
                    <a:pt x="1" y="112"/>
                    <a:pt x="21" y="176"/>
                    <a:pt x="75" y="203"/>
                  </a:cubicBezTo>
                  <a:cubicBezTo>
                    <a:pt x="369" y="355"/>
                    <a:pt x="697" y="436"/>
                    <a:pt x="1027" y="436"/>
                  </a:cubicBezTo>
                  <a:lnTo>
                    <a:pt x="1064" y="436"/>
                  </a:lnTo>
                  <a:cubicBezTo>
                    <a:pt x="1122" y="433"/>
                    <a:pt x="1169" y="385"/>
                    <a:pt x="1169" y="324"/>
                  </a:cubicBezTo>
                  <a:cubicBezTo>
                    <a:pt x="1169" y="267"/>
                    <a:pt x="1115" y="223"/>
                    <a:pt x="1061" y="223"/>
                  </a:cubicBezTo>
                  <a:cubicBezTo>
                    <a:pt x="1054" y="223"/>
                    <a:pt x="1047" y="223"/>
                    <a:pt x="1041" y="223"/>
                  </a:cubicBezTo>
                  <a:cubicBezTo>
                    <a:pt x="737" y="223"/>
                    <a:pt x="440" y="153"/>
                    <a:pt x="173" y="14"/>
                  </a:cubicBezTo>
                  <a:cubicBezTo>
                    <a:pt x="157" y="5"/>
                    <a:pt x="140" y="0"/>
                    <a:pt x="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flipH="1">
              <a:off x="8796020" y="3358024"/>
              <a:ext cx="84100" cy="31717"/>
            </a:xfrm>
            <a:custGeom>
              <a:rect b="b" l="l" r="r" t="t"/>
              <a:pathLst>
                <a:path extrusionOk="0" h="419" w="1111">
                  <a:moveTo>
                    <a:pt x="1000" y="1"/>
                  </a:moveTo>
                  <a:cubicBezTo>
                    <a:pt x="997" y="1"/>
                    <a:pt x="995" y="1"/>
                    <a:pt x="992" y="1"/>
                  </a:cubicBezTo>
                  <a:cubicBezTo>
                    <a:pt x="679" y="24"/>
                    <a:pt x="372" y="95"/>
                    <a:pt x="81" y="213"/>
                  </a:cubicBezTo>
                  <a:cubicBezTo>
                    <a:pt x="24" y="233"/>
                    <a:pt x="0" y="297"/>
                    <a:pt x="21" y="352"/>
                  </a:cubicBezTo>
                  <a:cubicBezTo>
                    <a:pt x="38" y="392"/>
                    <a:pt x="78" y="419"/>
                    <a:pt x="119" y="419"/>
                  </a:cubicBezTo>
                  <a:cubicBezTo>
                    <a:pt x="132" y="419"/>
                    <a:pt x="145" y="416"/>
                    <a:pt x="159" y="409"/>
                  </a:cubicBezTo>
                  <a:cubicBezTo>
                    <a:pt x="429" y="301"/>
                    <a:pt x="716" y="233"/>
                    <a:pt x="1006" y="213"/>
                  </a:cubicBezTo>
                  <a:cubicBezTo>
                    <a:pt x="1067" y="207"/>
                    <a:pt x="1111" y="156"/>
                    <a:pt x="1107" y="98"/>
                  </a:cubicBezTo>
                  <a:cubicBezTo>
                    <a:pt x="1101" y="44"/>
                    <a:pt x="1054" y="1"/>
                    <a:pt x="10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flipH="1">
              <a:off x="8816685" y="3525923"/>
              <a:ext cx="63435" cy="36032"/>
            </a:xfrm>
            <a:custGeom>
              <a:rect b="b" l="l" r="r" t="t"/>
              <a:pathLst>
                <a:path extrusionOk="0" h="476" w="838">
                  <a:moveTo>
                    <a:pt x="716" y="1"/>
                  </a:moveTo>
                  <a:cubicBezTo>
                    <a:pt x="701" y="1"/>
                    <a:pt x="686" y="4"/>
                    <a:pt x="672" y="10"/>
                  </a:cubicBezTo>
                  <a:lnTo>
                    <a:pt x="78" y="273"/>
                  </a:lnTo>
                  <a:cubicBezTo>
                    <a:pt x="24" y="297"/>
                    <a:pt x="0" y="361"/>
                    <a:pt x="24" y="415"/>
                  </a:cubicBezTo>
                  <a:cubicBezTo>
                    <a:pt x="41" y="451"/>
                    <a:pt x="81" y="476"/>
                    <a:pt x="122" y="476"/>
                  </a:cubicBezTo>
                  <a:cubicBezTo>
                    <a:pt x="136" y="476"/>
                    <a:pt x="153" y="472"/>
                    <a:pt x="165" y="468"/>
                  </a:cubicBezTo>
                  <a:lnTo>
                    <a:pt x="760" y="205"/>
                  </a:lnTo>
                  <a:cubicBezTo>
                    <a:pt x="810" y="182"/>
                    <a:pt x="838" y="118"/>
                    <a:pt x="813" y="64"/>
                  </a:cubicBezTo>
                  <a:cubicBezTo>
                    <a:pt x="796" y="24"/>
                    <a:pt x="757" y="1"/>
                    <a:pt x="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flipH="1">
              <a:off x="8827434" y="3560517"/>
              <a:ext cx="46327" cy="42012"/>
            </a:xfrm>
            <a:custGeom>
              <a:rect b="b" l="l" r="r" t="t"/>
              <a:pathLst>
                <a:path extrusionOk="0" h="555" w="612">
                  <a:moveTo>
                    <a:pt x="491" y="0"/>
                  </a:moveTo>
                  <a:cubicBezTo>
                    <a:pt x="476" y="0"/>
                    <a:pt x="460" y="4"/>
                    <a:pt x="446" y="11"/>
                  </a:cubicBezTo>
                  <a:cubicBezTo>
                    <a:pt x="271" y="92"/>
                    <a:pt x="122" y="228"/>
                    <a:pt x="28" y="396"/>
                  </a:cubicBezTo>
                  <a:cubicBezTo>
                    <a:pt x="0" y="447"/>
                    <a:pt x="18" y="511"/>
                    <a:pt x="69" y="541"/>
                  </a:cubicBezTo>
                  <a:cubicBezTo>
                    <a:pt x="86" y="548"/>
                    <a:pt x="102" y="555"/>
                    <a:pt x="122" y="555"/>
                  </a:cubicBezTo>
                  <a:cubicBezTo>
                    <a:pt x="159" y="555"/>
                    <a:pt x="193" y="535"/>
                    <a:pt x="213" y="501"/>
                  </a:cubicBezTo>
                  <a:cubicBezTo>
                    <a:pt x="288" y="373"/>
                    <a:pt x="399" y="265"/>
                    <a:pt x="534" y="204"/>
                  </a:cubicBezTo>
                  <a:cubicBezTo>
                    <a:pt x="588" y="177"/>
                    <a:pt x="612" y="116"/>
                    <a:pt x="584" y="62"/>
                  </a:cubicBezTo>
                  <a:cubicBezTo>
                    <a:pt x="568" y="23"/>
                    <a:pt x="530" y="0"/>
                    <a:pt x="4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flipH="1">
              <a:off x="8750298" y="3693670"/>
              <a:ext cx="63359" cy="48598"/>
            </a:xfrm>
            <a:custGeom>
              <a:rect b="b" l="l" r="r" t="t"/>
              <a:pathLst>
                <a:path extrusionOk="0" h="642" w="837">
                  <a:moveTo>
                    <a:pt x="717" y="1"/>
                  </a:moveTo>
                  <a:cubicBezTo>
                    <a:pt x="695" y="1"/>
                    <a:pt x="673" y="8"/>
                    <a:pt x="654" y="21"/>
                  </a:cubicBezTo>
                  <a:lnTo>
                    <a:pt x="61" y="450"/>
                  </a:lnTo>
                  <a:cubicBezTo>
                    <a:pt x="13" y="483"/>
                    <a:pt x="0" y="548"/>
                    <a:pt x="33" y="595"/>
                  </a:cubicBezTo>
                  <a:cubicBezTo>
                    <a:pt x="57" y="625"/>
                    <a:pt x="88" y="642"/>
                    <a:pt x="122" y="642"/>
                  </a:cubicBezTo>
                  <a:cubicBezTo>
                    <a:pt x="142" y="642"/>
                    <a:pt x="165" y="635"/>
                    <a:pt x="182" y="621"/>
                  </a:cubicBezTo>
                  <a:lnTo>
                    <a:pt x="779" y="193"/>
                  </a:lnTo>
                  <a:cubicBezTo>
                    <a:pt x="826" y="159"/>
                    <a:pt x="837" y="92"/>
                    <a:pt x="803" y="45"/>
                  </a:cubicBezTo>
                  <a:cubicBezTo>
                    <a:pt x="783" y="16"/>
                    <a:pt x="750" y="1"/>
                    <a:pt x="7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flipH="1">
              <a:off x="8721683" y="3722057"/>
              <a:ext cx="40422" cy="56773"/>
            </a:xfrm>
            <a:custGeom>
              <a:rect b="b" l="l" r="r" t="t"/>
              <a:pathLst>
                <a:path extrusionOk="0" h="750" w="534">
                  <a:moveTo>
                    <a:pt x="414" y="0"/>
                  </a:moveTo>
                  <a:cubicBezTo>
                    <a:pt x="381" y="0"/>
                    <a:pt x="348" y="15"/>
                    <a:pt x="327" y="44"/>
                  </a:cubicBezTo>
                  <a:cubicBezTo>
                    <a:pt x="203" y="220"/>
                    <a:pt x="98" y="405"/>
                    <a:pt x="20" y="604"/>
                  </a:cubicBezTo>
                  <a:cubicBezTo>
                    <a:pt x="0" y="658"/>
                    <a:pt x="28" y="719"/>
                    <a:pt x="81" y="743"/>
                  </a:cubicBezTo>
                  <a:cubicBezTo>
                    <a:pt x="95" y="746"/>
                    <a:pt x="109" y="749"/>
                    <a:pt x="122" y="749"/>
                  </a:cubicBezTo>
                  <a:cubicBezTo>
                    <a:pt x="162" y="749"/>
                    <a:pt x="203" y="722"/>
                    <a:pt x="220" y="682"/>
                  </a:cubicBezTo>
                  <a:cubicBezTo>
                    <a:pt x="291" y="500"/>
                    <a:pt x="385" y="327"/>
                    <a:pt x="500" y="173"/>
                  </a:cubicBezTo>
                  <a:cubicBezTo>
                    <a:pt x="534" y="122"/>
                    <a:pt x="523" y="58"/>
                    <a:pt x="476" y="20"/>
                  </a:cubicBezTo>
                  <a:cubicBezTo>
                    <a:pt x="457" y="7"/>
                    <a:pt x="436" y="0"/>
                    <a:pt x="4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flipH="1">
              <a:off x="8591104" y="3766946"/>
              <a:ext cx="25889" cy="61391"/>
            </a:xfrm>
            <a:custGeom>
              <a:rect b="b" l="l" r="r" t="t"/>
              <a:pathLst>
                <a:path extrusionOk="0" h="811" w="342">
                  <a:moveTo>
                    <a:pt x="108" y="1"/>
                  </a:moveTo>
                  <a:cubicBezTo>
                    <a:pt x="106" y="1"/>
                    <a:pt x="103" y="1"/>
                    <a:pt x="101" y="1"/>
                  </a:cubicBezTo>
                  <a:cubicBezTo>
                    <a:pt x="44" y="5"/>
                    <a:pt x="0" y="58"/>
                    <a:pt x="3" y="116"/>
                  </a:cubicBezTo>
                  <a:cubicBezTo>
                    <a:pt x="20" y="325"/>
                    <a:pt x="61" y="534"/>
                    <a:pt x="122" y="734"/>
                  </a:cubicBezTo>
                  <a:cubicBezTo>
                    <a:pt x="135" y="781"/>
                    <a:pt x="176" y="811"/>
                    <a:pt x="223" y="811"/>
                  </a:cubicBezTo>
                  <a:cubicBezTo>
                    <a:pt x="233" y="811"/>
                    <a:pt x="243" y="807"/>
                    <a:pt x="253" y="804"/>
                  </a:cubicBezTo>
                  <a:cubicBezTo>
                    <a:pt x="310" y="787"/>
                    <a:pt x="341" y="730"/>
                    <a:pt x="324" y="673"/>
                  </a:cubicBezTo>
                  <a:cubicBezTo>
                    <a:pt x="267" y="487"/>
                    <a:pt x="229" y="295"/>
                    <a:pt x="216" y="99"/>
                  </a:cubicBezTo>
                  <a:cubicBezTo>
                    <a:pt x="212" y="43"/>
                    <a:pt x="166" y="1"/>
                    <a:pt x="1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flipH="1">
              <a:off x="8535692" y="3764903"/>
              <a:ext cx="29446" cy="53291"/>
            </a:xfrm>
            <a:custGeom>
              <a:rect b="b" l="l" r="r" t="t"/>
              <a:pathLst>
                <a:path extrusionOk="0" h="704" w="389">
                  <a:moveTo>
                    <a:pt x="105" y="1"/>
                  </a:moveTo>
                  <a:cubicBezTo>
                    <a:pt x="44" y="1"/>
                    <a:pt x="3" y="47"/>
                    <a:pt x="3" y="102"/>
                  </a:cubicBezTo>
                  <a:cubicBezTo>
                    <a:pt x="0" y="305"/>
                    <a:pt x="64" y="501"/>
                    <a:pt x="182" y="659"/>
                  </a:cubicBezTo>
                  <a:cubicBezTo>
                    <a:pt x="206" y="686"/>
                    <a:pt x="236" y="703"/>
                    <a:pt x="270" y="703"/>
                  </a:cubicBezTo>
                  <a:cubicBezTo>
                    <a:pt x="290" y="703"/>
                    <a:pt x="314" y="693"/>
                    <a:pt x="331" y="680"/>
                  </a:cubicBezTo>
                  <a:cubicBezTo>
                    <a:pt x="378" y="646"/>
                    <a:pt x="388" y="578"/>
                    <a:pt x="354" y="531"/>
                  </a:cubicBezTo>
                  <a:cubicBezTo>
                    <a:pt x="263" y="409"/>
                    <a:pt x="212" y="261"/>
                    <a:pt x="216" y="109"/>
                  </a:cubicBezTo>
                  <a:cubicBezTo>
                    <a:pt x="216" y="48"/>
                    <a:pt x="169" y="1"/>
                    <a:pt x="111" y="1"/>
                  </a:cubicBezTo>
                  <a:cubicBezTo>
                    <a:pt x="109" y="1"/>
                    <a:pt x="107" y="1"/>
                    <a:pt x="1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flipH="1">
              <a:off x="8390882" y="3708886"/>
              <a:ext cx="54956" cy="50793"/>
            </a:xfrm>
            <a:custGeom>
              <a:rect b="b" l="l" r="r" t="t"/>
              <a:pathLst>
                <a:path extrusionOk="0" h="671" w="726">
                  <a:moveTo>
                    <a:pt x="122" y="0"/>
                  </a:moveTo>
                  <a:cubicBezTo>
                    <a:pt x="106" y="0"/>
                    <a:pt x="89" y="4"/>
                    <a:pt x="74" y="12"/>
                  </a:cubicBezTo>
                  <a:cubicBezTo>
                    <a:pt x="20" y="39"/>
                    <a:pt x="0" y="104"/>
                    <a:pt x="30" y="157"/>
                  </a:cubicBezTo>
                  <a:cubicBezTo>
                    <a:pt x="145" y="373"/>
                    <a:pt x="334" y="552"/>
                    <a:pt x="557" y="660"/>
                  </a:cubicBezTo>
                  <a:cubicBezTo>
                    <a:pt x="574" y="666"/>
                    <a:pt x="587" y="671"/>
                    <a:pt x="604" y="671"/>
                  </a:cubicBezTo>
                  <a:cubicBezTo>
                    <a:pt x="641" y="671"/>
                    <a:pt x="681" y="646"/>
                    <a:pt x="698" y="610"/>
                  </a:cubicBezTo>
                  <a:cubicBezTo>
                    <a:pt x="725" y="556"/>
                    <a:pt x="702" y="495"/>
                    <a:pt x="648" y="468"/>
                  </a:cubicBezTo>
                  <a:cubicBezTo>
                    <a:pt x="466" y="380"/>
                    <a:pt x="314" y="235"/>
                    <a:pt x="216" y="56"/>
                  </a:cubicBezTo>
                  <a:cubicBezTo>
                    <a:pt x="197" y="21"/>
                    <a:pt x="160" y="0"/>
                    <a:pt x="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flipH="1">
              <a:off x="8354395" y="3652869"/>
              <a:ext cx="50642" cy="46478"/>
            </a:xfrm>
            <a:custGeom>
              <a:rect b="b" l="l" r="r" t="t"/>
              <a:pathLst>
                <a:path extrusionOk="0" h="614" w="669">
                  <a:moveTo>
                    <a:pt x="122" y="0"/>
                  </a:moveTo>
                  <a:cubicBezTo>
                    <a:pt x="107" y="0"/>
                    <a:pt x="93" y="3"/>
                    <a:pt x="78" y="9"/>
                  </a:cubicBezTo>
                  <a:cubicBezTo>
                    <a:pt x="24" y="37"/>
                    <a:pt x="1" y="98"/>
                    <a:pt x="28" y="151"/>
                  </a:cubicBezTo>
                  <a:cubicBezTo>
                    <a:pt x="119" y="361"/>
                    <a:pt x="298" y="526"/>
                    <a:pt x="510" y="607"/>
                  </a:cubicBezTo>
                  <a:cubicBezTo>
                    <a:pt x="524" y="610"/>
                    <a:pt x="534" y="614"/>
                    <a:pt x="547" y="614"/>
                  </a:cubicBezTo>
                  <a:cubicBezTo>
                    <a:pt x="591" y="614"/>
                    <a:pt x="631" y="587"/>
                    <a:pt x="648" y="543"/>
                  </a:cubicBezTo>
                  <a:cubicBezTo>
                    <a:pt x="669" y="489"/>
                    <a:pt x="642" y="428"/>
                    <a:pt x="584" y="408"/>
                  </a:cubicBezTo>
                  <a:cubicBezTo>
                    <a:pt x="426" y="347"/>
                    <a:pt x="291" y="219"/>
                    <a:pt x="220" y="64"/>
                  </a:cubicBezTo>
                  <a:cubicBezTo>
                    <a:pt x="203" y="24"/>
                    <a:pt x="163" y="0"/>
                    <a:pt x="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flipH="1">
              <a:off x="8269840" y="3525166"/>
              <a:ext cx="64948" cy="46251"/>
            </a:xfrm>
            <a:custGeom>
              <a:rect b="b" l="l" r="r" t="t"/>
              <a:pathLst>
                <a:path extrusionOk="0" h="611" w="858">
                  <a:moveTo>
                    <a:pt x="124" y="0"/>
                  </a:moveTo>
                  <a:cubicBezTo>
                    <a:pt x="89" y="0"/>
                    <a:pt x="54" y="17"/>
                    <a:pt x="35" y="47"/>
                  </a:cubicBezTo>
                  <a:cubicBezTo>
                    <a:pt x="1" y="97"/>
                    <a:pt x="14" y="162"/>
                    <a:pt x="65" y="195"/>
                  </a:cubicBezTo>
                  <a:lnTo>
                    <a:pt x="679" y="593"/>
                  </a:lnTo>
                  <a:cubicBezTo>
                    <a:pt x="695" y="607"/>
                    <a:pt x="716" y="610"/>
                    <a:pt x="736" y="610"/>
                  </a:cubicBezTo>
                  <a:cubicBezTo>
                    <a:pt x="770" y="610"/>
                    <a:pt x="804" y="593"/>
                    <a:pt x="824" y="563"/>
                  </a:cubicBezTo>
                  <a:cubicBezTo>
                    <a:pt x="857" y="512"/>
                    <a:pt x="845" y="448"/>
                    <a:pt x="793" y="414"/>
                  </a:cubicBezTo>
                  <a:lnTo>
                    <a:pt x="180" y="16"/>
                  </a:lnTo>
                  <a:cubicBezTo>
                    <a:pt x="163" y="5"/>
                    <a:pt x="143" y="0"/>
                    <a:pt x="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flipH="1">
              <a:off x="8295880" y="3560820"/>
              <a:ext cx="47841" cy="32777"/>
            </a:xfrm>
            <a:custGeom>
              <a:rect b="b" l="l" r="r" t="t"/>
              <a:pathLst>
                <a:path extrusionOk="0" h="433" w="632">
                  <a:moveTo>
                    <a:pt x="121" y="1"/>
                  </a:moveTo>
                  <a:cubicBezTo>
                    <a:pt x="115" y="1"/>
                    <a:pt x="110" y="1"/>
                    <a:pt x="105" y="1"/>
                  </a:cubicBezTo>
                  <a:cubicBezTo>
                    <a:pt x="48" y="1"/>
                    <a:pt x="0" y="48"/>
                    <a:pt x="0" y="105"/>
                  </a:cubicBezTo>
                  <a:cubicBezTo>
                    <a:pt x="0" y="166"/>
                    <a:pt x="48" y="213"/>
                    <a:pt x="109" y="213"/>
                  </a:cubicBezTo>
                  <a:cubicBezTo>
                    <a:pt x="112" y="213"/>
                    <a:pt x="115" y="213"/>
                    <a:pt x="117" y="213"/>
                  </a:cubicBezTo>
                  <a:cubicBezTo>
                    <a:pt x="239" y="213"/>
                    <a:pt x="357" y="280"/>
                    <a:pt x="419" y="382"/>
                  </a:cubicBezTo>
                  <a:cubicBezTo>
                    <a:pt x="439" y="416"/>
                    <a:pt x="477" y="433"/>
                    <a:pt x="510" y="433"/>
                  </a:cubicBezTo>
                  <a:cubicBezTo>
                    <a:pt x="530" y="433"/>
                    <a:pt x="550" y="429"/>
                    <a:pt x="567" y="416"/>
                  </a:cubicBezTo>
                  <a:cubicBezTo>
                    <a:pt x="615" y="386"/>
                    <a:pt x="631" y="322"/>
                    <a:pt x="601" y="271"/>
                  </a:cubicBezTo>
                  <a:cubicBezTo>
                    <a:pt x="500" y="110"/>
                    <a:pt x="306" y="1"/>
                    <a:pt x="1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flipH="1">
              <a:off x="7802031" y="2766439"/>
              <a:ext cx="860316" cy="249541"/>
            </a:xfrm>
            <a:custGeom>
              <a:rect b="b" l="l" r="r" t="t"/>
              <a:pathLst>
                <a:path extrusionOk="0" h="5476" w="18879">
                  <a:moveTo>
                    <a:pt x="18705" y="1"/>
                  </a:moveTo>
                  <a:cubicBezTo>
                    <a:pt x="18664" y="1"/>
                    <a:pt x="18623" y="17"/>
                    <a:pt x="18592" y="50"/>
                  </a:cubicBezTo>
                  <a:lnTo>
                    <a:pt x="18588" y="54"/>
                  </a:lnTo>
                  <a:cubicBezTo>
                    <a:pt x="17998" y="674"/>
                    <a:pt x="17425" y="1297"/>
                    <a:pt x="16758" y="1818"/>
                  </a:cubicBezTo>
                  <a:cubicBezTo>
                    <a:pt x="16124" y="2371"/>
                    <a:pt x="15417" y="2828"/>
                    <a:pt x="14694" y="3232"/>
                  </a:cubicBezTo>
                  <a:cubicBezTo>
                    <a:pt x="13223" y="4009"/>
                    <a:pt x="11605" y="4483"/>
                    <a:pt x="9949" y="4572"/>
                  </a:cubicBezTo>
                  <a:cubicBezTo>
                    <a:pt x="9661" y="4593"/>
                    <a:pt x="9373" y="4602"/>
                    <a:pt x="9084" y="4602"/>
                  </a:cubicBezTo>
                  <a:cubicBezTo>
                    <a:pt x="7711" y="4602"/>
                    <a:pt x="6334" y="4382"/>
                    <a:pt x="4990" y="4032"/>
                  </a:cubicBezTo>
                  <a:cubicBezTo>
                    <a:pt x="4172" y="3822"/>
                    <a:pt x="3372" y="3555"/>
                    <a:pt x="2585" y="3235"/>
                  </a:cubicBezTo>
                  <a:cubicBezTo>
                    <a:pt x="1795" y="2932"/>
                    <a:pt x="1021" y="2568"/>
                    <a:pt x="277" y="2168"/>
                  </a:cubicBezTo>
                  <a:lnTo>
                    <a:pt x="271" y="2165"/>
                  </a:lnTo>
                  <a:cubicBezTo>
                    <a:pt x="245" y="2151"/>
                    <a:pt x="218" y="2144"/>
                    <a:pt x="191" y="2144"/>
                  </a:cubicBezTo>
                  <a:cubicBezTo>
                    <a:pt x="138" y="2144"/>
                    <a:pt x="87" y="2169"/>
                    <a:pt x="54" y="2214"/>
                  </a:cubicBezTo>
                  <a:cubicBezTo>
                    <a:pt x="0" y="2288"/>
                    <a:pt x="17" y="2395"/>
                    <a:pt x="91" y="2448"/>
                  </a:cubicBezTo>
                  <a:cubicBezTo>
                    <a:pt x="1514" y="3478"/>
                    <a:pt x="3106" y="4226"/>
                    <a:pt x="4776" y="4763"/>
                  </a:cubicBezTo>
                  <a:cubicBezTo>
                    <a:pt x="6178" y="5213"/>
                    <a:pt x="7658" y="5476"/>
                    <a:pt x="9148" y="5476"/>
                  </a:cubicBezTo>
                  <a:cubicBezTo>
                    <a:pt x="9433" y="5476"/>
                    <a:pt x="9719" y="5466"/>
                    <a:pt x="10005" y="5446"/>
                  </a:cubicBezTo>
                  <a:cubicBezTo>
                    <a:pt x="11782" y="5336"/>
                    <a:pt x="13543" y="4799"/>
                    <a:pt x="15060" y="3872"/>
                  </a:cubicBezTo>
                  <a:cubicBezTo>
                    <a:pt x="16578" y="2945"/>
                    <a:pt x="17848" y="1677"/>
                    <a:pt x="18836" y="247"/>
                  </a:cubicBezTo>
                  <a:cubicBezTo>
                    <a:pt x="18879" y="184"/>
                    <a:pt x="18868" y="97"/>
                    <a:pt x="18812" y="44"/>
                  </a:cubicBezTo>
                  <a:cubicBezTo>
                    <a:pt x="18782" y="15"/>
                    <a:pt x="18743" y="1"/>
                    <a:pt x="18705"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 name="Google Shape;2616;p56"/>
          <p:cNvGrpSpPr/>
          <p:nvPr/>
        </p:nvGrpSpPr>
        <p:grpSpPr>
          <a:xfrm>
            <a:off x="6753284" y="3009705"/>
            <a:ext cx="2390712" cy="2330485"/>
            <a:chOff x="6022476" y="2297359"/>
            <a:chExt cx="3121442" cy="3042806"/>
          </a:xfrm>
        </p:grpSpPr>
        <p:sp>
          <p:nvSpPr>
            <p:cNvPr id="2617" name="Google Shape;2617;p56"/>
            <p:cNvSpPr/>
            <p:nvPr/>
          </p:nvSpPr>
          <p:spPr>
            <a:xfrm>
              <a:off x="6022476" y="2494861"/>
              <a:ext cx="2638513" cy="2845305"/>
            </a:xfrm>
            <a:custGeom>
              <a:rect b="b" l="l" r="r" t="t"/>
              <a:pathLst>
                <a:path extrusionOk="0" h="98021" w="90897">
                  <a:moveTo>
                    <a:pt x="51647" y="0"/>
                  </a:moveTo>
                  <a:cubicBezTo>
                    <a:pt x="46351" y="0"/>
                    <a:pt x="41085" y="715"/>
                    <a:pt x="36236" y="3068"/>
                  </a:cubicBezTo>
                  <a:cubicBezTo>
                    <a:pt x="30203" y="5999"/>
                    <a:pt x="28839" y="15376"/>
                    <a:pt x="27679" y="21222"/>
                  </a:cubicBezTo>
                  <a:cubicBezTo>
                    <a:pt x="26709" y="26104"/>
                    <a:pt x="25929" y="31060"/>
                    <a:pt x="24214" y="35748"/>
                  </a:cubicBezTo>
                  <a:cubicBezTo>
                    <a:pt x="21856" y="42201"/>
                    <a:pt x="17685" y="47977"/>
                    <a:pt x="12306" y="52249"/>
                  </a:cubicBezTo>
                  <a:cubicBezTo>
                    <a:pt x="10285" y="53850"/>
                    <a:pt x="8091" y="55254"/>
                    <a:pt x="6303" y="57111"/>
                  </a:cubicBezTo>
                  <a:cubicBezTo>
                    <a:pt x="2451" y="61109"/>
                    <a:pt x="881" y="66795"/>
                    <a:pt x="321" y="72321"/>
                  </a:cubicBezTo>
                  <a:cubicBezTo>
                    <a:pt x="81" y="74688"/>
                    <a:pt x="1" y="77113"/>
                    <a:pt x="570" y="79424"/>
                  </a:cubicBezTo>
                  <a:cubicBezTo>
                    <a:pt x="1705" y="84026"/>
                    <a:pt x="5269" y="87651"/>
                    <a:pt x="9148" y="90372"/>
                  </a:cubicBezTo>
                  <a:cubicBezTo>
                    <a:pt x="16250" y="95357"/>
                    <a:pt x="24927" y="98020"/>
                    <a:pt x="33597" y="98020"/>
                  </a:cubicBezTo>
                  <a:cubicBezTo>
                    <a:pt x="36139" y="98020"/>
                    <a:pt x="38681" y="97791"/>
                    <a:pt x="41182" y="97325"/>
                  </a:cubicBezTo>
                  <a:cubicBezTo>
                    <a:pt x="47194" y="96204"/>
                    <a:pt x="52880" y="93797"/>
                    <a:pt x="58506" y="91396"/>
                  </a:cubicBezTo>
                  <a:cubicBezTo>
                    <a:pt x="67182" y="87688"/>
                    <a:pt x="76200" y="83686"/>
                    <a:pt x="82139" y="76352"/>
                  </a:cubicBezTo>
                  <a:cubicBezTo>
                    <a:pt x="86435" y="71050"/>
                    <a:pt x="88759" y="64374"/>
                    <a:pt x="89826" y="57638"/>
                  </a:cubicBezTo>
                  <a:cubicBezTo>
                    <a:pt x="90896" y="50898"/>
                    <a:pt x="90780" y="44035"/>
                    <a:pt x="90663" y="37215"/>
                  </a:cubicBezTo>
                  <a:cubicBezTo>
                    <a:pt x="90609" y="34101"/>
                    <a:pt x="90552" y="30963"/>
                    <a:pt x="89899" y="27919"/>
                  </a:cubicBezTo>
                  <a:cubicBezTo>
                    <a:pt x="89276" y="25007"/>
                    <a:pt x="88122" y="22239"/>
                    <a:pt x="86898" y="19525"/>
                  </a:cubicBezTo>
                  <a:cubicBezTo>
                    <a:pt x="84326" y="13808"/>
                    <a:pt x="81195" y="7973"/>
                    <a:pt x="75910" y="4608"/>
                  </a:cubicBezTo>
                  <a:cubicBezTo>
                    <a:pt x="71254" y="1643"/>
                    <a:pt x="65542" y="990"/>
                    <a:pt x="60050" y="467"/>
                  </a:cubicBezTo>
                  <a:cubicBezTo>
                    <a:pt x="57279" y="202"/>
                    <a:pt x="54459" y="0"/>
                    <a:pt x="51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8435877" y="2944290"/>
              <a:ext cx="243889" cy="336951"/>
            </a:xfrm>
            <a:custGeom>
              <a:rect b="b" l="l" r="r" t="t"/>
              <a:pathLst>
                <a:path extrusionOk="0" h="11608" w="8402">
                  <a:moveTo>
                    <a:pt x="3693" y="1"/>
                  </a:moveTo>
                  <a:cubicBezTo>
                    <a:pt x="2775" y="1"/>
                    <a:pt x="1868" y="326"/>
                    <a:pt x="1248" y="1000"/>
                  </a:cubicBezTo>
                  <a:cubicBezTo>
                    <a:pt x="87" y="2264"/>
                    <a:pt x="1" y="4882"/>
                    <a:pt x="314" y="6516"/>
                  </a:cubicBezTo>
                  <a:cubicBezTo>
                    <a:pt x="718" y="8620"/>
                    <a:pt x="1985" y="11051"/>
                    <a:pt x="4256" y="11538"/>
                  </a:cubicBezTo>
                  <a:cubicBezTo>
                    <a:pt x="4476" y="11585"/>
                    <a:pt x="4702" y="11608"/>
                    <a:pt x="4928" y="11608"/>
                  </a:cubicBezTo>
                  <a:cubicBezTo>
                    <a:pt x="5884" y="11608"/>
                    <a:pt x="6845" y="11197"/>
                    <a:pt x="7387" y="10418"/>
                  </a:cubicBezTo>
                  <a:cubicBezTo>
                    <a:pt x="7774" y="9858"/>
                    <a:pt x="7924" y="9167"/>
                    <a:pt x="8038" y="8497"/>
                  </a:cubicBezTo>
                  <a:cubicBezTo>
                    <a:pt x="8287" y="7000"/>
                    <a:pt x="8401" y="5453"/>
                    <a:pt x="8041" y="3978"/>
                  </a:cubicBezTo>
                  <a:cubicBezTo>
                    <a:pt x="7678" y="2507"/>
                    <a:pt x="6787" y="1111"/>
                    <a:pt x="5440" y="417"/>
                  </a:cubicBezTo>
                  <a:cubicBezTo>
                    <a:pt x="4905" y="141"/>
                    <a:pt x="4297" y="1"/>
                    <a:pt x="3693" y="1"/>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8479360" y="2974914"/>
              <a:ext cx="121974" cy="267837"/>
            </a:xfrm>
            <a:custGeom>
              <a:rect b="b" l="l" r="r" t="t"/>
              <a:pathLst>
                <a:path extrusionOk="0" h="9227" w="4202">
                  <a:moveTo>
                    <a:pt x="1853" y="1"/>
                  </a:moveTo>
                  <a:cubicBezTo>
                    <a:pt x="1744" y="1"/>
                    <a:pt x="1637" y="58"/>
                    <a:pt x="1581" y="162"/>
                  </a:cubicBezTo>
                  <a:cubicBezTo>
                    <a:pt x="1514" y="279"/>
                    <a:pt x="0" y="3050"/>
                    <a:pt x="787" y="5778"/>
                  </a:cubicBezTo>
                  <a:cubicBezTo>
                    <a:pt x="1204" y="7212"/>
                    <a:pt x="2178" y="8359"/>
                    <a:pt x="3691" y="9186"/>
                  </a:cubicBezTo>
                  <a:cubicBezTo>
                    <a:pt x="3739" y="9212"/>
                    <a:pt x="3788" y="9226"/>
                    <a:pt x="3842" y="9226"/>
                  </a:cubicBezTo>
                  <a:cubicBezTo>
                    <a:pt x="3951" y="9226"/>
                    <a:pt x="4059" y="9166"/>
                    <a:pt x="4119" y="9063"/>
                  </a:cubicBezTo>
                  <a:cubicBezTo>
                    <a:pt x="4202" y="8909"/>
                    <a:pt x="4145" y="8719"/>
                    <a:pt x="3991" y="8635"/>
                  </a:cubicBezTo>
                  <a:cubicBezTo>
                    <a:pt x="2635" y="7892"/>
                    <a:pt x="1761" y="6871"/>
                    <a:pt x="1394" y="5604"/>
                  </a:cubicBezTo>
                  <a:cubicBezTo>
                    <a:pt x="677" y="3133"/>
                    <a:pt x="2115" y="496"/>
                    <a:pt x="2131" y="469"/>
                  </a:cubicBezTo>
                  <a:cubicBezTo>
                    <a:pt x="2215" y="316"/>
                    <a:pt x="2161" y="125"/>
                    <a:pt x="2007" y="42"/>
                  </a:cubicBezTo>
                  <a:cubicBezTo>
                    <a:pt x="1959" y="14"/>
                    <a:pt x="1906" y="1"/>
                    <a:pt x="1853"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8500666" y="3036539"/>
              <a:ext cx="94397" cy="190333"/>
            </a:xfrm>
            <a:custGeom>
              <a:rect b="b" l="l" r="r" t="t"/>
              <a:pathLst>
                <a:path extrusionOk="0" h="6557" w="3252">
                  <a:moveTo>
                    <a:pt x="348" y="1"/>
                  </a:moveTo>
                  <a:cubicBezTo>
                    <a:pt x="206" y="1"/>
                    <a:pt x="77" y="98"/>
                    <a:pt x="40" y="240"/>
                  </a:cubicBezTo>
                  <a:cubicBezTo>
                    <a:pt x="0" y="407"/>
                    <a:pt x="100" y="580"/>
                    <a:pt x="270" y="620"/>
                  </a:cubicBezTo>
                  <a:cubicBezTo>
                    <a:pt x="280" y="623"/>
                    <a:pt x="1461" y="937"/>
                    <a:pt x="2071" y="2094"/>
                  </a:cubicBezTo>
                  <a:cubicBezTo>
                    <a:pt x="2608" y="3108"/>
                    <a:pt x="2571" y="4468"/>
                    <a:pt x="1964" y="6136"/>
                  </a:cubicBezTo>
                  <a:cubicBezTo>
                    <a:pt x="1904" y="6299"/>
                    <a:pt x="1987" y="6480"/>
                    <a:pt x="2151" y="6540"/>
                  </a:cubicBezTo>
                  <a:cubicBezTo>
                    <a:pt x="2184" y="6552"/>
                    <a:pt x="2221" y="6556"/>
                    <a:pt x="2257" y="6556"/>
                  </a:cubicBezTo>
                  <a:cubicBezTo>
                    <a:pt x="2387" y="6556"/>
                    <a:pt x="2508" y="6480"/>
                    <a:pt x="2554" y="6352"/>
                  </a:cubicBezTo>
                  <a:cubicBezTo>
                    <a:pt x="3228" y="4505"/>
                    <a:pt x="3251" y="2971"/>
                    <a:pt x="2621" y="1790"/>
                  </a:cubicBezTo>
                  <a:cubicBezTo>
                    <a:pt x="1874" y="383"/>
                    <a:pt x="480" y="26"/>
                    <a:pt x="420" y="10"/>
                  </a:cubicBezTo>
                  <a:cubicBezTo>
                    <a:pt x="396" y="4"/>
                    <a:pt x="372" y="1"/>
                    <a:pt x="348"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7118930" y="4099489"/>
              <a:ext cx="2024987" cy="1045367"/>
            </a:xfrm>
            <a:custGeom>
              <a:rect b="b" l="l" r="r" t="t"/>
              <a:pathLst>
                <a:path extrusionOk="0" h="36013" w="69761">
                  <a:moveTo>
                    <a:pt x="69760" y="0"/>
                  </a:moveTo>
                  <a:cubicBezTo>
                    <a:pt x="27035" y="6523"/>
                    <a:pt x="1" y="35635"/>
                    <a:pt x="1" y="35635"/>
                  </a:cubicBezTo>
                  <a:lnTo>
                    <a:pt x="69760" y="36012"/>
                  </a:lnTo>
                  <a:lnTo>
                    <a:pt x="697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7771758" y="3818301"/>
              <a:ext cx="698431" cy="925339"/>
            </a:xfrm>
            <a:custGeom>
              <a:rect b="b" l="l" r="r" t="t"/>
              <a:pathLst>
                <a:path extrusionOk="0" h="31878" w="24061">
                  <a:moveTo>
                    <a:pt x="12324" y="0"/>
                  </a:moveTo>
                  <a:cubicBezTo>
                    <a:pt x="8604" y="0"/>
                    <a:pt x="2561" y="854"/>
                    <a:pt x="0" y="6012"/>
                  </a:cubicBezTo>
                  <a:lnTo>
                    <a:pt x="7670" y="27328"/>
                  </a:lnTo>
                  <a:cubicBezTo>
                    <a:pt x="7670" y="27328"/>
                    <a:pt x="12547" y="31878"/>
                    <a:pt x="18039" y="31878"/>
                  </a:cubicBezTo>
                  <a:cubicBezTo>
                    <a:pt x="18627" y="31878"/>
                    <a:pt x="19222" y="31826"/>
                    <a:pt x="19818" y="31710"/>
                  </a:cubicBezTo>
                  <a:cubicBezTo>
                    <a:pt x="19818" y="31710"/>
                    <a:pt x="24060" y="26928"/>
                    <a:pt x="23037" y="20952"/>
                  </a:cubicBezTo>
                  <a:lnTo>
                    <a:pt x="15437" y="209"/>
                  </a:lnTo>
                  <a:cubicBezTo>
                    <a:pt x="15437" y="209"/>
                    <a:pt x="14165" y="0"/>
                    <a:pt x="12324" y="0"/>
                  </a:cubicBezTo>
                  <a:close/>
                </a:path>
              </a:pathLst>
            </a:custGeom>
            <a:solidFill>
              <a:srgbClr val="DBA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6859686" y="3584254"/>
              <a:ext cx="286589" cy="329927"/>
            </a:xfrm>
            <a:custGeom>
              <a:rect b="b" l="l" r="r" t="t"/>
              <a:pathLst>
                <a:path extrusionOk="0" h="11366" w="9873">
                  <a:moveTo>
                    <a:pt x="3836" y="1"/>
                  </a:moveTo>
                  <a:cubicBezTo>
                    <a:pt x="2508" y="1"/>
                    <a:pt x="1222" y="915"/>
                    <a:pt x="648" y="2137"/>
                  </a:cubicBezTo>
                  <a:cubicBezTo>
                    <a:pt x="1" y="3510"/>
                    <a:pt x="151" y="5158"/>
                    <a:pt x="761" y="6545"/>
                  </a:cubicBezTo>
                  <a:cubicBezTo>
                    <a:pt x="1375" y="7932"/>
                    <a:pt x="2409" y="9093"/>
                    <a:pt x="3519" y="10124"/>
                  </a:cubicBezTo>
                  <a:cubicBezTo>
                    <a:pt x="4019" y="10587"/>
                    <a:pt x="4556" y="11041"/>
                    <a:pt x="5206" y="11247"/>
                  </a:cubicBezTo>
                  <a:cubicBezTo>
                    <a:pt x="5459" y="11328"/>
                    <a:pt x="5719" y="11365"/>
                    <a:pt x="5981" y="11365"/>
                  </a:cubicBezTo>
                  <a:cubicBezTo>
                    <a:pt x="6879" y="11365"/>
                    <a:pt x="7782" y="10919"/>
                    <a:pt x="8371" y="10227"/>
                  </a:cubicBezTo>
                  <a:cubicBezTo>
                    <a:pt x="9872" y="8452"/>
                    <a:pt x="9395" y="5755"/>
                    <a:pt x="8431" y="3841"/>
                  </a:cubicBezTo>
                  <a:cubicBezTo>
                    <a:pt x="7681" y="2357"/>
                    <a:pt x="6017" y="333"/>
                    <a:pt x="4322" y="42"/>
                  </a:cubicBezTo>
                  <a:cubicBezTo>
                    <a:pt x="4161" y="14"/>
                    <a:pt x="3998" y="1"/>
                    <a:pt x="3836" y="1"/>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6917015" y="3618623"/>
              <a:ext cx="158374" cy="243047"/>
            </a:xfrm>
            <a:custGeom>
              <a:rect b="b" l="l" r="r" t="t"/>
              <a:pathLst>
                <a:path extrusionOk="0" h="8373" w="5456">
                  <a:moveTo>
                    <a:pt x="353" y="0"/>
                  </a:moveTo>
                  <a:cubicBezTo>
                    <a:pt x="223" y="0"/>
                    <a:pt x="102" y="84"/>
                    <a:pt x="57" y="213"/>
                  </a:cubicBezTo>
                  <a:cubicBezTo>
                    <a:pt x="0" y="376"/>
                    <a:pt x="86" y="556"/>
                    <a:pt x="250" y="613"/>
                  </a:cubicBezTo>
                  <a:cubicBezTo>
                    <a:pt x="277" y="622"/>
                    <a:pt x="3108" y="1640"/>
                    <a:pt x="4215" y="3964"/>
                  </a:cubicBezTo>
                  <a:cubicBezTo>
                    <a:pt x="4782" y="5155"/>
                    <a:pt x="4805" y="6495"/>
                    <a:pt x="4282" y="7953"/>
                  </a:cubicBezTo>
                  <a:cubicBezTo>
                    <a:pt x="4225" y="8116"/>
                    <a:pt x="4308" y="8296"/>
                    <a:pt x="4472" y="8356"/>
                  </a:cubicBezTo>
                  <a:cubicBezTo>
                    <a:pt x="4508" y="8366"/>
                    <a:pt x="4542" y="8373"/>
                    <a:pt x="4579" y="8373"/>
                  </a:cubicBezTo>
                  <a:cubicBezTo>
                    <a:pt x="4708" y="8373"/>
                    <a:pt x="4829" y="8293"/>
                    <a:pt x="4876" y="8166"/>
                  </a:cubicBezTo>
                  <a:cubicBezTo>
                    <a:pt x="5456" y="6542"/>
                    <a:pt x="5422" y="5038"/>
                    <a:pt x="4779" y="3687"/>
                  </a:cubicBezTo>
                  <a:cubicBezTo>
                    <a:pt x="3558" y="1126"/>
                    <a:pt x="584" y="62"/>
                    <a:pt x="457" y="19"/>
                  </a:cubicBezTo>
                  <a:cubicBezTo>
                    <a:pt x="423" y="6"/>
                    <a:pt x="387" y="0"/>
                    <a:pt x="353"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6953183" y="3649798"/>
              <a:ext cx="115123" cy="183715"/>
            </a:xfrm>
            <a:custGeom>
              <a:rect b="b" l="l" r="r" t="t"/>
              <a:pathLst>
                <a:path extrusionOk="0" h="6329" w="3966">
                  <a:moveTo>
                    <a:pt x="1099" y="0"/>
                  </a:moveTo>
                  <a:cubicBezTo>
                    <a:pt x="999" y="0"/>
                    <a:pt x="900" y="49"/>
                    <a:pt x="838" y="136"/>
                  </a:cubicBezTo>
                  <a:cubicBezTo>
                    <a:pt x="805" y="185"/>
                    <a:pt x="1" y="1379"/>
                    <a:pt x="375" y="2927"/>
                  </a:cubicBezTo>
                  <a:cubicBezTo>
                    <a:pt x="692" y="4227"/>
                    <a:pt x="1729" y="5358"/>
                    <a:pt x="3456" y="6291"/>
                  </a:cubicBezTo>
                  <a:cubicBezTo>
                    <a:pt x="3506" y="6314"/>
                    <a:pt x="3556" y="6328"/>
                    <a:pt x="3606" y="6328"/>
                  </a:cubicBezTo>
                  <a:cubicBezTo>
                    <a:pt x="3719" y="6328"/>
                    <a:pt x="3826" y="6268"/>
                    <a:pt x="3883" y="6162"/>
                  </a:cubicBezTo>
                  <a:cubicBezTo>
                    <a:pt x="3966" y="6011"/>
                    <a:pt x="3910" y="5818"/>
                    <a:pt x="3756" y="5738"/>
                  </a:cubicBezTo>
                  <a:cubicBezTo>
                    <a:pt x="2196" y="4894"/>
                    <a:pt x="1265" y="3904"/>
                    <a:pt x="989" y="2787"/>
                  </a:cubicBezTo>
                  <a:cubicBezTo>
                    <a:pt x="678" y="1516"/>
                    <a:pt x="1352" y="502"/>
                    <a:pt x="1358" y="492"/>
                  </a:cubicBezTo>
                  <a:cubicBezTo>
                    <a:pt x="1455" y="349"/>
                    <a:pt x="1418" y="152"/>
                    <a:pt x="1275" y="56"/>
                  </a:cubicBezTo>
                  <a:cubicBezTo>
                    <a:pt x="1221" y="18"/>
                    <a:pt x="1160" y="0"/>
                    <a:pt x="1099"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6865491" y="2329608"/>
              <a:ext cx="1724234" cy="1937934"/>
            </a:xfrm>
            <a:custGeom>
              <a:rect b="b" l="l" r="r" t="t"/>
              <a:pathLst>
                <a:path extrusionOk="0" h="66762" w="59400">
                  <a:moveTo>
                    <a:pt x="28295" y="1"/>
                  </a:moveTo>
                  <a:cubicBezTo>
                    <a:pt x="26781" y="1"/>
                    <a:pt x="25265" y="132"/>
                    <a:pt x="23764" y="404"/>
                  </a:cubicBezTo>
                  <a:cubicBezTo>
                    <a:pt x="14290" y="2124"/>
                    <a:pt x="6191" y="9311"/>
                    <a:pt x="2775" y="18231"/>
                  </a:cubicBezTo>
                  <a:cubicBezTo>
                    <a:pt x="1" y="25484"/>
                    <a:pt x="1718" y="33371"/>
                    <a:pt x="4210" y="40438"/>
                  </a:cubicBezTo>
                  <a:cubicBezTo>
                    <a:pt x="5353" y="43679"/>
                    <a:pt x="6300" y="47177"/>
                    <a:pt x="7614" y="50472"/>
                  </a:cubicBezTo>
                  <a:cubicBezTo>
                    <a:pt x="9138" y="54287"/>
                    <a:pt x="11156" y="57832"/>
                    <a:pt x="14537" y="60383"/>
                  </a:cubicBezTo>
                  <a:cubicBezTo>
                    <a:pt x="18209" y="63151"/>
                    <a:pt x="22881" y="64138"/>
                    <a:pt x="27392" y="65008"/>
                  </a:cubicBezTo>
                  <a:cubicBezTo>
                    <a:pt x="30616" y="65632"/>
                    <a:pt x="35006" y="66761"/>
                    <a:pt x="38941" y="66761"/>
                  </a:cubicBezTo>
                  <a:cubicBezTo>
                    <a:pt x="40816" y="66761"/>
                    <a:pt x="42587" y="66505"/>
                    <a:pt x="44080" y="65815"/>
                  </a:cubicBezTo>
                  <a:cubicBezTo>
                    <a:pt x="45331" y="65238"/>
                    <a:pt x="46374" y="64291"/>
                    <a:pt x="47358" y="63324"/>
                  </a:cubicBezTo>
                  <a:cubicBezTo>
                    <a:pt x="50362" y="60370"/>
                    <a:pt x="53040" y="57078"/>
                    <a:pt x="55321" y="53536"/>
                  </a:cubicBezTo>
                  <a:cubicBezTo>
                    <a:pt x="56945" y="51012"/>
                    <a:pt x="58393" y="48301"/>
                    <a:pt x="58916" y="45346"/>
                  </a:cubicBezTo>
                  <a:cubicBezTo>
                    <a:pt x="59400" y="42591"/>
                    <a:pt x="59060" y="39761"/>
                    <a:pt x="58616" y="36999"/>
                  </a:cubicBezTo>
                  <a:cubicBezTo>
                    <a:pt x="57082" y="27415"/>
                    <a:pt x="55401" y="15113"/>
                    <a:pt x="48141" y="8124"/>
                  </a:cubicBezTo>
                  <a:cubicBezTo>
                    <a:pt x="42882" y="3059"/>
                    <a:pt x="35608" y="1"/>
                    <a:pt x="28295" y="1"/>
                  </a:cubicBezTo>
                  <a:close/>
                </a:path>
              </a:pathLst>
            </a:custGeom>
            <a:solidFill>
              <a:srgbClr val="EAB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7193066" y="3245245"/>
              <a:ext cx="441160" cy="155704"/>
            </a:xfrm>
            <a:custGeom>
              <a:rect b="b" l="l" r="r" t="t"/>
              <a:pathLst>
                <a:path extrusionOk="0" h="5364" w="15198">
                  <a:moveTo>
                    <a:pt x="10148" y="1"/>
                  </a:moveTo>
                  <a:cubicBezTo>
                    <a:pt x="9517" y="1"/>
                    <a:pt x="8881" y="74"/>
                    <a:pt x="8261" y="230"/>
                  </a:cubicBezTo>
                  <a:cubicBezTo>
                    <a:pt x="7077" y="510"/>
                    <a:pt x="5960" y="1094"/>
                    <a:pt x="5040" y="1871"/>
                  </a:cubicBezTo>
                  <a:cubicBezTo>
                    <a:pt x="4160" y="2604"/>
                    <a:pt x="3446" y="3495"/>
                    <a:pt x="2893" y="4458"/>
                  </a:cubicBezTo>
                  <a:lnTo>
                    <a:pt x="2893" y="4458"/>
                  </a:lnTo>
                  <a:cubicBezTo>
                    <a:pt x="2749" y="4479"/>
                    <a:pt x="2593" y="4490"/>
                    <a:pt x="2439" y="4490"/>
                  </a:cubicBezTo>
                  <a:cubicBezTo>
                    <a:pt x="2380" y="4490"/>
                    <a:pt x="2322" y="4488"/>
                    <a:pt x="2265" y="4485"/>
                  </a:cubicBezTo>
                  <a:cubicBezTo>
                    <a:pt x="1975" y="4472"/>
                    <a:pt x="1688" y="4412"/>
                    <a:pt x="1424" y="4295"/>
                  </a:cubicBezTo>
                  <a:cubicBezTo>
                    <a:pt x="1158" y="4184"/>
                    <a:pt x="924" y="4004"/>
                    <a:pt x="741" y="3771"/>
                  </a:cubicBezTo>
                  <a:cubicBezTo>
                    <a:pt x="541" y="3548"/>
                    <a:pt x="424" y="3254"/>
                    <a:pt x="314" y="2958"/>
                  </a:cubicBezTo>
                  <a:lnTo>
                    <a:pt x="308" y="2941"/>
                  </a:lnTo>
                  <a:cubicBezTo>
                    <a:pt x="287" y="2882"/>
                    <a:pt x="228" y="2842"/>
                    <a:pt x="163" y="2842"/>
                  </a:cubicBezTo>
                  <a:cubicBezTo>
                    <a:pt x="155" y="2842"/>
                    <a:pt x="146" y="2842"/>
                    <a:pt x="137" y="2844"/>
                  </a:cubicBezTo>
                  <a:cubicBezTo>
                    <a:pt x="54" y="2861"/>
                    <a:pt x="1" y="2938"/>
                    <a:pt x="17" y="3021"/>
                  </a:cubicBezTo>
                  <a:cubicBezTo>
                    <a:pt x="81" y="3361"/>
                    <a:pt x="157" y="3718"/>
                    <a:pt x="354" y="4032"/>
                  </a:cubicBezTo>
                  <a:cubicBezTo>
                    <a:pt x="531" y="4352"/>
                    <a:pt x="798" y="4641"/>
                    <a:pt x="1115" y="4842"/>
                  </a:cubicBezTo>
                  <a:cubicBezTo>
                    <a:pt x="1432" y="5052"/>
                    <a:pt x="1789" y="5189"/>
                    <a:pt x="2152" y="5269"/>
                  </a:cubicBezTo>
                  <a:cubicBezTo>
                    <a:pt x="2435" y="5327"/>
                    <a:pt x="2702" y="5364"/>
                    <a:pt x="2995" y="5364"/>
                  </a:cubicBezTo>
                  <a:cubicBezTo>
                    <a:pt x="3088" y="5364"/>
                    <a:pt x="3183" y="5360"/>
                    <a:pt x="3282" y="5352"/>
                  </a:cubicBezTo>
                  <a:cubicBezTo>
                    <a:pt x="3379" y="5345"/>
                    <a:pt x="3469" y="5302"/>
                    <a:pt x="3536" y="5222"/>
                  </a:cubicBezTo>
                  <a:lnTo>
                    <a:pt x="3596" y="5152"/>
                  </a:lnTo>
                  <a:cubicBezTo>
                    <a:pt x="4299" y="4312"/>
                    <a:pt x="5040" y="3528"/>
                    <a:pt x="5860" y="2874"/>
                  </a:cubicBezTo>
                  <a:cubicBezTo>
                    <a:pt x="6680" y="2220"/>
                    <a:pt x="7591" y="1703"/>
                    <a:pt x="8581" y="1387"/>
                  </a:cubicBezTo>
                  <a:cubicBezTo>
                    <a:pt x="9393" y="1134"/>
                    <a:pt x="10252" y="1016"/>
                    <a:pt x="11128" y="1016"/>
                  </a:cubicBezTo>
                  <a:cubicBezTo>
                    <a:pt x="11324" y="1016"/>
                    <a:pt x="11522" y="1022"/>
                    <a:pt x="11719" y="1034"/>
                  </a:cubicBezTo>
                  <a:cubicBezTo>
                    <a:pt x="12259" y="1063"/>
                    <a:pt x="12796" y="1157"/>
                    <a:pt x="13340" y="1257"/>
                  </a:cubicBezTo>
                  <a:cubicBezTo>
                    <a:pt x="13610" y="1310"/>
                    <a:pt x="13883" y="1370"/>
                    <a:pt x="14154" y="1437"/>
                  </a:cubicBezTo>
                  <a:lnTo>
                    <a:pt x="14567" y="1540"/>
                  </a:lnTo>
                  <a:lnTo>
                    <a:pt x="14784" y="1583"/>
                  </a:lnTo>
                  <a:lnTo>
                    <a:pt x="14904" y="1600"/>
                  </a:lnTo>
                  <a:cubicBezTo>
                    <a:pt x="14922" y="1602"/>
                    <a:pt x="14936" y="1605"/>
                    <a:pt x="14956" y="1605"/>
                  </a:cubicBezTo>
                  <a:cubicBezTo>
                    <a:pt x="14965" y="1605"/>
                    <a:pt x="14975" y="1605"/>
                    <a:pt x="14987" y="1603"/>
                  </a:cubicBezTo>
                  <a:cubicBezTo>
                    <a:pt x="15007" y="1594"/>
                    <a:pt x="15094" y="1620"/>
                    <a:pt x="15167" y="1491"/>
                  </a:cubicBezTo>
                  <a:cubicBezTo>
                    <a:pt x="15197" y="1417"/>
                    <a:pt x="15161" y="1334"/>
                    <a:pt x="15087" y="1303"/>
                  </a:cubicBezTo>
                  <a:cubicBezTo>
                    <a:pt x="15069" y="1296"/>
                    <a:pt x="15051" y="1292"/>
                    <a:pt x="15032" y="1292"/>
                  </a:cubicBezTo>
                  <a:cubicBezTo>
                    <a:pt x="15015" y="1292"/>
                    <a:pt x="14998" y="1296"/>
                    <a:pt x="14982" y="1301"/>
                  </a:cubicBezTo>
                  <a:lnTo>
                    <a:pt x="14982" y="1301"/>
                  </a:lnTo>
                  <a:cubicBezTo>
                    <a:pt x="14978" y="1299"/>
                    <a:pt x="14968" y="1297"/>
                    <a:pt x="14964" y="1297"/>
                  </a:cubicBezTo>
                  <a:lnTo>
                    <a:pt x="14881" y="1260"/>
                  </a:lnTo>
                  <a:lnTo>
                    <a:pt x="14694" y="1174"/>
                  </a:lnTo>
                  <a:lnTo>
                    <a:pt x="14310" y="993"/>
                  </a:lnTo>
                  <a:cubicBezTo>
                    <a:pt x="14050" y="877"/>
                    <a:pt x="13783" y="763"/>
                    <a:pt x="13514" y="657"/>
                  </a:cubicBezTo>
                  <a:cubicBezTo>
                    <a:pt x="12977" y="443"/>
                    <a:pt x="12409" y="290"/>
                    <a:pt x="11833" y="173"/>
                  </a:cubicBezTo>
                  <a:cubicBezTo>
                    <a:pt x="11285" y="61"/>
                    <a:pt x="10718" y="1"/>
                    <a:pt x="10148"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6431734" y="2297359"/>
              <a:ext cx="2078340" cy="1393378"/>
            </a:xfrm>
            <a:custGeom>
              <a:rect b="b" l="l" r="r" t="t"/>
              <a:pathLst>
                <a:path extrusionOk="0" h="48002" w="71599">
                  <a:moveTo>
                    <a:pt x="45428" y="0"/>
                  </a:moveTo>
                  <a:cubicBezTo>
                    <a:pt x="43831" y="0"/>
                    <a:pt x="42136" y="109"/>
                    <a:pt x="40338" y="340"/>
                  </a:cubicBezTo>
                  <a:cubicBezTo>
                    <a:pt x="40338" y="340"/>
                    <a:pt x="0" y="7067"/>
                    <a:pt x="20466" y="48001"/>
                  </a:cubicBezTo>
                  <a:cubicBezTo>
                    <a:pt x="20466" y="48001"/>
                    <a:pt x="51543" y="29567"/>
                    <a:pt x="43623" y="3452"/>
                  </a:cubicBezTo>
                  <a:cubicBezTo>
                    <a:pt x="43623" y="3452"/>
                    <a:pt x="43642" y="3452"/>
                    <a:pt x="43679" y="3452"/>
                  </a:cubicBezTo>
                  <a:cubicBezTo>
                    <a:pt x="44884" y="3452"/>
                    <a:pt x="65112" y="3801"/>
                    <a:pt x="71598" y="27112"/>
                  </a:cubicBezTo>
                  <a:cubicBezTo>
                    <a:pt x="71598" y="27112"/>
                    <a:pt x="70640" y="0"/>
                    <a:pt x="45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7742004" y="3185623"/>
              <a:ext cx="173904" cy="286589"/>
            </a:xfrm>
            <a:custGeom>
              <a:rect b="b" l="l" r="r" t="t"/>
              <a:pathLst>
                <a:path extrusionOk="0" h="9873" w="5991">
                  <a:moveTo>
                    <a:pt x="772" y="0"/>
                  </a:moveTo>
                  <a:cubicBezTo>
                    <a:pt x="651" y="0"/>
                    <a:pt x="539" y="30"/>
                    <a:pt x="441" y="96"/>
                  </a:cubicBezTo>
                  <a:cubicBezTo>
                    <a:pt x="11" y="386"/>
                    <a:pt x="165" y="3728"/>
                    <a:pt x="111" y="4342"/>
                  </a:cubicBezTo>
                  <a:cubicBezTo>
                    <a:pt x="14" y="5509"/>
                    <a:pt x="1" y="6719"/>
                    <a:pt x="445" y="7803"/>
                  </a:cubicBezTo>
                  <a:cubicBezTo>
                    <a:pt x="885" y="8887"/>
                    <a:pt x="1875" y="9817"/>
                    <a:pt x="3042" y="9870"/>
                  </a:cubicBezTo>
                  <a:cubicBezTo>
                    <a:pt x="3078" y="9872"/>
                    <a:pt x="3113" y="9873"/>
                    <a:pt x="3148" y="9873"/>
                  </a:cubicBezTo>
                  <a:cubicBezTo>
                    <a:pt x="4743" y="9873"/>
                    <a:pt x="5990" y="8188"/>
                    <a:pt x="5963" y="6575"/>
                  </a:cubicBezTo>
                  <a:cubicBezTo>
                    <a:pt x="5937" y="4932"/>
                    <a:pt x="4930" y="3457"/>
                    <a:pt x="3762" y="2297"/>
                  </a:cubicBezTo>
                  <a:cubicBezTo>
                    <a:pt x="3313" y="1847"/>
                    <a:pt x="1731" y="0"/>
                    <a:pt x="772" y="0"/>
                  </a:cubicBezTo>
                  <a:close/>
                </a:path>
              </a:pathLst>
            </a:custGeom>
            <a:solidFill>
              <a:srgbClr val="CE6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7879769" y="2939994"/>
              <a:ext cx="401654" cy="211349"/>
            </a:xfrm>
            <a:custGeom>
              <a:rect b="b" l="l" r="r" t="t"/>
              <a:pathLst>
                <a:path extrusionOk="0" h="7281" w="13837">
                  <a:moveTo>
                    <a:pt x="13382" y="0"/>
                  </a:moveTo>
                  <a:cubicBezTo>
                    <a:pt x="13370" y="0"/>
                    <a:pt x="13358" y="2"/>
                    <a:pt x="13347" y="5"/>
                  </a:cubicBezTo>
                  <a:cubicBezTo>
                    <a:pt x="13267" y="25"/>
                    <a:pt x="13216" y="108"/>
                    <a:pt x="13236" y="188"/>
                  </a:cubicBezTo>
                  <a:lnTo>
                    <a:pt x="13239" y="205"/>
                  </a:lnTo>
                  <a:cubicBezTo>
                    <a:pt x="13313" y="511"/>
                    <a:pt x="13379" y="822"/>
                    <a:pt x="13339" y="1119"/>
                  </a:cubicBezTo>
                  <a:cubicBezTo>
                    <a:pt x="13313" y="1415"/>
                    <a:pt x="13219" y="1695"/>
                    <a:pt x="13062" y="1935"/>
                  </a:cubicBezTo>
                  <a:cubicBezTo>
                    <a:pt x="12906" y="2175"/>
                    <a:pt x="12702" y="2386"/>
                    <a:pt x="12469" y="2562"/>
                  </a:cubicBezTo>
                  <a:cubicBezTo>
                    <a:pt x="12304" y="2684"/>
                    <a:pt x="12112" y="2801"/>
                    <a:pt x="11929" y="2888"/>
                  </a:cubicBezTo>
                  <a:lnTo>
                    <a:pt x="11929" y="2888"/>
                  </a:lnTo>
                  <a:cubicBezTo>
                    <a:pt x="10937" y="2394"/>
                    <a:pt x="9847" y="2052"/>
                    <a:pt x="8708" y="1932"/>
                  </a:cubicBezTo>
                  <a:cubicBezTo>
                    <a:pt x="8415" y="1899"/>
                    <a:pt x="8118" y="1883"/>
                    <a:pt x="7821" y="1883"/>
                  </a:cubicBezTo>
                  <a:cubicBezTo>
                    <a:pt x="6904" y="1883"/>
                    <a:pt x="5980" y="2039"/>
                    <a:pt x="5119" y="2359"/>
                  </a:cubicBezTo>
                  <a:cubicBezTo>
                    <a:pt x="3972" y="2772"/>
                    <a:pt x="2945" y="3460"/>
                    <a:pt x="2118" y="4300"/>
                  </a:cubicBezTo>
                  <a:cubicBezTo>
                    <a:pt x="1705" y="4720"/>
                    <a:pt x="1321" y="5160"/>
                    <a:pt x="991" y="5641"/>
                  </a:cubicBezTo>
                  <a:cubicBezTo>
                    <a:pt x="824" y="5877"/>
                    <a:pt x="671" y="6121"/>
                    <a:pt x="521" y="6364"/>
                  </a:cubicBezTo>
                  <a:lnTo>
                    <a:pt x="301" y="6724"/>
                  </a:lnTo>
                  <a:lnTo>
                    <a:pt x="194" y="6901"/>
                  </a:lnTo>
                  <a:lnTo>
                    <a:pt x="144" y="6977"/>
                  </a:lnTo>
                  <a:cubicBezTo>
                    <a:pt x="139" y="6980"/>
                    <a:pt x="131" y="6989"/>
                    <a:pt x="129" y="6993"/>
                  </a:cubicBezTo>
                  <a:lnTo>
                    <a:pt x="129" y="6993"/>
                  </a:lnTo>
                  <a:cubicBezTo>
                    <a:pt x="95" y="7001"/>
                    <a:pt x="65" y="7021"/>
                    <a:pt x="44" y="7051"/>
                  </a:cubicBezTo>
                  <a:cubicBezTo>
                    <a:pt x="1" y="7117"/>
                    <a:pt x="17" y="7208"/>
                    <a:pt x="84" y="7251"/>
                  </a:cubicBezTo>
                  <a:cubicBezTo>
                    <a:pt x="127" y="7273"/>
                    <a:pt x="162" y="7280"/>
                    <a:pt x="190" y="7280"/>
                  </a:cubicBezTo>
                  <a:cubicBezTo>
                    <a:pt x="248" y="7280"/>
                    <a:pt x="278" y="7250"/>
                    <a:pt x="294" y="7248"/>
                  </a:cubicBezTo>
                  <a:cubicBezTo>
                    <a:pt x="331" y="7228"/>
                    <a:pt x="341" y="7214"/>
                    <a:pt x="361" y="7197"/>
                  </a:cubicBezTo>
                  <a:lnTo>
                    <a:pt x="454" y="7117"/>
                  </a:lnTo>
                  <a:lnTo>
                    <a:pt x="608" y="6957"/>
                  </a:lnTo>
                  <a:lnTo>
                    <a:pt x="894" y="6644"/>
                  </a:lnTo>
                  <a:cubicBezTo>
                    <a:pt x="1085" y="6437"/>
                    <a:pt x="1274" y="6234"/>
                    <a:pt x="1471" y="6041"/>
                  </a:cubicBezTo>
                  <a:cubicBezTo>
                    <a:pt x="1865" y="5653"/>
                    <a:pt x="2262" y="5276"/>
                    <a:pt x="2692" y="4953"/>
                  </a:cubicBezTo>
                  <a:cubicBezTo>
                    <a:pt x="3555" y="4300"/>
                    <a:pt x="4496" y="3796"/>
                    <a:pt x="5496" y="3503"/>
                  </a:cubicBezTo>
                  <a:cubicBezTo>
                    <a:pt x="6240" y="3287"/>
                    <a:pt x="7009" y="3189"/>
                    <a:pt x="7783" y="3189"/>
                  </a:cubicBezTo>
                  <a:cubicBezTo>
                    <a:pt x="8050" y="3189"/>
                    <a:pt x="8317" y="3200"/>
                    <a:pt x="8585" y="3223"/>
                  </a:cubicBezTo>
                  <a:cubicBezTo>
                    <a:pt x="9631" y="3309"/>
                    <a:pt x="10681" y="3546"/>
                    <a:pt x="11732" y="3853"/>
                  </a:cubicBezTo>
                  <a:lnTo>
                    <a:pt x="11822" y="3880"/>
                  </a:lnTo>
                  <a:cubicBezTo>
                    <a:pt x="11857" y="3890"/>
                    <a:pt x="11893" y="3895"/>
                    <a:pt x="11928" y="3895"/>
                  </a:cubicBezTo>
                  <a:cubicBezTo>
                    <a:pt x="11989" y="3895"/>
                    <a:pt x="12049" y="3880"/>
                    <a:pt x="12106" y="3846"/>
                  </a:cubicBezTo>
                  <a:cubicBezTo>
                    <a:pt x="12466" y="3643"/>
                    <a:pt x="12733" y="3420"/>
                    <a:pt x="12999" y="3149"/>
                  </a:cubicBezTo>
                  <a:cubicBezTo>
                    <a:pt x="13256" y="2879"/>
                    <a:pt x="13473" y="2566"/>
                    <a:pt x="13623" y="2219"/>
                  </a:cubicBezTo>
                  <a:cubicBezTo>
                    <a:pt x="13776" y="1872"/>
                    <a:pt x="13836" y="1485"/>
                    <a:pt x="13803" y="1122"/>
                  </a:cubicBezTo>
                  <a:cubicBezTo>
                    <a:pt x="13790" y="748"/>
                    <a:pt x="13660" y="411"/>
                    <a:pt x="13523" y="94"/>
                  </a:cubicBezTo>
                  <a:cubicBezTo>
                    <a:pt x="13498" y="36"/>
                    <a:pt x="13442" y="0"/>
                    <a:pt x="13382" y="0"/>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7497506" y="3517230"/>
              <a:ext cx="548010" cy="158955"/>
            </a:xfrm>
            <a:custGeom>
              <a:rect b="b" l="l" r="r" t="t"/>
              <a:pathLst>
                <a:path extrusionOk="0" h="5476" w="18879">
                  <a:moveTo>
                    <a:pt x="18705" y="1"/>
                  </a:moveTo>
                  <a:cubicBezTo>
                    <a:pt x="18664" y="1"/>
                    <a:pt x="18623" y="17"/>
                    <a:pt x="18592" y="50"/>
                  </a:cubicBezTo>
                  <a:lnTo>
                    <a:pt x="18588" y="54"/>
                  </a:lnTo>
                  <a:cubicBezTo>
                    <a:pt x="17998" y="674"/>
                    <a:pt x="17425" y="1297"/>
                    <a:pt x="16758" y="1818"/>
                  </a:cubicBezTo>
                  <a:cubicBezTo>
                    <a:pt x="16124" y="2371"/>
                    <a:pt x="15417" y="2828"/>
                    <a:pt x="14694" y="3232"/>
                  </a:cubicBezTo>
                  <a:cubicBezTo>
                    <a:pt x="13223" y="4009"/>
                    <a:pt x="11605" y="4483"/>
                    <a:pt x="9949" y="4572"/>
                  </a:cubicBezTo>
                  <a:cubicBezTo>
                    <a:pt x="9661" y="4593"/>
                    <a:pt x="9373" y="4602"/>
                    <a:pt x="9084" y="4602"/>
                  </a:cubicBezTo>
                  <a:cubicBezTo>
                    <a:pt x="7711" y="4602"/>
                    <a:pt x="6334" y="4382"/>
                    <a:pt x="4990" y="4032"/>
                  </a:cubicBezTo>
                  <a:cubicBezTo>
                    <a:pt x="4172" y="3822"/>
                    <a:pt x="3372" y="3555"/>
                    <a:pt x="2585" y="3235"/>
                  </a:cubicBezTo>
                  <a:cubicBezTo>
                    <a:pt x="1795" y="2932"/>
                    <a:pt x="1021" y="2568"/>
                    <a:pt x="277" y="2168"/>
                  </a:cubicBezTo>
                  <a:lnTo>
                    <a:pt x="271" y="2165"/>
                  </a:lnTo>
                  <a:cubicBezTo>
                    <a:pt x="245" y="2151"/>
                    <a:pt x="218" y="2144"/>
                    <a:pt x="191" y="2144"/>
                  </a:cubicBezTo>
                  <a:cubicBezTo>
                    <a:pt x="138" y="2144"/>
                    <a:pt x="87" y="2169"/>
                    <a:pt x="54" y="2214"/>
                  </a:cubicBezTo>
                  <a:cubicBezTo>
                    <a:pt x="0" y="2288"/>
                    <a:pt x="17" y="2395"/>
                    <a:pt x="91" y="2448"/>
                  </a:cubicBezTo>
                  <a:cubicBezTo>
                    <a:pt x="1514" y="3478"/>
                    <a:pt x="3106" y="4226"/>
                    <a:pt x="4776" y="4763"/>
                  </a:cubicBezTo>
                  <a:cubicBezTo>
                    <a:pt x="6178" y="5213"/>
                    <a:pt x="7658" y="5476"/>
                    <a:pt x="9148" y="5476"/>
                  </a:cubicBezTo>
                  <a:cubicBezTo>
                    <a:pt x="9433" y="5476"/>
                    <a:pt x="9719" y="5466"/>
                    <a:pt x="10005" y="5446"/>
                  </a:cubicBezTo>
                  <a:cubicBezTo>
                    <a:pt x="11782" y="5336"/>
                    <a:pt x="13543" y="4799"/>
                    <a:pt x="15060" y="3872"/>
                  </a:cubicBezTo>
                  <a:cubicBezTo>
                    <a:pt x="16578" y="2945"/>
                    <a:pt x="17848" y="1677"/>
                    <a:pt x="18836" y="247"/>
                  </a:cubicBezTo>
                  <a:cubicBezTo>
                    <a:pt x="18879" y="184"/>
                    <a:pt x="18868" y="97"/>
                    <a:pt x="18812" y="44"/>
                  </a:cubicBezTo>
                  <a:cubicBezTo>
                    <a:pt x="18782" y="15"/>
                    <a:pt x="18743" y="1"/>
                    <a:pt x="18705"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7834660" y="4252230"/>
              <a:ext cx="915063" cy="714396"/>
            </a:xfrm>
            <a:custGeom>
              <a:rect b="b" l="l" r="r" t="t"/>
              <a:pathLst>
                <a:path extrusionOk="0" h="24611" w="31524">
                  <a:moveTo>
                    <a:pt x="27286" y="7927"/>
                  </a:moveTo>
                  <a:cubicBezTo>
                    <a:pt x="27873" y="7927"/>
                    <a:pt x="28470" y="8124"/>
                    <a:pt x="29010" y="8494"/>
                  </a:cubicBezTo>
                  <a:cubicBezTo>
                    <a:pt x="28467" y="8856"/>
                    <a:pt x="27841" y="9066"/>
                    <a:pt x="27202" y="9066"/>
                  </a:cubicBezTo>
                  <a:cubicBezTo>
                    <a:pt x="27169" y="9066"/>
                    <a:pt x="27135" y="9065"/>
                    <a:pt x="27102" y="9064"/>
                  </a:cubicBezTo>
                  <a:cubicBezTo>
                    <a:pt x="26759" y="9051"/>
                    <a:pt x="26392" y="8895"/>
                    <a:pt x="26232" y="8690"/>
                  </a:cubicBezTo>
                  <a:cubicBezTo>
                    <a:pt x="26138" y="8574"/>
                    <a:pt x="26141" y="8481"/>
                    <a:pt x="26155" y="8418"/>
                  </a:cubicBezTo>
                  <a:cubicBezTo>
                    <a:pt x="26205" y="8161"/>
                    <a:pt x="26562" y="8014"/>
                    <a:pt x="26852" y="7964"/>
                  </a:cubicBezTo>
                  <a:cubicBezTo>
                    <a:pt x="26995" y="7941"/>
                    <a:pt x="27139" y="7927"/>
                    <a:pt x="27286" y="7927"/>
                  </a:cubicBezTo>
                  <a:close/>
                  <a:moveTo>
                    <a:pt x="23277" y="15301"/>
                  </a:moveTo>
                  <a:cubicBezTo>
                    <a:pt x="23400" y="15301"/>
                    <a:pt x="23528" y="15333"/>
                    <a:pt x="23617" y="15401"/>
                  </a:cubicBezTo>
                  <a:cubicBezTo>
                    <a:pt x="23911" y="15604"/>
                    <a:pt x="24081" y="16007"/>
                    <a:pt x="24131" y="16598"/>
                  </a:cubicBezTo>
                  <a:cubicBezTo>
                    <a:pt x="24141" y="16738"/>
                    <a:pt x="24145" y="16878"/>
                    <a:pt x="24145" y="17018"/>
                  </a:cubicBezTo>
                  <a:cubicBezTo>
                    <a:pt x="23654" y="16814"/>
                    <a:pt x="23240" y="16491"/>
                    <a:pt x="22967" y="16078"/>
                  </a:cubicBezTo>
                  <a:cubicBezTo>
                    <a:pt x="22837" y="15878"/>
                    <a:pt x="22784" y="15710"/>
                    <a:pt x="22807" y="15584"/>
                  </a:cubicBezTo>
                  <a:cubicBezTo>
                    <a:pt x="22830" y="15453"/>
                    <a:pt x="22940" y="15384"/>
                    <a:pt x="23027" y="15347"/>
                  </a:cubicBezTo>
                  <a:cubicBezTo>
                    <a:pt x="23104" y="15313"/>
                    <a:pt x="23191" y="15301"/>
                    <a:pt x="23277" y="15301"/>
                  </a:cubicBezTo>
                  <a:close/>
                  <a:moveTo>
                    <a:pt x="12512" y="18865"/>
                  </a:moveTo>
                  <a:cubicBezTo>
                    <a:pt x="12526" y="18865"/>
                    <a:pt x="12540" y="18868"/>
                    <a:pt x="12552" y="18875"/>
                  </a:cubicBezTo>
                  <a:cubicBezTo>
                    <a:pt x="12620" y="18908"/>
                    <a:pt x="12663" y="19052"/>
                    <a:pt x="12676" y="19255"/>
                  </a:cubicBezTo>
                  <a:cubicBezTo>
                    <a:pt x="12709" y="19939"/>
                    <a:pt x="12546" y="20626"/>
                    <a:pt x="12226" y="21256"/>
                  </a:cubicBezTo>
                  <a:cubicBezTo>
                    <a:pt x="11846" y="20606"/>
                    <a:pt x="11732" y="19739"/>
                    <a:pt x="12169" y="19109"/>
                  </a:cubicBezTo>
                  <a:cubicBezTo>
                    <a:pt x="12269" y="18969"/>
                    <a:pt x="12420" y="18865"/>
                    <a:pt x="12512" y="18865"/>
                  </a:cubicBezTo>
                  <a:close/>
                  <a:moveTo>
                    <a:pt x="25587" y="1"/>
                  </a:moveTo>
                  <a:cubicBezTo>
                    <a:pt x="24250" y="1"/>
                    <a:pt x="22868" y="393"/>
                    <a:pt x="21630" y="1154"/>
                  </a:cubicBezTo>
                  <a:cubicBezTo>
                    <a:pt x="21483" y="1244"/>
                    <a:pt x="21436" y="1438"/>
                    <a:pt x="21530" y="1587"/>
                  </a:cubicBezTo>
                  <a:cubicBezTo>
                    <a:pt x="21589" y="1684"/>
                    <a:pt x="21692" y="1737"/>
                    <a:pt x="21798" y="1737"/>
                  </a:cubicBezTo>
                  <a:cubicBezTo>
                    <a:pt x="21853" y="1737"/>
                    <a:pt x="21909" y="1722"/>
                    <a:pt x="21960" y="1691"/>
                  </a:cubicBezTo>
                  <a:cubicBezTo>
                    <a:pt x="23086" y="998"/>
                    <a:pt x="24375" y="638"/>
                    <a:pt x="25607" y="638"/>
                  </a:cubicBezTo>
                  <a:cubicBezTo>
                    <a:pt x="26314" y="638"/>
                    <a:pt x="27001" y="756"/>
                    <a:pt x="27629" y="998"/>
                  </a:cubicBezTo>
                  <a:cubicBezTo>
                    <a:pt x="29516" y="1721"/>
                    <a:pt x="30834" y="3592"/>
                    <a:pt x="30763" y="5453"/>
                  </a:cubicBezTo>
                  <a:cubicBezTo>
                    <a:pt x="30727" y="6466"/>
                    <a:pt x="30237" y="7417"/>
                    <a:pt x="29520" y="8090"/>
                  </a:cubicBezTo>
                  <a:cubicBezTo>
                    <a:pt x="29500" y="8074"/>
                    <a:pt x="29476" y="8054"/>
                    <a:pt x="29453" y="8037"/>
                  </a:cubicBezTo>
                  <a:cubicBezTo>
                    <a:pt x="28786" y="7552"/>
                    <a:pt x="28032" y="7297"/>
                    <a:pt x="27288" y="7297"/>
                  </a:cubicBezTo>
                  <a:cubicBezTo>
                    <a:pt x="27106" y="7297"/>
                    <a:pt x="26925" y="7313"/>
                    <a:pt x="26746" y="7343"/>
                  </a:cubicBezTo>
                  <a:cubicBezTo>
                    <a:pt x="26081" y="7457"/>
                    <a:pt x="25632" y="7814"/>
                    <a:pt x="25538" y="8297"/>
                  </a:cubicBezTo>
                  <a:cubicBezTo>
                    <a:pt x="25481" y="8578"/>
                    <a:pt x="25552" y="8851"/>
                    <a:pt x="25738" y="9084"/>
                  </a:cubicBezTo>
                  <a:cubicBezTo>
                    <a:pt x="26015" y="9435"/>
                    <a:pt x="26542" y="9671"/>
                    <a:pt x="27079" y="9691"/>
                  </a:cubicBezTo>
                  <a:cubicBezTo>
                    <a:pt x="27119" y="9692"/>
                    <a:pt x="27160" y="9693"/>
                    <a:pt x="27201" y="9693"/>
                  </a:cubicBezTo>
                  <a:cubicBezTo>
                    <a:pt x="28028" y="9693"/>
                    <a:pt x="28826" y="9400"/>
                    <a:pt x="29507" y="8904"/>
                  </a:cubicBezTo>
                  <a:cubicBezTo>
                    <a:pt x="30100" y="9484"/>
                    <a:pt x="30507" y="10251"/>
                    <a:pt x="30620" y="11035"/>
                  </a:cubicBezTo>
                  <a:cubicBezTo>
                    <a:pt x="30871" y="12729"/>
                    <a:pt x="30043" y="14613"/>
                    <a:pt x="28466" y="15950"/>
                  </a:cubicBezTo>
                  <a:cubicBezTo>
                    <a:pt x="27826" y="16494"/>
                    <a:pt x="26812" y="17158"/>
                    <a:pt x="25621" y="17248"/>
                  </a:cubicBezTo>
                  <a:cubicBezTo>
                    <a:pt x="25539" y="17254"/>
                    <a:pt x="25457" y="17257"/>
                    <a:pt x="25376" y="17257"/>
                  </a:cubicBezTo>
                  <a:cubicBezTo>
                    <a:pt x="25168" y="17257"/>
                    <a:pt x="24965" y="17237"/>
                    <a:pt x="24771" y="17201"/>
                  </a:cubicBezTo>
                  <a:cubicBezTo>
                    <a:pt x="24778" y="16984"/>
                    <a:pt x="24774" y="16764"/>
                    <a:pt x="24754" y="16547"/>
                  </a:cubicBezTo>
                  <a:cubicBezTo>
                    <a:pt x="24691" y="15764"/>
                    <a:pt x="24431" y="15204"/>
                    <a:pt x="23985" y="14887"/>
                  </a:cubicBezTo>
                  <a:cubicBezTo>
                    <a:pt x="23782" y="14743"/>
                    <a:pt x="23529" y="14669"/>
                    <a:pt x="23274" y="14669"/>
                  </a:cubicBezTo>
                  <a:cubicBezTo>
                    <a:pt x="23109" y="14669"/>
                    <a:pt x="22942" y="14700"/>
                    <a:pt x="22787" y="14763"/>
                  </a:cubicBezTo>
                  <a:cubicBezTo>
                    <a:pt x="22464" y="14897"/>
                    <a:pt x="22244" y="15157"/>
                    <a:pt x="22187" y="15470"/>
                  </a:cubicBezTo>
                  <a:cubicBezTo>
                    <a:pt x="22137" y="15764"/>
                    <a:pt x="22220" y="16084"/>
                    <a:pt x="22444" y="16421"/>
                  </a:cubicBezTo>
                  <a:cubicBezTo>
                    <a:pt x="22820" y="16994"/>
                    <a:pt x="23407" y="17428"/>
                    <a:pt x="24094" y="17668"/>
                  </a:cubicBezTo>
                  <a:cubicBezTo>
                    <a:pt x="23864" y="19302"/>
                    <a:pt x="22837" y="20903"/>
                    <a:pt x="21336" y="21873"/>
                  </a:cubicBezTo>
                  <a:cubicBezTo>
                    <a:pt x="20116" y="22663"/>
                    <a:pt x="18580" y="23079"/>
                    <a:pt x="16958" y="23079"/>
                  </a:cubicBezTo>
                  <a:cubicBezTo>
                    <a:pt x="16383" y="23079"/>
                    <a:pt x="15797" y="23027"/>
                    <a:pt x="15210" y="22921"/>
                  </a:cubicBezTo>
                  <a:cubicBezTo>
                    <a:pt x="14063" y="22710"/>
                    <a:pt x="13223" y="22340"/>
                    <a:pt x="12649" y="21787"/>
                  </a:cubicBezTo>
                  <a:cubicBezTo>
                    <a:pt x="13106" y="20996"/>
                    <a:pt x="13350" y="20109"/>
                    <a:pt x="13303" y="19222"/>
                  </a:cubicBezTo>
                  <a:cubicBezTo>
                    <a:pt x="13280" y="18768"/>
                    <a:pt x="13123" y="18462"/>
                    <a:pt x="12843" y="18315"/>
                  </a:cubicBezTo>
                  <a:cubicBezTo>
                    <a:pt x="12732" y="18258"/>
                    <a:pt x="12620" y="18233"/>
                    <a:pt x="12510" y="18233"/>
                  </a:cubicBezTo>
                  <a:cubicBezTo>
                    <a:pt x="12172" y="18233"/>
                    <a:pt x="11852" y="18469"/>
                    <a:pt x="11655" y="18748"/>
                  </a:cubicBezTo>
                  <a:cubicBezTo>
                    <a:pt x="10975" y="19722"/>
                    <a:pt x="11242" y="21006"/>
                    <a:pt x="11866" y="21847"/>
                  </a:cubicBezTo>
                  <a:cubicBezTo>
                    <a:pt x="11372" y="22536"/>
                    <a:pt x="10682" y="23117"/>
                    <a:pt x="9858" y="23484"/>
                  </a:cubicBezTo>
                  <a:cubicBezTo>
                    <a:pt x="9110" y="23819"/>
                    <a:pt x="8263" y="23985"/>
                    <a:pt x="7376" y="23985"/>
                  </a:cubicBezTo>
                  <a:cubicBezTo>
                    <a:pt x="6432" y="23985"/>
                    <a:pt x="5443" y="23797"/>
                    <a:pt x="4476" y="23421"/>
                  </a:cubicBezTo>
                  <a:cubicBezTo>
                    <a:pt x="3462" y="23027"/>
                    <a:pt x="2095" y="22280"/>
                    <a:pt x="1358" y="20946"/>
                  </a:cubicBezTo>
                  <a:cubicBezTo>
                    <a:pt x="827" y="19983"/>
                    <a:pt x="638" y="18742"/>
                    <a:pt x="781" y="17161"/>
                  </a:cubicBezTo>
                  <a:cubicBezTo>
                    <a:pt x="924" y="15564"/>
                    <a:pt x="1444" y="13417"/>
                    <a:pt x="3092" y="12239"/>
                  </a:cubicBezTo>
                  <a:cubicBezTo>
                    <a:pt x="3232" y="12139"/>
                    <a:pt x="3265" y="11942"/>
                    <a:pt x="3165" y="11802"/>
                  </a:cubicBezTo>
                  <a:cubicBezTo>
                    <a:pt x="3103" y="11715"/>
                    <a:pt x="3006" y="11670"/>
                    <a:pt x="2908" y="11670"/>
                  </a:cubicBezTo>
                  <a:cubicBezTo>
                    <a:pt x="2844" y="11670"/>
                    <a:pt x="2780" y="11689"/>
                    <a:pt x="2725" y="11729"/>
                  </a:cubicBezTo>
                  <a:cubicBezTo>
                    <a:pt x="884" y="13046"/>
                    <a:pt x="310" y="15377"/>
                    <a:pt x="154" y="17105"/>
                  </a:cubicBezTo>
                  <a:cubicBezTo>
                    <a:pt x="1" y="18815"/>
                    <a:pt x="214" y="20172"/>
                    <a:pt x="807" y="21249"/>
                  </a:cubicBezTo>
                  <a:cubicBezTo>
                    <a:pt x="1635" y="22747"/>
                    <a:pt x="3136" y="23577"/>
                    <a:pt x="4249" y="24007"/>
                  </a:cubicBezTo>
                  <a:cubicBezTo>
                    <a:pt x="5286" y="24411"/>
                    <a:pt x="6353" y="24611"/>
                    <a:pt x="7373" y="24611"/>
                  </a:cubicBezTo>
                  <a:cubicBezTo>
                    <a:pt x="8351" y="24611"/>
                    <a:pt x="9288" y="24428"/>
                    <a:pt x="10115" y="24057"/>
                  </a:cubicBezTo>
                  <a:cubicBezTo>
                    <a:pt x="10999" y="23664"/>
                    <a:pt x="11746" y="23050"/>
                    <a:pt x="12295" y="22320"/>
                  </a:cubicBezTo>
                  <a:cubicBezTo>
                    <a:pt x="12960" y="22917"/>
                    <a:pt x="13880" y="23317"/>
                    <a:pt x="15097" y="23537"/>
                  </a:cubicBezTo>
                  <a:cubicBezTo>
                    <a:pt x="15720" y="23651"/>
                    <a:pt x="16344" y="23707"/>
                    <a:pt x="16958" y="23707"/>
                  </a:cubicBezTo>
                  <a:cubicBezTo>
                    <a:pt x="18700" y="23707"/>
                    <a:pt x="20358" y="23256"/>
                    <a:pt x="21680" y="22400"/>
                  </a:cubicBezTo>
                  <a:cubicBezTo>
                    <a:pt x="23337" y="21330"/>
                    <a:pt x="24445" y="19622"/>
                    <a:pt x="24711" y="17828"/>
                  </a:cubicBezTo>
                  <a:cubicBezTo>
                    <a:pt x="24928" y="17865"/>
                    <a:pt x="25149" y="17887"/>
                    <a:pt x="25375" y="17887"/>
                  </a:cubicBezTo>
                  <a:cubicBezTo>
                    <a:pt x="25472" y="17887"/>
                    <a:pt x="25570" y="17883"/>
                    <a:pt x="25668" y="17874"/>
                  </a:cubicBezTo>
                  <a:cubicBezTo>
                    <a:pt x="26742" y="17794"/>
                    <a:pt x="27853" y="17294"/>
                    <a:pt x="28870" y="16431"/>
                  </a:cubicBezTo>
                  <a:cubicBezTo>
                    <a:pt x="30614" y="14953"/>
                    <a:pt x="31524" y="12852"/>
                    <a:pt x="31244" y="10945"/>
                  </a:cubicBezTo>
                  <a:cubicBezTo>
                    <a:pt x="31114" y="10045"/>
                    <a:pt x="30657" y="9167"/>
                    <a:pt x="29990" y="8498"/>
                  </a:cubicBezTo>
                  <a:cubicBezTo>
                    <a:pt x="30800" y="7717"/>
                    <a:pt x="31348" y="6634"/>
                    <a:pt x="31394" y="5476"/>
                  </a:cubicBezTo>
                  <a:cubicBezTo>
                    <a:pt x="31474" y="3355"/>
                    <a:pt x="29987" y="1224"/>
                    <a:pt x="27856" y="411"/>
                  </a:cubicBezTo>
                  <a:cubicBezTo>
                    <a:pt x="27141" y="136"/>
                    <a:pt x="26372" y="1"/>
                    <a:pt x="25587" y="1"/>
                  </a:cubicBezTo>
                  <a:close/>
                </a:path>
              </a:pathLst>
            </a:custGeom>
            <a:solidFill>
              <a:srgbClr val="342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7635648" y="2379797"/>
              <a:ext cx="814773" cy="709868"/>
            </a:xfrm>
            <a:custGeom>
              <a:rect b="b" l="l" r="r" t="t"/>
              <a:pathLst>
                <a:path extrusionOk="0" h="24455" w="28069">
                  <a:moveTo>
                    <a:pt x="727" y="1"/>
                  </a:moveTo>
                  <a:cubicBezTo>
                    <a:pt x="434" y="1"/>
                    <a:pt x="166" y="196"/>
                    <a:pt x="91" y="492"/>
                  </a:cubicBezTo>
                  <a:cubicBezTo>
                    <a:pt x="0" y="842"/>
                    <a:pt x="211" y="1199"/>
                    <a:pt x="560" y="1289"/>
                  </a:cubicBezTo>
                  <a:lnTo>
                    <a:pt x="591" y="1296"/>
                  </a:lnTo>
                  <a:cubicBezTo>
                    <a:pt x="3549" y="2059"/>
                    <a:pt x="6496" y="3160"/>
                    <a:pt x="9304" y="4460"/>
                  </a:cubicBezTo>
                  <a:cubicBezTo>
                    <a:pt x="12112" y="5774"/>
                    <a:pt x="14814" y="7328"/>
                    <a:pt x="17291" y="9189"/>
                  </a:cubicBezTo>
                  <a:cubicBezTo>
                    <a:pt x="18525" y="10123"/>
                    <a:pt x="19699" y="11130"/>
                    <a:pt x="20803" y="12217"/>
                  </a:cubicBezTo>
                  <a:cubicBezTo>
                    <a:pt x="21886" y="13318"/>
                    <a:pt x="22887" y="14495"/>
                    <a:pt x="23784" y="15752"/>
                  </a:cubicBezTo>
                  <a:cubicBezTo>
                    <a:pt x="24671" y="17016"/>
                    <a:pt x="25418" y="18369"/>
                    <a:pt x="26048" y="19777"/>
                  </a:cubicBezTo>
                  <a:cubicBezTo>
                    <a:pt x="26665" y="21194"/>
                    <a:pt x="27092" y="22682"/>
                    <a:pt x="27415" y="24192"/>
                  </a:cubicBezTo>
                  <a:lnTo>
                    <a:pt x="27419" y="24206"/>
                  </a:lnTo>
                  <a:cubicBezTo>
                    <a:pt x="27451" y="24352"/>
                    <a:pt x="27581" y="24455"/>
                    <a:pt x="27725" y="24455"/>
                  </a:cubicBezTo>
                  <a:cubicBezTo>
                    <a:pt x="27745" y="24455"/>
                    <a:pt x="27765" y="24453"/>
                    <a:pt x="27786" y="24449"/>
                  </a:cubicBezTo>
                  <a:cubicBezTo>
                    <a:pt x="27955" y="24415"/>
                    <a:pt x="28069" y="24252"/>
                    <a:pt x="28035" y="24082"/>
                  </a:cubicBezTo>
                  <a:cubicBezTo>
                    <a:pt x="27732" y="22518"/>
                    <a:pt x="27315" y="20974"/>
                    <a:pt x="26705" y="19500"/>
                  </a:cubicBezTo>
                  <a:cubicBezTo>
                    <a:pt x="26082" y="18037"/>
                    <a:pt x="25334" y="16619"/>
                    <a:pt x="24441" y="15299"/>
                  </a:cubicBezTo>
                  <a:cubicBezTo>
                    <a:pt x="23541" y="13984"/>
                    <a:pt x="22530" y="12750"/>
                    <a:pt x="21432" y="11597"/>
                  </a:cubicBezTo>
                  <a:cubicBezTo>
                    <a:pt x="20319" y="10460"/>
                    <a:pt x="19128" y="9402"/>
                    <a:pt x="17881" y="8419"/>
                  </a:cubicBezTo>
                  <a:cubicBezTo>
                    <a:pt x="15374" y="6464"/>
                    <a:pt x="12639" y="4827"/>
                    <a:pt x="9795" y="3430"/>
                  </a:cubicBezTo>
                  <a:cubicBezTo>
                    <a:pt x="6933" y="2050"/>
                    <a:pt x="4002" y="885"/>
                    <a:pt x="900" y="25"/>
                  </a:cubicBezTo>
                  <a:cubicBezTo>
                    <a:pt x="897" y="22"/>
                    <a:pt x="891" y="22"/>
                    <a:pt x="891" y="22"/>
                  </a:cubicBezTo>
                  <a:cubicBezTo>
                    <a:pt x="836" y="8"/>
                    <a:pt x="781" y="1"/>
                    <a:pt x="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7211469" y="3372413"/>
              <a:ext cx="314716" cy="248708"/>
            </a:xfrm>
            <a:custGeom>
              <a:rect b="b" l="l" r="r" t="t"/>
              <a:pathLst>
                <a:path extrusionOk="0" h="8568" w="10842">
                  <a:moveTo>
                    <a:pt x="6800" y="0"/>
                  </a:moveTo>
                  <a:cubicBezTo>
                    <a:pt x="4469" y="2525"/>
                    <a:pt x="2085" y="4662"/>
                    <a:pt x="0" y="6363"/>
                  </a:cubicBezTo>
                  <a:cubicBezTo>
                    <a:pt x="174" y="6670"/>
                    <a:pt x="387" y="6957"/>
                    <a:pt x="634" y="7207"/>
                  </a:cubicBezTo>
                  <a:cubicBezTo>
                    <a:pt x="1564" y="8157"/>
                    <a:pt x="2788" y="8567"/>
                    <a:pt x="4065" y="8567"/>
                  </a:cubicBezTo>
                  <a:cubicBezTo>
                    <a:pt x="6810" y="8567"/>
                    <a:pt x="9791" y="6670"/>
                    <a:pt x="10571" y="4139"/>
                  </a:cubicBezTo>
                  <a:cubicBezTo>
                    <a:pt x="10788" y="3439"/>
                    <a:pt x="10842" y="2638"/>
                    <a:pt x="10471" y="2004"/>
                  </a:cubicBezTo>
                  <a:cubicBezTo>
                    <a:pt x="10282" y="1681"/>
                    <a:pt x="9994" y="1424"/>
                    <a:pt x="9694" y="1201"/>
                  </a:cubicBezTo>
                  <a:cubicBezTo>
                    <a:pt x="8841" y="564"/>
                    <a:pt x="7844" y="171"/>
                    <a:pt x="6800" y="0"/>
                  </a:cubicBezTo>
                  <a:close/>
                </a:path>
              </a:pathLst>
            </a:custGeom>
            <a:solidFill>
              <a:srgbClr val="E4A7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5" name="Google Shape;2635;p56"/>
            <p:cNvGrpSpPr/>
            <p:nvPr/>
          </p:nvGrpSpPr>
          <p:grpSpPr>
            <a:xfrm>
              <a:off x="8131736" y="3197335"/>
              <a:ext cx="336400" cy="251523"/>
              <a:chOff x="9961561" y="3369598"/>
              <a:chExt cx="336400" cy="251523"/>
            </a:xfrm>
          </p:grpSpPr>
          <p:sp>
            <p:nvSpPr>
              <p:cNvPr id="2636" name="Google Shape;2636;p56"/>
              <p:cNvSpPr/>
              <p:nvPr/>
            </p:nvSpPr>
            <p:spPr>
              <a:xfrm>
                <a:off x="9983244" y="3372413"/>
                <a:ext cx="314716" cy="248708"/>
              </a:xfrm>
              <a:custGeom>
                <a:rect b="b" l="l" r="r" t="t"/>
                <a:pathLst>
                  <a:path extrusionOk="0" h="8568" w="10842">
                    <a:moveTo>
                      <a:pt x="6800" y="0"/>
                    </a:moveTo>
                    <a:cubicBezTo>
                      <a:pt x="4469" y="2525"/>
                      <a:pt x="2085" y="4662"/>
                      <a:pt x="0" y="6363"/>
                    </a:cubicBezTo>
                    <a:cubicBezTo>
                      <a:pt x="174" y="6670"/>
                      <a:pt x="387" y="6957"/>
                      <a:pt x="634" y="7207"/>
                    </a:cubicBezTo>
                    <a:cubicBezTo>
                      <a:pt x="1564" y="8157"/>
                      <a:pt x="2788" y="8567"/>
                      <a:pt x="4065" y="8567"/>
                    </a:cubicBezTo>
                    <a:cubicBezTo>
                      <a:pt x="6810" y="8567"/>
                      <a:pt x="9791" y="6670"/>
                      <a:pt x="10571" y="4139"/>
                    </a:cubicBezTo>
                    <a:cubicBezTo>
                      <a:pt x="10788" y="3439"/>
                      <a:pt x="10842" y="2638"/>
                      <a:pt x="10471" y="2004"/>
                    </a:cubicBezTo>
                    <a:cubicBezTo>
                      <a:pt x="10282" y="1681"/>
                      <a:pt x="9994" y="1424"/>
                      <a:pt x="9694" y="1201"/>
                    </a:cubicBezTo>
                    <a:cubicBezTo>
                      <a:pt x="8841" y="564"/>
                      <a:pt x="7844" y="171"/>
                      <a:pt x="6800" y="0"/>
                    </a:cubicBezTo>
                    <a:close/>
                  </a:path>
                </a:pathLst>
              </a:custGeom>
              <a:solidFill>
                <a:srgbClr val="E4A7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9961561" y="3369598"/>
                <a:ext cx="219100" cy="187547"/>
              </a:xfrm>
              <a:custGeom>
                <a:rect b="b" l="l" r="r" t="t"/>
                <a:pathLst>
                  <a:path extrusionOk="0" h="6461" w="7548">
                    <a:moveTo>
                      <a:pt x="6339" y="1"/>
                    </a:moveTo>
                    <a:cubicBezTo>
                      <a:pt x="4932" y="1"/>
                      <a:pt x="3509" y="388"/>
                      <a:pt x="2311" y="1138"/>
                    </a:cubicBezTo>
                    <a:cubicBezTo>
                      <a:pt x="1625" y="1568"/>
                      <a:pt x="991" y="2118"/>
                      <a:pt x="604" y="2832"/>
                    </a:cubicBezTo>
                    <a:cubicBezTo>
                      <a:pt x="1" y="3946"/>
                      <a:pt x="124" y="5347"/>
                      <a:pt x="747" y="6460"/>
                    </a:cubicBezTo>
                    <a:cubicBezTo>
                      <a:pt x="2832" y="4759"/>
                      <a:pt x="5216" y="2622"/>
                      <a:pt x="7547" y="97"/>
                    </a:cubicBezTo>
                    <a:cubicBezTo>
                      <a:pt x="7150" y="31"/>
                      <a:pt x="6747" y="1"/>
                      <a:pt x="6339" y="1"/>
                    </a:cubicBezTo>
                    <a:close/>
                  </a:path>
                </a:pathLst>
              </a:custGeom>
              <a:solidFill>
                <a:srgbClr val="E4A7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38" name="Google Shape;2638;p56"/>
          <p:cNvGrpSpPr/>
          <p:nvPr/>
        </p:nvGrpSpPr>
        <p:grpSpPr>
          <a:xfrm>
            <a:off x="6889761" y="-582599"/>
            <a:ext cx="2548551" cy="2852311"/>
            <a:chOff x="6889761" y="-582599"/>
            <a:chExt cx="2548551" cy="2852311"/>
          </a:xfrm>
        </p:grpSpPr>
        <p:grpSp>
          <p:nvGrpSpPr>
            <p:cNvPr id="2639" name="Google Shape;2639;p56"/>
            <p:cNvGrpSpPr/>
            <p:nvPr/>
          </p:nvGrpSpPr>
          <p:grpSpPr>
            <a:xfrm flipH="1">
              <a:off x="7777962" y="-582599"/>
              <a:ext cx="1660349" cy="2286318"/>
              <a:chOff x="4620945" y="-582599"/>
              <a:chExt cx="1660349" cy="2286318"/>
            </a:xfrm>
          </p:grpSpPr>
          <p:sp>
            <p:nvSpPr>
              <p:cNvPr id="2640" name="Google Shape;2640;p56"/>
              <p:cNvSpPr/>
              <p:nvPr/>
            </p:nvSpPr>
            <p:spPr>
              <a:xfrm flipH="1" rot="9899980">
                <a:off x="4799744" y="121853"/>
                <a:ext cx="864487" cy="1495469"/>
              </a:xfrm>
              <a:custGeom>
                <a:rect b="b" l="l" r="r" t="t"/>
                <a:pathLst>
                  <a:path extrusionOk="0" h="15195" w="8784">
                    <a:moveTo>
                      <a:pt x="5197" y="187"/>
                    </a:moveTo>
                    <a:cubicBezTo>
                      <a:pt x="5461" y="187"/>
                      <a:pt x="5800" y="517"/>
                      <a:pt x="5888" y="750"/>
                    </a:cubicBezTo>
                    <a:cubicBezTo>
                      <a:pt x="6024" y="1103"/>
                      <a:pt x="6010" y="1516"/>
                      <a:pt x="6007" y="1887"/>
                    </a:cubicBezTo>
                    <a:cubicBezTo>
                      <a:pt x="5999" y="2723"/>
                      <a:pt x="5966" y="3573"/>
                      <a:pt x="5871" y="4404"/>
                    </a:cubicBezTo>
                    <a:cubicBezTo>
                      <a:pt x="5837" y="4691"/>
                      <a:pt x="5794" y="4974"/>
                      <a:pt x="5747" y="5258"/>
                    </a:cubicBezTo>
                    <a:cubicBezTo>
                      <a:pt x="5666" y="4579"/>
                      <a:pt x="5504" y="3914"/>
                      <a:pt x="5331" y="3249"/>
                    </a:cubicBezTo>
                    <a:cubicBezTo>
                      <a:pt x="5122" y="2427"/>
                      <a:pt x="4691" y="1333"/>
                      <a:pt x="4900" y="483"/>
                    </a:cubicBezTo>
                    <a:cubicBezTo>
                      <a:pt x="4953" y="268"/>
                      <a:pt x="5066" y="187"/>
                      <a:pt x="5197" y="187"/>
                    </a:cubicBezTo>
                    <a:close/>
                    <a:moveTo>
                      <a:pt x="8072" y="2671"/>
                    </a:moveTo>
                    <a:cubicBezTo>
                      <a:pt x="8320" y="2671"/>
                      <a:pt x="8442" y="2893"/>
                      <a:pt x="8355" y="3165"/>
                    </a:cubicBezTo>
                    <a:cubicBezTo>
                      <a:pt x="8102" y="3962"/>
                      <a:pt x="7332" y="4667"/>
                      <a:pt x="6779" y="5261"/>
                    </a:cubicBezTo>
                    <a:cubicBezTo>
                      <a:pt x="6462" y="5602"/>
                      <a:pt x="6094" y="5926"/>
                      <a:pt x="5773" y="6277"/>
                    </a:cubicBezTo>
                    <a:cubicBezTo>
                      <a:pt x="5949" y="5423"/>
                      <a:pt x="6388" y="4565"/>
                      <a:pt x="6820" y="3837"/>
                    </a:cubicBezTo>
                    <a:cubicBezTo>
                      <a:pt x="7066" y="3419"/>
                      <a:pt x="7396" y="2889"/>
                      <a:pt x="7876" y="2710"/>
                    </a:cubicBezTo>
                    <a:cubicBezTo>
                      <a:pt x="7948" y="2683"/>
                      <a:pt x="8013" y="2671"/>
                      <a:pt x="8072" y="2671"/>
                    </a:cubicBezTo>
                    <a:close/>
                    <a:moveTo>
                      <a:pt x="3233" y="4189"/>
                    </a:moveTo>
                    <a:cubicBezTo>
                      <a:pt x="3844" y="4189"/>
                      <a:pt x="4321" y="5464"/>
                      <a:pt x="4488" y="5865"/>
                    </a:cubicBezTo>
                    <a:cubicBezTo>
                      <a:pt x="4657" y="6270"/>
                      <a:pt x="4798" y="6688"/>
                      <a:pt x="4930" y="7107"/>
                    </a:cubicBezTo>
                    <a:cubicBezTo>
                      <a:pt x="4559" y="6699"/>
                      <a:pt x="4060" y="6364"/>
                      <a:pt x="3668" y="6027"/>
                    </a:cubicBezTo>
                    <a:cubicBezTo>
                      <a:pt x="3263" y="5683"/>
                      <a:pt x="1978" y="4539"/>
                      <a:pt x="3104" y="4208"/>
                    </a:cubicBezTo>
                    <a:cubicBezTo>
                      <a:pt x="3148" y="4195"/>
                      <a:pt x="3191" y="4189"/>
                      <a:pt x="3233" y="4189"/>
                    </a:cubicBezTo>
                    <a:close/>
                    <a:moveTo>
                      <a:pt x="7574" y="7652"/>
                    </a:moveTo>
                    <a:cubicBezTo>
                      <a:pt x="7714" y="7652"/>
                      <a:pt x="7813" y="7707"/>
                      <a:pt x="7852" y="7836"/>
                    </a:cubicBezTo>
                    <a:cubicBezTo>
                      <a:pt x="7963" y="8207"/>
                      <a:pt x="7643" y="8588"/>
                      <a:pt x="7349" y="8756"/>
                    </a:cubicBezTo>
                    <a:cubicBezTo>
                      <a:pt x="7012" y="8952"/>
                      <a:pt x="6580" y="8996"/>
                      <a:pt x="6202" y="9050"/>
                    </a:cubicBezTo>
                    <a:cubicBezTo>
                      <a:pt x="5824" y="9101"/>
                      <a:pt x="5403" y="9138"/>
                      <a:pt x="5035" y="9283"/>
                    </a:cubicBezTo>
                    <a:cubicBezTo>
                      <a:pt x="5626" y="8667"/>
                      <a:pt x="6974" y="7652"/>
                      <a:pt x="7574" y="7652"/>
                    </a:cubicBezTo>
                    <a:close/>
                    <a:moveTo>
                      <a:pt x="1322" y="7397"/>
                    </a:moveTo>
                    <a:cubicBezTo>
                      <a:pt x="1665" y="7397"/>
                      <a:pt x="2011" y="7655"/>
                      <a:pt x="2268" y="7903"/>
                    </a:cubicBezTo>
                    <a:cubicBezTo>
                      <a:pt x="2643" y="8261"/>
                      <a:pt x="2933" y="8709"/>
                      <a:pt x="3182" y="9158"/>
                    </a:cubicBezTo>
                    <a:cubicBezTo>
                      <a:pt x="3473" y="9678"/>
                      <a:pt x="3529" y="10251"/>
                      <a:pt x="3641" y="10822"/>
                    </a:cubicBezTo>
                    <a:cubicBezTo>
                      <a:pt x="3378" y="10518"/>
                      <a:pt x="3003" y="10262"/>
                      <a:pt x="2740" y="10056"/>
                    </a:cubicBezTo>
                    <a:cubicBezTo>
                      <a:pt x="2085" y="9550"/>
                      <a:pt x="1306" y="9080"/>
                      <a:pt x="816" y="8396"/>
                    </a:cubicBezTo>
                    <a:cubicBezTo>
                      <a:pt x="628" y="8133"/>
                      <a:pt x="584" y="7849"/>
                      <a:pt x="833" y="7610"/>
                    </a:cubicBezTo>
                    <a:cubicBezTo>
                      <a:pt x="989" y="7458"/>
                      <a:pt x="1155" y="7397"/>
                      <a:pt x="1322" y="7397"/>
                    </a:cubicBezTo>
                    <a:close/>
                    <a:moveTo>
                      <a:pt x="5935" y="10861"/>
                    </a:moveTo>
                    <a:cubicBezTo>
                      <a:pt x="6050" y="10861"/>
                      <a:pt x="6162" y="10885"/>
                      <a:pt x="6256" y="10950"/>
                    </a:cubicBezTo>
                    <a:cubicBezTo>
                      <a:pt x="6499" y="11116"/>
                      <a:pt x="6533" y="11281"/>
                      <a:pt x="6267" y="11433"/>
                    </a:cubicBezTo>
                    <a:cubicBezTo>
                      <a:pt x="5538" y="11851"/>
                      <a:pt x="4636" y="11720"/>
                      <a:pt x="3853" y="11952"/>
                    </a:cubicBezTo>
                    <a:cubicBezTo>
                      <a:pt x="4185" y="11477"/>
                      <a:pt x="4937" y="11145"/>
                      <a:pt x="5420" y="10974"/>
                    </a:cubicBezTo>
                    <a:cubicBezTo>
                      <a:pt x="5571" y="10918"/>
                      <a:pt x="5758" y="10861"/>
                      <a:pt x="5935" y="10861"/>
                    </a:cubicBezTo>
                    <a:close/>
                    <a:moveTo>
                      <a:pt x="1402" y="11150"/>
                    </a:moveTo>
                    <a:cubicBezTo>
                      <a:pt x="2022" y="11150"/>
                      <a:pt x="2552" y="12965"/>
                      <a:pt x="2669" y="13684"/>
                    </a:cubicBezTo>
                    <a:cubicBezTo>
                      <a:pt x="2018" y="12968"/>
                      <a:pt x="692" y="11605"/>
                      <a:pt x="1171" y="11237"/>
                    </a:cubicBezTo>
                    <a:cubicBezTo>
                      <a:pt x="1249" y="11177"/>
                      <a:pt x="1326" y="11150"/>
                      <a:pt x="1402" y="11150"/>
                    </a:cubicBezTo>
                    <a:close/>
                    <a:moveTo>
                      <a:pt x="4870" y="13028"/>
                    </a:moveTo>
                    <a:cubicBezTo>
                      <a:pt x="4932" y="13028"/>
                      <a:pt x="4991" y="13038"/>
                      <a:pt x="5045" y="13062"/>
                    </a:cubicBezTo>
                    <a:cubicBezTo>
                      <a:pt x="5339" y="13194"/>
                      <a:pt x="5032" y="13586"/>
                      <a:pt x="4876" y="13676"/>
                    </a:cubicBezTo>
                    <a:cubicBezTo>
                      <a:pt x="4630" y="13815"/>
                      <a:pt x="4303" y="13842"/>
                      <a:pt x="4029" y="13872"/>
                    </a:cubicBezTo>
                    <a:cubicBezTo>
                      <a:pt x="3776" y="13903"/>
                      <a:pt x="3506" y="13903"/>
                      <a:pt x="3246" y="13944"/>
                    </a:cubicBezTo>
                    <a:cubicBezTo>
                      <a:pt x="3439" y="13774"/>
                      <a:pt x="3665" y="13633"/>
                      <a:pt x="3864" y="13501"/>
                    </a:cubicBezTo>
                    <a:cubicBezTo>
                      <a:pt x="4095" y="13345"/>
                      <a:pt x="4531" y="13028"/>
                      <a:pt x="4870" y="13028"/>
                    </a:cubicBezTo>
                    <a:close/>
                    <a:moveTo>
                      <a:pt x="5231" y="0"/>
                    </a:moveTo>
                    <a:cubicBezTo>
                      <a:pt x="5102" y="0"/>
                      <a:pt x="4974" y="46"/>
                      <a:pt x="4859" y="156"/>
                    </a:cubicBezTo>
                    <a:cubicBezTo>
                      <a:pt x="4380" y="617"/>
                      <a:pt x="4781" y="1796"/>
                      <a:pt x="4900" y="2312"/>
                    </a:cubicBezTo>
                    <a:cubicBezTo>
                      <a:pt x="5173" y="3523"/>
                      <a:pt x="5582" y="4704"/>
                      <a:pt x="5602" y="5956"/>
                    </a:cubicBezTo>
                    <a:lnTo>
                      <a:pt x="5602" y="5970"/>
                    </a:lnTo>
                    <a:cubicBezTo>
                      <a:pt x="5548" y="6213"/>
                      <a:pt x="5487" y="6456"/>
                      <a:pt x="5423" y="6699"/>
                    </a:cubicBezTo>
                    <a:cubicBezTo>
                      <a:pt x="5416" y="6708"/>
                      <a:pt x="5409" y="6716"/>
                      <a:pt x="5403" y="6725"/>
                    </a:cubicBezTo>
                    <a:cubicBezTo>
                      <a:pt x="5379" y="6756"/>
                      <a:pt x="5382" y="6786"/>
                      <a:pt x="5392" y="6810"/>
                    </a:cubicBezTo>
                    <a:cubicBezTo>
                      <a:pt x="5339" y="7006"/>
                      <a:pt x="5281" y="7202"/>
                      <a:pt x="5224" y="7397"/>
                    </a:cubicBezTo>
                    <a:cubicBezTo>
                      <a:pt x="5007" y="6702"/>
                      <a:pt x="4778" y="6014"/>
                      <a:pt x="4471" y="5352"/>
                    </a:cubicBezTo>
                    <a:cubicBezTo>
                      <a:pt x="4244" y="4866"/>
                      <a:pt x="3827" y="4010"/>
                      <a:pt x="3189" y="4010"/>
                    </a:cubicBezTo>
                    <a:cubicBezTo>
                      <a:pt x="3145" y="4010"/>
                      <a:pt x="3100" y="4014"/>
                      <a:pt x="3054" y="4023"/>
                    </a:cubicBezTo>
                    <a:cubicBezTo>
                      <a:pt x="2777" y="4073"/>
                      <a:pt x="2521" y="4350"/>
                      <a:pt x="2464" y="4617"/>
                    </a:cubicBezTo>
                    <a:cubicBezTo>
                      <a:pt x="2396" y="4934"/>
                      <a:pt x="2632" y="5244"/>
                      <a:pt x="2818" y="5473"/>
                    </a:cubicBezTo>
                    <a:cubicBezTo>
                      <a:pt x="3162" y="5892"/>
                      <a:pt x="3610" y="6233"/>
                      <a:pt x="4026" y="6580"/>
                    </a:cubicBezTo>
                    <a:cubicBezTo>
                      <a:pt x="4407" y="6901"/>
                      <a:pt x="4879" y="7238"/>
                      <a:pt x="5113" y="7691"/>
                    </a:cubicBezTo>
                    <a:cubicBezTo>
                      <a:pt x="5116" y="7694"/>
                      <a:pt x="5119" y="7697"/>
                      <a:pt x="5122" y="7700"/>
                    </a:cubicBezTo>
                    <a:lnTo>
                      <a:pt x="5126" y="7704"/>
                    </a:lnTo>
                    <a:lnTo>
                      <a:pt x="5126" y="7708"/>
                    </a:lnTo>
                    <a:cubicBezTo>
                      <a:pt x="4764" y="8841"/>
                      <a:pt x="4326" y="9955"/>
                      <a:pt x="3891" y="11069"/>
                    </a:cubicBezTo>
                    <a:cubicBezTo>
                      <a:pt x="3722" y="10383"/>
                      <a:pt x="3688" y="9695"/>
                      <a:pt x="3351" y="9060"/>
                    </a:cubicBezTo>
                    <a:cubicBezTo>
                      <a:pt x="3081" y="8561"/>
                      <a:pt x="2737" y="8085"/>
                      <a:pt x="2325" y="7694"/>
                    </a:cubicBezTo>
                    <a:cubicBezTo>
                      <a:pt x="2059" y="7437"/>
                      <a:pt x="1622" y="7228"/>
                      <a:pt x="1234" y="7228"/>
                    </a:cubicBezTo>
                    <a:cubicBezTo>
                      <a:pt x="888" y="7228"/>
                      <a:pt x="581" y="7395"/>
                      <a:pt x="469" y="7842"/>
                    </a:cubicBezTo>
                    <a:cubicBezTo>
                      <a:pt x="301" y="8531"/>
                      <a:pt x="1327" y="9209"/>
                      <a:pt x="1762" y="9550"/>
                    </a:cubicBezTo>
                    <a:cubicBezTo>
                      <a:pt x="2183" y="9881"/>
                      <a:pt x="2618" y="10191"/>
                      <a:pt x="3027" y="10535"/>
                    </a:cubicBezTo>
                    <a:cubicBezTo>
                      <a:pt x="3300" y="10765"/>
                      <a:pt x="3678" y="11061"/>
                      <a:pt x="3749" y="11433"/>
                    </a:cubicBezTo>
                    <a:cubicBezTo>
                      <a:pt x="3442" y="12223"/>
                      <a:pt x="3141" y="13015"/>
                      <a:pt x="2882" y="13818"/>
                    </a:cubicBezTo>
                    <a:cubicBezTo>
                      <a:pt x="2848" y="13211"/>
                      <a:pt x="2615" y="12583"/>
                      <a:pt x="2383" y="12033"/>
                    </a:cubicBezTo>
                    <a:cubicBezTo>
                      <a:pt x="2216" y="11646"/>
                      <a:pt x="1887" y="10972"/>
                      <a:pt x="1391" y="10972"/>
                    </a:cubicBezTo>
                    <a:cubicBezTo>
                      <a:pt x="1333" y="10972"/>
                      <a:pt x="1274" y="10981"/>
                      <a:pt x="1212" y="11001"/>
                    </a:cubicBezTo>
                    <a:cubicBezTo>
                      <a:pt x="0" y="11385"/>
                      <a:pt x="2426" y="13626"/>
                      <a:pt x="2784" y="14115"/>
                    </a:cubicBezTo>
                    <a:cubicBezTo>
                      <a:pt x="2686" y="14433"/>
                      <a:pt x="2592" y="14753"/>
                      <a:pt x="2504" y="15077"/>
                    </a:cubicBezTo>
                    <a:cubicBezTo>
                      <a:pt x="2486" y="15148"/>
                      <a:pt x="2546" y="15195"/>
                      <a:pt x="2603" y="15195"/>
                    </a:cubicBezTo>
                    <a:cubicBezTo>
                      <a:pt x="2641" y="15195"/>
                      <a:pt x="2677" y="15174"/>
                      <a:pt x="2690" y="15128"/>
                    </a:cubicBezTo>
                    <a:cubicBezTo>
                      <a:pt x="2771" y="14824"/>
                      <a:pt x="2858" y="14523"/>
                      <a:pt x="2950" y="14227"/>
                    </a:cubicBezTo>
                    <a:cubicBezTo>
                      <a:pt x="2973" y="14223"/>
                      <a:pt x="2997" y="14213"/>
                      <a:pt x="3014" y="14190"/>
                    </a:cubicBezTo>
                    <a:cubicBezTo>
                      <a:pt x="3594" y="13977"/>
                      <a:pt x="4286" y="14118"/>
                      <a:pt x="4876" y="13886"/>
                    </a:cubicBezTo>
                    <a:cubicBezTo>
                      <a:pt x="5194" y="13761"/>
                      <a:pt x="5554" y="13292"/>
                      <a:pt x="5234" y="12972"/>
                    </a:cubicBezTo>
                    <a:cubicBezTo>
                      <a:pt x="5138" y="12877"/>
                      <a:pt x="5021" y="12840"/>
                      <a:pt x="4896" y="12840"/>
                    </a:cubicBezTo>
                    <a:cubicBezTo>
                      <a:pt x="4610" y="12840"/>
                      <a:pt x="4284" y="13029"/>
                      <a:pt x="4073" y="13143"/>
                    </a:cubicBezTo>
                    <a:cubicBezTo>
                      <a:pt x="3749" y="13326"/>
                      <a:pt x="3364" y="13562"/>
                      <a:pt x="3074" y="13842"/>
                    </a:cubicBezTo>
                    <a:cubicBezTo>
                      <a:pt x="3253" y="13292"/>
                      <a:pt x="3448" y="12749"/>
                      <a:pt x="3651" y="12206"/>
                    </a:cubicBezTo>
                    <a:cubicBezTo>
                      <a:pt x="3688" y="12206"/>
                      <a:pt x="3725" y="12189"/>
                      <a:pt x="3746" y="12148"/>
                    </a:cubicBezTo>
                    <a:cubicBezTo>
                      <a:pt x="3759" y="12160"/>
                      <a:pt x="3776" y="12166"/>
                      <a:pt x="3796" y="12166"/>
                    </a:cubicBezTo>
                    <a:cubicBezTo>
                      <a:pt x="3806" y="12166"/>
                      <a:pt x="3816" y="12165"/>
                      <a:pt x="3827" y="12162"/>
                    </a:cubicBezTo>
                    <a:cubicBezTo>
                      <a:pt x="4353" y="11986"/>
                      <a:pt x="4971" y="11993"/>
                      <a:pt x="5518" y="11874"/>
                    </a:cubicBezTo>
                    <a:cubicBezTo>
                      <a:pt x="5845" y="11804"/>
                      <a:pt x="6675" y="11665"/>
                      <a:pt x="6668" y="11193"/>
                    </a:cubicBezTo>
                    <a:cubicBezTo>
                      <a:pt x="6662" y="10808"/>
                      <a:pt x="6311" y="10699"/>
                      <a:pt x="5957" y="10699"/>
                    </a:cubicBezTo>
                    <a:cubicBezTo>
                      <a:pt x="5731" y="10699"/>
                      <a:pt x="5505" y="10744"/>
                      <a:pt x="5365" y="10788"/>
                    </a:cubicBezTo>
                    <a:cubicBezTo>
                      <a:pt x="4900" y="10937"/>
                      <a:pt x="4262" y="11237"/>
                      <a:pt x="3864" y="11652"/>
                    </a:cubicBezTo>
                    <a:cubicBezTo>
                      <a:pt x="3884" y="11595"/>
                      <a:pt x="3904" y="11541"/>
                      <a:pt x="3925" y="11486"/>
                    </a:cubicBezTo>
                    <a:cubicBezTo>
                      <a:pt x="3931" y="11477"/>
                      <a:pt x="3938" y="11463"/>
                      <a:pt x="3938" y="11449"/>
                    </a:cubicBezTo>
                    <a:cubicBezTo>
                      <a:pt x="4147" y="10913"/>
                      <a:pt x="4356" y="10376"/>
                      <a:pt x="4562" y="9840"/>
                    </a:cubicBezTo>
                    <a:cubicBezTo>
                      <a:pt x="4579" y="9834"/>
                      <a:pt x="4593" y="9823"/>
                      <a:pt x="4606" y="9806"/>
                    </a:cubicBezTo>
                    <a:cubicBezTo>
                      <a:pt x="4636" y="9766"/>
                      <a:pt x="4670" y="9728"/>
                      <a:pt x="4704" y="9695"/>
                    </a:cubicBezTo>
                    <a:cubicBezTo>
                      <a:pt x="4724" y="9688"/>
                      <a:pt x="4738" y="9675"/>
                      <a:pt x="4751" y="9655"/>
                    </a:cubicBezTo>
                    <a:cubicBezTo>
                      <a:pt x="5379" y="9105"/>
                      <a:pt x="6560" y="9317"/>
                      <a:pt x="7292" y="8996"/>
                    </a:cubicBezTo>
                    <a:cubicBezTo>
                      <a:pt x="7714" y="8811"/>
                      <a:pt x="8439" y="8007"/>
                      <a:pt x="7896" y="7562"/>
                    </a:cubicBezTo>
                    <a:cubicBezTo>
                      <a:pt x="7801" y="7484"/>
                      <a:pt x="7684" y="7452"/>
                      <a:pt x="7555" y="7452"/>
                    </a:cubicBezTo>
                    <a:cubicBezTo>
                      <a:pt x="7077" y="7452"/>
                      <a:pt x="6436" y="7895"/>
                      <a:pt x="6152" y="8079"/>
                    </a:cubicBezTo>
                    <a:cubicBezTo>
                      <a:pt x="5716" y="8359"/>
                      <a:pt x="5156" y="8730"/>
                      <a:pt x="4809" y="9189"/>
                    </a:cubicBezTo>
                    <a:cubicBezTo>
                      <a:pt x="4836" y="9111"/>
                      <a:pt x="4866" y="9033"/>
                      <a:pt x="4893" y="8956"/>
                    </a:cubicBezTo>
                    <a:cubicBezTo>
                      <a:pt x="5149" y="8250"/>
                      <a:pt x="5372" y="7546"/>
                      <a:pt x="5558" y="6837"/>
                    </a:cubicBezTo>
                    <a:cubicBezTo>
                      <a:pt x="5561" y="6830"/>
                      <a:pt x="5565" y="6827"/>
                      <a:pt x="5568" y="6823"/>
                    </a:cubicBezTo>
                    <a:cubicBezTo>
                      <a:pt x="5761" y="6550"/>
                      <a:pt x="6033" y="6320"/>
                      <a:pt x="6263" y="6081"/>
                    </a:cubicBezTo>
                    <a:cubicBezTo>
                      <a:pt x="6655" y="5679"/>
                      <a:pt x="7042" y="5271"/>
                      <a:pt x="7413" y="4849"/>
                    </a:cubicBezTo>
                    <a:cubicBezTo>
                      <a:pt x="7805" y="4404"/>
                      <a:pt x="8784" y="3466"/>
                      <a:pt x="8567" y="2781"/>
                    </a:cubicBezTo>
                    <a:cubicBezTo>
                      <a:pt x="8505" y="2579"/>
                      <a:pt x="8261" y="2487"/>
                      <a:pt x="8055" y="2487"/>
                    </a:cubicBezTo>
                    <a:cubicBezTo>
                      <a:pt x="8016" y="2487"/>
                      <a:pt x="7978" y="2491"/>
                      <a:pt x="7943" y="2497"/>
                    </a:cubicBezTo>
                    <a:cubicBezTo>
                      <a:pt x="7502" y="2575"/>
                      <a:pt x="7187" y="2970"/>
                      <a:pt x="6935" y="3310"/>
                    </a:cubicBezTo>
                    <a:cubicBezTo>
                      <a:pt x="6557" y="3820"/>
                      <a:pt x="6192" y="4458"/>
                      <a:pt x="5926" y="5119"/>
                    </a:cubicBezTo>
                    <a:cubicBezTo>
                      <a:pt x="6057" y="4340"/>
                      <a:pt x="6138" y="3553"/>
                      <a:pt x="6165" y="2747"/>
                    </a:cubicBezTo>
                    <a:cubicBezTo>
                      <a:pt x="6189" y="2066"/>
                      <a:pt x="6334" y="1222"/>
                      <a:pt x="6030" y="584"/>
                    </a:cubicBezTo>
                    <a:cubicBezTo>
                      <a:pt x="5890" y="289"/>
                      <a:pt x="5557" y="0"/>
                      <a:pt x="5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flipH="1" rot="9027974">
                <a:off x="4960626" y="-346356"/>
                <a:ext cx="1185473" cy="861002"/>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56"/>
            <p:cNvGrpSpPr/>
            <p:nvPr/>
          </p:nvGrpSpPr>
          <p:grpSpPr>
            <a:xfrm flipH="1" rot="-8764580">
              <a:off x="6970811" y="748311"/>
              <a:ext cx="2249940" cy="976694"/>
              <a:chOff x="5085720" y="658171"/>
              <a:chExt cx="2249891" cy="976673"/>
            </a:xfrm>
          </p:grpSpPr>
          <p:sp>
            <p:nvSpPr>
              <p:cNvPr id="2643" name="Google Shape;2643;p56"/>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52" name="Google Shape;2652;p56"/>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Our team</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656" name="Shape 2656"/>
        <p:cNvGrpSpPr/>
        <p:nvPr/>
      </p:nvGrpSpPr>
      <p:grpSpPr>
        <a:xfrm>
          <a:off x="0" y="0"/>
          <a:ext cx="0" cy="0"/>
          <a:chOff x="0" y="0"/>
          <a:chExt cx="0" cy="0"/>
        </a:xfrm>
      </p:grpSpPr>
      <p:sp>
        <p:nvSpPr>
          <p:cNvPr id="2657" name="Google Shape;2657;p57"/>
          <p:cNvSpPr txBox="1"/>
          <p:nvPr>
            <p:ph type="title"/>
          </p:nvPr>
        </p:nvSpPr>
        <p:spPr>
          <a:xfrm flipH="1">
            <a:off x="4578500" y="754200"/>
            <a:ext cx="3715200" cy="10188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US"/>
              <a:t>T</a:t>
            </a:r>
            <a:r>
              <a:rPr lang="en-US"/>
              <a:t>hanks!</a:t>
            </a:r>
            <a:endParaRPr/>
          </a:p>
        </p:txBody>
      </p:sp>
      <p:sp>
        <p:nvSpPr>
          <p:cNvPr id="2658" name="Google Shape;2658;p57"/>
          <p:cNvSpPr txBox="1"/>
          <p:nvPr>
            <p:ph idx="1" type="subTitle"/>
          </p:nvPr>
        </p:nvSpPr>
        <p:spPr>
          <a:xfrm flipH="1">
            <a:off x="5618900" y="2336950"/>
            <a:ext cx="2674800" cy="854700"/>
          </a:xfrm>
          <a:prstGeom prst="rect">
            <a:avLst/>
          </a:prstGeom>
        </p:spPr>
        <p:txBody>
          <a:bodyPr anchorCtr="0" anchor="t" bIns="0" lIns="0" spcFirstLastPara="1" rIns="0" wrap="square" tIns="0">
            <a:noAutofit/>
          </a:bodyPr>
          <a:lstStyle/>
          <a:p>
            <a:pPr indent="0" lvl="0" marL="0" rtl="0" algn="r">
              <a:spcBef>
                <a:spcPts val="0"/>
              </a:spcBef>
              <a:spcAft>
                <a:spcPts val="0"/>
              </a:spcAft>
              <a:buClr>
                <a:schemeClr val="dk1"/>
              </a:buClr>
              <a:buSzPts val="1100"/>
              <a:buFont typeface="Arial"/>
              <a:buNone/>
            </a:pPr>
            <a:r>
              <a:rPr lang="en-US">
                <a:solidFill>
                  <a:schemeClr val="lt1"/>
                </a:solidFill>
              </a:rPr>
              <a:t>Does anyone have any questions?</a:t>
            </a:r>
            <a:endParaRPr>
              <a:solidFill>
                <a:schemeClr val="lt1"/>
              </a:solidFill>
            </a:endParaRPr>
          </a:p>
          <a:p>
            <a:pPr indent="0" lvl="0" marL="0" rtl="0" algn="r">
              <a:spcBef>
                <a:spcPts val="0"/>
              </a:spcBef>
              <a:spcAft>
                <a:spcPts val="0"/>
              </a:spcAft>
              <a:buClr>
                <a:schemeClr val="dk1"/>
              </a:buClr>
              <a:buSzPts val="1100"/>
              <a:buFont typeface="Arial"/>
              <a:buNone/>
            </a:pPr>
            <a:r>
              <a:t/>
            </a:r>
            <a:endParaRPr>
              <a:solidFill>
                <a:schemeClr val="lt1"/>
              </a:solidFill>
            </a:endParaRPr>
          </a:p>
          <a:p>
            <a:pPr indent="0" lvl="0" marL="0" rtl="0" algn="r">
              <a:spcBef>
                <a:spcPts val="0"/>
              </a:spcBef>
              <a:spcAft>
                <a:spcPts val="0"/>
              </a:spcAft>
              <a:buClr>
                <a:schemeClr val="dk1"/>
              </a:buClr>
              <a:buSzPts val="1100"/>
              <a:buFont typeface="Arial"/>
              <a:buNone/>
            </a:pPr>
            <a:r>
              <a:rPr lang="en-US">
                <a:solidFill>
                  <a:schemeClr val="lt1"/>
                </a:solidFill>
              </a:rPr>
              <a:t>youremail@freepik.com </a:t>
            </a:r>
            <a:endParaRPr>
              <a:solidFill>
                <a:schemeClr val="lt1"/>
              </a:solidFill>
            </a:endParaRPr>
          </a:p>
          <a:p>
            <a:pPr indent="0" lvl="0" marL="0" rtl="0" algn="r">
              <a:spcBef>
                <a:spcPts val="0"/>
              </a:spcBef>
              <a:spcAft>
                <a:spcPts val="0"/>
              </a:spcAft>
              <a:buClr>
                <a:schemeClr val="dk1"/>
              </a:buClr>
              <a:buSzPts val="1100"/>
              <a:buFont typeface="Arial"/>
              <a:buNone/>
            </a:pPr>
            <a:r>
              <a:rPr lang="en-US">
                <a:solidFill>
                  <a:schemeClr val="lt1"/>
                </a:solidFill>
              </a:rPr>
              <a:t>+91  620 421 838 </a:t>
            </a:r>
            <a:endParaRPr>
              <a:solidFill>
                <a:schemeClr val="lt1"/>
              </a:solidFill>
            </a:endParaRPr>
          </a:p>
          <a:p>
            <a:pPr indent="0" lvl="0" marL="0" rtl="0" algn="r">
              <a:spcBef>
                <a:spcPts val="0"/>
              </a:spcBef>
              <a:spcAft>
                <a:spcPts val="0"/>
              </a:spcAft>
              <a:buClr>
                <a:schemeClr val="dk1"/>
              </a:buClr>
              <a:buSzPts val="1100"/>
              <a:buFont typeface="Arial"/>
              <a:buNone/>
            </a:pPr>
            <a:r>
              <a:rPr lang="en-US">
                <a:solidFill>
                  <a:schemeClr val="lt1"/>
                </a:solidFill>
              </a:rPr>
              <a:t>yourcompany.com</a:t>
            </a:r>
            <a:endParaRPr>
              <a:solidFill>
                <a:schemeClr val="lt1"/>
              </a:solidFill>
            </a:endParaRPr>
          </a:p>
          <a:p>
            <a:pPr indent="0" lvl="0" marL="0" rtl="0" algn="r">
              <a:spcBef>
                <a:spcPts val="0"/>
              </a:spcBef>
              <a:spcAft>
                <a:spcPts val="0"/>
              </a:spcAft>
              <a:buClr>
                <a:schemeClr val="dk1"/>
              </a:buClr>
              <a:buSzPts val="1100"/>
              <a:buFont typeface="Arial"/>
              <a:buNone/>
            </a:pPr>
            <a:r>
              <a:t/>
            </a:r>
            <a:endParaRPr>
              <a:solidFill>
                <a:schemeClr val="lt1"/>
              </a:solidFill>
            </a:endParaRPr>
          </a:p>
          <a:p>
            <a:pPr indent="0" lvl="0" marL="0" rtl="0" algn="r">
              <a:spcBef>
                <a:spcPts val="0"/>
              </a:spcBef>
              <a:spcAft>
                <a:spcPts val="0"/>
              </a:spcAft>
              <a:buNone/>
            </a:pPr>
            <a:r>
              <a:t/>
            </a:r>
            <a:endParaRPr>
              <a:solidFill>
                <a:schemeClr val="lt1"/>
              </a:solidFill>
            </a:endParaRPr>
          </a:p>
        </p:txBody>
      </p:sp>
      <p:grpSp>
        <p:nvGrpSpPr>
          <p:cNvPr id="2659" name="Google Shape;2659;p57"/>
          <p:cNvGrpSpPr/>
          <p:nvPr/>
        </p:nvGrpSpPr>
        <p:grpSpPr>
          <a:xfrm>
            <a:off x="25" y="633075"/>
            <a:ext cx="5740785" cy="4510427"/>
            <a:chOff x="25" y="633075"/>
            <a:chExt cx="5740785" cy="4510427"/>
          </a:xfrm>
        </p:grpSpPr>
        <p:sp>
          <p:nvSpPr>
            <p:cNvPr id="2660" name="Google Shape;2660;p57"/>
            <p:cNvSpPr/>
            <p:nvPr/>
          </p:nvSpPr>
          <p:spPr>
            <a:xfrm>
              <a:off x="3164200" y="3075433"/>
              <a:ext cx="2576610" cy="2068064"/>
            </a:xfrm>
            <a:custGeom>
              <a:rect b="b" l="l" r="r" t="t"/>
              <a:pathLst>
                <a:path extrusionOk="0" h="22208" w="32988">
                  <a:moveTo>
                    <a:pt x="13225" y="0"/>
                  </a:moveTo>
                  <a:cubicBezTo>
                    <a:pt x="9134" y="0"/>
                    <a:pt x="4619" y="1489"/>
                    <a:pt x="1" y="5059"/>
                  </a:cubicBezTo>
                  <a:lnTo>
                    <a:pt x="1" y="7896"/>
                  </a:lnTo>
                  <a:lnTo>
                    <a:pt x="1" y="22207"/>
                  </a:lnTo>
                  <a:lnTo>
                    <a:pt x="32582" y="22207"/>
                  </a:lnTo>
                  <a:cubicBezTo>
                    <a:pt x="32988" y="15972"/>
                    <a:pt x="30244" y="9331"/>
                    <a:pt x="25567" y="5059"/>
                  </a:cubicBezTo>
                  <a:cubicBezTo>
                    <a:pt x="23509" y="3095"/>
                    <a:pt x="21171" y="1661"/>
                    <a:pt x="18552" y="881"/>
                  </a:cubicBezTo>
                  <a:cubicBezTo>
                    <a:pt x="16886" y="313"/>
                    <a:pt x="15100" y="0"/>
                    <a:pt x="132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7"/>
            <p:cNvSpPr/>
            <p:nvPr/>
          </p:nvSpPr>
          <p:spPr>
            <a:xfrm>
              <a:off x="25" y="2531774"/>
              <a:ext cx="4752940" cy="2611725"/>
            </a:xfrm>
            <a:custGeom>
              <a:rect b="b" l="l" r="r" t="t"/>
              <a:pathLst>
                <a:path extrusionOk="0" h="26966" w="49074">
                  <a:moveTo>
                    <a:pt x="35208" y="1"/>
                  </a:moveTo>
                  <a:cubicBezTo>
                    <a:pt x="31580" y="1740"/>
                    <a:pt x="27516" y="2616"/>
                    <a:pt x="23447" y="2616"/>
                  </a:cubicBezTo>
                  <a:cubicBezTo>
                    <a:pt x="20693" y="2616"/>
                    <a:pt x="17937" y="2214"/>
                    <a:pt x="15313" y="1408"/>
                  </a:cubicBezTo>
                  <a:cubicBezTo>
                    <a:pt x="13619" y="2893"/>
                    <a:pt x="10670" y="4947"/>
                    <a:pt x="8436" y="6092"/>
                  </a:cubicBezTo>
                  <a:cubicBezTo>
                    <a:pt x="5305" y="7698"/>
                    <a:pt x="0" y="11686"/>
                    <a:pt x="0" y="11686"/>
                  </a:cubicBezTo>
                  <a:lnTo>
                    <a:pt x="0" y="26966"/>
                  </a:lnTo>
                  <a:lnTo>
                    <a:pt x="49073" y="26966"/>
                  </a:lnTo>
                  <a:lnTo>
                    <a:pt x="49073" y="7354"/>
                  </a:lnTo>
                  <a:cubicBezTo>
                    <a:pt x="48156" y="6260"/>
                    <a:pt x="38913" y="1907"/>
                    <a:pt x="36558" y="970"/>
                  </a:cubicBezTo>
                  <a:cubicBezTo>
                    <a:pt x="36032" y="757"/>
                    <a:pt x="35583" y="412"/>
                    <a:pt x="352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7"/>
            <p:cNvSpPr/>
            <p:nvPr/>
          </p:nvSpPr>
          <p:spPr>
            <a:xfrm>
              <a:off x="25" y="2856424"/>
              <a:ext cx="1887752" cy="2287075"/>
            </a:xfrm>
            <a:custGeom>
              <a:rect b="b" l="l" r="r" t="t"/>
              <a:pathLst>
                <a:path extrusionOk="0" h="23614" w="19491">
                  <a:moveTo>
                    <a:pt x="12830" y="0"/>
                  </a:moveTo>
                  <a:cubicBezTo>
                    <a:pt x="3968" y="4538"/>
                    <a:pt x="0" y="8334"/>
                    <a:pt x="0" y="8334"/>
                  </a:cubicBezTo>
                  <a:lnTo>
                    <a:pt x="0" y="23614"/>
                  </a:lnTo>
                  <a:lnTo>
                    <a:pt x="19491" y="23614"/>
                  </a:lnTo>
                  <a:lnTo>
                    <a:pt x="12830" y="0"/>
                  </a:lnTo>
                  <a:close/>
                </a:path>
              </a:pathLst>
            </a:custGeom>
            <a:solidFill>
              <a:srgbClr val="60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7"/>
            <p:cNvSpPr/>
            <p:nvPr/>
          </p:nvSpPr>
          <p:spPr>
            <a:xfrm>
              <a:off x="673249" y="770606"/>
              <a:ext cx="3383639" cy="1551190"/>
            </a:xfrm>
            <a:custGeom>
              <a:rect b="b" l="l" r="r" t="t"/>
              <a:pathLst>
                <a:path extrusionOk="0" h="16016" w="34936">
                  <a:moveTo>
                    <a:pt x="34935" y="1"/>
                  </a:moveTo>
                  <a:lnTo>
                    <a:pt x="0" y="1360"/>
                  </a:lnTo>
                  <a:lnTo>
                    <a:pt x="1485" y="16015"/>
                  </a:lnTo>
                  <a:lnTo>
                    <a:pt x="34935" y="13357"/>
                  </a:lnTo>
                  <a:lnTo>
                    <a:pt x="34935" y="1"/>
                  </a:lnTo>
                  <a:close/>
                </a:path>
              </a:pathLst>
            </a:custGeom>
            <a:solidFill>
              <a:srgbClr val="2A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7"/>
            <p:cNvSpPr/>
            <p:nvPr/>
          </p:nvSpPr>
          <p:spPr>
            <a:xfrm>
              <a:off x="487582" y="633075"/>
              <a:ext cx="3688918" cy="269347"/>
            </a:xfrm>
            <a:custGeom>
              <a:rect b="b" l="l" r="r" t="t"/>
              <a:pathLst>
                <a:path extrusionOk="0" h="2781" w="38088">
                  <a:moveTo>
                    <a:pt x="38087" y="0"/>
                  </a:moveTo>
                  <a:lnTo>
                    <a:pt x="1" y="1421"/>
                  </a:lnTo>
                  <a:lnTo>
                    <a:pt x="1917" y="2780"/>
                  </a:lnTo>
                  <a:lnTo>
                    <a:pt x="36852" y="1421"/>
                  </a:lnTo>
                  <a:lnTo>
                    <a:pt x="38087" y="0"/>
                  </a:lnTo>
                  <a:close/>
                </a:path>
              </a:pathLst>
            </a:custGeom>
            <a:solidFill>
              <a:srgbClr val="D49D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7"/>
            <p:cNvSpPr/>
            <p:nvPr/>
          </p:nvSpPr>
          <p:spPr>
            <a:xfrm>
              <a:off x="4056804" y="633075"/>
              <a:ext cx="161453" cy="1592933"/>
            </a:xfrm>
            <a:custGeom>
              <a:rect b="b" l="l" r="r" t="t"/>
              <a:pathLst>
                <a:path extrusionOk="0" h="16447" w="1667">
                  <a:moveTo>
                    <a:pt x="1235" y="0"/>
                  </a:moveTo>
                  <a:lnTo>
                    <a:pt x="0" y="1421"/>
                  </a:lnTo>
                  <a:lnTo>
                    <a:pt x="0" y="14777"/>
                  </a:lnTo>
                  <a:lnTo>
                    <a:pt x="1667" y="16447"/>
                  </a:lnTo>
                  <a:lnTo>
                    <a:pt x="1235" y="0"/>
                  </a:lnTo>
                  <a:close/>
                </a:path>
              </a:pathLst>
            </a:custGeom>
            <a:solidFill>
              <a:srgbClr val="CE79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7"/>
            <p:cNvSpPr/>
            <p:nvPr/>
          </p:nvSpPr>
          <p:spPr>
            <a:xfrm>
              <a:off x="631409" y="2064170"/>
              <a:ext cx="3586835" cy="508960"/>
            </a:xfrm>
            <a:custGeom>
              <a:rect b="b" l="l" r="r" t="t"/>
              <a:pathLst>
                <a:path extrusionOk="0" h="5255" w="37034">
                  <a:moveTo>
                    <a:pt x="35367" y="1"/>
                  </a:moveTo>
                  <a:lnTo>
                    <a:pt x="1917" y="2659"/>
                  </a:lnTo>
                  <a:lnTo>
                    <a:pt x="0" y="5254"/>
                  </a:lnTo>
                  <a:lnTo>
                    <a:pt x="37034" y="1671"/>
                  </a:lnTo>
                  <a:lnTo>
                    <a:pt x="35367" y="1"/>
                  </a:lnTo>
                  <a:close/>
                </a:path>
              </a:pathLst>
            </a:custGeom>
            <a:solidFill>
              <a:srgbClr val="D49D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7"/>
            <p:cNvSpPr/>
            <p:nvPr/>
          </p:nvSpPr>
          <p:spPr>
            <a:xfrm>
              <a:off x="487582" y="770606"/>
              <a:ext cx="329589" cy="1802522"/>
            </a:xfrm>
            <a:custGeom>
              <a:rect b="b" l="l" r="r" t="t"/>
              <a:pathLst>
                <a:path extrusionOk="0" h="18611" w="3403">
                  <a:moveTo>
                    <a:pt x="1" y="1"/>
                  </a:moveTo>
                  <a:lnTo>
                    <a:pt x="1485" y="18610"/>
                  </a:lnTo>
                  <a:lnTo>
                    <a:pt x="3402" y="16015"/>
                  </a:lnTo>
                  <a:lnTo>
                    <a:pt x="1917" y="1360"/>
                  </a:lnTo>
                  <a:lnTo>
                    <a:pt x="1" y="1"/>
                  </a:lnTo>
                  <a:close/>
                </a:path>
              </a:pathLst>
            </a:custGeom>
            <a:solidFill>
              <a:srgbClr val="CE79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7"/>
            <p:cNvSpPr/>
            <p:nvPr/>
          </p:nvSpPr>
          <p:spPr>
            <a:xfrm>
              <a:off x="445451" y="818645"/>
              <a:ext cx="3772792" cy="1851820"/>
            </a:xfrm>
            <a:custGeom>
              <a:rect b="b" l="l" r="r" t="t"/>
              <a:pathLst>
                <a:path extrusionOk="0" h="19120" w="38954">
                  <a:moveTo>
                    <a:pt x="38954" y="14531"/>
                  </a:moveTo>
                  <a:lnTo>
                    <a:pt x="29300" y="15465"/>
                  </a:lnTo>
                  <a:cubicBezTo>
                    <a:pt x="29330" y="15543"/>
                    <a:pt x="29360" y="15624"/>
                    <a:pt x="29398" y="15705"/>
                  </a:cubicBezTo>
                  <a:lnTo>
                    <a:pt x="38954" y="14531"/>
                  </a:lnTo>
                  <a:close/>
                  <a:moveTo>
                    <a:pt x="0" y="0"/>
                  </a:moveTo>
                  <a:lnTo>
                    <a:pt x="1651" y="19120"/>
                  </a:lnTo>
                  <a:lnTo>
                    <a:pt x="11912" y="17857"/>
                  </a:lnTo>
                  <a:cubicBezTo>
                    <a:pt x="11956" y="17793"/>
                    <a:pt x="11989" y="17733"/>
                    <a:pt x="12017" y="17679"/>
                  </a:cubicBezTo>
                  <a:cubicBezTo>
                    <a:pt x="12104" y="17486"/>
                    <a:pt x="12175" y="17298"/>
                    <a:pt x="12229" y="17119"/>
                  </a:cubicBezTo>
                  <a:lnTo>
                    <a:pt x="12229" y="17119"/>
                  </a:lnTo>
                  <a:lnTo>
                    <a:pt x="1920" y="18114"/>
                  </a:lnTo>
                  <a:lnTo>
                    <a:pt x="476" y="0"/>
                  </a:lnTo>
                  <a:close/>
                </a:path>
              </a:pathLst>
            </a:custGeom>
            <a:solidFill>
              <a:srgbClr val="E8D1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7"/>
            <p:cNvSpPr/>
            <p:nvPr/>
          </p:nvSpPr>
          <p:spPr>
            <a:xfrm>
              <a:off x="491553" y="818645"/>
              <a:ext cx="139952" cy="1754483"/>
            </a:xfrm>
            <a:custGeom>
              <a:rect b="b" l="l" r="r" t="t"/>
              <a:pathLst>
                <a:path extrusionOk="0" h="18115" w="1445">
                  <a:moveTo>
                    <a:pt x="0" y="0"/>
                  </a:moveTo>
                  <a:lnTo>
                    <a:pt x="1444" y="18114"/>
                  </a:lnTo>
                  <a:lnTo>
                    <a:pt x="119" y="0"/>
                  </a:lnTo>
                  <a:close/>
                </a:path>
              </a:pathLst>
            </a:custGeom>
            <a:solidFill>
              <a:srgbClr val="BB63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7"/>
            <p:cNvSpPr/>
            <p:nvPr/>
          </p:nvSpPr>
          <p:spPr>
            <a:xfrm>
              <a:off x="913444" y="1642861"/>
              <a:ext cx="461308" cy="411236"/>
            </a:xfrm>
            <a:custGeom>
              <a:rect b="b" l="l" r="r" t="t"/>
              <a:pathLst>
                <a:path extrusionOk="0" h="4246" w="4763">
                  <a:moveTo>
                    <a:pt x="3480" y="0"/>
                  </a:moveTo>
                  <a:cubicBezTo>
                    <a:pt x="3468" y="0"/>
                    <a:pt x="3457" y="1"/>
                    <a:pt x="3446" y="1"/>
                  </a:cubicBezTo>
                  <a:cubicBezTo>
                    <a:pt x="2916" y="18"/>
                    <a:pt x="2555" y="524"/>
                    <a:pt x="2437" y="990"/>
                  </a:cubicBezTo>
                  <a:cubicBezTo>
                    <a:pt x="2327" y="1412"/>
                    <a:pt x="2345" y="1875"/>
                    <a:pt x="2410" y="2324"/>
                  </a:cubicBezTo>
                  <a:lnTo>
                    <a:pt x="2410" y="2324"/>
                  </a:lnTo>
                  <a:cubicBezTo>
                    <a:pt x="2260" y="2096"/>
                    <a:pt x="2111" y="1867"/>
                    <a:pt x="1961" y="1638"/>
                  </a:cubicBezTo>
                  <a:cubicBezTo>
                    <a:pt x="1772" y="1350"/>
                    <a:pt x="1589" y="1003"/>
                    <a:pt x="1300" y="800"/>
                  </a:cubicBezTo>
                  <a:cubicBezTo>
                    <a:pt x="1167" y="710"/>
                    <a:pt x="1027" y="668"/>
                    <a:pt x="892" y="668"/>
                  </a:cubicBezTo>
                  <a:cubicBezTo>
                    <a:pt x="605" y="668"/>
                    <a:pt x="341" y="856"/>
                    <a:pt x="227" y="1172"/>
                  </a:cubicBezTo>
                  <a:cubicBezTo>
                    <a:pt x="1" y="1796"/>
                    <a:pt x="520" y="2379"/>
                    <a:pt x="921" y="2798"/>
                  </a:cubicBezTo>
                  <a:cubicBezTo>
                    <a:pt x="1516" y="3412"/>
                    <a:pt x="2231" y="3891"/>
                    <a:pt x="3017" y="4232"/>
                  </a:cubicBezTo>
                  <a:cubicBezTo>
                    <a:pt x="3039" y="4242"/>
                    <a:pt x="3060" y="4246"/>
                    <a:pt x="3080" y="4246"/>
                  </a:cubicBezTo>
                  <a:cubicBezTo>
                    <a:pt x="3221" y="4246"/>
                    <a:pt x="3316" y="4044"/>
                    <a:pt x="3165" y="3979"/>
                  </a:cubicBezTo>
                  <a:cubicBezTo>
                    <a:pt x="2217" y="3568"/>
                    <a:pt x="1236" y="2916"/>
                    <a:pt x="665" y="2032"/>
                  </a:cubicBezTo>
                  <a:cubicBezTo>
                    <a:pt x="524" y="1809"/>
                    <a:pt x="294" y="1229"/>
                    <a:pt x="638" y="1054"/>
                  </a:cubicBezTo>
                  <a:cubicBezTo>
                    <a:pt x="677" y="1034"/>
                    <a:pt x="730" y="1025"/>
                    <a:pt x="789" y="1025"/>
                  </a:cubicBezTo>
                  <a:cubicBezTo>
                    <a:pt x="961" y="1025"/>
                    <a:pt x="1187" y="1098"/>
                    <a:pt x="1279" y="1175"/>
                  </a:cubicBezTo>
                  <a:cubicBezTo>
                    <a:pt x="1387" y="1269"/>
                    <a:pt x="1468" y="1421"/>
                    <a:pt x="1546" y="1540"/>
                  </a:cubicBezTo>
                  <a:cubicBezTo>
                    <a:pt x="1887" y="2059"/>
                    <a:pt x="2224" y="2579"/>
                    <a:pt x="2565" y="3099"/>
                  </a:cubicBezTo>
                  <a:cubicBezTo>
                    <a:pt x="2597" y="3148"/>
                    <a:pt x="2643" y="3169"/>
                    <a:pt x="2689" y="3169"/>
                  </a:cubicBezTo>
                  <a:cubicBezTo>
                    <a:pt x="2774" y="3169"/>
                    <a:pt x="2856" y="3095"/>
                    <a:pt x="2832" y="2987"/>
                  </a:cubicBezTo>
                  <a:cubicBezTo>
                    <a:pt x="2693" y="2342"/>
                    <a:pt x="2312" y="514"/>
                    <a:pt x="3348" y="311"/>
                  </a:cubicBezTo>
                  <a:cubicBezTo>
                    <a:pt x="3387" y="303"/>
                    <a:pt x="3424" y="300"/>
                    <a:pt x="3458" y="300"/>
                  </a:cubicBezTo>
                  <a:cubicBezTo>
                    <a:pt x="4317" y="300"/>
                    <a:pt x="3698" y="2609"/>
                    <a:pt x="3584" y="3021"/>
                  </a:cubicBezTo>
                  <a:cubicBezTo>
                    <a:pt x="3553" y="3131"/>
                    <a:pt x="3644" y="3202"/>
                    <a:pt x="3732" y="3202"/>
                  </a:cubicBezTo>
                  <a:cubicBezTo>
                    <a:pt x="3790" y="3202"/>
                    <a:pt x="3847" y="3171"/>
                    <a:pt x="3868" y="3099"/>
                  </a:cubicBezTo>
                  <a:cubicBezTo>
                    <a:pt x="4042" y="2469"/>
                    <a:pt x="4763" y="0"/>
                    <a:pt x="3480" y="0"/>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7"/>
            <p:cNvSpPr/>
            <p:nvPr/>
          </p:nvSpPr>
          <p:spPr>
            <a:xfrm>
              <a:off x="3345419" y="1520730"/>
              <a:ext cx="148765" cy="336756"/>
            </a:xfrm>
            <a:custGeom>
              <a:rect b="b" l="l" r="r" t="t"/>
              <a:pathLst>
                <a:path extrusionOk="0" h="3477" w="1536">
                  <a:moveTo>
                    <a:pt x="178" y="1"/>
                  </a:moveTo>
                  <a:cubicBezTo>
                    <a:pt x="89" y="1"/>
                    <a:pt x="1" y="71"/>
                    <a:pt x="39" y="178"/>
                  </a:cubicBezTo>
                  <a:cubicBezTo>
                    <a:pt x="431" y="1245"/>
                    <a:pt x="823" y="2312"/>
                    <a:pt x="1214" y="3377"/>
                  </a:cubicBezTo>
                  <a:cubicBezTo>
                    <a:pt x="1239" y="3447"/>
                    <a:pt x="1298" y="3476"/>
                    <a:pt x="1357" y="3476"/>
                  </a:cubicBezTo>
                  <a:cubicBezTo>
                    <a:pt x="1447" y="3476"/>
                    <a:pt x="1536" y="3406"/>
                    <a:pt x="1497" y="3300"/>
                  </a:cubicBezTo>
                  <a:cubicBezTo>
                    <a:pt x="1106" y="2234"/>
                    <a:pt x="714" y="1167"/>
                    <a:pt x="323" y="101"/>
                  </a:cubicBezTo>
                  <a:cubicBezTo>
                    <a:pt x="297" y="31"/>
                    <a:pt x="237" y="1"/>
                    <a:pt x="178" y="1"/>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7"/>
            <p:cNvSpPr/>
            <p:nvPr/>
          </p:nvSpPr>
          <p:spPr>
            <a:xfrm>
              <a:off x="3343579" y="1494192"/>
              <a:ext cx="276901" cy="86683"/>
            </a:xfrm>
            <a:custGeom>
              <a:rect b="b" l="l" r="r" t="t"/>
              <a:pathLst>
                <a:path extrusionOk="0" h="895" w="2859">
                  <a:moveTo>
                    <a:pt x="1007" y="1"/>
                  </a:moveTo>
                  <a:cubicBezTo>
                    <a:pt x="727" y="1"/>
                    <a:pt x="443" y="46"/>
                    <a:pt x="163" y="139"/>
                  </a:cubicBezTo>
                  <a:cubicBezTo>
                    <a:pt x="1" y="191"/>
                    <a:pt x="49" y="431"/>
                    <a:pt x="193" y="431"/>
                  </a:cubicBezTo>
                  <a:cubicBezTo>
                    <a:pt x="208" y="431"/>
                    <a:pt x="224" y="428"/>
                    <a:pt x="241" y="422"/>
                  </a:cubicBezTo>
                  <a:cubicBezTo>
                    <a:pt x="499" y="337"/>
                    <a:pt x="761" y="294"/>
                    <a:pt x="1019" y="294"/>
                  </a:cubicBezTo>
                  <a:cubicBezTo>
                    <a:pt x="1565" y="294"/>
                    <a:pt x="2095" y="484"/>
                    <a:pt x="2535" y="857"/>
                  </a:cubicBezTo>
                  <a:cubicBezTo>
                    <a:pt x="2566" y="883"/>
                    <a:pt x="2600" y="894"/>
                    <a:pt x="2633" y="894"/>
                  </a:cubicBezTo>
                  <a:cubicBezTo>
                    <a:pt x="2754" y="894"/>
                    <a:pt x="2859" y="746"/>
                    <a:pt x="2745" y="648"/>
                  </a:cubicBezTo>
                  <a:cubicBezTo>
                    <a:pt x="2243" y="226"/>
                    <a:pt x="1634" y="1"/>
                    <a:pt x="1007" y="1"/>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7"/>
            <p:cNvSpPr/>
            <p:nvPr/>
          </p:nvSpPr>
          <p:spPr>
            <a:xfrm>
              <a:off x="3585421" y="1529156"/>
              <a:ext cx="118354" cy="262858"/>
            </a:xfrm>
            <a:custGeom>
              <a:rect b="b" l="l" r="r" t="t"/>
              <a:pathLst>
                <a:path extrusionOk="0" h="2714" w="1222">
                  <a:moveTo>
                    <a:pt x="179" y="1"/>
                  </a:moveTo>
                  <a:cubicBezTo>
                    <a:pt x="87" y="1"/>
                    <a:pt x="0" y="70"/>
                    <a:pt x="45" y="176"/>
                  </a:cubicBezTo>
                  <a:cubicBezTo>
                    <a:pt x="376" y="973"/>
                    <a:pt x="662" y="1782"/>
                    <a:pt x="905" y="2609"/>
                  </a:cubicBezTo>
                  <a:cubicBezTo>
                    <a:pt x="927" y="2682"/>
                    <a:pt x="985" y="2713"/>
                    <a:pt x="1043" y="2713"/>
                  </a:cubicBezTo>
                  <a:cubicBezTo>
                    <a:pt x="1132" y="2713"/>
                    <a:pt x="1221" y="2641"/>
                    <a:pt x="1189" y="2531"/>
                  </a:cubicBezTo>
                  <a:cubicBezTo>
                    <a:pt x="946" y="1705"/>
                    <a:pt x="659" y="895"/>
                    <a:pt x="329" y="99"/>
                  </a:cubicBezTo>
                  <a:cubicBezTo>
                    <a:pt x="300" y="30"/>
                    <a:pt x="239" y="1"/>
                    <a:pt x="179" y="1"/>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7"/>
            <p:cNvSpPr/>
            <p:nvPr/>
          </p:nvSpPr>
          <p:spPr>
            <a:xfrm>
              <a:off x="3616704" y="1407315"/>
              <a:ext cx="221502" cy="165521"/>
            </a:xfrm>
            <a:custGeom>
              <a:rect b="b" l="l" r="r" t="t"/>
              <a:pathLst>
                <a:path extrusionOk="0" h="1709" w="2287">
                  <a:moveTo>
                    <a:pt x="1991" y="1"/>
                  </a:moveTo>
                  <a:cubicBezTo>
                    <a:pt x="1076" y="1"/>
                    <a:pt x="260" y="631"/>
                    <a:pt x="29" y="1525"/>
                  </a:cubicBezTo>
                  <a:cubicBezTo>
                    <a:pt x="1" y="1635"/>
                    <a:pt x="93" y="1708"/>
                    <a:pt x="180" y="1708"/>
                  </a:cubicBezTo>
                  <a:cubicBezTo>
                    <a:pt x="238" y="1708"/>
                    <a:pt x="294" y="1676"/>
                    <a:pt x="313" y="1603"/>
                  </a:cubicBezTo>
                  <a:cubicBezTo>
                    <a:pt x="511" y="827"/>
                    <a:pt x="1212" y="294"/>
                    <a:pt x="2004" y="294"/>
                  </a:cubicBezTo>
                  <a:cubicBezTo>
                    <a:pt x="2035" y="294"/>
                    <a:pt x="2066" y="295"/>
                    <a:pt x="2098" y="297"/>
                  </a:cubicBezTo>
                  <a:cubicBezTo>
                    <a:pt x="2101" y="297"/>
                    <a:pt x="2104" y="297"/>
                    <a:pt x="2107" y="297"/>
                  </a:cubicBezTo>
                  <a:cubicBezTo>
                    <a:pt x="2286" y="297"/>
                    <a:pt x="2283" y="13"/>
                    <a:pt x="2098" y="3"/>
                  </a:cubicBezTo>
                  <a:cubicBezTo>
                    <a:pt x="2062" y="2"/>
                    <a:pt x="2027" y="1"/>
                    <a:pt x="1991" y="1"/>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7"/>
            <p:cNvSpPr/>
            <p:nvPr/>
          </p:nvSpPr>
          <p:spPr>
            <a:xfrm>
              <a:off x="3803921" y="1411577"/>
              <a:ext cx="135303" cy="331720"/>
            </a:xfrm>
            <a:custGeom>
              <a:rect b="b" l="l" r="r" t="t"/>
              <a:pathLst>
                <a:path extrusionOk="0" h="3425" w="1397">
                  <a:moveTo>
                    <a:pt x="179" y="0"/>
                  </a:moveTo>
                  <a:cubicBezTo>
                    <a:pt x="88" y="0"/>
                    <a:pt x="0" y="69"/>
                    <a:pt x="43" y="175"/>
                  </a:cubicBezTo>
                  <a:cubicBezTo>
                    <a:pt x="445" y="1207"/>
                    <a:pt x="792" y="2254"/>
                    <a:pt x="1082" y="3320"/>
                  </a:cubicBezTo>
                  <a:cubicBezTo>
                    <a:pt x="1102" y="3393"/>
                    <a:pt x="1159" y="3424"/>
                    <a:pt x="1218" y="3424"/>
                  </a:cubicBezTo>
                  <a:cubicBezTo>
                    <a:pt x="1306" y="3424"/>
                    <a:pt x="1396" y="3352"/>
                    <a:pt x="1366" y="3243"/>
                  </a:cubicBezTo>
                  <a:cubicBezTo>
                    <a:pt x="1076" y="2176"/>
                    <a:pt x="728" y="1126"/>
                    <a:pt x="326" y="98"/>
                  </a:cubicBezTo>
                  <a:cubicBezTo>
                    <a:pt x="300" y="30"/>
                    <a:pt x="239" y="0"/>
                    <a:pt x="179" y="0"/>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7"/>
            <p:cNvSpPr/>
            <p:nvPr/>
          </p:nvSpPr>
          <p:spPr>
            <a:xfrm>
              <a:off x="3711717" y="1722377"/>
              <a:ext cx="228088" cy="104698"/>
            </a:xfrm>
            <a:custGeom>
              <a:rect b="b" l="l" r="r" t="t"/>
              <a:pathLst>
                <a:path extrusionOk="0" h="1081" w="2355">
                  <a:moveTo>
                    <a:pt x="2057" y="1"/>
                  </a:moveTo>
                  <a:cubicBezTo>
                    <a:pt x="1315" y="1"/>
                    <a:pt x="625" y="292"/>
                    <a:pt x="104" y="830"/>
                  </a:cubicBezTo>
                  <a:cubicBezTo>
                    <a:pt x="0" y="934"/>
                    <a:pt x="100" y="1081"/>
                    <a:pt x="211" y="1081"/>
                  </a:cubicBezTo>
                  <a:cubicBezTo>
                    <a:pt x="245" y="1081"/>
                    <a:pt x="279" y="1067"/>
                    <a:pt x="310" y="1035"/>
                  </a:cubicBezTo>
                  <a:cubicBezTo>
                    <a:pt x="783" y="553"/>
                    <a:pt x="1387" y="298"/>
                    <a:pt x="2054" y="298"/>
                  </a:cubicBezTo>
                  <a:cubicBezTo>
                    <a:pt x="2091" y="298"/>
                    <a:pt x="2129" y="298"/>
                    <a:pt x="2166" y="300"/>
                  </a:cubicBezTo>
                  <a:cubicBezTo>
                    <a:pt x="2168" y="300"/>
                    <a:pt x="2170" y="300"/>
                    <a:pt x="2172" y="300"/>
                  </a:cubicBezTo>
                  <a:cubicBezTo>
                    <a:pt x="2355" y="300"/>
                    <a:pt x="2353" y="10"/>
                    <a:pt x="2166" y="3"/>
                  </a:cubicBezTo>
                  <a:cubicBezTo>
                    <a:pt x="2130" y="1"/>
                    <a:pt x="2093" y="1"/>
                    <a:pt x="2057" y="1"/>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7"/>
            <p:cNvSpPr/>
            <p:nvPr/>
          </p:nvSpPr>
          <p:spPr>
            <a:xfrm>
              <a:off x="3725470" y="1629398"/>
              <a:ext cx="89782" cy="69540"/>
            </a:xfrm>
            <a:custGeom>
              <a:rect b="b" l="l" r="r" t="t"/>
              <a:pathLst>
                <a:path extrusionOk="0" h="718" w="927">
                  <a:moveTo>
                    <a:pt x="704" y="0"/>
                  </a:moveTo>
                  <a:cubicBezTo>
                    <a:pt x="671" y="0"/>
                    <a:pt x="637" y="12"/>
                    <a:pt x="607" y="39"/>
                  </a:cubicBezTo>
                  <a:cubicBezTo>
                    <a:pt x="442" y="184"/>
                    <a:pt x="280" y="325"/>
                    <a:pt x="114" y="470"/>
                  </a:cubicBezTo>
                  <a:cubicBezTo>
                    <a:pt x="0" y="568"/>
                    <a:pt x="104" y="718"/>
                    <a:pt x="223" y="718"/>
                  </a:cubicBezTo>
                  <a:cubicBezTo>
                    <a:pt x="256" y="718"/>
                    <a:pt x="289" y="707"/>
                    <a:pt x="320" y="679"/>
                  </a:cubicBezTo>
                  <a:cubicBezTo>
                    <a:pt x="485" y="534"/>
                    <a:pt x="651" y="389"/>
                    <a:pt x="816" y="248"/>
                  </a:cubicBezTo>
                  <a:cubicBezTo>
                    <a:pt x="927" y="150"/>
                    <a:pt x="823" y="0"/>
                    <a:pt x="704" y="0"/>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7"/>
            <p:cNvSpPr/>
            <p:nvPr/>
          </p:nvSpPr>
          <p:spPr>
            <a:xfrm>
              <a:off x="3701257" y="1564216"/>
              <a:ext cx="49104" cy="41065"/>
            </a:xfrm>
            <a:custGeom>
              <a:rect b="b" l="l" r="r" t="t"/>
              <a:pathLst>
                <a:path extrusionOk="0" h="424" w="507">
                  <a:moveTo>
                    <a:pt x="332" y="0"/>
                  </a:moveTo>
                  <a:cubicBezTo>
                    <a:pt x="308" y="0"/>
                    <a:pt x="284" y="7"/>
                    <a:pt x="263" y="23"/>
                  </a:cubicBezTo>
                  <a:cubicBezTo>
                    <a:pt x="206" y="64"/>
                    <a:pt x="151" y="108"/>
                    <a:pt x="94" y="148"/>
                  </a:cubicBezTo>
                  <a:cubicBezTo>
                    <a:pt x="30" y="195"/>
                    <a:pt x="0" y="276"/>
                    <a:pt x="41" y="351"/>
                  </a:cubicBezTo>
                  <a:cubicBezTo>
                    <a:pt x="65" y="392"/>
                    <a:pt x="120" y="424"/>
                    <a:pt x="173" y="424"/>
                  </a:cubicBezTo>
                  <a:cubicBezTo>
                    <a:pt x="198" y="424"/>
                    <a:pt x="222" y="417"/>
                    <a:pt x="243" y="401"/>
                  </a:cubicBezTo>
                  <a:cubicBezTo>
                    <a:pt x="300" y="360"/>
                    <a:pt x="354" y="317"/>
                    <a:pt x="411" y="276"/>
                  </a:cubicBezTo>
                  <a:cubicBezTo>
                    <a:pt x="475" y="229"/>
                    <a:pt x="506" y="148"/>
                    <a:pt x="466" y="74"/>
                  </a:cubicBezTo>
                  <a:cubicBezTo>
                    <a:pt x="440" y="32"/>
                    <a:pt x="385" y="0"/>
                    <a:pt x="332" y="0"/>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7"/>
            <p:cNvSpPr/>
            <p:nvPr/>
          </p:nvSpPr>
          <p:spPr>
            <a:xfrm>
              <a:off x="3516171" y="1699035"/>
              <a:ext cx="85714" cy="28571"/>
            </a:xfrm>
            <a:custGeom>
              <a:rect b="b" l="l" r="r" t="t"/>
              <a:pathLst>
                <a:path extrusionOk="0" h="295" w="885">
                  <a:moveTo>
                    <a:pt x="190" y="1"/>
                  </a:moveTo>
                  <a:cubicBezTo>
                    <a:pt x="1" y="1"/>
                    <a:pt x="1" y="295"/>
                    <a:pt x="190" y="295"/>
                  </a:cubicBezTo>
                  <a:lnTo>
                    <a:pt x="692" y="295"/>
                  </a:lnTo>
                  <a:cubicBezTo>
                    <a:pt x="885" y="295"/>
                    <a:pt x="885" y="1"/>
                    <a:pt x="692" y="1"/>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7"/>
            <p:cNvSpPr/>
            <p:nvPr/>
          </p:nvSpPr>
          <p:spPr>
            <a:xfrm>
              <a:off x="3483532" y="1613418"/>
              <a:ext cx="93850" cy="33220"/>
            </a:xfrm>
            <a:custGeom>
              <a:rect b="b" l="l" r="r" t="t"/>
              <a:pathLst>
                <a:path extrusionOk="0" h="343" w="969">
                  <a:moveTo>
                    <a:pt x="174" y="1"/>
                  </a:moveTo>
                  <a:cubicBezTo>
                    <a:pt x="1" y="1"/>
                    <a:pt x="6" y="282"/>
                    <a:pt x="189" y="294"/>
                  </a:cubicBezTo>
                  <a:cubicBezTo>
                    <a:pt x="385" y="311"/>
                    <a:pt x="581" y="325"/>
                    <a:pt x="780" y="342"/>
                  </a:cubicBezTo>
                  <a:cubicBezTo>
                    <a:pt x="784" y="343"/>
                    <a:pt x="788" y="343"/>
                    <a:pt x="792" y="343"/>
                  </a:cubicBezTo>
                  <a:cubicBezTo>
                    <a:pt x="968" y="343"/>
                    <a:pt x="961" y="62"/>
                    <a:pt x="780" y="48"/>
                  </a:cubicBezTo>
                  <a:cubicBezTo>
                    <a:pt x="581" y="31"/>
                    <a:pt x="385" y="14"/>
                    <a:pt x="189" y="1"/>
                  </a:cubicBezTo>
                  <a:cubicBezTo>
                    <a:pt x="184" y="1"/>
                    <a:pt x="179" y="1"/>
                    <a:pt x="174" y="1"/>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7"/>
            <p:cNvSpPr/>
            <p:nvPr/>
          </p:nvSpPr>
          <p:spPr>
            <a:xfrm>
              <a:off x="3738739" y="1186007"/>
              <a:ext cx="35157" cy="28475"/>
            </a:xfrm>
            <a:custGeom>
              <a:rect b="b" l="l" r="r" t="t"/>
              <a:pathLst>
                <a:path extrusionOk="0" h="294" w="363">
                  <a:moveTo>
                    <a:pt x="152" y="1"/>
                  </a:moveTo>
                  <a:cubicBezTo>
                    <a:pt x="75" y="1"/>
                    <a:pt x="1" y="68"/>
                    <a:pt x="4" y="149"/>
                  </a:cubicBezTo>
                  <a:cubicBezTo>
                    <a:pt x="7" y="227"/>
                    <a:pt x="68" y="294"/>
                    <a:pt x="152" y="294"/>
                  </a:cubicBezTo>
                  <a:lnTo>
                    <a:pt x="210" y="294"/>
                  </a:lnTo>
                  <a:cubicBezTo>
                    <a:pt x="288" y="294"/>
                    <a:pt x="362" y="227"/>
                    <a:pt x="358" y="149"/>
                  </a:cubicBezTo>
                  <a:cubicBezTo>
                    <a:pt x="355" y="68"/>
                    <a:pt x="291" y="1"/>
                    <a:pt x="210" y="1"/>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7"/>
            <p:cNvSpPr/>
            <p:nvPr/>
          </p:nvSpPr>
          <p:spPr>
            <a:xfrm>
              <a:off x="3662612" y="1336709"/>
              <a:ext cx="36707" cy="28475"/>
            </a:xfrm>
            <a:custGeom>
              <a:rect b="b" l="l" r="r" t="t"/>
              <a:pathLst>
                <a:path extrusionOk="0" h="294" w="379">
                  <a:moveTo>
                    <a:pt x="189" y="0"/>
                  </a:moveTo>
                  <a:cubicBezTo>
                    <a:pt x="1" y="0"/>
                    <a:pt x="1" y="294"/>
                    <a:pt x="189" y="294"/>
                  </a:cubicBezTo>
                  <a:cubicBezTo>
                    <a:pt x="379" y="294"/>
                    <a:pt x="379" y="0"/>
                    <a:pt x="189" y="0"/>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7"/>
            <p:cNvSpPr/>
            <p:nvPr/>
          </p:nvSpPr>
          <p:spPr>
            <a:xfrm>
              <a:off x="3807407" y="957241"/>
              <a:ext cx="36998" cy="28862"/>
            </a:xfrm>
            <a:custGeom>
              <a:rect b="b" l="l" r="r" t="t"/>
              <a:pathLst>
                <a:path extrusionOk="0" h="298" w="382">
                  <a:moveTo>
                    <a:pt x="192" y="0"/>
                  </a:moveTo>
                  <a:cubicBezTo>
                    <a:pt x="4" y="0"/>
                    <a:pt x="1" y="298"/>
                    <a:pt x="192" y="298"/>
                  </a:cubicBezTo>
                  <a:cubicBezTo>
                    <a:pt x="382" y="298"/>
                    <a:pt x="382" y="0"/>
                    <a:pt x="192" y="0"/>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7"/>
            <p:cNvSpPr/>
            <p:nvPr/>
          </p:nvSpPr>
          <p:spPr>
            <a:xfrm>
              <a:off x="1281776" y="1074529"/>
              <a:ext cx="36610" cy="28475"/>
            </a:xfrm>
            <a:custGeom>
              <a:rect b="b" l="l" r="r" t="t"/>
              <a:pathLst>
                <a:path extrusionOk="0" h="294" w="378">
                  <a:moveTo>
                    <a:pt x="189" y="1"/>
                  </a:moveTo>
                  <a:cubicBezTo>
                    <a:pt x="1" y="1"/>
                    <a:pt x="1" y="294"/>
                    <a:pt x="189" y="294"/>
                  </a:cubicBezTo>
                  <a:cubicBezTo>
                    <a:pt x="378" y="294"/>
                    <a:pt x="378" y="1"/>
                    <a:pt x="189" y="1"/>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7"/>
            <p:cNvSpPr/>
            <p:nvPr/>
          </p:nvSpPr>
          <p:spPr>
            <a:xfrm>
              <a:off x="1379113" y="1035498"/>
              <a:ext cx="37385" cy="39613"/>
            </a:xfrm>
            <a:custGeom>
              <a:rect b="b" l="l" r="r" t="t"/>
              <a:pathLst>
                <a:path extrusionOk="0" h="409" w="386">
                  <a:moveTo>
                    <a:pt x="162" y="1"/>
                  </a:moveTo>
                  <a:cubicBezTo>
                    <a:pt x="137" y="1"/>
                    <a:pt x="111" y="7"/>
                    <a:pt x="89" y="19"/>
                  </a:cubicBezTo>
                  <a:cubicBezTo>
                    <a:pt x="18" y="63"/>
                    <a:pt x="1" y="150"/>
                    <a:pt x="38" y="222"/>
                  </a:cubicBezTo>
                  <a:cubicBezTo>
                    <a:pt x="55" y="259"/>
                    <a:pt x="75" y="299"/>
                    <a:pt x="95" y="337"/>
                  </a:cubicBezTo>
                  <a:cubicBezTo>
                    <a:pt x="118" y="384"/>
                    <a:pt x="171" y="408"/>
                    <a:pt x="223" y="408"/>
                  </a:cubicBezTo>
                  <a:cubicBezTo>
                    <a:pt x="248" y="408"/>
                    <a:pt x="273" y="402"/>
                    <a:pt x="295" y="390"/>
                  </a:cubicBezTo>
                  <a:cubicBezTo>
                    <a:pt x="369" y="346"/>
                    <a:pt x="385" y="259"/>
                    <a:pt x="349" y="188"/>
                  </a:cubicBezTo>
                  <a:cubicBezTo>
                    <a:pt x="329" y="150"/>
                    <a:pt x="312" y="110"/>
                    <a:pt x="291" y="73"/>
                  </a:cubicBezTo>
                  <a:cubicBezTo>
                    <a:pt x="266" y="26"/>
                    <a:pt x="214" y="1"/>
                    <a:pt x="162" y="1"/>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7"/>
            <p:cNvSpPr/>
            <p:nvPr/>
          </p:nvSpPr>
          <p:spPr>
            <a:xfrm>
              <a:off x="1542310" y="1052350"/>
              <a:ext cx="28765" cy="34092"/>
            </a:xfrm>
            <a:custGeom>
              <a:rect b="b" l="l" r="r" t="t"/>
              <a:pathLst>
                <a:path extrusionOk="0" h="352" w="297">
                  <a:moveTo>
                    <a:pt x="159" y="0"/>
                  </a:moveTo>
                  <a:cubicBezTo>
                    <a:pt x="156" y="0"/>
                    <a:pt x="152" y="0"/>
                    <a:pt x="148" y="1"/>
                  </a:cubicBezTo>
                  <a:cubicBezTo>
                    <a:pt x="67" y="4"/>
                    <a:pt x="0" y="65"/>
                    <a:pt x="0" y="146"/>
                  </a:cubicBezTo>
                  <a:lnTo>
                    <a:pt x="0" y="203"/>
                  </a:lnTo>
                  <a:cubicBezTo>
                    <a:pt x="0" y="278"/>
                    <a:pt x="64" y="351"/>
                    <a:pt x="143" y="351"/>
                  </a:cubicBezTo>
                  <a:cubicBezTo>
                    <a:pt x="145" y="351"/>
                    <a:pt x="147" y="351"/>
                    <a:pt x="148" y="351"/>
                  </a:cubicBezTo>
                  <a:cubicBezTo>
                    <a:pt x="229" y="348"/>
                    <a:pt x="296" y="287"/>
                    <a:pt x="296" y="203"/>
                  </a:cubicBezTo>
                  <a:lnTo>
                    <a:pt x="296" y="146"/>
                  </a:lnTo>
                  <a:cubicBezTo>
                    <a:pt x="296" y="71"/>
                    <a:pt x="235" y="0"/>
                    <a:pt x="159" y="0"/>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7"/>
            <p:cNvSpPr/>
            <p:nvPr/>
          </p:nvSpPr>
          <p:spPr>
            <a:xfrm>
              <a:off x="1415433" y="1592885"/>
              <a:ext cx="36998" cy="28862"/>
            </a:xfrm>
            <a:custGeom>
              <a:rect b="b" l="l" r="r" t="t"/>
              <a:pathLst>
                <a:path extrusionOk="0" h="298" w="382">
                  <a:moveTo>
                    <a:pt x="192" y="0"/>
                  </a:moveTo>
                  <a:cubicBezTo>
                    <a:pt x="4" y="0"/>
                    <a:pt x="1" y="298"/>
                    <a:pt x="192" y="298"/>
                  </a:cubicBezTo>
                  <a:cubicBezTo>
                    <a:pt x="382" y="298"/>
                    <a:pt x="382" y="0"/>
                    <a:pt x="192" y="0"/>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7"/>
            <p:cNvSpPr/>
            <p:nvPr/>
          </p:nvSpPr>
          <p:spPr>
            <a:xfrm>
              <a:off x="1616402" y="1604313"/>
              <a:ext cx="36707" cy="28571"/>
            </a:xfrm>
            <a:custGeom>
              <a:rect b="b" l="l" r="r" t="t"/>
              <a:pathLst>
                <a:path extrusionOk="0" h="295" w="379">
                  <a:moveTo>
                    <a:pt x="190" y="1"/>
                  </a:moveTo>
                  <a:cubicBezTo>
                    <a:pt x="0" y="1"/>
                    <a:pt x="0" y="295"/>
                    <a:pt x="190" y="295"/>
                  </a:cubicBezTo>
                  <a:cubicBezTo>
                    <a:pt x="379" y="295"/>
                    <a:pt x="379" y="1"/>
                    <a:pt x="190" y="1"/>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7"/>
            <p:cNvSpPr/>
            <p:nvPr/>
          </p:nvSpPr>
          <p:spPr>
            <a:xfrm>
              <a:off x="3468907" y="1796566"/>
              <a:ext cx="242809" cy="45424"/>
            </a:xfrm>
            <a:custGeom>
              <a:rect b="b" l="l" r="r" t="t"/>
              <a:pathLst>
                <a:path extrusionOk="0" h="469" w="2507">
                  <a:moveTo>
                    <a:pt x="2081" y="0"/>
                  </a:moveTo>
                  <a:cubicBezTo>
                    <a:pt x="1440" y="0"/>
                    <a:pt x="806" y="61"/>
                    <a:pt x="175" y="182"/>
                  </a:cubicBezTo>
                  <a:cubicBezTo>
                    <a:pt x="0" y="214"/>
                    <a:pt x="62" y="468"/>
                    <a:pt x="226" y="468"/>
                  </a:cubicBezTo>
                  <a:cubicBezTo>
                    <a:pt x="236" y="468"/>
                    <a:pt x="246" y="467"/>
                    <a:pt x="256" y="465"/>
                  </a:cubicBezTo>
                  <a:cubicBezTo>
                    <a:pt x="859" y="352"/>
                    <a:pt x="1466" y="294"/>
                    <a:pt x="2080" y="294"/>
                  </a:cubicBezTo>
                  <a:cubicBezTo>
                    <a:pt x="2159" y="294"/>
                    <a:pt x="2238" y="295"/>
                    <a:pt x="2318" y="297"/>
                  </a:cubicBezTo>
                  <a:cubicBezTo>
                    <a:pt x="2319" y="297"/>
                    <a:pt x="2320" y="297"/>
                    <a:pt x="2321" y="297"/>
                  </a:cubicBezTo>
                  <a:cubicBezTo>
                    <a:pt x="2507" y="297"/>
                    <a:pt x="2506" y="6"/>
                    <a:pt x="2318" y="3"/>
                  </a:cubicBezTo>
                  <a:cubicBezTo>
                    <a:pt x="2239" y="1"/>
                    <a:pt x="2160" y="0"/>
                    <a:pt x="2081" y="0"/>
                  </a:cubicBez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7"/>
            <p:cNvSpPr/>
            <p:nvPr/>
          </p:nvSpPr>
          <p:spPr>
            <a:xfrm>
              <a:off x="3410020" y="2033758"/>
              <a:ext cx="349056" cy="85036"/>
            </a:xfrm>
            <a:custGeom>
              <a:rect b="b" l="l" r="r" t="t"/>
              <a:pathLst>
                <a:path extrusionOk="0" h="878" w="3604">
                  <a:moveTo>
                    <a:pt x="3546" y="0"/>
                  </a:moveTo>
                  <a:lnTo>
                    <a:pt x="0" y="315"/>
                  </a:lnTo>
                  <a:lnTo>
                    <a:pt x="0" y="878"/>
                  </a:lnTo>
                  <a:lnTo>
                    <a:pt x="3604" y="558"/>
                  </a:lnTo>
                  <a:lnTo>
                    <a:pt x="3546" y="0"/>
                  </a:lnTo>
                  <a:close/>
                </a:path>
              </a:pathLst>
            </a:custGeom>
            <a:solidFill>
              <a:srgbClr val="EDD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7"/>
            <p:cNvSpPr/>
            <p:nvPr/>
          </p:nvSpPr>
          <p:spPr>
            <a:xfrm>
              <a:off x="1483036" y="1587558"/>
              <a:ext cx="1927074" cy="1197581"/>
            </a:xfrm>
            <a:custGeom>
              <a:rect b="b" l="l" r="r" t="t"/>
              <a:pathLst>
                <a:path extrusionOk="0" h="12365" w="19897">
                  <a:moveTo>
                    <a:pt x="13716" y="1"/>
                  </a:moveTo>
                  <a:cubicBezTo>
                    <a:pt x="8701" y="1"/>
                    <a:pt x="2903" y="1729"/>
                    <a:pt x="2903" y="1729"/>
                  </a:cubicBezTo>
                  <a:lnTo>
                    <a:pt x="2484" y="4675"/>
                  </a:lnTo>
                  <a:cubicBezTo>
                    <a:pt x="2484" y="4675"/>
                    <a:pt x="2283" y="4242"/>
                    <a:pt x="1707" y="4242"/>
                  </a:cubicBezTo>
                  <a:cubicBezTo>
                    <a:pt x="1553" y="4242"/>
                    <a:pt x="1372" y="4273"/>
                    <a:pt x="1162" y="4351"/>
                  </a:cubicBezTo>
                  <a:cubicBezTo>
                    <a:pt x="167" y="4722"/>
                    <a:pt x="48" y="6996"/>
                    <a:pt x="605" y="7554"/>
                  </a:cubicBezTo>
                  <a:cubicBezTo>
                    <a:pt x="834" y="7782"/>
                    <a:pt x="1059" y="7850"/>
                    <a:pt x="1244" y="7850"/>
                  </a:cubicBezTo>
                  <a:cubicBezTo>
                    <a:pt x="1510" y="7850"/>
                    <a:pt x="1695" y="7712"/>
                    <a:pt x="1695" y="7712"/>
                  </a:cubicBezTo>
                  <a:lnTo>
                    <a:pt x="1695" y="7712"/>
                  </a:lnTo>
                  <a:cubicBezTo>
                    <a:pt x="1695" y="7712"/>
                    <a:pt x="1807" y="8640"/>
                    <a:pt x="1304" y="9740"/>
                  </a:cubicBezTo>
                  <a:cubicBezTo>
                    <a:pt x="1159" y="10057"/>
                    <a:pt x="679" y="10560"/>
                    <a:pt x="1" y="11157"/>
                  </a:cubicBezTo>
                  <a:cubicBezTo>
                    <a:pt x="2625" y="11963"/>
                    <a:pt x="5381" y="12365"/>
                    <a:pt x="8135" y="12365"/>
                  </a:cubicBezTo>
                  <a:cubicBezTo>
                    <a:pt x="12204" y="12365"/>
                    <a:pt x="16268" y="11489"/>
                    <a:pt x="19896" y="9750"/>
                  </a:cubicBezTo>
                  <a:cubicBezTo>
                    <a:pt x="18597" y="8326"/>
                    <a:pt x="18155" y="6126"/>
                    <a:pt x="18155" y="6126"/>
                  </a:cubicBezTo>
                  <a:lnTo>
                    <a:pt x="18155" y="6126"/>
                  </a:lnTo>
                  <a:cubicBezTo>
                    <a:pt x="18217" y="6137"/>
                    <a:pt x="18278" y="6142"/>
                    <a:pt x="18336" y="6142"/>
                  </a:cubicBezTo>
                  <a:cubicBezTo>
                    <a:pt x="19668" y="6142"/>
                    <a:pt x="19813" y="3423"/>
                    <a:pt x="18843" y="2954"/>
                  </a:cubicBezTo>
                  <a:cubicBezTo>
                    <a:pt x="18651" y="2861"/>
                    <a:pt x="18482" y="2824"/>
                    <a:pt x="18335" y="2824"/>
                  </a:cubicBezTo>
                  <a:cubicBezTo>
                    <a:pt x="17704" y="2824"/>
                    <a:pt x="17467" y="3511"/>
                    <a:pt x="17467" y="3511"/>
                  </a:cubicBezTo>
                  <a:lnTo>
                    <a:pt x="16420" y="208"/>
                  </a:lnTo>
                  <a:cubicBezTo>
                    <a:pt x="15576" y="62"/>
                    <a:pt x="14660" y="1"/>
                    <a:pt x="13716" y="1"/>
                  </a:cubicBezTo>
                  <a:close/>
                </a:path>
              </a:pathLst>
            </a:custGeom>
            <a:solidFill>
              <a:srgbClr val="ECB8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7"/>
            <p:cNvSpPr/>
            <p:nvPr/>
          </p:nvSpPr>
          <p:spPr>
            <a:xfrm>
              <a:off x="2178536" y="1670657"/>
              <a:ext cx="173947" cy="179177"/>
            </a:xfrm>
            <a:custGeom>
              <a:rect b="b" l="l" r="r" t="t"/>
              <a:pathLst>
                <a:path extrusionOk="0" h="1850" w="1796">
                  <a:moveTo>
                    <a:pt x="1310" y="1"/>
                  </a:moveTo>
                  <a:cubicBezTo>
                    <a:pt x="1310" y="1"/>
                    <a:pt x="1" y="557"/>
                    <a:pt x="1" y="1850"/>
                  </a:cubicBezTo>
                  <a:cubicBezTo>
                    <a:pt x="1" y="1850"/>
                    <a:pt x="1030" y="1111"/>
                    <a:pt x="1796" y="986"/>
                  </a:cubicBezTo>
                  <a:cubicBezTo>
                    <a:pt x="1796" y="986"/>
                    <a:pt x="1712" y="308"/>
                    <a:pt x="1310" y="1"/>
                  </a:cubicBezTo>
                  <a:close/>
                </a:path>
              </a:pathLst>
            </a:custGeom>
            <a:solidFill>
              <a:srgbClr val="7F6E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7"/>
            <p:cNvSpPr/>
            <p:nvPr/>
          </p:nvSpPr>
          <p:spPr>
            <a:xfrm>
              <a:off x="2414470" y="1659519"/>
              <a:ext cx="154383" cy="146538"/>
            </a:xfrm>
            <a:custGeom>
              <a:rect b="b" l="l" r="r" t="t"/>
              <a:pathLst>
                <a:path extrusionOk="0" h="1513" w="1594">
                  <a:moveTo>
                    <a:pt x="193" y="1"/>
                  </a:moveTo>
                  <a:lnTo>
                    <a:pt x="1" y="969"/>
                  </a:lnTo>
                  <a:cubicBezTo>
                    <a:pt x="1" y="969"/>
                    <a:pt x="1104" y="1185"/>
                    <a:pt x="1594" y="1513"/>
                  </a:cubicBezTo>
                  <a:cubicBezTo>
                    <a:pt x="1594" y="1513"/>
                    <a:pt x="1411" y="470"/>
                    <a:pt x="193" y="1"/>
                  </a:cubicBezTo>
                  <a:close/>
                </a:path>
              </a:pathLst>
            </a:custGeom>
            <a:solidFill>
              <a:srgbClr val="7F6E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7"/>
            <p:cNvSpPr/>
            <p:nvPr/>
          </p:nvSpPr>
          <p:spPr>
            <a:xfrm>
              <a:off x="2245655" y="1930416"/>
              <a:ext cx="142761" cy="169782"/>
            </a:xfrm>
            <a:custGeom>
              <a:rect b="b" l="l" r="r" t="t"/>
              <a:pathLst>
                <a:path extrusionOk="0" h="1753" w="1474">
                  <a:moveTo>
                    <a:pt x="1454" y="1"/>
                  </a:moveTo>
                  <a:cubicBezTo>
                    <a:pt x="1454" y="1"/>
                    <a:pt x="1283" y="1544"/>
                    <a:pt x="725" y="1544"/>
                  </a:cubicBezTo>
                  <a:cubicBezTo>
                    <a:pt x="724" y="1544"/>
                    <a:pt x="723" y="1544"/>
                    <a:pt x="722" y="1544"/>
                  </a:cubicBezTo>
                  <a:cubicBezTo>
                    <a:pt x="158" y="1540"/>
                    <a:pt x="148" y="214"/>
                    <a:pt x="148" y="214"/>
                  </a:cubicBezTo>
                  <a:lnTo>
                    <a:pt x="148" y="214"/>
                  </a:lnTo>
                  <a:cubicBezTo>
                    <a:pt x="1" y="749"/>
                    <a:pt x="121" y="1753"/>
                    <a:pt x="780" y="1753"/>
                  </a:cubicBezTo>
                  <a:cubicBezTo>
                    <a:pt x="786" y="1753"/>
                    <a:pt x="793" y="1753"/>
                    <a:pt x="799" y="1753"/>
                  </a:cubicBezTo>
                  <a:cubicBezTo>
                    <a:pt x="1474" y="1729"/>
                    <a:pt x="1454" y="1"/>
                    <a:pt x="1454" y="1"/>
                  </a:cubicBezTo>
                  <a:close/>
                </a:path>
              </a:pathLst>
            </a:custGeom>
            <a:solidFill>
              <a:srgbClr val="2B2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7"/>
            <p:cNvSpPr/>
            <p:nvPr/>
          </p:nvSpPr>
          <p:spPr>
            <a:xfrm>
              <a:off x="2455051" y="1876857"/>
              <a:ext cx="149056" cy="158160"/>
            </a:xfrm>
            <a:custGeom>
              <a:rect b="b" l="l" r="r" t="t"/>
              <a:pathLst>
                <a:path extrusionOk="0" h="1633" w="1539">
                  <a:moveTo>
                    <a:pt x="1175" y="1"/>
                  </a:moveTo>
                  <a:lnTo>
                    <a:pt x="1175" y="1"/>
                  </a:lnTo>
                  <a:cubicBezTo>
                    <a:pt x="1175" y="1"/>
                    <a:pt x="1391" y="1307"/>
                    <a:pt x="979" y="1429"/>
                  </a:cubicBezTo>
                  <a:cubicBezTo>
                    <a:pt x="956" y="1435"/>
                    <a:pt x="933" y="1438"/>
                    <a:pt x="910" y="1438"/>
                  </a:cubicBezTo>
                  <a:cubicBezTo>
                    <a:pt x="504" y="1438"/>
                    <a:pt x="0" y="470"/>
                    <a:pt x="0" y="470"/>
                  </a:cubicBezTo>
                  <a:lnTo>
                    <a:pt x="0" y="470"/>
                  </a:lnTo>
                  <a:cubicBezTo>
                    <a:pt x="229" y="1258"/>
                    <a:pt x="630" y="1633"/>
                    <a:pt x="970" y="1633"/>
                  </a:cubicBezTo>
                  <a:cubicBezTo>
                    <a:pt x="1041" y="1633"/>
                    <a:pt x="1110" y="1616"/>
                    <a:pt x="1175" y="1583"/>
                  </a:cubicBezTo>
                  <a:cubicBezTo>
                    <a:pt x="1539" y="1391"/>
                    <a:pt x="1175" y="1"/>
                    <a:pt x="1175" y="1"/>
                  </a:cubicBezTo>
                  <a:close/>
                </a:path>
              </a:pathLst>
            </a:custGeom>
            <a:solidFill>
              <a:srgbClr val="2B2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7"/>
            <p:cNvSpPr/>
            <p:nvPr/>
          </p:nvSpPr>
          <p:spPr>
            <a:xfrm>
              <a:off x="1724587" y="1732837"/>
              <a:ext cx="208911" cy="302374"/>
            </a:xfrm>
            <a:custGeom>
              <a:rect b="b" l="l" r="r" t="t"/>
              <a:pathLst>
                <a:path extrusionOk="0" h="3122" w="2157">
                  <a:moveTo>
                    <a:pt x="1462" y="0"/>
                  </a:moveTo>
                  <a:lnTo>
                    <a:pt x="277" y="182"/>
                  </a:lnTo>
                  <a:lnTo>
                    <a:pt x="1" y="3121"/>
                  </a:lnTo>
                  <a:cubicBezTo>
                    <a:pt x="1" y="3121"/>
                    <a:pt x="770" y="2916"/>
                    <a:pt x="1462" y="2041"/>
                  </a:cubicBezTo>
                  <a:cubicBezTo>
                    <a:pt x="2157" y="1164"/>
                    <a:pt x="1462" y="0"/>
                    <a:pt x="1462" y="0"/>
                  </a:cubicBezTo>
                  <a:close/>
                </a:path>
              </a:pathLst>
            </a:custGeom>
            <a:solidFill>
              <a:srgbClr val="7F6E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7"/>
            <p:cNvSpPr/>
            <p:nvPr/>
          </p:nvSpPr>
          <p:spPr>
            <a:xfrm>
              <a:off x="1866089" y="1732837"/>
              <a:ext cx="146925" cy="245521"/>
            </a:xfrm>
            <a:custGeom>
              <a:rect b="b" l="l" r="r" t="t"/>
              <a:pathLst>
                <a:path extrusionOk="0" h="2535" w="1517">
                  <a:moveTo>
                    <a:pt x="1" y="0"/>
                  </a:moveTo>
                  <a:lnTo>
                    <a:pt x="1" y="0"/>
                  </a:lnTo>
                  <a:cubicBezTo>
                    <a:pt x="1" y="0"/>
                    <a:pt x="1097" y="1586"/>
                    <a:pt x="129" y="2534"/>
                  </a:cubicBezTo>
                  <a:cubicBezTo>
                    <a:pt x="129" y="2534"/>
                    <a:pt x="1516" y="1697"/>
                    <a:pt x="1" y="0"/>
                  </a:cubicBezTo>
                  <a:close/>
                </a:path>
              </a:pathLst>
            </a:custGeom>
            <a:solidFill>
              <a:srgbClr val="7F6E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7"/>
            <p:cNvSpPr/>
            <p:nvPr/>
          </p:nvSpPr>
          <p:spPr>
            <a:xfrm>
              <a:off x="1751415" y="1495257"/>
              <a:ext cx="1233417" cy="256369"/>
            </a:xfrm>
            <a:custGeom>
              <a:rect b="b" l="l" r="r" t="t"/>
              <a:pathLst>
                <a:path extrusionOk="0" h="2647" w="12735">
                  <a:moveTo>
                    <a:pt x="9575" y="1"/>
                  </a:moveTo>
                  <a:cubicBezTo>
                    <a:pt x="8989" y="1"/>
                    <a:pt x="8298" y="28"/>
                    <a:pt x="7485" y="94"/>
                  </a:cubicBezTo>
                  <a:cubicBezTo>
                    <a:pt x="2970" y="465"/>
                    <a:pt x="0" y="2635"/>
                    <a:pt x="0" y="2635"/>
                  </a:cubicBezTo>
                  <a:cubicBezTo>
                    <a:pt x="89" y="2643"/>
                    <a:pt x="192" y="2647"/>
                    <a:pt x="305" y="2647"/>
                  </a:cubicBezTo>
                  <a:cubicBezTo>
                    <a:pt x="2537" y="2647"/>
                    <a:pt x="9198" y="1241"/>
                    <a:pt x="10110" y="1103"/>
                  </a:cubicBezTo>
                  <a:cubicBezTo>
                    <a:pt x="11065" y="955"/>
                    <a:pt x="12735" y="563"/>
                    <a:pt x="12735" y="563"/>
                  </a:cubicBezTo>
                  <a:cubicBezTo>
                    <a:pt x="12735" y="563"/>
                    <a:pt x="12241" y="1"/>
                    <a:pt x="9575" y="1"/>
                  </a:cubicBezTo>
                  <a:close/>
                </a:path>
              </a:pathLst>
            </a:custGeom>
            <a:solidFill>
              <a:srgbClr val="201C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7"/>
            <p:cNvSpPr/>
            <p:nvPr/>
          </p:nvSpPr>
          <p:spPr>
            <a:xfrm>
              <a:off x="1751415" y="1440245"/>
              <a:ext cx="685135" cy="310315"/>
            </a:xfrm>
            <a:custGeom>
              <a:rect b="b" l="l" r="r" t="t"/>
              <a:pathLst>
                <a:path extrusionOk="0" h="3204" w="7074">
                  <a:moveTo>
                    <a:pt x="7073" y="0"/>
                  </a:moveTo>
                  <a:lnTo>
                    <a:pt x="7073" y="0"/>
                  </a:lnTo>
                  <a:cubicBezTo>
                    <a:pt x="3412" y="294"/>
                    <a:pt x="0" y="3203"/>
                    <a:pt x="0" y="3203"/>
                  </a:cubicBezTo>
                  <a:cubicBezTo>
                    <a:pt x="2409" y="1219"/>
                    <a:pt x="7073" y="0"/>
                    <a:pt x="7073" y="0"/>
                  </a:cubicBezTo>
                  <a:close/>
                </a:path>
              </a:pathLst>
            </a:custGeom>
            <a:solidFill>
              <a:srgbClr val="201C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7"/>
            <p:cNvSpPr/>
            <p:nvPr/>
          </p:nvSpPr>
          <p:spPr>
            <a:xfrm>
              <a:off x="2104637" y="2113565"/>
              <a:ext cx="788379" cy="440679"/>
            </a:xfrm>
            <a:custGeom>
              <a:rect b="b" l="l" r="r" t="t"/>
              <a:pathLst>
                <a:path extrusionOk="0" h="4550" w="8140">
                  <a:moveTo>
                    <a:pt x="7385" y="1"/>
                  </a:moveTo>
                  <a:cubicBezTo>
                    <a:pt x="6839" y="1"/>
                    <a:pt x="6080" y="188"/>
                    <a:pt x="5393" y="1019"/>
                  </a:cubicBezTo>
                  <a:lnTo>
                    <a:pt x="2369" y="1066"/>
                  </a:lnTo>
                  <a:lnTo>
                    <a:pt x="304" y="1066"/>
                  </a:lnTo>
                  <a:cubicBezTo>
                    <a:pt x="304" y="1066"/>
                    <a:pt x="1" y="3260"/>
                    <a:pt x="2120" y="4147"/>
                  </a:cubicBezTo>
                  <a:cubicBezTo>
                    <a:pt x="2785" y="4425"/>
                    <a:pt x="3442" y="4549"/>
                    <a:pt x="4052" y="4549"/>
                  </a:cubicBezTo>
                  <a:cubicBezTo>
                    <a:pt x="5388" y="4549"/>
                    <a:pt x="6497" y="3953"/>
                    <a:pt x="6969" y="3070"/>
                  </a:cubicBezTo>
                  <a:cubicBezTo>
                    <a:pt x="7654" y="1785"/>
                    <a:pt x="8140" y="128"/>
                    <a:pt x="8140" y="128"/>
                  </a:cubicBezTo>
                  <a:cubicBezTo>
                    <a:pt x="8140" y="128"/>
                    <a:pt x="7835" y="1"/>
                    <a:pt x="7385" y="1"/>
                  </a:cubicBezTo>
                  <a:close/>
                </a:path>
              </a:pathLst>
            </a:custGeom>
            <a:solidFill>
              <a:srgbClr val="201C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7"/>
            <p:cNvSpPr/>
            <p:nvPr/>
          </p:nvSpPr>
          <p:spPr>
            <a:xfrm>
              <a:off x="2094855" y="2191822"/>
              <a:ext cx="240678" cy="39128"/>
            </a:xfrm>
            <a:custGeom>
              <a:rect b="b" l="l" r="r" t="t"/>
              <a:pathLst>
                <a:path extrusionOk="0" h="404" w="2485">
                  <a:moveTo>
                    <a:pt x="992" y="0"/>
                  </a:moveTo>
                  <a:cubicBezTo>
                    <a:pt x="389" y="0"/>
                    <a:pt x="0" y="194"/>
                    <a:pt x="0" y="194"/>
                  </a:cubicBezTo>
                  <a:cubicBezTo>
                    <a:pt x="277" y="143"/>
                    <a:pt x="548" y="123"/>
                    <a:pt x="802" y="123"/>
                  </a:cubicBezTo>
                  <a:cubicBezTo>
                    <a:pt x="1756" y="123"/>
                    <a:pt x="2484" y="404"/>
                    <a:pt x="2484" y="404"/>
                  </a:cubicBezTo>
                  <a:cubicBezTo>
                    <a:pt x="1924" y="92"/>
                    <a:pt x="1407" y="0"/>
                    <a:pt x="992" y="0"/>
                  </a:cubicBez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7"/>
            <p:cNvSpPr/>
            <p:nvPr/>
          </p:nvSpPr>
          <p:spPr>
            <a:xfrm>
              <a:off x="2617764" y="2035598"/>
              <a:ext cx="297531" cy="175787"/>
            </a:xfrm>
            <a:custGeom>
              <a:rect b="b" l="l" r="r" t="t"/>
              <a:pathLst>
                <a:path extrusionOk="0" h="1815" w="3072">
                  <a:moveTo>
                    <a:pt x="2564" y="0"/>
                  </a:moveTo>
                  <a:cubicBezTo>
                    <a:pt x="1950" y="0"/>
                    <a:pt x="889" y="217"/>
                    <a:pt x="1" y="1506"/>
                  </a:cubicBezTo>
                  <a:lnTo>
                    <a:pt x="1" y="1814"/>
                  </a:lnTo>
                  <a:cubicBezTo>
                    <a:pt x="1" y="1814"/>
                    <a:pt x="1018" y="52"/>
                    <a:pt x="2915" y="52"/>
                  </a:cubicBezTo>
                  <a:cubicBezTo>
                    <a:pt x="2966" y="52"/>
                    <a:pt x="3019" y="53"/>
                    <a:pt x="3072" y="56"/>
                  </a:cubicBezTo>
                  <a:cubicBezTo>
                    <a:pt x="3072" y="56"/>
                    <a:pt x="2875" y="0"/>
                    <a:pt x="2564" y="0"/>
                  </a:cubicBez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7"/>
            <p:cNvSpPr/>
            <p:nvPr/>
          </p:nvSpPr>
          <p:spPr>
            <a:xfrm>
              <a:off x="2305898" y="1951821"/>
              <a:ext cx="356127" cy="459081"/>
            </a:xfrm>
            <a:custGeom>
              <a:rect b="b" l="l" r="r" t="t"/>
              <a:pathLst>
                <a:path extrusionOk="0" h="4740" w="3677">
                  <a:moveTo>
                    <a:pt x="1266" y="1"/>
                  </a:moveTo>
                  <a:cubicBezTo>
                    <a:pt x="1234" y="1"/>
                    <a:pt x="1210" y="30"/>
                    <a:pt x="1230" y="138"/>
                  </a:cubicBezTo>
                  <a:cubicBezTo>
                    <a:pt x="1274" y="374"/>
                    <a:pt x="1095" y="1295"/>
                    <a:pt x="970" y="1653"/>
                  </a:cubicBezTo>
                  <a:cubicBezTo>
                    <a:pt x="849" y="2014"/>
                    <a:pt x="322" y="2260"/>
                    <a:pt x="150" y="3259"/>
                  </a:cubicBezTo>
                  <a:cubicBezTo>
                    <a:pt x="1" y="4127"/>
                    <a:pt x="908" y="4740"/>
                    <a:pt x="1759" y="4740"/>
                  </a:cubicBezTo>
                  <a:cubicBezTo>
                    <a:pt x="1888" y="4740"/>
                    <a:pt x="2016" y="4726"/>
                    <a:pt x="2138" y="4696"/>
                  </a:cubicBezTo>
                  <a:cubicBezTo>
                    <a:pt x="3065" y="4477"/>
                    <a:pt x="3677" y="3718"/>
                    <a:pt x="3588" y="3080"/>
                  </a:cubicBezTo>
                  <a:cubicBezTo>
                    <a:pt x="3498" y="2439"/>
                    <a:pt x="2890" y="1845"/>
                    <a:pt x="2138" y="1532"/>
                  </a:cubicBezTo>
                  <a:cubicBezTo>
                    <a:pt x="1389" y="1217"/>
                    <a:pt x="1355" y="43"/>
                    <a:pt x="1355" y="43"/>
                  </a:cubicBezTo>
                  <a:cubicBezTo>
                    <a:pt x="1355" y="43"/>
                    <a:pt x="1305" y="1"/>
                    <a:pt x="1266" y="1"/>
                  </a:cubicBez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7"/>
            <p:cNvSpPr/>
            <p:nvPr/>
          </p:nvSpPr>
          <p:spPr>
            <a:xfrm>
              <a:off x="2375244" y="2610225"/>
              <a:ext cx="358935" cy="76029"/>
            </a:xfrm>
            <a:custGeom>
              <a:rect b="b" l="l" r="r" t="t"/>
              <a:pathLst>
                <a:path extrusionOk="0" h="785" w="3706">
                  <a:moveTo>
                    <a:pt x="1" y="1"/>
                  </a:moveTo>
                  <a:lnTo>
                    <a:pt x="1" y="1"/>
                  </a:lnTo>
                  <a:cubicBezTo>
                    <a:pt x="609" y="597"/>
                    <a:pt x="1277" y="784"/>
                    <a:pt x="1876" y="784"/>
                  </a:cubicBezTo>
                  <a:cubicBezTo>
                    <a:pt x="2889" y="784"/>
                    <a:pt x="3706" y="247"/>
                    <a:pt x="3706" y="247"/>
                  </a:cubicBezTo>
                  <a:lnTo>
                    <a:pt x="3706" y="247"/>
                  </a:lnTo>
                  <a:cubicBezTo>
                    <a:pt x="3224" y="359"/>
                    <a:pt x="2755" y="401"/>
                    <a:pt x="2323" y="401"/>
                  </a:cubicBezTo>
                  <a:cubicBezTo>
                    <a:pt x="991" y="401"/>
                    <a:pt x="1" y="1"/>
                    <a:pt x="1" y="1"/>
                  </a:cubicBez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7"/>
            <p:cNvSpPr/>
            <p:nvPr/>
          </p:nvSpPr>
          <p:spPr>
            <a:xfrm>
              <a:off x="3164208" y="1858261"/>
              <a:ext cx="233802" cy="326006"/>
            </a:xfrm>
            <a:custGeom>
              <a:rect b="b" l="l" r="r" t="t"/>
              <a:pathLst>
                <a:path extrusionOk="0" h="3366" w="2414">
                  <a:moveTo>
                    <a:pt x="1041" y="0"/>
                  </a:moveTo>
                  <a:cubicBezTo>
                    <a:pt x="951" y="0"/>
                    <a:pt x="861" y="18"/>
                    <a:pt x="773" y="54"/>
                  </a:cubicBezTo>
                  <a:cubicBezTo>
                    <a:pt x="1" y="372"/>
                    <a:pt x="109" y="716"/>
                    <a:pt x="109" y="716"/>
                  </a:cubicBezTo>
                  <a:lnTo>
                    <a:pt x="797" y="3331"/>
                  </a:lnTo>
                  <a:cubicBezTo>
                    <a:pt x="797" y="3331"/>
                    <a:pt x="882" y="3366"/>
                    <a:pt x="1012" y="3366"/>
                  </a:cubicBezTo>
                  <a:cubicBezTo>
                    <a:pt x="1282" y="3366"/>
                    <a:pt x="1744" y="3215"/>
                    <a:pt x="2029" y="2289"/>
                  </a:cubicBezTo>
                  <a:cubicBezTo>
                    <a:pt x="2414" y="1045"/>
                    <a:pt x="1736" y="0"/>
                    <a:pt x="1041" y="0"/>
                  </a:cubicBez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7"/>
            <p:cNvSpPr/>
            <p:nvPr/>
          </p:nvSpPr>
          <p:spPr>
            <a:xfrm>
              <a:off x="1503084" y="1995501"/>
              <a:ext cx="221599" cy="356805"/>
            </a:xfrm>
            <a:custGeom>
              <a:rect b="b" l="l" r="r" t="t"/>
              <a:pathLst>
                <a:path extrusionOk="0" h="3684" w="2288">
                  <a:moveTo>
                    <a:pt x="1368" y="0"/>
                  </a:moveTo>
                  <a:cubicBezTo>
                    <a:pt x="713" y="0"/>
                    <a:pt x="132" y="643"/>
                    <a:pt x="67" y="2029"/>
                  </a:cubicBezTo>
                  <a:cubicBezTo>
                    <a:pt x="1" y="3442"/>
                    <a:pt x="640" y="3684"/>
                    <a:pt x="1086" y="3684"/>
                  </a:cubicBezTo>
                  <a:cubicBezTo>
                    <a:pt x="1318" y="3684"/>
                    <a:pt x="1498" y="3618"/>
                    <a:pt x="1498" y="3618"/>
                  </a:cubicBezTo>
                  <a:lnTo>
                    <a:pt x="2288" y="409"/>
                  </a:lnTo>
                  <a:cubicBezTo>
                    <a:pt x="1995" y="140"/>
                    <a:pt x="1673" y="0"/>
                    <a:pt x="1368" y="0"/>
                  </a:cubicBez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7"/>
            <p:cNvSpPr/>
            <p:nvPr/>
          </p:nvSpPr>
          <p:spPr>
            <a:xfrm>
              <a:off x="2091659" y="2049739"/>
              <a:ext cx="294819" cy="85133"/>
            </a:xfrm>
            <a:custGeom>
              <a:rect b="b" l="l" r="r" t="t"/>
              <a:pathLst>
                <a:path extrusionOk="0" h="879" w="3044">
                  <a:moveTo>
                    <a:pt x="1927" y="1"/>
                  </a:moveTo>
                  <a:cubicBezTo>
                    <a:pt x="2011" y="180"/>
                    <a:pt x="2133" y="312"/>
                    <a:pt x="2312" y="312"/>
                  </a:cubicBezTo>
                  <a:cubicBezTo>
                    <a:pt x="2473" y="312"/>
                    <a:pt x="2605" y="183"/>
                    <a:pt x="2706" y="1"/>
                  </a:cubicBezTo>
                  <a:close/>
                  <a:moveTo>
                    <a:pt x="33" y="1"/>
                  </a:moveTo>
                  <a:cubicBezTo>
                    <a:pt x="33" y="1"/>
                    <a:pt x="0" y="622"/>
                    <a:pt x="422" y="760"/>
                  </a:cubicBezTo>
                  <a:cubicBezTo>
                    <a:pt x="628" y="827"/>
                    <a:pt x="1080" y="879"/>
                    <a:pt x="1536" y="879"/>
                  </a:cubicBezTo>
                  <a:cubicBezTo>
                    <a:pt x="2025" y="879"/>
                    <a:pt x="2517" y="818"/>
                    <a:pt x="2693" y="659"/>
                  </a:cubicBezTo>
                  <a:cubicBezTo>
                    <a:pt x="3027" y="355"/>
                    <a:pt x="3044" y="1"/>
                    <a:pt x="3044" y="1"/>
                  </a:cubicBezTo>
                  <a:lnTo>
                    <a:pt x="2878" y="1"/>
                  </a:lnTo>
                  <a:cubicBezTo>
                    <a:pt x="2784" y="287"/>
                    <a:pt x="2629" y="514"/>
                    <a:pt x="2389" y="521"/>
                  </a:cubicBezTo>
                  <a:lnTo>
                    <a:pt x="2369" y="521"/>
                  </a:lnTo>
                  <a:cubicBezTo>
                    <a:pt x="2058" y="521"/>
                    <a:pt x="1866" y="295"/>
                    <a:pt x="1768" y="1"/>
                  </a:cubicBezTo>
                  <a:close/>
                </a:path>
              </a:pathLst>
            </a:custGeom>
            <a:solidFill>
              <a:srgbClr val="D4D2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7"/>
            <p:cNvSpPr/>
            <p:nvPr/>
          </p:nvSpPr>
          <p:spPr>
            <a:xfrm>
              <a:off x="2262895" y="2049739"/>
              <a:ext cx="107603" cy="50460"/>
            </a:xfrm>
            <a:custGeom>
              <a:rect b="b" l="l" r="r" t="t"/>
              <a:pathLst>
                <a:path extrusionOk="0" h="521" w="1111">
                  <a:moveTo>
                    <a:pt x="0" y="1"/>
                  </a:moveTo>
                  <a:cubicBezTo>
                    <a:pt x="98" y="295"/>
                    <a:pt x="290" y="521"/>
                    <a:pt x="601" y="521"/>
                  </a:cubicBezTo>
                  <a:lnTo>
                    <a:pt x="621" y="521"/>
                  </a:lnTo>
                  <a:cubicBezTo>
                    <a:pt x="861" y="514"/>
                    <a:pt x="1016" y="287"/>
                    <a:pt x="1110" y="1"/>
                  </a:cubicBezTo>
                  <a:lnTo>
                    <a:pt x="938" y="1"/>
                  </a:lnTo>
                  <a:cubicBezTo>
                    <a:pt x="837" y="183"/>
                    <a:pt x="705" y="312"/>
                    <a:pt x="544" y="312"/>
                  </a:cubicBezTo>
                  <a:cubicBezTo>
                    <a:pt x="365" y="312"/>
                    <a:pt x="243" y="180"/>
                    <a:pt x="159" y="1"/>
                  </a:cubicBezTo>
                  <a:close/>
                </a:path>
              </a:pathLst>
            </a:custGeom>
            <a:solidFill>
              <a:srgbClr val="8F9E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7"/>
            <p:cNvSpPr/>
            <p:nvPr/>
          </p:nvSpPr>
          <p:spPr>
            <a:xfrm>
              <a:off x="2499797" y="1966155"/>
              <a:ext cx="272640" cy="121647"/>
            </a:xfrm>
            <a:custGeom>
              <a:rect b="b" l="l" r="r" t="t"/>
              <a:pathLst>
                <a:path extrusionOk="0" h="1256" w="2815">
                  <a:moveTo>
                    <a:pt x="2754" y="0"/>
                  </a:moveTo>
                  <a:lnTo>
                    <a:pt x="831" y="499"/>
                  </a:lnTo>
                  <a:cubicBezTo>
                    <a:pt x="807" y="574"/>
                    <a:pt x="767" y="631"/>
                    <a:pt x="713" y="661"/>
                  </a:cubicBezTo>
                  <a:cubicBezTo>
                    <a:pt x="649" y="695"/>
                    <a:pt x="577" y="712"/>
                    <a:pt x="507" y="712"/>
                  </a:cubicBezTo>
                  <a:cubicBezTo>
                    <a:pt x="429" y="712"/>
                    <a:pt x="345" y="692"/>
                    <a:pt x="261" y="648"/>
                  </a:cubicBezTo>
                  <a:lnTo>
                    <a:pt x="1" y="715"/>
                  </a:lnTo>
                  <a:cubicBezTo>
                    <a:pt x="1" y="715"/>
                    <a:pt x="1" y="996"/>
                    <a:pt x="206" y="1175"/>
                  </a:cubicBezTo>
                  <a:cubicBezTo>
                    <a:pt x="270" y="1228"/>
                    <a:pt x="406" y="1256"/>
                    <a:pt x="581" y="1256"/>
                  </a:cubicBezTo>
                  <a:cubicBezTo>
                    <a:pt x="845" y="1256"/>
                    <a:pt x="1205" y="1201"/>
                    <a:pt x="1556" y="1110"/>
                  </a:cubicBezTo>
                  <a:cubicBezTo>
                    <a:pt x="1580" y="1094"/>
                    <a:pt x="1603" y="1080"/>
                    <a:pt x="1627" y="1066"/>
                  </a:cubicBezTo>
                  <a:cubicBezTo>
                    <a:pt x="1914" y="901"/>
                    <a:pt x="2173" y="793"/>
                    <a:pt x="2282" y="793"/>
                  </a:cubicBezTo>
                  <a:cubicBezTo>
                    <a:pt x="2302" y="793"/>
                    <a:pt x="2318" y="800"/>
                    <a:pt x="2326" y="810"/>
                  </a:cubicBezTo>
                  <a:cubicBezTo>
                    <a:pt x="2326" y="813"/>
                    <a:pt x="2329" y="813"/>
                    <a:pt x="2329" y="817"/>
                  </a:cubicBezTo>
                  <a:cubicBezTo>
                    <a:pt x="2815" y="507"/>
                    <a:pt x="2754" y="0"/>
                    <a:pt x="2754" y="0"/>
                  </a:cubicBezTo>
                  <a:close/>
                </a:path>
              </a:pathLst>
            </a:custGeom>
            <a:solidFill>
              <a:srgbClr val="D4D2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7"/>
            <p:cNvSpPr/>
            <p:nvPr/>
          </p:nvSpPr>
          <p:spPr>
            <a:xfrm>
              <a:off x="2524979" y="2014484"/>
              <a:ext cx="55303" cy="20726"/>
            </a:xfrm>
            <a:custGeom>
              <a:rect b="b" l="l" r="r" t="t"/>
              <a:pathLst>
                <a:path extrusionOk="0" h="214" w="571">
                  <a:moveTo>
                    <a:pt x="571" y="0"/>
                  </a:moveTo>
                  <a:lnTo>
                    <a:pt x="1" y="149"/>
                  </a:lnTo>
                  <a:cubicBezTo>
                    <a:pt x="85" y="193"/>
                    <a:pt x="169" y="213"/>
                    <a:pt x="247" y="213"/>
                  </a:cubicBezTo>
                  <a:cubicBezTo>
                    <a:pt x="317" y="213"/>
                    <a:pt x="389" y="196"/>
                    <a:pt x="453" y="162"/>
                  </a:cubicBezTo>
                  <a:cubicBezTo>
                    <a:pt x="507" y="132"/>
                    <a:pt x="547" y="75"/>
                    <a:pt x="571" y="0"/>
                  </a:cubicBezTo>
                  <a:close/>
                </a:path>
              </a:pathLst>
            </a:custGeom>
            <a:solidFill>
              <a:srgbClr val="8F9E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7"/>
            <p:cNvSpPr/>
            <p:nvPr/>
          </p:nvSpPr>
          <p:spPr>
            <a:xfrm>
              <a:off x="2087398" y="2034436"/>
              <a:ext cx="317386" cy="15400"/>
            </a:xfrm>
            <a:custGeom>
              <a:rect b="b" l="l" r="r" t="t"/>
              <a:pathLst>
                <a:path extrusionOk="0" h="159" w="3277">
                  <a:moveTo>
                    <a:pt x="2956" y="1"/>
                  </a:moveTo>
                  <a:cubicBezTo>
                    <a:pt x="2233" y="1"/>
                    <a:pt x="84" y="85"/>
                    <a:pt x="77" y="85"/>
                  </a:cubicBezTo>
                  <a:cubicBezTo>
                    <a:pt x="77" y="85"/>
                    <a:pt x="77" y="85"/>
                    <a:pt x="77" y="85"/>
                  </a:cubicBezTo>
                  <a:cubicBezTo>
                    <a:pt x="64" y="85"/>
                    <a:pt x="0" y="159"/>
                    <a:pt x="0" y="159"/>
                  </a:cubicBezTo>
                  <a:lnTo>
                    <a:pt x="3088" y="159"/>
                  </a:lnTo>
                  <a:cubicBezTo>
                    <a:pt x="3088" y="159"/>
                    <a:pt x="3276" y="54"/>
                    <a:pt x="3189" y="10"/>
                  </a:cubicBezTo>
                  <a:cubicBezTo>
                    <a:pt x="3175" y="4"/>
                    <a:pt x="3090" y="1"/>
                    <a:pt x="2956" y="1"/>
                  </a:cubicBezTo>
                  <a:close/>
                </a:path>
              </a:pathLst>
            </a:custGeom>
            <a:solidFill>
              <a:srgbClr val="D7A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7"/>
            <p:cNvSpPr/>
            <p:nvPr/>
          </p:nvSpPr>
          <p:spPr>
            <a:xfrm>
              <a:off x="2390934" y="2025041"/>
              <a:ext cx="109250" cy="24794"/>
            </a:xfrm>
            <a:custGeom>
              <a:rect b="b" l="l" r="r" t="t"/>
              <a:pathLst>
                <a:path extrusionOk="0" h="256" w="1128">
                  <a:moveTo>
                    <a:pt x="677" y="0"/>
                  </a:moveTo>
                  <a:cubicBezTo>
                    <a:pt x="505" y="0"/>
                    <a:pt x="293" y="42"/>
                    <a:pt x="58" y="178"/>
                  </a:cubicBezTo>
                  <a:lnTo>
                    <a:pt x="1" y="256"/>
                  </a:lnTo>
                  <a:cubicBezTo>
                    <a:pt x="1" y="256"/>
                    <a:pt x="396" y="132"/>
                    <a:pt x="778" y="132"/>
                  </a:cubicBezTo>
                  <a:cubicBezTo>
                    <a:pt x="901" y="132"/>
                    <a:pt x="1022" y="145"/>
                    <a:pt x="1128" y="178"/>
                  </a:cubicBezTo>
                  <a:lnTo>
                    <a:pt x="1125" y="107"/>
                  </a:lnTo>
                  <a:cubicBezTo>
                    <a:pt x="1125" y="107"/>
                    <a:pt x="952" y="0"/>
                    <a:pt x="677" y="0"/>
                  </a:cubicBezTo>
                  <a:close/>
                </a:path>
              </a:pathLst>
            </a:custGeom>
            <a:solidFill>
              <a:srgbClr val="D7A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7"/>
            <p:cNvSpPr/>
            <p:nvPr/>
          </p:nvSpPr>
          <p:spPr>
            <a:xfrm>
              <a:off x="2491661" y="1955985"/>
              <a:ext cx="290267" cy="86296"/>
            </a:xfrm>
            <a:custGeom>
              <a:rect b="b" l="l" r="r" t="t"/>
              <a:pathLst>
                <a:path extrusionOk="0" h="891" w="2997">
                  <a:moveTo>
                    <a:pt x="2943" y="0"/>
                  </a:moveTo>
                  <a:lnTo>
                    <a:pt x="0" y="780"/>
                  </a:lnTo>
                  <a:lnTo>
                    <a:pt x="88" y="891"/>
                  </a:lnTo>
                  <a:lnTo>
                    <a:pt x="2997" y="105"/>
                  </a:lnTo>
                  <a:lnTo>
                    <a:pt x="2943" y="0"/>
                  </a:lnTo>
                  <a:close/>
                </a:path>
              </a:pathLst>
            </a:custGeom>
            <a:solidFill>
              <a:srgbClr val="D7A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7"/>
            <p:cNvSpPr/>
            <p:nvPr/>
          </p:nvSpPr>
          <p:spPr>
            <a:xfrm>
              <a:off x="3206048" y="1912498"/>
              <a:ext cx="81550" cy="201163"/>
            </a:xfrm>
            <a:custGeom>
              <a:rect b="b" l="l" r="r" t="t"/>
              <a:pathLst>
                <a:path extrusionOk="0" h="2077" w="842">
                  <a:moveTo>
                    <a:pt x="841" y="0"/>
                  </a:moveTo>
                  <a:cubicBezTo>
                    <a:pt x="0" y="399"/>
                    <a:pt x="480" y="2076"/>
                    <a:pt x="480" y="2076"/>
                  </a:cubicBezTo>
                  <a:lnTo>
                    <a:pt x="841" y="0"/>
                  </a:lnTo>
                  <a:close/>
                </a:path>
              </a:pathLst>
            </a:custGeom>
            <a:solidFill>
              <a:srgbClr val="B6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7"/>
            <p:cNvSpPr/>
            <p:nvPr/>
          </p:nvSpPr>
          <p:spPr>
            <a:xfrm>
              <a:off x="1616790" y="2049739"/>
              <a:ext cx="45230" cy="181211"/>
            </a:xfrm>
            <a:custGeom>
              <a:rect b="b" l="l" r="r" t="t"/>
              <a:pathLst>
                <a:path extrusionOk="0" h="1871" w="467">
                  <a:moveTo>
                    <a:pt x="0" y="1"/>
                  </a:moveTo>
                  <a:lnTo>
                    <a:pt x="273" y="1871"/>
                  </a:lnTo>
                  <a:cubicBezTo>
                    <a:pt x="273" y="1871"/>
                    <a:pt x="466" y="619"/>
                    <a:pt x="0" y="1"/>
                  </a:cubicBezTo>
                  <a:close/>
                </a:path>
              </a:pathLst>
            </a:custGeom>
            <a:solidFill>
              <a:srgbClr val="B6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7"/>
            <p:cNvSpPr/>
            <p:nvPr/>
          </p:nvSpPr>
          <p:spPr>
            <a:xfrm>
              <a:off x="1483036" y="2668143"/>
              <a:ext cx="1024990" cy="376175"/>
            </a:xfrm>
            <a:custGeom>
              <a:rect b="b" l="l" r="r" t="t"/>
              <a:pathLst>
                <a:path extrusionOk="0" h="3884" w="10583">
                  <a:moveTo>
                    <a:pt x="1" y="0"/>
                  </a:moveTo>
                  <a:cubicBezTo>
                    <a:pt x="1" y="1"/>
                    <a:pt x="3382" y="2909"/>
                    <a:pt x="9139" y="3884"/>
                  </a:cubicBezTo>
                  <a:lnTo>
                    <a:pt x="10583" y="1100"/>
                  </a:lnTo>
                  <a:cubicBezTo>
                    <a:pt x="10583" y="1100"/>
                    <a:pt x="3915" y="1057"/>
                    <a:pt x="1" y="0"/>
                  </a:cubicBezTo>
                  <a:close/>
                </a:path>
              </a:pathLst>
            </a:custGeom>
            <a:solidFill>
              <a:srgbClr val="BAB3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7"/>
            <p:cNvSpPr/>
            <p:nvPr/>
          </p:nvSpPr>
          <p:spPr>
            <a:xfrm>
              <a:off x="2554713" y="2531774"/>
              <a:ext cx="855401" cy="449492"/>
            </a:xfrm>
            <a:custGeom>
              <a:rect b="b" l="l" r="r" t="t"/>
              <a:pathLst>
                <a:path extrusionOk="0" h="4641" w="8832">
                  <a:moveTo>
                    <a:pt x="8831" y="1"/>
                  </a:moveTo>
                  <a:lnTo>
                    <a:pt x="8831" y="1"/>
                  </a:lnTo>
                  <a:cubicBezTo>
                    <a:pt x="8831" y="1"/>
                    <a:pt x="3783" y="2239"/>
                    <a:pt x="1" y="2465"/>
                  </a:cubicBezTo>
                  <a:lnTo>
                    <a:pt x="2896" y="4641"/>
                  </a:lnTo>
                  <a:cubicBezTo>
                    <a:pt x="2896" y="4641"/>
                    <a:pt x="7850" y="2482"/>
                    <a:pt x="8831" y="1"/>
                  </a:cubicBezTo>
                  <a:close/>
                </a:path>
              </a:pathLst>
            </a:custGeom>
            <a:solidFill>
              <a:srgbClr val="BAB3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7"/>
            <p:cNvSpPr/>
            <p:nvPr/>
          </p:nvSpPr>
          <p:spPr>
            <a:xfrm>
              <a:off x="2465802" y="2770419"/>
              <a:ext cx="149443" cy="177531"/>
            </a:xfrm>
            <a:custGeom>
              <a:rect b="b" l="l" r="r" t="t"/>
              <a:pathLst>
                <a:path extrusionOk="0" h="1833" w="1543">
                  <a:moveTo>
                    <a:pt x="325" y="1"/>
                  </a:moveTo>
                  <a:lnTo>
                    <a:pt x="1" y="888"/>
                  </a:lnTo>
                  <a:lnTo>
                    <a:pt x="919" y="1832"/>
                  </a:lnTo>
                  <a:lnTo>
                    <a:pt x="1543" y="469"/>
                  </a:lnTo>
                  <a:lnTo>
                    <a:pt x="919" y="1"/>
                  </a:lnTo>
                  <a:close/>
                </a:path>
              </a:pathLst>
            </a:custGeom>
            <a:solidFill>
              <a:srgbClr val="201C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7"/>
            <p:cNvSpPr/>
            <p:nvPr/>
          </p:nvSpPr>
          <p:spPr>
            <a:xfrm>
              <a:off x="2512872" y="2947853"/>
              <a:ext cx="182470" cy="395836"/>
            </a:xfrm>
            <a:custGeom>
              <a:rect b="b" l="l" r="r" t="t"/>
              <a:pathLst>
                <a:path extrusionOk="0" h="4087" w="1884">
                  <a:moveTo>
                    <a:pt x="433" y="0"/>
                  </a:moveTo>
                  <a:lnTo>
                    <a:pt x="1" y="4087"/>
                  </a:lnTo>
                  <a:lnTo>
                    <a:pt x="1884" y="3837"/>
                  </a:lnTo>
                  <a:lnTo>
                    <a:pt x="433" y="0"/>
                  </a:lnTo>
                  <a:close/>
                </a:path>
              </a:pathLst>
            </a:custGeom>
            <a:solidFill>
              <a:srgbClr val="171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7"/>
            <p:cNvSpPr/>
            <p:nvPr/>
          </p:nvSpPr>
          <p:spPr>
            <a:xfrm>
              <a:off x="3239365" y="3704079"/>
              <a:ext cx="588669" cy="466054"/>
            </a:xfrm>
            <a:custGeom>
              <a:rect b="b" l="l" r="r" t="t"/>
              <a:pathLst>
                <a:path extrusionOk="0" h="4812" w="6078">
                  <a:moveTo>
                    <a:pt x="214" y="1"/>
                  </a:moveTo>
                  <a:cubicBezTo>
                    <a:pt x="214" y="1"/>
                    <a:pt x="1" y="3614"/>
                    <a:pt x="1091" y="4496"/>
                  </a:cubicBezTo>
                  <a:cubicBezTo>
                    <a:pt x="1378" y="4726"/>
                    <a:pt x="1805" y="4811"/>
                    <a:pt x="2280" y="4811"/>
                  </a:cubicBezTo>
                  <a:cubicBezTo>
                    <a:pt x="3609" y="4811"/>
                    <a:pt x="5305" y="4145"/>
                    <a:pt x="5305" y="4145"/>
                  </a:cubicBezTo>
                  <a:lnTo>
                    <a:pt x="6078" y="139"/>
                  </a:lnTo>
                  <a:lnTo>
                    <a:pt x="214" y="1"/>
                  </a:lnTo>
                  <a:close/>
                </a:path>
              </a:pathLst>
            </a:custGeom>
            <a:solidFill>
              <a:srgbClr val="BAB3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7"/>
            <p:cNvSpPr/>
            <p:nvPr/>
          </p:nvSpPr>
          <p:spPr>
            <a:xfrm>
              <a:off x="3548225" y="2811875"/>
              <a:ext cx="1233389" cy="2331627"/>
            </a:xfrm>
            <a:custGeom>
              <a:rect b="b" l="l" r="r" t="t"/>
              <a:pathLst>
                <a:path extrusionOk="0" h="24074" w="12439">
                  <a:moveTo>
                    <a:pt x="4313" y="1"/>
                  </a:moveTo>
                  <a:lnTo>
                    <a:pt x="1" y="24074"/>
                  </a:lnTo>
                  <a:lnTo>
                    <a:pt x="12438" y="24074"/>
                  </a:lnTo>
                  <a:lnTo>
                    <a:pt x="12438" y="4394"/>
                  </a:lnTo>
                  <a:cubicBezTo>
                    <a:pt x="11355" y="3635"/>
                    <a:pt x="7816" y="1428"/>
                    <a:pt x="4313" y="1"/>
                  </a:cubicBezTo>
                  <a:close/>
                </a:path>
              </a:pathLst>
            </a:custGeom>
            <a:solidFill>
              <a:srgbClr val="60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7"/>
            <p:cNvSpPr/>
            <p:nvPr/>
          </p:nvSpPr>
          <p:spPr>
            <a:xfrm>
              <a:off x="3545905" y="2811872"/>
              <a:ext cx="715837" cy="2331627"/>
            </a:xfrm>
            <a:custGeom>
              <a:rect b="b" l="l" r="r" t="t"/>
              <a:pathLst>
                <a:path extrusionOk="0" h="24074" w="7391">
                  <a:moveTo>
                    <a:pt x="4337" y="1"/>
                  </a:moveTo>
                  <a:lnTo>
                    <a:pt x="1" y="24074"/>
                  </a:lnTo>
                  <a:lnTo>
                    <a:pt x="52" y="24074"/>
                  </a:lnTo>
                  <a:cubicBezTo>
                    <a:pt x="628" y="22873"/>
                    <a:pt x="4252" y="15290"/>
                    <a:pt x="5754" y="10674"/>
                  </a:cubicBezTo>
                  <a:cubicBezTo>
                    <a:pt x="7390" y="5646"/>
                    <a:pt x="4337" y="1"/>
                    <a:pt x="4337" y="1"/>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7"/>
            <p:cNvSpPr/>
            <p:nvPr/>
          </p:nvSpPr>
          <p:spPr>
            <a:xfrm>
              <a:off x="1085649" y="2856424"/>
              <a:ext cx="802132" cy="2287075"/>
            </a:xfrm>
            <a:custGeom>
              <a:rect b="b" l="l" r="r" t="t"/>
              <a:pathLst>
                <a:path extrusionOk="0" h="23614" w="8282">
                  <a:moveTo>
                    <a:pt x="1621" y="0"/>
                  </a:moveTo>
                  <a:cubicBezTo>
                    <a:pt x="1621" y="0"/>
                    <a:pt x="1" y="3199"/>
                    <a:pt x="983" y="7653"/>
                  </a:cubicBezTo>
                  <a:cubicBezTo>
                    <a:pt x="1847" y="11581"/>
                    <a:pt x="6969" y="21363"/>
                    <a:pt x="8163" y="23614"/>
                  </a:cubicBezTo>
                  <a:lnTo>
                    <a:pt x="8282" y="23614"/>
                  </a:lnTo>
                  <a:lnTo>
                    <a:pt x="1621" y="0"/>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7"/>
            <p:cNvSpPr/>
            <p:nvPr/>
          </p:nvSpPr>
          <p:spPr>
            <a:xfrm>
              <a:off x="25" y="3832893"/>
              <a:ext cx="1366492" cy="1310608"/>
            </a:xfrm>
            <a:custGeom>
              <a:rect b="b" l="l" r="r" t="t"/>
              <a:pathLst>
                <a:path extrusionOk="0" h="13532" w="14109">
                  <a:moveTo>
                    <a:pt x="11058" y="1"/>
                  </a:moveTo>
                  <a:lnTo>
                    <a:pt x="0" y="4329"/>
                  </a:lnTo>
                  <a:lnTo>
                    <a:pt x="0" y="13532"/>
                  </a:lnTo>
                  <a:lnTo>
                    <a:pt x="10603" y="13532"/>
                  </a:lnTo>
                  <a:lnTo>
                    <a:pt x="14108" y="8936"/>
                  </a:lnTo>
                  <a:lnTo>
                    <a:pt x="11058" y="1"/>
                  </a:lnTo>
                  <a:close/>
                </a:path>
              </a:pathLst>
            </a:custGeom>
            <a:solidFill>
              <a:srgbClr val="352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7"/>
            <p:cNvSpPr/>
            <p:nvPr/>
          </p:nvSpPr>
          <p:spPr>
            <a:xfrm>
              <a:off x="1070927" y="3722674"/>
              <a:ext cx="541309" cy="975692"/>
            </a:xfrm>
            <a:custGeom>
              <a:rect b="b" l="l" r="r" t="t"/>
              <a:pathLst>
                <a:path extrusionOk="0" h="10074" w="5589">
                  <a:moveTo>
                    <a:pt x="2896" y="1"/>
                  </a:moveTo>
                  <a:lnTo>
                    <a:pt x="1" y="1139"/>
                  </a:lnTo>
                  <a:lnTo>
                    <a:pt x="3051" y="10074"/>
                  </a:lnTo>
                  <a:lnTo>
                    <a:pt x="5589" y="6750"/>
                  </a:lnTo>
                  <a:lnTo>
                    <a:pt x="2896" y="1"/>
                  </a:ln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7"/>
            <p:cNvSpPr/>
            <p:nvPr/>
          </p:nvSpPr>
          <p:spPr>
            <a:xfrm>
              <a:off x="25" y="4459045"/>
              <a:ext cx="502374" cy="684457"/>
            </a:xfrm>
            <a:custGeom>
              <a:rect b="b" l="l" r="r" t="t"/>
              <a:pathLst>
                <a:path extrusionOk="0" h="7067" w="5187">
                  <a:moveTo>
                    <a:pt x="0" y="1"/>
                  </a:moveTo>
                  <a:lnTo>
                    <a:pt x="0" y="7067"/>
                  </a:lnTo>
                  <a:lnTo>
                    <a:pt x="5186" y="7067"/>
                  </a:lnTo>
                  <a:cubicBezTo>
                    <a:pt x="4974" y="831"/>
                    <a:pt x="0" y="1"/>
                    <a:pt x="0" y="1"/>
                  </a:cubicBez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7"/>
            <p:cNvSpPr/>
            <p:nvPr/>
          </p:nvSpPr>
          <p:spPr>
            <a:xfrm>
              <a:off x="1366425" y="3557734"/>
              <a:ext cx="901794" cy="780437"/>
            </a:xfrm>
            <a:custGeom>
              <a:rect b="b" l="l" r="r" t="t"/>
              <a:pathLst>
                <a:path extrusionOk="0" h="8058" w="9311">
                  <a:moveTo>
                    <a:pt x="5579" y="1"/>
                  </a:moveTo>
                  <a:cubicBezTo>
                    <a:pt x="3367" y="1"/>
                    <a:pt x="0" y="1964"/>
                    <a:pt x="0" y="1964"/>
                  </a:cubicBezTo>
                  <a:lnTo>
                    <a:pt x="2379" y="8058"/>
                  </a:lnTo>
                  <a:lnTo>
                    <a:pt x="2808" y="7245"/>
                  </a:lnTo>
                  <a:lnTo>
                    <a:pt x="4353" y="7623"/>
                  </a:lnTo>
                  <a:cubicBezTo>
                    <a:pt x="4353" y="7623"/>
                    <a:pt x="6813" y="4329"/>
                    <a:pt x="6580" y="3462"/>
                  </a:cubicBezTo>
                  <a:cubicBezTo>
                    <a:pt x="6351" y="2599"/>
                    <a:pt x="5514" y="2099"/>
                    <a:pt x="5514" y="2099"/>
                  </a:cubicBezTo>
                  <a:lnTo>
                    <a:pt x="5514" y="2099"/>
                  </a:lnTo>
                  <a:cubicBezTo>
                    <a:pt x="6911" y="2264"/>
                    <a:pt x="8153" y="3462"/>
                    <a:pt x="8153" y="3462"/>
                  </a:cubicBezTo>
                  <a:lnTo>
                    <a:pt x="9310" y="1964"/>
                  </a:lnTo>
                  <a:cubicBezTo>
                    <a:pt x="9310" y="1964"/>
                    <a:pt x="8210" y="368"/>
                    <a:pt x="6043" y="34"/>
                  </a:cubicBezTo>
                  <a:cubicBezTo>
                    <a:pt x="5896" y="11"/>
                    <a:pt x="5740" y="1"/>
                    <a:pt x="5579" y="1"/>
                  </a:cubicBezTo>
                  <a:close/>
                </a:path>
              </a:pathLst>
            </a:custGeom>
            <a:solidFill>
              <a:srgbClr val="ECB8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7"/>
            <p:cNvSpPr/>
            <p:nvPr/>
          </p:nvSpPr>
          <p:spPr>
            <a:xfrm>
              <a:off x="2092918" y="3655362"/>
              <a:ext cx="144213" cy="138693"/>
            </a:xfrm>
            <a:custGeom>
              <a:rect b="b" l="l" r="r" t="t"/>
              <a:pathLst>
                <a:path extrusionOk="0" h="1432" w="1489">
                  <a:moveTo>
                    <a:pt x="659" y="1"/>
                  </a:moveTo>
                  <a:lnTo>
                    <a:pt x="0" y="889"/>
                  </a:lnTo>
                  <a:lnTo>
                    <a:pt x="774" y="1432"/>
                  </a:lnTo>
                  <a:lnTo>
                    <a:pt x="1489" y="578"/>
                  </a:lnTo>
                  <a:cubicBezTo>
                    <a:pt x="1489" y="578"/>
                    <a:pt x="976" y="85"/>
                    <a:pt x="659" y="1"/>
                  </a:cubicBez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7"/>
            <p:cNvSpPr/>
            <p:nvPr/>
          </p:nvSpPr>
          <p:spPr>
            <a:xfrm>
              <a:off x="1806331" y="3879576"/>
              <a:ext cx="149347" cy="180533"/>
            </a:xfrm>
            <a:custGeom>
              <a:rect b="b" l="l" r="r" t="t"/>
              <a:pathLst>
                <a:path extrusionOk="0" h="1864" w="1542">
                  <a:moveTo>
                    <a:pt x="0" y="1"/>
                  </a:moveTo>
                  <a:lnTo>
                    <a:pt x="1420" y="1863"/>
                  </a:lnTo>
                  <a:lnTo>
                    <a:pt x="1542" y="1645"/>
                  </a:lnTo>
                  <a:lnTo>
                    <a:pt x="0"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7"/>
            <p:cNvSpPr/>
            <p:nvPr/>
          </p:nvSpPr>
          <p:spPr>
            <a:xfrm>
              <a:off x="2599168" y="3376039"/>
              <a:ext cx="58208" cy="1706638"/>
            </a:xfrm>
            <a:custGeom>
              <a:rect b="b" l="l" r="r" t="t"/>
              <a:pathLst>
                <a:path extrusionOk="0" h="17621" w="601">
                  <a:moveTo>
                    <a:pt x="98" y="0"/>
                  </a:moveTo>
                  <a:lnTo>
                    <a:pt x="1" y="4"/>
                  </a:lnTo>
                  <a:cubicBezTo>
                    <a:pt x="206" y="5969"/>
                    <a:pt x="398" y="11804"/>
                    <a:pt x="503" y="17621"/>
                  </a:cubicBezTo>
                  <a:lnTo>
                    <a:pt x="601" y="17621"/>
                  </a:lnTo>
                  <a:cubicBezTo>
                    <a:pt x="500" y="11800"/>
                    <a:pt x="304" y="5966"/>
                    <a:pt x="98" y="0"/>
                  </a:cubicBezTo>
                  <a:close/>
                </a:path>
              </a:pathLst>
            </a:custGeom>
            <a:solidFill>
              <a:srgbClr val="BAB3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7"/>
            <p:cNvSpPr/>
            <p:nvPr/>
          </p:nvSpPr>
          <p:spPr>
            <a:xfrm>
              <a:off x="3174087" y="3840738"/>
              <a:ext cx="600098" cy="43874"/>
            </a:xfrm>
            <a:custGeom>
              <a:rect b="b" l="l" r="r" t="t"/>
              <a:pathLst>
                <a:path extrusionOk="0" h="453" w="6196">
                  <a:moveTo>
                    <a:pt x="7" y="1"/>
                  </a:moveTo>
                  <a:lnTo>
                    <a:pt x="0" y="98"/>
                  </a:lnTo>
                  <a:lnTo>
                    <a:pt x="6188" y="453"/>
                  </a:lnTo>
                  <a:lnTo>
                    <a:pt x="6195" y="355"/>
                  </a:lnTo>
                  <a:lnTo>
                    <a:pt x="7" y="1"/>
                  </a:lnTo>
                  <a:close/>
                </a:path>
              </a:pathLst>
            </a:custGeom>
            <a:solidFill>
              <a:srgbClr val="7D78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7"/>
            <p:cNvSpPr/>
            <p:nvPr/>
          </p:nvSpPr>
          <p:spPr>
            <a:xfrm>
              <a:off x="2363525" y="2778264"/>
              <a:ext cx="129201" cy="267991"/>
            </a:xfrm>
            <a:custGeom>
              <a:rect b="b" l="l" r="r" t="t"/>
              <a:pathLst>
                <a:path extrusionOk="0" h="2767" w="1334">
                  <a:moveTo>
                    <a:pt x="1330" y="0"/>
                  </a:moveTo>
                  <a:lnTo>
                    <a:pt x="1020" y="13"/>
                  </a:lnTo>
                  <a:lnTo>
                    <a:pt x="0" y="2730"/>
                  </a:lnTo>
                  <a:lnTo>
                    <a:pt x="95" y="2767"/>
                  </a:lnTo>
                  <a:lnTo>
                    <a:pt x="1090" y="108"/>
                  </a:lnTo>
                  <a:lnTo>
                    <a:pt x="1333" y="98"/>
                  </a:lnTo>
                  <a:lnTo>
                    <a:pt x="1330" y="0"/>
                  </a:lnTo>
                  <a:close/>
                </a:path>
              </a:pathLst>
            </a:custGeom>
            <a:solidFill>
              <a:srgbClr val="7D78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7"/>
            <p:cNvSpPr/>
            <p:nvPr/>
          </p:nvSpPr>
          <p:spPr>
            <a:xfrm>
              <a:off x="2551710" y="2766836"/>
              <a:ext cx="296562" cy="243875"/>
            </a:xfrm>
            <a:custGeom>
              <a:rect b="b" l="l" r="r" t="t"/>
              <a:pathLst>
                <a:path extrusionOk="0" h="2518" w="3062">
                  <a:moveTo>
                    <a:pt x="62" y="0"/>
                  </a:moveTo>
                  <a:lnTo>
                    <a:pt x="1" y="75"/>
                  </a:lnTo>
                  <a:lnTo>
                    <a:pt x="3001" y="2517"/>
                  </a:lnTo>
                  <a:lnTo>
                    <a:pt x="3062" y="2440"/>
                  </a:lnTo>
                  <a:lnTo>
                    <a:pt x="62" y="0"/>
                  </a:lnTo>
                  <a:close/>
                </a:path>
              </a:pathLst>
            </a:custGeom>
            <a:solidFill>
              <a:srgbClr val="7D78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7"/>
            <p:cNvSpPr/>
            <p:nvPr/>
          </p:nvSpPr>
          <p:spPr>
            <a:xfrm>
              <a:off x="1118288" y="3774684"/>
              <a:ext cx="439807" cy="824021"/>
            </a:xfrm>
            <a:custGeom>
              <a:rect b="b" l="l" r="r" t="t"/>
              <a:pathLst>
                <a:path extrusionOk="0" h="8508" w="4541">
                  <a:moveTo>
                    <a:pt x="2687" y="1"/>
                  </a:moveTo>
                  <a:lnTo>
                    <a:pt x="1" y="1040"/>
                  </a:lnTo>
                  <a:lnTo>
                    <a:pt x="38" y="1131"/>
                  </a:lnTo>
                  <a:lnTo>
                    <a:pt x="1924" y="399"/>
                  </a:lnTo>
                  <a:lnTo>
                    <a:pt x="1924" y="399"/>
                  </a:lnTo>
                  <a:cubicBezTo>
                    <a:pt x="258" y="1546"/>
                    <a:pt x="271" y="1644"/>
                    <a:pt x="275" y="1675"/>
                  </a:cubicBezTo>
                  <a:lnTo>
                    <a:pt x="284" y="1711"/>
                  </a:lnTo>
                  <a:lnTo>
                    <a:pt x="312" y="1722"/>
                  </a:lnTo>
                  <a:cubicBezTo>
                    <a:pt x="317" y="1723"/>
                    <a:pt x="325" y="1724"/>
                    <a:pt x="334" y="1724"/>
                  </a:cubicBezTo>
                  <a:cubicBezTo>
                    <a:pt x="538" y="1724"/>
                    <a:pt x="1682" y="1322"/>
                    <a:pt x="2404" y="1060"/>
                  </a:cubicBezTo>
                  <a:lnTo>
                    <a:pt x="2404" y="1060"/>
                  </a:lnTo>
                  <a:lnTo>
                    <a:pt x="292" y="2697"/>
                  </a:lnTo>
                  <a:lnTo>
                    <a:pt x="2650" y="1921"/>
                  </a:lnTo>
                  <a:lnTo>
                    <a:pt x="703" y="3503"/>
                  </a:lnTo>
                  <a:lnTo>
                    <a:pt x="703" y="3503"/>
                  </a:lnTo>
                  <a:lnTo>
                    <a:pt x="2886" y="2717"/>
                  </a:lnTo>
                  <a:lnTo>
                    <a:pt x="858" y="4222"/>
                  </a:lnTo>
                  <a:lnTo>
                    <a:pt x="858" y="4222"/>
                  </a:lnTo>
                  <a:lnTo>
                    <a:pt x="3375" y="3396"/>
                  </a:lnTo>
                  <a:lnTo>
                    <a:pt x="3375" y="3396"/>
                  </a:lnTo>
                  <a:lnTo>
                    <a:pt x="1192" y="5305"/>
                  </a:lnTo>
                  <a:lnTo>
                    <a:pt x="3517" y="4222"/>
                  </a:lnTo>
                  <a:lnTo>
                    <a:pt x="3517" y="4222"/>
                  </a:lnTo>
                  <a:lnTo>
                    <a:pt x="1634" y="6385"/>
                  </a:lnTo>
                  <a:lnTo>
                    <a:pt x="4044" y="5002"/>
                  </a:lnTo>
                  <a:lnTo>
                    <a:pt x="2363" y="7492"/>
                  </a:lnTo>
                  <a:lnTo>
                    <a:pt x="2592" y="7319"/>
                  </a:lnTo>
                  <a:cubicBezTo>
                    <a:pt x="3146" y="6908"/>
                    <a:pt x="3993" y="6294"/>
                    <a:pt x="4334" y="6075"/>
                  </a:cubicBezTo>
                  <a:lnTo>
                    <a:pt x="4334" y="6075"/>
                  </a:lnTo>
                  <a:cubicBezTo>
                    <a:pt x="3986" y="6607"/>
                    <a:pt x="2869" y="8369"/>
                    <a:pt x="2819" y="8453"/>
                  </a:cubicBezTo>
                  <a:lnTo>
                    <a:pt x="2900" y="8507"/>
                  </a:lnTo>
                  <a:cubicBezTo>
                    <a:pt x="2913" y="8484"/>
                    <a:pt x="4364" y="6193"/>
                    <a:pt x="4509" y="5994"/>
                  </a:cubicBezTo>
                  <a:cubicBezTo>
                    <a:pt x="4540" y="5950"/>
                    <a:pt x="4520" y="5919"/>
                    <a:pt x="4509" y="5909"/>
                  </a:cubicBezTo>
                  <a:cubicBezTo>
                    <a:pt x="4503" y="5904"/>
                    <a:pt x="4497" y="5898"/>
                    <a:pt x="4483" y="5898"/>
                  </a:cubicBezTo>
                  <a:cubicBezTo>
                    <a:pt x="4415" y="5898"/>
                    <a:pt x="4157" y="6043"/>
                    <a:pt x="2765" y="7070"/>
                  </a:cubicBezTo>
                  <a:lnTo>
                    <a:pt x="4361" y="4704"/>
                  </a:lnTo>
                  <a:lnTo>
                    <a:pt x="2094" y="6011"/>
                  </a:lnTo>
                  <a:lnTo>
                    <a:pt x="2094" y="6011"/>
                  </a:lnTo>
                  <a:lnTo>
                    <a:pt x="3895" y="3938"/>
                  </a:lnTo>
                  <a:lnTo>
                    <a:pt x="1773" y="4927"/>
                  </a:lnTo>
                  <a:lnTo>
                    <a:pt x="3804" y="3149"/>
                  </a:lnTo>
                  <a:lnTo>
                    <a:pt x="3804" y="3149"/>
                  </a:lnTo>
                  <a:lnTo>
                    <a:pt x="1405" y="3938"/>
                  </a:lnTo>
                  <a:lnTo>
                    <a:pt x="3477" y="2404"/>
                  </a:lnTo>
                  <a:lnTo>
                    <a:pt x="1212" y="3217"/>
                  </a:lnTo>
                  <a:lnTo>
                    <a:pt x="3126" y="1661"/>
                  </a:lnTo>
                  <a:lnTo>
                    <a:pt x="804" y="2424"/>
                  </a:lnTo>
                  <a:lnTo>
                    <a:pt x="2964" y="753"/>
                  </a:lnTo>
                  <a:lnTo>
                    <a:pt x="2964" y="753"/>
                  </a:lnTo>
                  <a:lnTo>
                    <a:pt x="2667" y="861"/>
                  </a:lnTo>
                  <a:cubicBezTo>
                    <a:pt x="1924" y="1135"/>
                    <a:pt x="761" y="1539"/>
                    <a:pt x="426" y="1617"/>
                  </a:cubicBezTo>
                  <a:cubicBezTo>
                    <a:pt x="680" y="1384"/>
                    <a:pt x="1685" y="683"/>
                    <a:pt x="2333" y="240"/>
                  </a:cubicBezTo>
                  <a:lnTo>
                    <a:pt x="2687" y="1"/>
                  </a:lnTo>
                  <a:close/>
                </a:path>
              </a:pathLst>
            </a:custGeom>
            <a:solidFill>
              <a:srgbClr val="352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7"/>
            <p:cNvSpPr/>
            <p:nvPr/>
          </p:nvSpPr>
          <p:spPr>
            <a:xfrm>
              <a:off x="90776" y="4420110"/>
              <a:ext cx="50460" cy="137724"/>
            </a:xfrm>
            <a:custGeom>
              <a:rect b="b" l="l" r="r" t="t"/>
              <a:pathLst>
                <a:path extrusionOk="0" h="1422" w="521">
                  <a:moveTo>
                    <a:pt x="426" y="1"/>
                  </a:moveTo>
                  <a:lnTo>
                    <a:pt x="1" y="1391"/>
                  </a:lnTo>
                  <a:lnTo>
                    <a:pt x="92" y="1421"/>
                  </a:lnTo>
                  <a:lnTo>
                    <a:pt x="521" y="32"/>
                  </a:lnTo>
                  <a:lnTo>
                    <a:pt x="426" y="1"/>
                  </a:lnTo>
                  <a:close/>
                </a:path>
              </a:pathLst>
            </a:custGeom>
            <a:solidFill>
              <a:srgbClr val="C88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7"/>
            <p:cNvSpPr/>
            <p:nvPr/>
          </p:nvSpPr>
          <p:spPr>
            <a:xfrm>
              <a:off x="240511" y="4552121"/>
              <a:ext cx="164165" cy="108669"/>
            </a:xfrm>
            <a:custGeom>
              <a:rect b="b" l="l" r="r" t="t"/>
              <a:pathLst>
                <a:path extrusionOk="0" h="1122" w="1695">
                  <a:moveTo>
                    <a:pt x="1641" y="1"/>
                  </a:moveTo>
                  <a:cubicBezTo>
                    <a:pt x="1023" y="399"/>
                    <a:pt x="75" y="997"/>
                    <a:pt x="1" y="1024"/>
                  </a:cubicBezTo>
                  <a:lnTo>
                    <a:pt x="11" y="1071"/>
                  </a:lnTo>
                  <a:lnTo>
                    <a:pt x="11" y="1122"/>
                  </a:lnTo>
                  <a:cubicBezTo>
                    <a:pt x="31" y="1122"/>
                    <a:pt x="79" y="1122"/>
                    <a:pt x="1694" y="86"/>
                  </a:cubicBezTo>
                  <a:lnTo>
                    <a:pt x="1641" y="1"/>
                  </a:lnTo>
                  <a:close/>
                </a:path>
              </a:pathLst>
            </a:custGeom>
            <a:solidFill>
              <a:srgbClr val="C88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7"/>
            <p:cNvSpPr/>
            <p:nvPr/>
          </p:nvSpPr>
          <p:spPr>
            <a:xfrm>
              <a:off x="320995" y="4721516"/>
              <a:ext cx="125521" cy="32446"/>
            </a:xfrm>
            <a:custGeom>
              <a:rect b="b" l="l" r="r" t="t"/>
              <a:pathLst>
                <a:path extrusionOk="0" h="335" w="1296">
                  <a:moveTo>
                    <a:pt x="1279" y="0"/>
                  </a:moveTo>
                  <a:lnTo>
                    <a:pt x="0" y="236"/>
                  </a:lnTo>
                  <a:lnTo>
                    <a:pt x="17" y="334"/>
                  </a:lnTo>
                  <a:lnTo>
                    <a:pt x="1296" y="98"/>
                  </a:lnTo>
                  <a:lnTo>
                    <a:pt x="1279" y="0"/>
                  </a:lnTo>
                  <a:close/>
                </a:path>
              </a:pathLst>
            </a:custGeom>
            <a:solidFill>
              <a:srgbClr val="C88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7"/>
            <p:cNvSpPr/>
            <p:nvPr/>
          </p:nvSpPr>
          <p:spPr>
            <a:xfrm>
              <a:off x="418720" y="5034544"/>
              <a:ext cx="187603" cy="25956"/>
            </a:xfrm>
            <a:custGeom>
              <a:rect b="b" l="l" r="r" t="t"/>
              <a:pathLst>
                <a:path extrusionOk="0" h="268" w="1937">
                  <a:moveTo>
                    <a:pt x="0" y="1"/>
                  </a:moveTo>
                  <a:lnTo>
                    <a:pt x="0" y="99"/>
                  </a:lnTo>
                  <a:cubicBezTo>
                    <a:pt x="128" y="99"/>
                    <a:pt x="1812" y="248"/>
                    <a:pt x="1916" y="268"/>
                  </a:cubicBezTo>
                  <a:lnTo>
                    <a:pt x="1936" y="173"/>
                  </a:lnTo>
                  <a:cubicBezTo>
                    <a:pt x="1832" y="153"/>
                    <a:pt x="131" y="1"/>
                    <a:pt x="0" y="1"/>
                  </a:cubicBezTo>
                  <a:close/>
                </a:path>
              </a:pathLst>
            </a:custGeom>
            <a:solidFill>
              <a:srgbClr val="C88F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7"/>
            <p:cNvSpPr/>
            <p:nvPr/>
          </p:nvSpPr>
          <p:spPr>
            <a:xfrm>
              <a:off x="2951713" y="4749313"/>
              <a:ext cx="1358453" cy="394190"/>
            </a:xfrm>
            <a:custGeom>
              <a:rect b="b" l="l" r="r" t="t"/>
              <a:pathLst>
                <a:path extrusionOk="0" h="4070" w="14026">
                  <a:moveTo>
                    <a:pt x="8559" y="0"/>
                  </a:moveTo>
                  <a:lnTo>
                    <a:pt x="1" y="4070"/>
                  </a:lnTo>
                  <a:lnTo>
                    <a:pt x="14025" y="4070"/>
                  </a:lnTo>
                  <a:lnTo>
                    <a:pt x="8559" y="0"/>
                  </a:lnTo>
                  <a:close/>
                </a:path>
              </a:pathLst>
            </a:custGeom>
            <a:solidFill>
              <a:srgbClr val="352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7"/>
            <p:cNvSpPr/>
            <p:nvPr/>
          </p:nvSpPr>
          <p:spPr>
            <a:xfrm>
              <a:off x="2654084" y="4419529"/>
              <a:ext cx="1126588" cy="723972"/>
            </a:xfrm>
            <a:custGeom>
              <a:rect b="b" l="l" r="r" t="t"/>
              <a:pathLst>
                <a:path extrusionOk="0" h="7475" w="11632">
                  <a:moveTo>
                    <a:pt x="7062" y="1"/>
                  </a:moveTo>
                  <a:lnTo>
                    <a:pt x="1" y="2113"/>
                  </a:lnTo>
                  <a:lnTo>
                    <a:pt x="2021" y="7475"/>
                  </a:lnTo>
                  <a:lnTo>
                    <a:pt x="3074" y="7475"/>
                  </a:lnTo>
                  <a:lnTo>
                    <a:pt x="11632" y="3405"/>
                  </a:lnTo>
                  <a:lnTo>
                    <a:pt x="7062" y="1"/>
                  </a:lnTo>
                  <a:close/>
                </a:path>
              </a:pathLst>
            </a:custGeom>
            <a:solidFill>
              <a:srgbClr val="63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7"/>
            <p:cNvSpPr/>
            <p:nvPr/>
          </p:nvSpPr>
          <p:spPr>
            <a:xfrm>
              <a:off x="2741348" y="4512024"/>
              <a:ext cx="718064" cy="611527"/>
            </a:xfrm>
            <a:custGeom>
              <a:rect b="b" l="l" r="r" t="t"/>
              <a:pathLst>
                <a:path extrusionOk="0" h="6314" w="7414">
                  <a:moveTo>
                    <a:pt x="5332" y="0"/>
                  </a:moveTo>
                  <a:cubicBezTo>
                    <a:pt x="5327" y="0"/>
                    <a:pt x="5323" y="2"/>
                    <a:pt x="5318" y="4"/>
                  </a:cubicBezTo>
                  <a:lnTo>
                    <a:pt x="5281" y="21"/>
                  </a:lnTo>
                  <a:lnTo>
                    <a:pt x="5291" y="58"/>
                  </a:lnTo>
                  <a:cubicBezTo>
                    <a:pt x="5301" y="122"/>
                    <a:pt x="5801" y="2612"/>
                    <a:pt x="5976" y="3483"/>
                  </a:cubicBezTo>
                  <a:lnTo>
                    <a:pt x="4043" y="111"/>
                  </a:lnTo>
                  <a:lnTo>
                    <a:pt x="5062" y="4009"/>
                  </a:lnTo>
                  <a:lnTo>
                    <a:pt x="2956" y="460"/>
                  </a:lnTo>
                  <a:lnTo>
                    <a:pt x="3661" y="4833"/>
                  </a:lnTo>
                  <a:lnTo>
                    <a:pt x="1306" y="759"/>
                  </a:lnTo>
                  <a:lnTo>
                    <a:pt x="1836" y="5632"/>
                  </a:lnTo>
                  <a:cubicBezTo>
                    <a:pt x="1411" y="4590"/>
                    <a:pt x="122" y="1435"/>
                    <a:pt x="88" y="1371"/>
                  </a:cubicBezTo>
                  <a:lnTo>
                    <a:pt x="0" y="1414"/>
                  </a:lnTo>
                  <a:cubicBezTo>
                    <a:pt x="37" y="1485"/>
                    <a:pt x="1242" y="4441"/>
                    <a:pt x="1877" y="5993"/>
                  </a:cubicBezTo>
                  <a:lnTo>
                    <a:pt x="2008" y="6314"/>
                  </a:lnTo>
                  <a:lnTo>
                    <a:pt x="1455" y="1212"/>
                  </a:lnTo>
                  <a:lnTo>
                    <a:pt x="3844" y="5342"/>
                  </a:lnTo>
                  <a:lnTo>
                    <a:pt x="3135" y="955"/>
                  </a:lnTo>
                  <a:lnTo>
                    <a:pt x="5331" y="4657"/>
                  </a:lnTo>
                  <a:lnTo>
                    <a:pt x="4326" y="796"/>
                  </a:lnTo>
                  <a:lnTo>
                    <a:pt x="6189" y="4053"/>
                  </a:lnTo>
                  <a:lnTo>
                    <a:pt x="6131" y="3760"/>
                  </a:lnTo>
                  <a:cubicBezTo>
                    <a:pt x="6131" y="3760"/>
                    <a:pt x="5578" y="996"/>
                    <a:pt x="5426" y="233"/>
                  </a:cubicBezTo>
                  <a:lnTo>
                    <a:pt x="5426" y="233"/>
                  </a:lnTo>
                  <a:cubicBezTo>
                    <a:pt x="5744" y="655"/>
                    <a:pt x="6638" y="1893"/>
                    <a:pt x="7259" y="2760"/>
                  </a:cubicBezTo>
                  <a:lnTo>
                    <a:pt x="7413" y="2977"/>
                  </a:lnTo>
                  <a:lnTo>
                    <a:pt x="7346" y="2720"/>
                  </a:lnTo>
                  <a:cubicBezTo>
                    <a:pt x="7340" y="2696"/>
                    <a:pt x="6688" y="186"/>
                    <a:pt x="6664" y="41"/>
                  </a:cubicBezTo>
                  <a:lnTo>
                    <a:pt x="6566" y="55"/>
                  </a:lnTo>
                  <a:cubicBezTo>
                    <a:pt x="6587" y="179"/>
                    <a:pt x="7016" y="1839"/>
                    <a:pt x="7184" y="2491"/>
                  </a:cubicBezTo>
                  <a:cubicBezTo>
                    <a:pt x="5537" y="189"/>
                    <a:pt x="5384" y="0"/>
                    <a:pt x="5332" y="0"/>
                  </a:cubicBezTo>
                  <a:close/>
                  <a:moveTo>
                    <a:pt x="2008" y="6314"/>
                  </a:moveTo>
                  <a:lnTo>
                    <a:pt x="2008" y="6314"/>
                  </a:lnTo>
                  <a:lnTo>
                    <a:pt x="2008" y="6314"/>
                  </a:lnTo>
                  <a:close/>
                </a:path>
              </a:pathLst>
            </a:custGeom>
            <a:solidFill>
              <a:srgbClr val="352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7"/>
            <p:cNvSpPr/>
            <p:nvPr/>
          </p:nvSpPr>
          <p:spPr>
            <a:xfrm>
              <a:off x="2145509" y="4078899"/>
              <a:ext cx="1192642" cy="542374"/>
            </a:xfrm>
            <a:custGeom>
              <a:rect b="b" l="l" r="r" t="t"/>
              <a:pathLst>
                <a:path extrusionOk="0" h="5600" w="12314">
                  <a:moveTo>
                    <a:pt x="4728" y="0"/>
                  </a:moveTo>
                  <a:cubicBezTo>
                    <a:pt x="3330" y="0"/>
                    <a:pt x="3378" y="204"/>
                    <a:pt x="3378" y="204"/>
                  </a:cubicBezTo>
                  <a:lnTo>
                    <a:pt x="4168" y="1361"/>
                  </a:lnTo>
                  <a:lnTo>
                    <a:pt x="1" y="2677"/>
                  </a:lnTo>
                  <a:lnTo>
                    <a:pt x="858" y="3518"/>
                  </a:lnTo>
                  <a:lnTo>
                    <a:pt x="1371" y="3518"/>
                  </a:lnTo>
                  <a:lnTo>
                    <a:pt x="2022" y="4519"/>
                  </a:lnTo>
                  <a:lnTo>
                    <a:pt x="2187" y="4672"/>
                  </a:lnTo>
                  <a:lnTo>
                    <a:pt x="4944" y="4840"/>
                  </a:lnTo>
                  <a:lnTo>
                    <a:pt x="5353" y="5600"/>
                  </a:lnTo>
                  <a:lnTo>
                    <a:pt x="12313" y="3518"/>
                  </a:lnTo>
                  <a:cubicBezTo>
                    <a:pt x="12313" y="3518"/>
                    <a:pt x="9091" y="230"/>
                    <a:pt x="6196" y="52"/>
                  </a:cubicBezTo>
                  <a:cubicBezTo>
                    <a:pt x="5583" y="15"/>
                    <a:pt x="5103" y="0"/>
                    <a:pt x="4728" y="0"/>
                  </a:cubicBezTo>
                  <a:close/>
                </a:path>
              </a:pathLst>
            </a:custGeom>
            <a:solidFill>
              <a:srgbClr val="ECB8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7"/>
            <p:cNvSpPr/>
            <p:nvPr/>
          </p:nvSpPr>
          <p:spPr>
            <a:xfrm>
              <a:off x="2201490" y="3729260"/>
              <a:ext cx="746152" cy="612495"/>
            </a:xfrm>
            <a:custGeom>
              <a:rect b="b" l="l" r="r" t="t"/>
              <a:pathLst>
                <a:path extrusionOk="0" h="6324" w="7704">
                  <a:moveTo>
                    <a:pt x="5649" y="0"/>
                  </a:moveTo>
                  <a:cubicBezTo>
                    <a:pt x="4596" y="0"/>
                    <a:pt x="3813" y="1378"/>
                    <a:pt x="3813" y="1378"/>
                  </a:cubicBezTo>
                  <a:cubicBezTo>
                    <a:pt x="3543" y="1097"/>
                    <a:pt x="2948" y="775"/>
                    <a:pt x="2328" y="775"/>
                  </a:cubicBezTo>
                  <a:cubicBezTo>
                    <a:pt x="1768" y="775"/>
                    <a:pt x="1187" y="1037"/>
                    <a:pt x="807" y="1830"/>
                  </a:cubicBezTo>
                  <a:cubicBezTo>
                    <a:pt x="0" y="3500"/>
                    <a:pt x="1508" y="5629"/>
                    <a:pt x="2949" y="6176"/>
                  </a:cubicBezTo>
                  <a:cubicBezTo>
                    <a:pt x="3226" y="6281"/>
                    <a:pt x="3458" y="6324"/>
                    <a:pt x="3654" y="6324"/>
                  </a:cubicBezTo>
                  <a:cubicBezTo>
                    <a:pt x="3909" y="6324"/>
                    <a:pt x="4101" y="6251"/>
                    <a:pt x="4244" y="6152"/>
                  </a:cubicBezTo>
                  <a:cubicBezTo>
                    <a:pt x="4446" y="6011"/>
                    <a:pt x="4684" y="5926"/>
                    <a:pt x="4925" y="5926"/>
                  </a:cubicBezTo>
                  <a:cubicBezTo>
                    <a:pt x="5011" y="5926"/>
                    <a:pt x="5098" y="5937"/>
                    <a:pt x="5183" y="5960"/>
                  </a:cubicBezTo>
                  <a:cubicBezTo>
                    <a:pt x="5258" y="5979"/>
                    <a:pt x="5342" y="5991"/>
                    <a:pt x="5433" y="5991"/>
                  </a:cubicBezTo>
                  <a:cubicBezTo>
                    <a:pt x="5624" y="5991"/>
                    <a:pt x="5850" y="5940"/>
                    <a:pt x="6114" y="5801"/>
                  </a:cubicBezTo>
                  <a:cubicBezTo>
                    <a:pt x="7116" y="5271"/>
                    <a:pt x="7703" y="1023"/>
                    <a:pt x="6330" y="200"/>
                  </a:cubicBezTo>
                  <a:cubicBezTo>
                    <a:pt x="6094" y="59"/>
                    <a:pt x="5866" y="0"/>
                    <a:pt x="5649" y="0"/>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7"/>
            <p:cNvSpPr/>
            <p:nvPr/>
          </p:nvSpPr>
          <p:spPr>
            <a:xfrm>
              <a:off x="2440329" y="3569744"/>
              <a:ext cx="136949" cy="292979"/>
            </a:xfrm>
            <a:custGeom>
              <a:rect b="b" l="l" r="r" t="t"/>
              <a:pathLst>
                <a:path extrusionOk="0" h="3025" w="1414">
                  <a:moveTo>
                    <a:pt x="1" y="1"/>
                  </a:moveTo>
                  <a:cubicBezTo>
                    <a:pt x="786" y="916"/>
                    <a:pt x="1347" y="3025"/>
                    <a:pt x="1347" y="3025"/>
                  </a:cubicBezTo>
                  <a:cubicBezTo>
                    <a:pt x="1414" y="1658"/>
                    <a:pt x="456" y="1"/>
                    <a:pt x="456" y="1"/>
                  </a:cubicBezTo>
                  <a:close/>
                </a:path>
              </a:pathLst>
            </a:custGeom>
            <a:solidFill>
              <a:srgbClr val="4C6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7"/>
            <p:cNvSpPr/>
            <p:nvPr/>
          </p:nvSpPr>
          <p:spPr>
            <a:xfrm>
              <a:off x="2529628" y="3579236"/>
              <a:ext cx="124552" cy="124940"/>
            </a:xfrm>
            <a:custGeom>
              <a:rect b="b" l="l" r="r" t="t"/>
              <a:pathLst>
                <a:path extrusionOk="0" h="1290" w="1286">
                  <a:moveTo>
                    <a:pt x="1108" y="1"/>
                  </a:moveTo>
                  <a:cubicBezTo>
                    <a:pt x="1" y="1"/>
                    <a:pt x="10" y="1290"/>
                    <a:pt x="10" y="1290"/>
                  </a:cubicBezTo>
                  <a:cubicBezTo>
                    <a:pt x="870" y="1081"/>
                    <a:pt x="1286" y="11"/>
                    <a:pt x="1286" y="11"/>
                  </a:cubicBezTo>
                  <a:cubicBezTo>
                    <a:pt x="1223" y="4"/>
                    <a:pt x="1164" y="1"/>
                    <a:pt x="1108" y="1"/>
                  </a:cubicBezTo>
                  <a:close/>
                </a:path>
              </a:pathLst>
            </a:custGeom>
            <a:solidFill>
              <a:srgbClr val="4C6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7"/>
            <p:cNvSpPr/>
            <p:nvPr/>
          </p:nvSpPr>
          <p:spPr>
            <a:xfrm>
              <a:off x="2613212" y="4027663"/>
              <a:ext cx="457919" cy="272059"/>
            </a:xfrm>
            <a:custGeom>
              <a:rect b="b" l="l" r="r" t="t"/>
              <a:pathLst>
                <a:path extrusionOk="0" h="2809" w="4728">
                  <a:moveTo>
                    <a:pt x="828" y="1"/>
                  </a:moveTo>
                  <a:lnTo>
                    <a:pt x="1" y="1525"/>
                  </a:lnTo>
                  <a:cubicBezTo>
                    <a:pt x="1" y="1525"/>
                    <a:pt x="1887" y="1964"/>
                    <a:pt x="2379" y="2808"/>
                  </a:cubicBezTo>
                  <a:lnTo>
                    <a:pt x="4728" y="1924"/>
                  </a:lnTo>
                  <a:cubicBezTo>
                    <a:pt x="4728" y="1924"/>
                    <a:pt x="3166" y="132"/>
                    <a:pt x="828" y="1"/>
                  </a:cubicBezTo>
                  <a:close/>
                </a:path>
              </a:pathLst>
            </a:custGeom>
            <a:solidFill>
              <a:srgbClr val="ECB8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7"/>
            <p:cNvSpPr/>
            <p:nvPr/>
          </p:nvSpPr>
          <p:spPr>
            <a:xfrm>
              <a:off x="2731179" y="4035509"/>
              <a:ext cx="117482" cy="128136"/>
            </a:xfrm>
            <a:custGeom>
              <a:rect b="b" l="l" r="r" t="t"/>
              <a:pathLst>
                <a:path extrusionOk="0" h="1323" w="1213">
                  <a:moveTo>
                    <a:pt x="250" y="1"/>
                  </a:moveTo>
                  <a:lnTo>
                    <a:pt x="1" y="1019"/>
                  </a:lnTo>
                  <a:lnTo>
                    <a:pt x="973" y="1323"/>
                  </a:lnTo>
                  <a:lnTo>
                    <a:pt x="1212" y="281"/>
                  </a:lnTo>
                  <a:lnTo>
                    <a:pt x="250"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7"/>
            <p:cNvSpPr/>
            <p:nvPr/>
          </p:nvSpPr>
          <p:spPr>
            <a:xfrm>
              <a:off x="3370117" y="3420688"/>
              <a:ext cx="117482" cy="291720"/>
            </a:xfrm>
            <a:custGeom>
              <a:rect b="b" l="l" r="r" t="t"/>
              <a:pathLst>
                <a:path extrusionOk="0" h="3012" w="1213">
                  <a:moveTo>
                    <a:pt x="216" y="1"/>
                  </a:moveTo>
                  <a:lnTo>
                    <a:pt x="1" y="2913"/>
                  </a:lnTo>
                  <a:lnTo>
                    <a:pt x="1107" y="3011"/>
                  </a:lnTo>
                  <a:lnTo>
                    <a:pt x="1212" y="1"/>
                  </a:ln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7"/>
            <p:cNvSpPr/>
            <p:nvPr/>
          </p:nvSpPr>
          <p:spPr>
            <a:xfrm>
              <a:off x="3428616" y="3528291"/>
              <a:ext cx="55303" cy="121937"/>
            </a:xfrm>
            <a:custGeom>
              <a:rect b="b" l="l" r="r" t="t"/>
              <a:pathLst>
                <a:path extrusionOk="0" h="1259" w="571">
                  <a:moveTo>
                    <a:pt x="65" y="0"/>
                  </a:moveTo>
                  <a:lnTo>
                    <a:pt x="1" y="1259"/>
                  </a:lnTo>
                  <a:lnTo>
                    <a:pt x="479" y="1259"/>
                  </a:lnTo>
                  <a:lnTo>
                    <a:pt x="571" y="0"/>
                  </a:ln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7"/>
            <p:cNvSpPr/>
            <p:nvPr/>
          </p:nvSpPr>
          <p:spPr>
            <a:xfrm>
              <a:off x="3385129" y="3479284"/>
              <a:ext cx="100049" cy="21986"/>
            </a:xfrm>
            <a:custGeom>
              <a:rect b="b" l="l" r="r" t="t"/>
              <a:pathLst>
                <a:path extrusionOk="0" h="227" w="1033">
                  <a:moveTo>
                    <a:pt x="17" y="0"/>
                  </a:moveTo>
                  <a:lnTo>
                    <a:pt x="0" y="226"/>
                  </a:lnTo>
                  <a:lnTo>
                    <a:pt x="1026" y="226"/>
                  </a:lnTo>
                  <a:lnTo>
                    <a:pt x="1033" y="78"/>
                  </a:lnTo>
                  <a:lnTo>
                    <a:pt x="17" y="0"/>
                  </a:lnTo>
                  <a:close/>
                </a:path>
              </a:pathLst>
            </a:custGeom>
            <a:solidFill>
              <a:srgbClr val="FAF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7"/>
            <p:cNvSpPr/>
            <p:nvPr/>
          </p:nvSpPr>
          <p:spPr>
            <a:xfrm>
              <a:off x="3511909" y="3566548"/>
              <a:ext cx="84746" cy="139952"/>
            </a:xfrm>
            <a:custGeom>
              <a:rect b="b" l="l" r="r" t="t"/>
              <a:pathLst>
                <a:path extrusionOk="0" h="1445" w="875">
                  <a:moveTo>
                    <a:pt x="72" y="0"/>
                  </a:moveTo>
                  <a:lnTo>
                    <a:pt x="1" y="1444"/>
                  </a:lnTo>
                  <a:lnTo>
                    <a:pt x="787" y="1444"/>
                  </a:lnTo>
                  <a:lnTo>
                    <a:pt x="875" y="206"/>
                  </a:lnTo>
                  <a:lnTo>
                    <a:pt x="72" y="0"/>
                  </a:lnTo>
                  <a:close/>
                </a:path>
              </a:pathLst>
            </a:custGeom>
            <a:solidFill>
              <a:srgbClr val="4C6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7"/>
            <p:cNvSpPr/>
            <p:nvPr/>
          </p:nvSpPr>
          <p:spPr>
            <a:xfrm>
              <a:off x="3518883" y="3501172"/>
              <a:ext cx="77773" cy="85424"/>
            </a:xfrm>
            <a:custGeom>
              <a:rect b="b" l="l" r="r" t="t"/>
              <a:pathLst>
                <a:path extrusionOk="0" h="882" w="803">
                  <a:moveTo>
                    <a:pt x="0" y="0"/>
                  </a:moveTo>
                  <a:lnTo>
                    <a:pt x="0" y="675"/>
                  </a:lnTo>
                  <a:lnTo>
                    <a:pt x="803" y="881"/>
                  </a:lnTo>
                  <a:lnTo>
                    <a:pt x="803" y="193"/>
                  </a:lnTo>
                  <a:lnTo>
                    <a:pt x="0" y="0"/>
                  </a:lnTo>
                  <a:close/>
                </a:path>
              </a:pathLst>
            </a:custGeom>
            <a:solidFill>
              <a:srgbClr val="D18A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7"/>
            <p:cNvSpPr/>
            <p:nvPr/>
          </p:nvSpPr>
          <p:spPr>
            <a:xfrm>
              <a:off x="3618448" y="3608388"/>
              <a:ext cx="89395" cy="104020"/>
            </a:xfrm>
            <a:custGeom>
              <a:rect b="b" l="l" r="r" t="t"/>
              <a:pathLst>
                <a:path extrusionOk="0" h="1074" w="923">
                  <a:moveTo>
                    <a:pt x="86" y="0"/>
                  </a:moveTo>
                  <a:lnTo>
                    <a:pt x="1" y="1039"/>
                  </a:lnTo>
                  <a:lnTo>
                    <a:pt x="61" y="1050"/>
                  </a:lnTo>
                  <a:lnTo>
                    <a:pt x="922" y="1073"/>
                  </a:lnTo>
                  <a:lnTo>
                    <a:pt x="922" y="361"/>
                  </a:lnTo>
                  <a:lnTo>
                    <a:pt x="86" y="0"/>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7"/>
            <p:cNvSpPr/>
            <p:nvPr/>
          </p:nvSpPr>
          <p:spPr>
            <a:xfrm>
              <a:off x="2183088" y="2148528"/>
              <a:ext cx="142567" cy="29443"/>
            </a:xfrm>
            <a:custGeom>
              <a:rect b="b" l="l" r="r" t="t"/>
              <a:pathLst>
                <a:path extrusionOk="0" h="304" w="1472">
                  <a:moveTo>
                    <a:pt x="349" y="0"/>
                  </a:moveTo>
                  <a:cubicBezTo>
                    <a:pt x="150" y="0"/>
                    <a:pt x="14" y="24"/>
                    <a:pt x="11" y="67"/>
                  </a:cubicBezTo>
                  <a:cubicBezTo>
                    <a:pt x="1" y="138"/>
                    <a:pt x="321" y="233"/>
                    <a:pt x="723" y="280"/>
                  </a:cubicBezTo>
                  <a:cubicBezTo>
                    <a:pt x="871" y="297"/>
                    <a:pt x="1010" y="304"/>
                    <a:pt x="1125" y="304"/>
                  </a:cubicBezTo>
                  <a:cubicBezTo>
                    <a:pt x="1324" y="304"/>
                    <a:pt x="1458" y="280"/>
                    <a:pt x="1466" y="236"/>
                  </a:cubicBezTo>
                  <a:cubicBezTo>
                    <a:pt x="1472" y="165"/>
                    <a:pt x="1155" y="71"/>
                    <a:pt x="754" y="27"/>
                  </a:cubicBezTo>
                  <a:cubicBezTo>
                    <a:pt x="605" y="10"/>
                    <a:pt x="466" y="0"/>
                    <a:pt x="349" y="0"/>
                  </a:cubicBezTo>
                  <a:close/>
                </a:path>
              </a:pathLst>
            </a:custGeom>
            <a:solidFill>
              <a:srgbClr val="E49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7"/>
            <p:cNvSpPr/>
            <p:nvPr/>
          </p:nvSpPr>
          <p:spPr>
            <a:xfrm>
              <a:off x="2599168" y="2045187"/>
              <a:ext cx="127555" cy="72058"/>
            </a:xfrm>
            <a:custGeom>
              <a:rect b="b" l="l" r="r" t="t"/>
              <a:pathLst>
                <a:path extrusionOk="0" h="744" w="1317">
                  <a:moveTo>
                    <a:pt x="1303" y="1"/>
                  </a:moveTo>
                  <a:lnTo>
                    <a:pt x="1303" y="1"/>
                  </a:lnTo>
                  <a:cubicBezTo>
                    <a:pt x="1245" y="38"/>
                    <a:pt x="1181" y="71"/>
                    <a:pt x="1107" y="102"/>
                  </a:cubicBezTo>
                  <a:cubicBezTo>
                    <a:pt x="932" y="176"/>
                    <a:pt x="733" y="240"/>
                    <a:pt x="530" y="294"/>
                  </a:cubicBezTo>
                  <a:cubicBezTo>
                    <a:pt x="216" y="480"/>
                    <a:pt x="1" y="669"/>
                    <a:pt x="31" y="726"/>
                  </a:cubicBezTo>
                  <a:cubicBezTo>
                    <a:pt x="37" y="736"/>
                    <a:pt x="54" y="743"/>
                    <a:pt x="78" y="743"/>
                  </a:cubicBezTo>
                  <a:cubicBezTo>
                    <a:pt x="183" y="743"/>
                    <a:pt x="442" y="635"/>
                    <a:pt x="730" y="470"/>
                  </a:cubicBezTo>
                  <a:cubicBezTo>
                    <a:pt x="1066" y="274"/>
                    <a:pt x="1317" y="71"/>
                    <a:pt x="1303" y="1"/>
                  </a:cubicBezTo>
                  <a:close/>
                </a:path>
              </a:pathLst>
            </a:custGeom>
            <a:solidFill>
              <a:srgbClr val="E49F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7"/>
            <p:cNvSpPr/>
            <p:nvPr/>
          </p:nvSpPr>
          <p:spPr>
            <a:xfrm>
              <a:off x="2650500" y="2042959"/>
              <a:ext cx="74867" cy="30702"/>
            </a:xfrm>
            <a:custGeom>
              <a:rect b="b" l="l" r="r" t="t"/>
              <a:pathLst>
                <a:path extrusionOk="0" h="317" w="773">
                  <a:moveTo>
                    <a:pt x="726" y="0"/>
                  </a:moveTo>
                  <a:cubicBezTo>
                    <a:pt x="617" y="0"/>
                    <a:pt x="358" y="108"/>
                    <a:pt x="71" y="273"/>
                  </a:cubicBezTo>
                  <a:cubicBezTo>
                    <a:pt x="47" y="287"/>
                    <a:pt x="24" y="301"/>
                    <a:pt x="0" y="317"/>
                  </a:cubicBezTo>
                  <a:cubicBezTo>
                    <a:pt x="203" y="263"/>
                    <a:pt x="402" y="199"/>
                    <a:pt x="577" y="125"/>
                  </a:cubicBezTo>
                  <a:cubicBezTo>
                    <a:pt x="651" y="94"/>
                    <a:pt x="715" y="61"/>
                    <a:pt x="773" y="24"/>
                  </a:cubicBezTo>
                  <a:cubicBezTo>
                    <a:pt x="773" y="20"/>
                    <a:pt x="770" y="20"/>
                    <a:pt x="770" y="17"/>
                  </a:cubicBezTo>
                  <a:cubicBezTo>
                    <a:pt x="762" y="7"/>
                    <a:pt x="746" y="0"/>
                    <a:pt x="726" y="0"/>
                  </a:cubicBezTo>
                  <a:close/>
                </a:path>
              </a:pathLst>
            </a:custGeom>
            <a:solidFill>
              <a:srgbClr val="D3B1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7"/>
            <p:cNvSpPr/>
            <p:nvPr/>
          </p:nvSpPr>
          <p:spPr>
            <a:xfrm>
              <a:off x="2654084" y="2194921"/>
              <a:ext cx="201066" cy="48426"/>
            </a:xfrm>
            <a:custGeom>
              <a:rect b="b" l="l" r="r" t="t"/>
              <a:pathLst>
                <a:path extrusionOk="0" h="500" w="2076">
                  <a:moveTo>
                    <a:pt x="1470" y="1"/>
                  </a:moveTo>
                  <a:cubicBezTo>
                    <a:pt x="1028" y="1"/>
                    <a:pt x="432" y="91"/>
                    <a:pt x="1" y="500"/>
                  </a:cubicBezTo>
                  <a:cubicBezTo>
                    <a:pt x="1" y="500"/>
                    <a:pt x="1026" y="42"/>
                    <a:pt x="1834" y="42"/>
                  </a:cubicBezTo>
                  <a:cubicBezTo>
                    <a:pt x="1917" y="42"/>
                    <a:pt x="1998" y="47"/>
                    <a:pt x="2075" y="57"/>
                  </a:cubicBezTo>
                  <a:cubicBezTo>
                    <a:pt x="2075" y="57"/>
                    <a:pt x="1821" y="1"/>
                    <a:pt x="1470" y="1"/>
                  </a:cubicBezTo>
                  <a:close/>
                </a:path>
              </a:pathLst>
            </a:custGeom>
            <a:solidFill>
              <a:srgbClr val="7F6E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7"/>
            <p:cNvSpPr/>
            <p:nvPr/>
          </p:nvSpPr>
          <p:spPr>
            <a:xfrm>
              <a:off x="2147543" y="2252064"/>
              <a:ext cx="172882" cy="19080"/>
            </a:xfrm>
            <a:custGeom>
              <a:rect b="b" l="l" r="r" t="t"/>
              <a:pathLst>
                <a:path extrusionOk="0" h="197" w="1785">
                  <a:moveTo>
                    <a:pt x="78" y="0"/>
                  </a:moveTo>
                  <a:cubicBezTo>
                    <a:pt x="1" y="0"/>
                    <a:pt x="802" y="197"/>
                    <a:pt x="1405" y="197"/>
                  </a:cubicBezTo>
                  <a:cubicBezTo>
                    <a:pt x="1547" y="197"/>
                    <a:pt x="1679" y="186"/>
                    <a:pt x="1785" y="159"/>
                  </a:cubicBezTo>
                  <a:cubicBezTo>
                    <a:pt x="1785" y="159"/>
                    <a:pt x="172" y="0"/>
                    <a:pt x="78" y="0"/>
                  </a:cubicBezTo>
                  <a:close/>
                </a:path>
              </a:pathLst>
            </a:custGeom>
            <a:solidFill>
              <a:srgbClr val="7F6E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7"/>
            <p:cNvSpPr/>
            <p:nvPr/>
          </p:nvSpPr>
          <p:spPr>
            <a:xfrm>
              <a:off x="2891954" y="1587655"/>
              <a:ext cx="282519" cy="324940"/>
            </a:xfrm>
            <a:custGeom>
              <a:rect b="b" l="l" r="r" t="t"/>
              <a:pathLst>
                <a:path extrusionOk="0" h="3355" w="2917">
                  <a:moveTo>
                    <a:pt x="11" y="1"/>
                  </a:moveTo>
                  <a:cubicBezTo>
                    <a:pt x="11" y="1"/>
                    <a:pt x="1" y="1398"/>
                    <a:pt x="935" y="2093"/>
                  </a:cubicBezTo>
                  <a:cubicBezTo>
                    <a:pt x="1867" y="2791"/>
                    <a:pt x="2916" y="3354"/>
                    <a:pt x="2916" y="3354"/>
                  </a:cubicBezTo>
                  <a:lnTo>
                    <a:pt x="1833" y="78"/>
                  </a:lnTo>
                  <a:lnTo>
                    <a:pt x="11" y="1"/>
                  </a:lnTo>
                  <a:close/>
                </a:path>
              </a:pathLst>
            </a:custGeom>
            <a:solidFill>
              <a:srgbClr val="7F6E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0" name="Google Shape;2760;p57"/>
          <p:cNvGrpSpPr/>
          <p:nvPr/>
        </p:nvGrpSpPr>
        <p:grpSpPr>
          <a:xfrm>
            <a:off x="4550645" y="480346"/>
            <a:ext cx="2291728" cy="976673"/>
            <a:chOff x="4474445" y="404146"/>
            <a:chExt cx="2291728" cy="976673"/>
          </a:xfrm>
        </p:grpSpPr>
        <p:grpSp>
          <p:nvGrpSpPr>
            <p:cNvPr id="2761" name="Google Shape;2761;p57"/>
            <p:cNvGrpSpPr/>
            <p:nvPr/>
          </p:nvGrpSpPr>
          <p:grpSpPr>
            <a:xfrm>
              <a:off x="4474445" y="404146"/>
              <a:ext cx="2249891" cy="976673"/>
              <a:chOff x="5085720" y="658171"/>
              <a:chExt cx="2249891" cy="976673"/>
            </a:xfrm>
          </p:grpSpPr>
          <p:sp>
            <p:nvSpPr>
              <p:cNvPr id="2762" name="Google Shape;2762;p57"/>
              <p:cNvSpPr/>
              <p:nvPr/>
            </p:nvSpPr>
            <p:spPr>
              <a:xfrm flipH="1">
                <a:off x="646542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7"/>
              <p:cNvSpPr/>
              <p:nvPr/>
            </p:nvSpPr>
            <p:spPr>
              <a:xfrm flipH="1">
                <a:off x="5528892" y="933501"/>
                <a:ext cx="50838" cy="39490"/>
              </a:xfrm>
              <a:custGeom>
                <a:rect b="b" l="l" r="r" t="t"/>
                <a:pathLst>
                  <a:path extrusionOk="0" h="682" w="878">
                    <a:moveTo>
                      <a:pt x="438" y="1"/>
                    </a:moveTo>
                    <a:cubicBezTo>
                      <a:pt x="0" y="1"/>
                      <a:pt x="0" y="682"/>
                      <a:pt x="438" y="682"/>
                    </a:cubicBezTo>
                    <a:cubicBezTo>
                      <a:pt x="874" y="682"/>
                      <a:pt x="877" y="1"/>
                      <a:pt x="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7"/>
              <p:cNvSpPr/>
              <p:nvPr/>
            </p:nvSpPr>
            <p:spPr>
              <a:xfrm flipH="1">
                <a:off x="7306170" y="8484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7"/>
              <p:cNvSpPr/>
              <p:nvPr/>
            </p:nvSpPr>
            <p:spPr>
              <a:xfrm flipH="1">
                <a:off x="5165663" y="1380515"/>
                <a:ext cx="50896" cy="39374"/>
              </a:xfrm>
              <a:custGeom>
                <a:rect b="b" l="l" r="r" t="t"/>
                <a:pathLst>
                  <a:path extrusionOk="0" h="680" w="879">
                    <a:moveTo>
                      <a:pt x="439" y="1"/>
                    </a:moveTo>
                    <a:cubicBezTo>
                      <a:pt x="0" y="1"/>
                      <a:pt x="0"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7"/>
              <p:cNvSpPr/>
              <p:nvPr/>
            </p:nvSpPr>
            <p:spPr>
              <a:xfrm flipH="1">
                <a:off x="5700067" y="1490676"/>
                <a:ext cx="50838" cy="39490"/>
              </a:xfrm>
              <a:custGeom>
                <a:rect b="b" l="l" r="r" t="t"/>
                <a:pathLst>
                  <a:path extrusionOk="0" h="682" w="878">
                    <a:moveTo>
                      <a:pt x="438" y="1"/>
                    </a:moveTo>
                    <a:cubicBezTo>
                      <a:pt x="0" y="1"/>
                      <a:pt x="0" y="682"/>
                      <a:pt x="438" y="682"/>
                    </a:cubicBezTo>
                    <a:cubicBezTo>
                      <a:pt x="874" y="682"/>
                      <a:pt x="877" y="1"/>
                      <a:pt x="4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7"/>
              <p:cNvSpPr/>
              <p:nvPr/>
            </p:nvSpPr>
            <p:spPr>
              <a:xfrm flipH="1">
                <a:off x="7284773" y="658171"/>
                <a:ext cx="50838" cy="39316"/>
              </a:xfrm>
              <a:custGeom>
                <a:rect b="b" l="l" r="r" t="t"/>
                <a:pathLst>
                  <a:path extrusionOk="0" h="679" w="878">
                    <a:moveTo>
                      <a:pt x="439" y="1"/>
                    </a:moveTo>
                    <a:cubicBezTo>
                      <a:pt x="1" y="1"/>
                      <a:pt x="1" y="679"/>
                      <a:pt x="439" y="679"/>
                    </a:cubicBezTo>
                    <a:cubicBezTo>
                      <a:pt x="878" y="679"/>
                      <a:pt x="878"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7"/>
              <p:cNvSpPr/>
              <p:nvPr/>
            </p:nvSpPr>
            <p:spPr>
              <a:xfrm flipH="1">
                <a:off x="5085720" y="1290906"/>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7"/>
              <p:cNvSpPr/>
              <p:nvPr/>
            </p:nvSpPr>
            <p:spPr>
              <a:xfrm flipH="1">
                <a:off x="5794820" y="1618631"/>
                <a:ext cx="20961" cy="16213"/>
              </a:xfrm>
              <a:custGeom>
                <a:rect b="b" l="l" r="r" t="t"/>
                <a:pathLst>
                  <a:path extrusionOk="0" h="280" w="362">
                    <a:moveTo>
                      <a:pt x="183" y="0"/>
                    </a:moveTo>
                    <a:cubicBezTo>
                      <a:pt x="1" y="0"/>
                      <a:pt x="1" y="280"/>
                      <a:pt x="183" y="280"/>
                    </a:cubicBezTo>
                    <a:cubicBezTo>
                      <a:pt x="362" y="280"/>
                      <a:pt x="362"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7"/>
              <p:cNvSpPr/>
              <p:nvPr/>
            </p:nvSpPr>
            <p:spPr>
              <a:xfrm flipH="1">
                <a:off x="6414598" y="836883"/>
                <a:ext cx="50838" cy="39316"/>
              </a:xfrm>
              <a:custGeom>
                <a:rect b="b" l="l" r="r" t="t"/>
                <a:pathLst>
                  <a:path extrusionOk="0" h="679" w="878">
                    <a:moveTo>
                      <a:pt x="439" y="1"/>
                    </a:moveTo>
                    <a:cubicBezTo>
                      <a:pt x="1" y="1"/>
                      <a:pt x="1" y="679"/>
                      <a:pt x="439" y="679"/>
                    </a:cubicBezTo>
                    <a:cubicBezTo>
                      <a:pt x="878" y="679"/>
                      <a:pt x="878" y="1"/>
                      <a:pt x="4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1" name="Google Shape;2771;p57"/>
            <p:cNvGrpSpPr/>
            <p:nvPr/>
          </p:nvGrpSpPr>
          <p:grpSpPr>
            <a:xfrm flipH="1" rot="-917822">
              <a:off x="6074252" y="657744"/>
              <a:ext cx="632005" cy="539218"/>
              <a:chOff x="5910119" y="363003"/>
              <a:chExt cx="1647605" cy="1405361"/>
            </a:xfrm>
          </p:grpSpPr>
          <p:sp>
            <p:nvSpPr>
              <p:cNvPr id="2772" name="Google Shape;2772;p57"/>
              <p:cNvSpPr/>
              <p:nvPr/>
            </p:nvSpPr>
            <p:spPr>
              <a:xfrm>
                <a:off x="5910119" y="1111947"/>
                <a:ext cx="803906" cy="656416"/>
              </a:xfrm>
              <a:custGeom>
                <a:rect b="b" l="l" r="r" t="t"/>
                <a:pathLst>
                  <a:path extrusionOk="0" h="7655" w="9375">
                    <a:moveTo>
                      <a:pt x="746" y="1374"/>
                    </a:moveTo>
                    <a:cubicBezTo>
                      <a:pt x="1132" y="1374"/>
                      <a:pt x="1571" y="1565"/>
                      <a:pt x="1860" y="1693"/>
                    </a:cubicBezTo>
                    <a:cubicBezTo>
                      <a:pt x="2372" y="1919"/>
                      <a:pt x="2872" y="2176"/>
                      <a:pt x="3347" y="2473"/>
                    </a:cubicBezTo>
                    <a:cubicBezTo>
                      <a:pt x="2905" y="2392"/>
                      <a:pt x="2460" y="2361"/>
                      <a:pt x="2011" y="2297"/>
                    </a:cubicBezTo>
                    <a:cubicBezTo>
                      <a:pt x="1640" y="2247"/>
                      <a:pt x="1252" y="2190"/>
                      <a:pt x="908" y="2020"/>
                    </a:cubicBezTo>
                    <a:cubicBezTo>
                      <a:pt x="880" y="2011"/>
                      <a:pt x="105" y="1623"/>
                      <a:pt x="307" y="1491"/>
                    </a:cubicBezTo>
                    <a:cubicBezTo>
                      <a:pt x="435" y="1407"/>
                      <a:pt x="586" y="1374"/>
                      <a:pt x="746" y="1374"/>
                    </a:cubicBezTo>
                    <a:close/>
                    <a:moveTo>
                      <a:pt x="3987" y="179"/>
                    </a:moveTo>
                    <a:cubicBezTo>
                      <a:pt x="4018" y="179"/>
                      <a:pt x="4051" y="182"/>
                      <a:pt x="4087" y="189"/>
                    </a:cubicBezTo>
                    <a:cubicBezTo>
                      <a:pt x="4619" y="287"/>
                      <a:pt x="4585" y="1450"/>
                      <a:pt x="4599" y="1842"/>
                    </a:cubicBezTo>
                    <a:cubicBezTo>
                      <a:pt x="4609" y="2196"/>
                      <a:pt x="4573" y="2591"/>
                      <a:pt x="4609" y="2956"/>
                    </a:cubicBezTo>
                    <a:cubicBezTo>
                      <a:pt x="4333" y="2587"/>
                      <a:pt x="4120" y="2149"/>
                      <a:pt x="3945" y="1731"/>
                    </a:cubicBezTo>
                    <a:cubicBezTo>
                      <a:pt x="3841" y="1483"/>
                      <a:pt x="3358" y="179"/>
                      <a:pt x="3987" y="179"/>
                    </a:cubicBezTo>
                    <a:close/>
                    <a:moveTo>
                      <a:pt x="7198" y="980"/>
                    </a:moveTo>
                    <a:cubicBezTo>
                      <a:pt x="8064" y="980"/>
                      <a:pt x="7251" y="2523"/>
                      <a:pt x="7076" y="2824"/>
                    </a:cubicBezTo>
                    <a:cubicBezTo>
                      <a:pt x="6856" y="3202"/>
                      <a:pt x="6560" y="3583"/>
                      <a:pt x="6327" y="3984"/>
                    </a:cubicBezTo>
                    <a:cubicBezTo>
                      <a:pt x="6344" y="3566"/>
                      <a:pt x="6387" y="3145"/>
                      <a:pt x="6445" y="2736"/>
                    </a:cubicBezTo>
                    <a:cubicBezTo>
                      <a:pt x="6496" y="2375"/>
                      <a:pt x="6610" y="1015"/>
                      <a:pt x="7147" y="981"/>
                    </a:cubicBezTo>
                    <a:cubicBezTo>
                      <a:pt x="7165" y="980"/>
                      <a:pt x="7182" y="980"/>
                      <a:pt x="7198" y="980"/>
                    </a:cubicBezTo>
                    <a:close/>
                    <a:moveTo>
                      <a:pt x="2547" y="3240"/>
                    </a:moveTo>
                    <a:cubicBezTo>
                      <a:pt x="2759" y="3240"/>
                      <a:pt x="2969" y="3253"/>
                      <a:pt x="3168" y="3269"/>
                    </a:cubicBezTo>
                    <a:cubicBezTo>
                      <a:pt x="3576" y="3300"/>
                      <a:pt x="3995" y="3347"/>
                      <a:pt x="4394" y="3445"/>
                    </a:cubicBezTo>
                    <a:cubicBezTo>
                      <a:pt x="3702" y="3766"/>
                      <a:pt x="3003" y="4238"/>
                      <a:pt x="2247" y="4302"/>
                    </a:cubicBezTo>
                    <a:cubicBezTo>
                      <a:pt x="2158" y="4309"/>
                      <a:pt x="2067" y="4314"/>
                      <a:pt x="1975" y="4314"/>
                    </a:cubicBezTo>
                    <a:cubicBezTo>
                      <a:pt x="1771" y="4314"/>
                      <a:pt x="1565" y="4291"/>
                      <a:pt x="1377" y="4221"/>
                    </a:cubicBezTo>
                    <a:cubicBezTo>
                      <a:pt x="1228" y="4163"/>
                      <a:pt x="928" y="4045"/>
                      <a:pt x="1050" y="3806"/>
                    </a:cubicBezTo>
                    <a:cubicBezTo>
                      <a:pt x="1120" y="3664"/>
                      <a:pt x="1218" y="3536"/>
                      <a:pt x="1363" y="3465"/>
                    </a:cubicBezTo>
                    <a:cubicBezTo>
                      <a:pt x="1719" y="3290"/>
                      <a:pt x="2136" y="3240"/>
                      <a:pt x="2547" y="3240"/>
                    </a:cubicBezTo>
                    <a:close/>
                    <a:moveTo>
                      <a:pt x="5519" y="4645"/>
                    </a:moveTo>
                    <a:cubicBezTo>
                      <a:pt x="5669" y="4645"/>
                      <a:pt x="5819" y="4657"/>
                      <a:pt x="5965" y="4683"/>
                    </a:cubicBezTo>
                    <a:cubicBezTo>
                      <a:pt x="5446" y="4963"/>
                      <a:pt x="4933" y="5385"/>
                      <a:pt x="4343" y="5456"/>
                    </a:cubicBezTo>
                    <a:cubicBezTo>
                      <a:pt x="4325" y="5458"/>
                      <a:pt x="4309" y="5459"/>
                      <a:pt x="4294" y="5459"/>
                    </a:cubicBezTo>
                    <a:cubicBezTo>
                      <a:pt x="4101" y="5459"/>
                      <a:pt x="4030" y="5309"/>
                      <a:pt x="4137" y="5112"/>
                    </a:cubicBezTo>
                    <a:cubicBezTo>
                      <a:pt x="4269" y="4859"/>
                      <a:pt x="4582" y="4758"/>
                      <a:pt x="4845" y="4710"/>
                    </a:cubicBezTo>
                    <a:cubicBezTo>
                      <a:pt x="5061" y="4671"/>
                      <a:pt x="5290" y="4645"/>
                      <a:pt x="5519" y="4645"/>
                    </a:cubicBezTo>
                    <a:close/>
                    <a:moveTo>
                      <a:pt x="8066" y="3232"/>
                    </a:moveTo>
                    <a:cubicBezTo>
                      <a:pt x="8092" y="3232"/>
                      <a:pt x="8120" y="3235"/>
                      <a:pt x="8149" y="3243"/>
                    </a:cubicBezTo>
                    <a:cubicBezTo>
                      <a:pt x="8797" y="3404"/>
                      <a:pt x="8152" y="4855"/>
                      <a:pt x="7893" y="5635"/>
                    </a:cubicBezTo>
                    <a:cubicBezTo>
                      <a:pt x="7731" y="4861"/>
                      <a:pt x="7515" y="3232"/>
                      <a:pt x="8066" y="3232"/>
                    </a:cubicBezTo>
                    <a:close/>
                    <a:moveTo>
                      <a:pt x="6959" y="5918"/>
                    </a:moveTo>
                    <a:cubicBezTo>
                      <a:pt x="7173" y="5918"/>
                      <a:pt x="7398" y="5937"/>
                      <a:pt x="7596" y="5999"/>
                    </a:cubicBezTo>
                    <a:cubicBezTo>
                      <a:pt x="7083" y="6144"/>
                      <a:pt x="6577" y="6350"/>
                      <a:pt x="6040" y="6377"/>
                    </a:cubicBezTo>
                    <a:cubicBezTo>
                      <a:pt x="6027" y="6378"/>
                      <a:pt x="6015" y="6379"/>
                      <a:pt x="6003" y="6379"/>
                    </a:cubicBezTo>
                    <a:cubicBezTo>
                      <a:pt x="5809" y="6379"/>
                      <a:pt x="5674" y="6282"/>
                      <a:pt x="5922" y="6124"/>
                    </a:cubicBezTo>
                    <a:cubicBezTo>
                      <a:pt x="6114" y="5999"/>
                      <a:pt x="6347" y="5952"/>
                      <a:pt x="6573" y="5935"/>
                    </a:cubicBezTo>
                    <a:cubicBezTo>
                      <a:pt x="6691" y="5926"/>
                      <a:pt x="6823" y="5918"/>
                      <a:pt x="6959" y="5918"/>
                    </a:cubicBezTo>
                    <a:close/>
                    <a:moveTo>
                      <a:pt x="4071" y="1"/>
                    </a:moveTo>
                    <a:cubicBezTo>
                      <a:pt x="4014" y="1"/>
                      <a:pt x="3953" y="9"/>
                      <a:pt x="3887" y="27"/>
                    </a:cubicBezTo>
                    <a:cubicBezTo>
                      <a:pt x="2858" y="304"/>
                      <a:pt x="3853" y="2186"/>
                      <a:pt x="4394" y="2976"/>
                    </a:cubicBezTo>
                    <a:cubicBezTo>
                      <a:pt x="3674" y="2436"/>
                      <a:pt x="2922" y="1950"/>
                      <a:pt x="2089" y="1582"/>
                    </a:cubicBezTo>
                    <a:cubicBezTo>
                      <a:pt x="1687" y="1405"/>
                      <a:pt x="1223" y="1193"/>
                      <a:pt x="767" y="1193"/>
                    </a:cubicBezTo>
                    <a:cubicBezTo>
                      <a:pt x="675" y="1193"/>
                      <a:pt x="583" y="1202"/>
                      <a:pt x="493" y="1221"/>
                    </a:cubicBezTo>
                    <a:cubicBezTo>
                      <a:pt x="314" y="1258"/>
                      <a:pt x="0" y="1377"/>
                      <a:pt x="94" y="1623"/>
                    </a:cubicBezTo>
                    <a:cubicBezTo>
                      <a:pt x="260" y="2051"/>
                      <a:pt x="938" y="2277"/>
                      <a:pt x="1329" y="2369"/>
                    </a:cubicBezTo>
                    <a:cubicBezTo>
                      <a:pt x="2136" y="2561"/>
                      <a:pt x="2976" y="2527"/>
                      <a:pt x="3769" y="2774"/>
                    </a:cubicBezTo>
                    <a:lnTo>
                      <a:pt x="3799" y="2774"/>
                    </a:lnTo>
                    <a:cubicBezTo>
                      <a:pt x="4026" y="2932"/>
                      <a:pt x="4249" y="3098"/>
                      <a:pt x="4471" y="3266"/>
                    </a:cubicBezTo>
                    <a:cubicBezTo>
                      <a:pt x="3904" y="3116"/>
                      <a:pt x="3297" y="3056"/>
                      <a:pt x="2717" y="3056"/>
                    </a:cubicBezTo>
                    <a:cubicBezTo>
                      <a:pt x="2683" y="3056"/>
                      <a:pt x="2649" y="3057"/>
                      <a:pt x="2615" y="3057"/>
                    </a:cubicBezTo>
                    <a:cubicBezTo>
                      <a:pt x="2068" y="3060"/>
                      <a:pt x="1208" y="3073"/>
                      <a:pt x="914" y="3647"/>
                    </a:cubicBezTo>
                    <a:cubicBezTo>
                      <a:pt x="600" y="4261"/>
                      <a:pt x="1407" y="4487"/>
                      <a:pt x="1876" y="4504"/>
                    </a:cubicBezTo>
                    <a:cubicBezTo>
                      <a:pt x="1904" y="4505"/>
                      <a:pt x="1932" y="4506"/>
                      <a:pt x="1961" y="4506"/>
                    </a:cubicBezTo>
                    <a:cubicBezTo>
                      <a:pt x="2964" y="4506"/>
                      <a:pt x="3818" y="3873"/>
                      <a:pt x="4717" y="3515"/>
                    </a:cubicBezTo>
                    <a:cubicBezTo>
                      <a:pt x="4734" y="3509"/>
                      <a:pt x="4747" y="3498"/>
                      <a:pt x="4755" y="3489"/>
                    </a:cubicBezTo>
                    <a:cubicBezTo>
                      <a:pt x="5166" y="3813"/>
                      <a:pt x="5565" y="4150"/>
                      <a:pt x="5962" y="4487"/>
                    </a:cubicBezTo>
                    <a:cubicBezTo>
                      <a:pt x="5801" y="4460"/>
                      <a:pt x="5631" y="4447"/>
                      <a:pt x="5461" y="4447"/>
                    </a:cubicBezTo>
                    <a:cubicBezTo>
                      <a:pt x="5138" y="4447"/>
                      <a:pt x="4812" y="4496"/>
                      <a:pt x="4535" y="4596"/>
                    </a:cubicBezTo>
                    <a:cubicBezTo>
                      <a:pt x="4215" y="4710"/>
                      <a:pt x="3688" y="5098"/>
                      <a:pt x="3948" y="5510"/>
                    </a:cubicBezTo>
                    <a:cubicBezTo>
                      <a:pt x="4026" y="5632"/>
                      <a:pt x="4149" y="5682"/>
                      <a:pt x="4300" y="5682"/>
                    </a:cubicBezTo>
                    <a:cubicBezTo>
                      <a:pt x="4888" y="5682"/>
                      <a:pt x="5889" y="4925"/>
                      <a:pt x="6205" y="4774"/>
                    </a:cubicBezTo>
                    <a:cubicBezTo>
                      <a:pt x="6229" y="4764"/>
                      <a:pt x="6242" y="4747"/>
                      <a:pt x="6253" y="4730"/>
                    </a:cubicBezTo>
                    <a:cubicBezTo>
                      <a:pt x="6334" y="4801"/>
                      <a:pt x="6418" y="4872"/>
                      <a:pt x="6502" y="4943"/>
                    </a:cubicBezTo>
                    <a:cubicBezTo>
                      <a:pt x="6823" y="5213"/>
                      <a:pt x="7144" y="5487"/>
                      <a:pt x="7454" y="5766"/>
                    </a:cubicBezTo>
                    <a:cubicBezTo>
                      <a:pt x="7282" y="5731"/>
                      <a:pt x="7100" y="5715"/>
                      <a:pt x="6922" y="5715"/>
                    </a:cubicBezTo>
                    <a:cubicBezTo>
                      <a:pt x="6726" y="5715"/>
                      <a:pt x="6534" y="5734"/>
                      <a:pt x="6364" y="5766"/>
                    </a:cubicBezTo>
                    <a:cubicBezTo>
                      <a:pt x="6141" y="5811"/>
                      <a:pt x="5416" y="6026"/>
                      <a:pt x="5595" y="6411"/>
                    </a:cubicBezTo>
                    <a:cubicBezTo>
                      <a:pt x="5659" y="6545"/>
                      <a:pt x="5807" y="6586"/>
                      <a:pt x="5973" y="6586"/>
                    </a:cubicBezTo>
                    <a:cubicBezTo>
                      <a:pt x="6182" y="6586"/>
                      <a:pt x="6420" y="6520"/>
                      <a:pt x="6549" y="6492"/>
                    </a:cubicBezTo>
                    <a:cubicBezTo>
                      <a:pt x="6988" y="6390"/>
                      <a:pt x="7413" y="6232"/>
                      <a:pt x="7848" y="6130"/>
                    </a:cubicBezTo>
                    <a:cubicBezTo>
                      <a:pt x="8328" y="6590"/>
                      <a:pt x="8776" y="7076"/>
                      <a:pt x="9168" y="7616"/>
                    </a:cubicBezTo>
                    <a:cubicBezTo>
                      <a:pt x="9188" y="7643"/>
                      <a:pt x="9214" y="7654"/>
                      <a:pt x="9239" y="7654"/>
                    </a:cubicBezTo>
                    <a:cubicBezTo>
                      <a:pt x="9308" y="7654"/>
                      <a:pt x="9374" y="7571"/>
                      <a:pt x="9320" y="7497"/>
                    </a:cubicBezTo>
                    <a:cubicBezTo>
                      <a:pt x="8925" y="6954"/>
                      <a:pt x="8473" y="6462"/>
                      <a:pt x="7990" y="5999"/>
                    </a:cubicBezTo>
                    <a:cubicBezTo>
                      <a:pt x="8078" y="5519"/>
                      <a:pt x="9173" y="3033"/>
                      <a:pt x="8164" y="3033"/>
                    </a:cubicBezTo>
                    <a:cubicBezTo>
                      <a:pt x="8122" y="3033"/>
                      <a:pt x="8077" y="3038"/>
                      <a:pt x="8027" y="3047"/>
                    </a:cubicBezTo>
                    <a:cubicBezTo>
                      <a:pt x="7515" y="3134"/>
                      <a:pt x="7504" y="3836"/>
                      <a:pt x="7518" y="4238"/>
                    </a:cubicBezTo>
                    <a:cubicBezTo>
                      <a:pt x="7532" y="4730"/>
                      <a:pt x="7585" y="5250"/>
                      <a:pt x="7707" y="5736"/>
                    </a:cubicBezTo>
                    <a:cubicBezTo>
                      <a:pt x="7258" y="5325"/>
                      <a:pt x="6792" y="4933"/>
                      <a:pt x="6323" y="4545"/>
                    </a:cubicBezTo>
                    <a:cubicBezTo>
                      <a:pt x="6323" y="4501"/>
                      <a:pt x="6320" y="4457"/>
                      <a:pt x="6320" y="4410"/>
                    </a:cubicBezTo>
                    <a:cubicBezTo>
                      <a:pt x="6654" y="3634"/>
                      <a:pt x="7302" y="2972"/>
                      <a:pt x="7613" y="2182"/>
                    </a:cubicBezTo>
                    <a:cubicBezTo>
                      <a:pt x="7777" y="1768"/>
                      <a:pt x="7935" y="788"/>
                      <a:pt x="7219" y="788"/>
                    </a:cubicBezTo>
                    <a:cubicBezTo>
                      <a:pt x="7201" y="788"/>
                      <a:pt x="7183" y="788"/>
                      <a:pt x="7164" y="790"/>
                    </a:cubicBezTo>
                    <a:cubicBezTo>
                      <a:pt x="6540" y="826"/>
                      <a:pt x="6387" y="1883"/>
                      <a:pt x="6310" y="2341"/>
                    </a:cubicBezTo>
                    <a:cubicBezTo>
                      <a:pt x="6199" y="3006"/>
                      <a:pt x="6127" y="3694"/>
                      <a:pt x="6131" y="4376"/>
                    </a:cubicBezTo>
                    <a:cubicBezTo>
                      <a:pt x="6127" y="4376"/>
                      <a:pt x="6127" y="4380"/>
                      <a:pt x="6127" y="4383"/>
                    </a:cubicBezTo>
                    <a:cubicBezTo>
                      <a:pt x="6091" y="4349"/>
                      <a:pt x="6050" y="4319"/>
                      <a:pt x="6013" y="4288"/>
                    </a:cubicBezTo>
                    <a:cubicBezTo>
                      <a:pt x="5618" y="3958"/>
                      <a:pt x="5227" y="3627"/>
                      <a:pt x="4822" y="3310"/>
                    </a:cubicBezTo>
                    <a:cubicBezTo>
                      <a:pt x="4845" y="3293"/>
                      <a:pt x="4859" y="3266"/>
                      <a:pt x="4849" y="3229"/>
                    </a:cubicBezTo>
                    <a:cubicBezTo>
                      <a:pt x="4708" y="2664"/>
                      <a:pt x="5085" y="1"/>
                      <a:pt x="4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7"/>
              <p:cNvSpPr/>
              <p:nvPr/>
            </p:nvSpPr>
            <p:spPr>
              <a:xfrm rot="-3131212">
                <a:off x="6445550" y="621862"/>
                <a:ext cx="1017136" cy="738733"/>
              </a:xfrm>
              <a:custGeom>
                <a:rect b="b" l="l" r="r" t="t"/>
                <a:pathLst>
                  <a:path extrusionOk="0" h="6941" w="9557">
                    <a:moveTo>
                      <a:pt x="5582" y="1"/>
                    </a:moveTo>
                    <a:cubicBezTo>
                      <a:pt x="4630" y="1"/>
                      <a:pt x="4748" y="2604"/>
                      <a:pt x="4556" y="3144"/>
                    </a:cubicBezTo>
                    <a:cubicBezTo>
                      <a:pt x="4546" y="3178"/>
                      <a:pt x="4556" y="3208"/>
                      <a:pt x="4576" y="3225"/>
                    </a:cubicBezTo>
                    <a:cubicBezTo>
                      <a:pt x="4145" y="3506"/>
                      <a:pt x="3723" y="3796"/>
                      <a:pt x="3298" y="4089"/>
                    </a:cubicBezTo>
                    <a:cubicBezTo>
                      <a:pt x="3257" y="4116"/>
                      <a:pt x="3217" y="4143"/>
                      <a:pt x="3176" y="4174"/>
                    </a:cubicBezTo>
                    <a:lnTo>
                      <a:pt x="3176" y="4166"/>
                    </a:lnTo>
                    <a:cubicBezTo>
                      <a:pt x="3240" y="3489"/>
                      <a:pt x="3237" y="2797"/>
                      <a:pt x="3187" y="2125"/>
                    </a:cubicBezTo>
                    <a:cubicBezTo>
                      <a:pt x="3149" y="1659"/>
                      <a:pt x="3098" y="597"/>
                      <a:pt x="2481" y="499"/>
                    </a:cubicBezTo>
                    <a:cubicBezTo>
                      <a:pt x="2439" y="492"/>
                      <a:pt x="2398" y="489"/>
                      <a:pt x="2361" y="489"/>
                    </a:cubicBezTo>
                    <a:cubicBezTo>
                      <a:pt x="1716" y="489"/>
                      <a:pt x="1780" y="1428"/>
                      <a:pt x="1901" y="1845"/>
                    </a:cubicBezTo>
                    <a:cubicBezTo>
                      <a:pt x="2137" y="2662"/>
                      <a:pt x="2724" y="3380"/>
                      <a:pt x="2981" y="4183"/>
                    </a:cubicBezTo>
                    <a:cubicBezTo>
                      <a:pt x="2977" y="4227"/>
                      <a:pt x="2970" y="4271"/>
                      <a:pt x="2967" y="4315"/>
                    </a:cubicBezTo>
                    <a:cubicBezTo>
                      <a:pt x="2464" y="4663"/>
                      <a:pt x="1961" y="5007"/>
                      <a:pt x="1475" y="5375"/>
                    </a:cubicBezTo>
                    <a:cubicBezTo>
                      <a:pt x="1645" y="4899"/>
                      <a:pt x="1746" y="4389"/>
                      <a:pt x="1807" y="3900"/>
                    </a:cubicBezTo>
                    <a:cubicBezTo>
                      <a:pt x="1857" y="3502"/>
                      <a:pt x="1911" y="2803"/>
                      <a:pt x="1411" y="2665"/>
                    </a:cubicBezTo>
                    <a:cubicBezTo>
                      <a:pt x="1343" y="2646"/>
                      <a:pt x="1281" y="2637"/>
                      <a:pt x="1225" y="2637"/>
                    </a:cubicBezTo>
                    <a:cubicBezTo>
                      <a:pt x="299" y="2637"/>
                      <a:pt x="1130" y="5130"/>
                      <a:pt x="1172" y="5611"/>
                    </a:cubicBezTo>
                    <a:cubicBezTo>
                      <a:pt x="760" y="5935"/>
                      <a:pt x="365" y="6283"/>
                      <a:pt x="1" y="6660"/>
                    </a:cubicBezTo>
                    <a:lnTo>
                      <a:pt x="1" y="6940"/>
                    </a:lnTo>
                    <a:cubicBezTo>
                      <a:pt x="402" y="6509"/>
                      <a:pt x="841" y="6117"/>
                      <a:pt x="1300" y="5753"/>
                    </a:cubicBezTo>
                    <a:cubicBezTo>
                      <a:pt x="1726" y="5895"/>
                      <a:pt x="2134" y="6093"/>
                      <a:pt x="2559" y="6232"/>
                    </a:cubicBezTo>
                    <a:cubicBezTo>
                      <a:pt x="2703" y="6279"/>
                      <a:pt x="2980" y="6384"/>
                      <a:pt x="3206" y="6384"/>
                    </a:cubicBezTo>
                    <a:cubicBezTo>
                      <a:pt x="3339" y="6384"/>
                      <a:pt x="3455" y="6348"/>
                      <a:pt x="3517" y="6242"/>
                    </a:cubicBezTo>
                    <a:cubicBezTo>
                      <a:pt x="3733" y="5878"/>
                      <a:pt x="3031" y="5594"/>
                      <a:pt x="2812" y="5530"/>
                    </a:cubicBezTo>
                    <a:cubicBezTo>
                      <a:pt x="2571" y="5461"/>
                      <a:pt x="2280" y="5415"/>
                      <a:pt x="1993" y="5415"/>
                    </a:cubicBezTo>
                    <a:cubicBezTo>
                      <a:pt x="1903" y="5415"/>
                      <a:pt x="1813" y="5419"/>
                      <a:pt x="1726" y="5429"/>
                    </a:cubicBezTo>
                    <a:cubicBezTo>
                      <a:pt x="2063" y="5175"/>
                      <a:pt x="2407" y="4936"/>
                      <a:pt x="2751" y="4696"/>
                    </a:cubicBezTo>
                    <a:cubicBezTo>
                      <a:pt x="2842" y="4635"/>
                      <a:pt x="2933" y="4571"/>
                      <a:pt x="3021" y="4511"/>
                    </a:cubicBezTo>
                    <a:cubicBezTo>
                      <a:pt x="3028" y="4528"/>
                      <a:pt x="3042" y="4545"/>
                      <a:pt x="3062" y="4554"/>
                    </a:cubicBezTo>
                    <a:cubicBezTo>
                      <a:pt x="3375" y="4741"/>
                      <a:pt x="4353" y="5641"/>
                      <a:pt x="4933" y="5641"/>
                    </a:cubicBezTo>
                    <a:cubicBezTo>
                      <a:pt x="5058" y="5641"/>
                      <a:pt x="5164" y="5599"/>
                      <a:pt x="5241" y="5499"/>
                    </a:cubicBezTo>
                    <a:cubicBezTo>
                      <a:pt x="5542" y="5115"/>
                      <a:pt x="5052" y="4676"/>
                      <a:pt x="4746" y="4531"/>
                    </a:cubicBezTo>
                    <a:cubicBezTo>
                      <a:pt x="4401" y="4371"/>
                      <a:pt x="3968" y="4287"/>
                      <a:pt x="3556" y="4287"/>
                    </a:cubicBezTo>
                    <a:cubicBezTo>
                      <a:pt x="3480" y="4287"/>
                      <a:pt x="3405" y="4289"/>
                      <a:pt x="3332" y="4295"/>
                    </a:cubicBezTo>
                    <a:cubicBezTo>
                      <a:pt x="3760" y="3995"/>
                      <a:pt x="4188" y="3694"/>
                      <a:pt x="4627" y="3411"/>
                    </a:cubicBezTo>
                    <a:cubicBezTo>
                      <a:pt x="4634" y="3421"/>
                      <a:pt x="4644" y="3434"/>
                      <a:pt x="4661" y="3441"/>
                    </a:cubicBezTo>
                    <a:cubicBezTo>
                      <a:pt x="5548" y="3894"/>
                      <a:pt x="6362" y="4632"/>
                      <a:pt x="7398" y="4690"/>
                    </a:cubicBezTo>
                    <a:cubicBezTo>
                      <a:pt x="7431" y="4692"/>
                      <a:pt x="7467" y="4693"/>
                      <a:pt x="7504" y="4693"/>
                    </a:cubicBezTo>
                    <a:cubicBezTo>
                      <a:pt x="7979" y="4693"/>
                      <a:pt x="8672" y="4522"/>
                      <a:pt x="8434" y="3927"/>
                    </a:cubicBezTo>
                    <a:cubicBezTo>
                      <a:pt x="8197" y="3327"/>
                      <a:pt x="7340" y="3235"/>
                      <a:pt x="6797" y="3178"/>
                    </a:cubicBezTo>
                    <a:cubicBezTo>
                      <a:pt x="6526" y="3150"/>
                      <a:pt x="6246" y="3135"/>
                      <a:pt x="5966" y="3135"/>
                    </a:cubicBezTo>
                    <a:cubicBezTo>
                      <a:pt x="5618" y="3135"/>
                      <a:pt x="5269" y="3159"/>
                      <a:pt x="4931" y="3215"/>
                    </a:cubicBezTo>
                    <a:cubicBezTo>
                      <a:pt x="5167" y="3067"/>
                      <a:pt x="5403" y="2925"/>
                      <a:pt x="5646" y="2790"/>
                    </a:cubicBezTo>
                    <a:lnTo>
                      <a:pt x="5677" y="2790"/>
                    </a:lnTo>
                    <a:cubicBezTo>
                      <a:pt x="6487" y="2621"/>
                      <a:pt x="7323" y="2729"/>
                      <a:pt x="8140" y="2615"/>
                    </a:cubicBezTo>
                    <a:cubicBezTo>
                      <a:pt x="8541" y="2561"/>
                      <a:pt x="9237" y="2399"/>
                      <a:pt x="9439" y="1990"/>
                    </a:cubicBezTo>
                    <a:cubicBezTo>
                      <a:pt x="9557" y="1751"/>
                      <a:pt x="9257" y="1606"/>
                      <a:pt x="9081" y="1551"/>
                    </a:cubicBezTo>
                    <a:cubicBezTo>
                      <a:pt x="8945" y="1509"/>
                      <a:pt x="8804" y="1491"/>
                      <a:pt x="8661" y="1491"/>
                    </a:cubicBezTo>
                    <a:cubicBezTo>
                      <a:pt x="8252" y="1491"/>
                      <a:pt x="7829" y="1638"/>
                      <a:pt x="7459" y="1760"/>
                    </a:cubicBezTo>
                    <a:cubicBezTo>
                      <a:pt x="6594" y="2051"/>
                      <a:pt x="5802" y="2466"/>
                      <a:pt x="5035" y="2935"/>
                    </a:cubicBezTo>
                    <a:cubicBezTo>
                      <a:pt x="5643" y="2199"/>
                      <a:pt x="6811" y="414"/>
                      <a:pt x="5815" y="47"/>
                    </a:cubicBezTo>
                    <a:cubicBezTo>
                      <a:pt x="5731" y="15"/>
                      <a:pt x="5654" y="1"/>
                      <a:pt x="5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74" name="Google Shape;2774;p57"/>
          <p:cNvGrpSpPr/>
          <p:nvPr/>
        </p:nvGrpSpPr>
        <p:grpSpPr>
          <a:xfrm>
            <a:off x="6572817" y="1812807"/>
            <a:ext cx="362920" cy="356865"/>
            <a:chOff x="2866317" y="3817357"/>
            <a:chExt cx="362920" cy="356865"/>
          </a:xfrm>
        </p:grpSpPr>
        <p:sp>
          <p:nvSpPr>
            <p:cNvPr id="2775" name="Google Shape;2775;p5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8" name="Google Shape;2778;p57"/>
          <p:cNvGrpSpPr/>
          <p:nvPr/>
        </p:nvGrpSpPr>
        <p:grpSpPr>
          <a:xfrm>
            <a:off x="7021250" y="1812807"/>
            <a:ext cx="362920" cy="356865"/>
            <a:chOff x="3314750" y="3817357"/>
            <a:chExt cx="362920" cy="356865"/>
          </a:xfrm>
        </p:grpSpPr>
        <p:sp>
          <p:nvSpPr>
            <p:cNvPr id="2779" name="Google Shape;2779;p5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7"/>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7"/>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7"/>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4" name="Google Shape;2784;p57"/>
          <p:cNvGrpSpPr/>
          <p:nvPr/>
        </p:nvGrpSpPr>
        <p:grpSpPr>
          <a:xfrm>
            <a:off x="7469860" y="1812807"/>
            <a:ext cx="362947" cy="356576"/>
            <a:chOff x="4211985" y="3817357"/>
            <a:chExt cx="362947" cy="356576"/>
          </a:xfrm>
        </p:grpSpPr>
        <p:sp>
          <p:nvSpPr>
            <p:cNvPr id="2785" name="Google Shape;2785;p57"/>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7"/>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7"/>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8" name="Google Shape;2788;p57"/>
          <p:cNvGrpSpPr/>
          <p:nvPr/>
        </p:nvGrpSpPr>
        <p:grpSpPr>
          <a:xfrm>
            <a:off x="7918469" y="1812807"/>
            <a:ext cx="362947" cy="356576"/>
            <a:chOff x="4660419" y="3817357"/>
            <a:chExt cx="362947" cy="356576"/>
          </a:xfrm>
        </p:grpSpPr>
        <p:sp>
          <p:nvSpPr>
            <p:cNvPr id="2789" name="Google Shape;2789;p57"/>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7"/>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7"/>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7"/>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7"/>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797" name="Shape 2797"/>
        <p:cNvGrpSpPr/>
        <p:nvPr/>
      </p:nvGrpSpPr>
      <p:grpSpPr>
        <a:xfrm>
          <a:off x="0" y="0"/>
          <a:ext cx="0" cy="0"/>
          <a:chOff x="0" y="0"/>
          <a:chExt cx="0" cy="0"/>
        </a:xfrm>
      </p:grpSpPr>
      <p:sp>
        <p:nvSpPr>
          <p:cNvPr id="2798" name="Google Shape;2798;p58"/>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Alternative resources</a:t>
            </a:r>
            <a:endParaRPr/>
          </a:p>
        </p:txBody>
      </p:sp>
      <p:grpSp>
        <p:nvGrpSpPr>
          <p:cNvPr id="2799" name="Google Shape;2799;p58"/>
          <p:cNvGrpSpPr/>
          <p:nvPr/>
        </p:nvGrpSpPr>
        <p:grpSpPr>
          <a:xfrm>
            <a:off x="1077321" y="776428"/>
            <a:ext cx="511776" cy="756469"/>
            <a:chOff x="1412408" y="1388597"/>
            <a:chExt cx="379994" cy="561679"/>
          </a:xfrm>
        </p:grpSpPr>
        <p:sp>
          <p:nvSpPr>
            <p:cNvPr id="2800" name="Google Shape;2800;p58"/>
            <p:cNvSpPr/>
            <p:nvPr/>
          </p:nvSpPr>
          <p:spPr>
            <a:xfrm>
              <a:off x="1614785" y="1702300"/>
              <a:ext cx="98185" cy="94856"/>
            </a:xfrm>
            <a:custGeom>
              <a:rect b="b" l="l" r="r" t="t"/>
              <a:pathLst>
                <a:path extrusionOk="0" h="4360" w="4513">
                  <a:moveTo>
                    <a:pt x="1850" y="0"/>
                  </a:moveTo>
                  <a:lnTo>
                    <a:pt x="517" y="139"/>
                  </a:lnTo>
                  <a:lnTo>
                    <a:pt x="848" y="3233"/>
                  </a:lnTo>
                  <a:cubicBezTo>
                    <a:pt x="848" y="3233"/>
                    <a:pt x="463" y="3247"/>
                    <a:pt x="1" y="3291"/>
                  </a:cubicBezTo>
                  <a:cubicBezTo>
                    <a:pt x="512" y="3982"/>
                    <a:pt x="1360" y="4360"/>
                    <a:pt x="2211" y="4360"/>
                  </a:cubicBezTo>
                  <a:cubicBezTo>
                    <a:pt x="2887" y="4360"/>
                    <a:pt x="3566" y="4121"/>
                    <a:pt x="4077" y="3611"/>
                  </a:cubicBezTo>
                  <a:cubicBezTo>
                    <a:pt x="4310" y="3338"/>
                    <a:pt x="4441" y="3031"/>
                    <a:pt x="4512" y="2710"/>
                  </a:cubicBezTo>
                  <a:lnTo>
                    <a:pt x="4512" y="2710"/>
                  </a:lnTo>
                  <a:cubicBezTo>
                    <a:pt x="3689" y="2726"/>
                    <a:pt x="2788" y="2929"/>
                    <a:pt x="2491" y="2929"/>
                  </a:cubicBezTo>
                  <a:cubicBezTo>
                    <a:pt x="2472" y="2929"/>
                    <a:pt x="2455" y="2928"/>
                    <a:pt x="2441" y="2926"/>
                  </a:cubicBezTo>
                  <a:cubicBezTo>
                    <a:pt x="2039" y="2869"/>
                    <a:pt x="1850" y="0"/>
                    <a:pt x="1850" y="0"/>
                  </a:cubicBezTo>
                  <a:close/>
                </a:path>
              </a:pathLst>
            </a:custGeom>
            <a:solidFill>
              <a:srgbClr val="EBAE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8"/>
            <p:cNvSpPr/>
            <p:nvPr/>
          </p:nvSpPr>
          <p:spPr>
            <a:xfrm>
              <a:off x="1574122" y="1758976"/>
              <a:ext cx="189647" cy="191301"/>
            </a:xfrm>
            <a:custGeom>
              <a:rect b="b" l="l" r="r" t="t"/>
              <a:pathLst>
                <a:path extrusionOk="0" h="8793" w="8717">
                  <a:moveTo>
                    <a:pt x="6483" y="1"/>
                  </a:moveTo>
                  <a:cubicBezTo>
                    <a:pt x="6449" y="1"/>
                    <a:pt x="6415" y="1"/>
                    <a:pt x="6381" y="2"/>
                  </a:cubicBezTo>
                  <a:cubicBezTo>
                    <a:pt x="6310" y="323"/>
                    <a:pt x="6179" y="630"/>
                    <a:pt x="5946" y="903"/>
                  </a:cubicBezTo>
                  <a:cubicBezTo>
                    <a:pt x="5435" y="1413"/>
                    <a:pt x="4756" y="1652"/>
                    <a:pt x="4080" y="1652"/>
                  </a:cubicBezTo>
                  <a:cubicBezTo>
                    <a:pt x="3229" y="1652"/>
                    <a:pt x="2381" y="1274"/>
                    <a:pt x="1870" y="583"/>
                  </a:cubicBezTo>
                  <a:cubicBezTo>
                    <a:pt x="1326" y="637"/>
                    <a:pt x="682" y="738"/>
                    <a:pt x="443" y="927"/>
                  </a:cubicBezTo>
                  <a:cubicBezTo>
                    <a:pt x="1" y="1274"/>
                    <a:pt x="1114" y="8205"/>
                    <a:pt x="1114" y="8205"/>
                  </a:cubicBezTo>
                  <a:lnTo>
                    <a:pt x="8716" y="8792"/>
                  </a:lnTo>
                  <a:cubicBezTo>
                    <a:pt x="8716" y="8792"/>
                    <a:pt x="8348" y="1531"/>
                    <a:pt x="7859" y="525"/>
                  </a:cubicBezTo>
                  <a:cubicBezTo>
                    <a:pt x="7661" y="119"/>
                    <a:pt x="7101" y="1"/>
                    <a:pt x="6483" y="1"/>
                  </a:cubicBezTo>
                  <a:close/>
                </a:path>
              </a:pathLst>
            </a:custGeom>
            <a:solidFill>
              <a:srgbClr val="88CA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8"/>
            <p:cNvSpPr/>
            <p:nvPr/>
          </p:nvSpPr>
          <p:spPr>
            <a:xfrm>
              <a:off x="1435535" y="1393319"/>
              <a:ext cx="343353" cy="312025"/>
            </a:xfrm>
            <a:custGeom>
              <a:rect b="b" l="l" r="r" t="t"/>
              <a:pathLst>
                <a:path extrusionOk="0" h="14342" w="15782">
                  <a:moveTo>
                    <a:pt x="7439" y="0"/>
                  </a:moveTo>
                  <a:cubicBezTo>
                    <a:pt x="6935" y="0"/>
                    <a:pt x="6397" y="42"/>
                    <a:pt x="5824" y="131"/>
                  </a:cubicBezTo>
                  <a:cubicBezTo>
                    <a:pt x="5824" y="131"/>
                    <a:pt x="1602" y="678"/>
                    <a:pt x="800" y="5736"/>
                  </a:cubicBezTo>
                  <a:cubicBezTo>
                    <a:pt x="0" y="10750"/>
                    <a:pt x="3571" y="14342"/>
                    <a:pt x="8623" y="14342"/>
                  </a:cubicBezTo>
                  <a:cubicBezTo>
                    <a:pt x="8667" y="14342"/>
                    <a:pt x="8712" y="14341"/>
                    <a:pt x="8756" y="14341"/>
                  </a:cubicBezTo>
                  <a:cubicBezTo>
                    <a:pt x="13882" y="14277"/>
                    <a:pt x="15782" y="9249"/>
                    <a:pt x="14975" y="6671"/>
                  </a:cubicBezTo>
                  <a:cubicBezTo>
                    <a:pt x="14241" y="4323"/>
                    <a:pt x="12575" y="0"/>
                    <a:pt x="7439" y="0"/>
                  </a:cubicBezTo>
                  <a:close/>
                </a:path>
              </a:pathLst>
            </a:custGeom>
            <a:solidFill>
              <a:srgbClr val="FFC3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8"/>
            <p:cNvSpPr/>
            <p:nvPr/>
          </p:nvSpPr>
          <p:spPr>
            <a:xfrm>
              <a:off x="1412408" y="1527990"/>
              <a:ext cx="52650" cy="80345"/>
            </a:xfrm>
            <a:custGeom>
              <a:rect b="b" l="l" r="r" t="t"/>
              <a:pathLst>
                <a:path extrusionOk="0" h="3693" w="2420">
                  <a:moveTo>
                    <a:pt x="1286" y="0"/>
                  </a:moveTo>
                  <a:cubicBezTo>
                    <a:pt x="1195" y="0"/>
                    <a:pt x="1086" y="33"/>
                    <a:pt x="955" y="110"/>
                  </a:cubicBezTo>
                  <a:cubicBezTo>
                    <a:pt x="108" y="609"/>
                    <a:pt x="0" y="2917"/>
                    <a:pt x="1187" y="3420"/>
                  </a:cubicBezTo>
                  <a:cubicBezTo>
                    <a:pt x="1686" y="3631"/>
                    <a:pt x="1983" y="3692"/>
                    <a:pt x="2160" y="3692"/>
                  </a:cubicBezTo>
                  <a:cubicBezTo>
                    <a:pt x="2404" y="3692"/>
                    <a:pt x="2419" y="3575"/>
                    <a:pt x="2419" y="3575"/>
                  </a:cubicBezTo>
                  <a:lnTo>
                    <a:pt x="1751" y="980"/>
                  </a:lnTo>
                  <a:cubicBezTo>
                    <a:pt x="1751" y="980"/>
                    <a:pt x="1787" y="0"/>
                    <a:pt x="1286" y="0"/>
                  </a:cubicBezTo>
                  <a:close/>
                </a:path>
              </a:pathLst>
            </a:custGeom>
            <a:solidFill>
              <a:srgbClr val="EBAE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8"/>
            <p:cNvSpPr/>
            <p:nvPr/>
          </p:nvSpPr>
          <p:spPr>
            <a:xfrm>
              <a:off x="1734509" y="1484325"/>
              <a:ext cx="57893" cy="74297"/>
            </a:xfrm>
            <a:custGeom>
              <a:rect b="b" l="l" r="r" t="t"/>
              <a:pathLst>
                <a:path extrusionOk="0" h="3415" w="2661">
                  <a:moveTo>
                    <a:pt x="1162" y="1"/>
                  </a:moveTo>
                  <a:cubicBezTo>
                    <a:pt x="1" y="1"/>
                    <a:pt x="487" y="1462"/>
                    <a:pt x="487" y="1462"/>
                  </a:cubicBezTo>
                  <a:cubicBezTo>
                    <a:pt x="487" y="1462"/>
                    <a:pt x="735" y="3414"/>
                    <a:pt x="1409" y="3414"/>
                  </a:cubicBezTo>
                  <a:cubicBezTo>
                    <a:pt x="1509" y="3414"/>
                    <a:pt x="1619" y="3371"/>
                    <a:pt x="1739" y="3271"/>
                  </a:cubicBezTo>
                  <a:cubicBezTo>
                    <a:pt x="2660" y="2501"/>
                    <a:pt x="2431" y="38"/>
                    <a:pt x="1210" y="1"/>
                  </a:cubicBezTo>
                  <a:cubicBezTo>
                    <a:pt x="1193" y="1"/>
                    <a:pt x="1178" y="1"/>
                    <a:pt x="1162" y="1"/>
                  </a:cubicBezTo>
                  <a:close/>
                </a:path>
              </a:pathLst>
            </a:custGeom>
            <a:solidFill>
              <a:srgbClr val="EBAE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8"/>
            <p:cNvSpPr/>
            <p:nvPr/>
          </p:nvSpPr>
          <p:spPr>
            <a:xfrm>
              <a:off x="1553497" y="1505124"/>
              <a:ext cx="20342" cy="19515"/>
            </a:xfrm>
            <a:custGeom>
              <a:rect b="b" l="l" r="r" t="t"/>
              <a:pathLst>
                <a:path extrusionOk="0" h="897" w="935">
                  <a:moveTo>
                    <a:pt x="552" y="1"/>
                  </a:moveTo>
                  <a:cubicBezTo>
                    <a:pt x="518" y="1"/>
                    <a:pt x="482" y="5"/>
                    <a:pt x="442" y="13"/>
                  </a:cubicBezTo>
                  <a:cubicBezTo>
                    <a:pt x="38" y="101"/>
                    <a:pt x="0" y="840"/>
                    <a:pt x="371" y="891"/>
                  </a:cubicBezTo>
                  <a:cubicBezTo>
                    <a:pt x="398" y="895"/>
                    <a:pt x="423" y="897"/>
                    <a:pt x="448" y="897"/>
                  </a:cubicBezTo>
                  <a:cubicBezTo>
                    <a:pt x="763" y="897"/>
                    <a:pt x="916" y="591"/>
                    <a:pt x="935" y="331"/>
                  </a:cubicBezTo>
                  <a:cubicBezTo>
                    <a:pt x="935" y="331"/>
                    <a:pt x="864" y="1"/>
                    <a:pt x="552" y="1"/>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8"/>
            <p:cNvSpPr/>
            <p:nvPr/>
          </p:nvSpPr>
          <p:spPr>
            <a:xfrm>
              <a:off x="1642328" y="1495812"/>
              <a:ext cx="22822" cy="19602"/>
            </a:xfrm>
            <a:custGeom>
              <a:rect b="b" l="l" r="r" t="t"/>
              <a:pathLst>
                <a:path extrusionOk="0" h="901" w="1049">
                  <a:moveTo>
                    <a:pt x="526" y="0"/>
                  </a:moveTo>
                  <a:cubicBezTo>
                    <a:pt x="482" y="0"/>
                    <a:pt x="435" y="6"/>
                    <a:pt x="385" y="20"/>
                  </a:cubicBezTo>
                  <a:cubicBezTo>
                    <a:pt x="1" y="125"/>
                    <a:pt x="105" y="769"/>
                    <a:pt x="493" y="877"/>
                  </a:cubicBezTo>
                  <a:cubicBezTo>
                    <a:pt x="551" y="893"/>
                    <a:pt x="604" y="901"/>
                    <a:pt x="653" y="901"/>
                  </a:cubicBezTo>
                  <a:cubicBezTo>
                    <a:pt x="926" y="901"/>
                    <a:pt x="1048" y="655"/>
                    <a:pt x="1019" y="283"/>
                  </a:cubicBezTo>
                  <a:cubicBezTo>
                    <a:pt x="1019" y="283"/>
                    <a:pt x="832" y="0"/>
                    <a:pt x="526" y="0"/>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8"/>
            <p:cNvSpPr/>
            <p:nvPr/>
          </p:nvSpPr>
          <p:spPr>
            <a:xfrm>
              <a:off x="1538768" y="1524596"/>
              <a:ext cx="44208" cy="16709"/>
            </a:xfrm>
            <a:custGeom>
              <a:rect b="b" l="l" r="r" t="t"/>
              <a:pathLst>
                <a:path extrusionOk="0" h="768" w="2032">
                  <a:moveTo>
                    <a:pt x="470" y="0"/>
                  </a:moveTo>
                  <a:cubicBezTo>
                    <a:pt x="0" y="0"/>
                    <a:pt x="487" y="569"/>
                    <a:pt x="1200" y="728"/>
                  </a:cubicBezTo>
                  <a:cubicBezTo>
                    <a:pt x="1322" y="756"/>
                    <a:pt x="1426" y="767"/>
                    <a:pt x="1516" y="767"/>
                  </a:cubicBezTo>
                  <a:cubicBezTo>
                    <a:pt x="1972" y="767"/>
                    <a:pt x="2032" y="463"/>
                    <a:pt x="1919" y="418"/>
                  </a:cubicBezTo>
                  <a:cubicBezTo>
                    <a:pt x="1919" y="418"/>
                    <a:pt x="1089" y="46"/>
                    <a:pt x="525" y="3"/>
                  </a:cubicBezTo>
                  <a:cubicBezTo>
                    <a:pt x="506" y="1"/>
                    <a:pt x="487" y="0"/>
                    <a:pt x="470" y="0"/>
                  </a:cubicBezTo>
                  <a:close/>
                </a:path>
              </a:pathLst>
            </a:custGeom>
            <a:solidFill>
              <a:srgbClr val="CE5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8"/>
            <p:cNvSpPr/>
            <p:nvPr/>
          </p:nvSpPr>
          <p:spPr>
            <a:xfrm>
              <a:off x="1654577" y="1511977"/>
              <a:ext cx="40705" cy="15817"/>
            </a:xfrm>
            <a:custGeom>
              <a:rect b="b" l="l" r="r" t="t"/>
              <a:pathLst>
                <a:path extrusionOk="0" h="727" w="1871">
                  <a:moveTo>
                    <a:pt x="1543" y="0"/>
                  </a:moveTo>
                  <a:cubicBezTo>
                    <a:pt x="1104" y="0"/>
                    <a:pt x="1" y="259"/>
                    <a:pt x="156" y="583"/>
                  </a:cubicBezTo>
                  <a:cubicBezTo>
                    <a:pt x="203" y="684"/>
                    <a:pt x="342" y="726"/>
                    <a:pt x="519" y="726"/>
                  </a:cubicBezTo>
                  <a:cubicBezTo>
                    <a:pt x="1034" y="726"/>
                    <a:pt x="1870" y="366"/>
                    <a:pt x="1715" y="39"/>
                  </a:cubicBezTo>
                  <a:cubicBezTo>
                    <a:pt x="1702" y="13"/>
                    <a:pt x="1638" y="0"/>
                    <a:pt x="1543" y="0"/>
                  </a:cubicBezTo>
                  <a:close/>
                </a:path>
              </a:pathLst>
            </a:custGeom>
            <a:solidFill>
              <a:srgbClr val="CE5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8"/>
            <p:cNvSpPr/>
            <p:nvPr/>
          </p:nvSpPr>
          <p:spPr>
            <a:xfrm>
              <a:off x="1602797" y="1484347"/>
              <a:ext cx="42642" cy="87633"/>
            </a:xfrm>
            <a:custGeom>
              <a:rect b="b" l="l" r="r" t="t"/>
              <a:pathLst>
                <a:path extrusionOk="0" h="4028" w="1960">
                  <a:moveTo>
                    <a:pt x="1034" y="0"/>
                  </a:moveTo>
                  <a:cubicBezTo>
                    <a:pt x="0" y="1107"/>
                    <a:pt x="218" y="4027"/>
                    <a:pt x="977" y="4027"/>
                  </a:cubicBezTo>
                  <a:cubicBezTo>
                    <a:pt x="988" y="4027"/>
                    <a:pt x="1000" y="4027"/>
                    <a:pt x="1011" y="4025"/>
                  </a:cubicBezTo>
                  <a:cubicBezTo>
                    <a:pt x="1797" y="3938"/>
                    <a:pt x="1959" y="2497"/>
                    <a:pt x="1959" y="2497"/>
                  </a:cubicBezTo>
                  <a:lnTo>
                    <a:pt x="1959" y="2497"/>
                  </a:lnTo>
                  <a:cubicBezTo>
                    <a:pt x="1959" y="2497"/>
                    <a:pt x="1514" y="2912"/>
                    <a:pt x="1034" y="2986"/>
                  </a:cubicBezTo>
                  <a:cubicBezTo>
                    <a:pt x="1029" y="2987"/>
                    <a:pt x="1023" y="2988"/>
                    <a:pt x="1017" y="2988"/>
                  </a:cubicBezTo>
                  <a:cubicBezTo>
                    <a:pt x="563" y="2988"/>
                    <a:pt x="1034" y="1"/>
                    <a:pt x="1034" y="0"/>
                  </a:cubicBez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8"/>
            <p:cNvSpPr/>
            <p:nvPr/>
          </p:nvSpPr>
          <p:spPr>
            <a:xfrm>
              <a:off x="1635127" y="1452757"/>
              <a:ext cx="42163" cy="11183"/>
            </a:xfrm>
            <a:custGeom>
              <a:rect b="b" l="l" r="r" t="t"/>
              <a:pathLst>
                <a:path extrusionOk="0" h="514" w="1938">
                  <a:moveTo>
                    <a:pt x="619" y="1"/>
                  </a:moveTo>
                  <a:cubicBezTo>
                    <a:pt x="567" y="1"/>
                    <a:pt x="518" y="6"/>
                    <a:pt x="473" y="18"/>
                  </a:cubicBezTo>
                  <a:cubicBezTo>
                    <a:pt x="0" y="143"/>
                    <a:pt x="115" y="258"/>
                    <a:pt x="115" y="258"/>
                  </a:cubicBezTo>
                  <a:cubicBezTo>
                    <a:pt x="115" y="258"/>
                    <a:pt x="1259" y="389"/>
                    <a:pt x="1937" y="514"/>
                  </a:cubicBezTo>
                  <a:cubicBezTo>
                    <a:pt x="1937" y="514"/>
                    <a:pt x="1125" y="1"/>
                    <a:pt x="619" y="1"/>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8"/>
            <p:cNvSpPr/>
            <p:nvPr/>
          </p:nvSpPr>
          <p:spPr>
            <a:xfrm>
              <a:off x="1535940" y="1456520"/>
              <a:ext cx="48929" cy="27848"/>
            </a:xfrm>
            <a:custGeom>
              <a:rect b="b" l="l" r="r" t="t"/>
              <a:pathLst>
                <a:path extrusionOk="0" h="1280" w="2249">
                  <a:moveTo>
                    <a:pt x="1622" y="0"/>
                  </a:moveTo>
                  <a:cubicBezTo>
                    <a:pt x="1468" y="0"/>
                    <a:pt x="1286" y="35"/>
                    <a:pt x="1080" y="129"/>
                  </a:cubicBezTo>
                  <a:cubicBezTo>
                    <a:pt x="342" y="470"/>
                    <a:pt x="1" y="1279"/>
                    <a:pt x="1" y="1279"/>
                  </a:cubicBezTo>
                  <a:cubicBezTo>
                    <a:pt x="635" y="719"/>
                    <a:pt x="2248" y="294"/>
                    <a:pt x="2248" y="294"/>
                  </a:cubicBezTo>
                  <a:cubicBezTo>
                    <a:pt x="2248" y="238"/>
                    <a:pt x="2026" y="0"/>
                    <a:pt x="1622" y="0"/>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8"/>
            <p:cNvSpPr/>
            <p:nvPr/>
          </p:nvSpPr>
          <p:spPr>
            <a:xfrm>
              <a:off x="1573818" y="1538433"/>
              <a:ext cx="98489" cy="53150"/>
            </a:xfrm>
            <a:custGeom>
              <a:rect b="b" l="l" r="r" t="t"/>
              <a:pathLst>
                <a:path extrusionOk="0" h="2443" w="4527">
                  <a:moveTo>
                    <a:pt x="4380" y="1"/>
                  </a:moveTo>
                  <a:cubicBezTo>
                    <a:pt x="4380" y="1"/>
                    <a:pt x="4310" y="1884"/>
                    <a:pt x="2477" y="2103"/>
                  </a:cubicBezTo>
                  <a:cubicBezTo>
                    <a:pt x="2372" y="2116"/>
                    <a:pt x="2271" y="2122"/>
                    <a:pt x="2173" y="2122"/>
                  </a:cubicBezTo>
                  <a:cubicBezTo>
                    <a:pt x="574" y="2122"/>
                    <a:pt x="1" y="501"/>
                    <a:pt x="1" y="500"/>
                  </a:cubicBezTo>
                  <a:lnTo>
                    <a:pt x="1" y="500"/>
                  </a:lnTo>
                  <a:cubicBezTo>
                    <a:pt x="1" y="501"/>
                    <a:pt x="403" y="2442"/>
                    <a:pt x="2268" y="2442"/>
                  </a:cubicBezTo>
                  <a:cubicBezTo>
                    <a:pt x="2336" y="2442"/>
                    <a:pt x="2406" y="2440"/>
                    <a:pt x="2477" y="2434"/>
                  </a:cubicBezTo>
                  <a:cubicBezTo>
                    <a:pt x="4526" y="2285"/>
                    <a:pt x="4381" y="1"/>
                    <a:pt x="4380" y="1"/>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8"/>
            <p:cNvSpPr/>
            <p:nvPr/>
          </p:nvSpPr>
          <p:spPr>
            <a:xfrm>
              <a:off x="1549168" y="1388597"/>
              <a:ext cx="125837" cy="46841"/>
            </a:xfrm>
            <a:custGeom>
              <a:rect b="b" l="l" r="r" t="t"/>
              <a:pathLst>
                <a:path extrusionOk="0" h="2153" w="5784">
                  <a:moveTo>
                    <a:pt x="2238" y="0"/>
                  </a:moveTo>
                  <a:cubicBezTo>
                    <a:pt x="1516" y="0"/>
                    <a:pt x="748" y="131"/>
                    <a:pt x="0" y="490"/>
                  </a:cubicBezTo>
                  <a:cubicBezTo>
                    <a:pt x="0" y="490"/>
                    <a:pt x="459" y="1944"/>
                    <a:pt x="2696" y="2134"/>
                  </a:cubicBezTo>
                  <a:cubicBezTo>
                    <a:pt x="2841" y="2146"/>
                    <a:pt x="2981" y="2152"/>
                    <a:pt x="3115" y="2152"/>
                  </a:cubicBezTo>
                  <a:cubicBezTo>
                    <a:pt x="5043" y="2152"/>
                    <a:pt x="5784" y="943"/>
                    <a:pt x="5784" y="943"/>
                  </a:cubicBezTo>
                  <a:cubicBezTo>
                    <a:pt x="5784" y="943"/>
                    <a:pt x="4177" y="0"/>
                    <a:pt x="2238" y="0"/>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8"/>
            <p:cNvSpPr/>
            <p:nvPr/>
          </p:nvSpPr>
          <p:spPr>
            <a:xfrm>
              <a:off x="1549168" y="1399236"/>
              <a:ext cx="70555" cy="49908"/>
            </a:xfrm>
            <a:custGeom>
              <a:rect b="b" l="l" r="r" t="t"/>
              <a:pathLst>
                <a:path extrusionOk="0" h="2294" w="3243">
                  <a:moveTo>
                    <a:pt x="0" y="1"/>
                  </a:moveTo>
                  <a:lnTo>
                    <a:pt x="0" y="1"/>
                  </a:lnTo>
                  <a:cubicBezTo>
                    <a:pt x="451" y="2039"/>
                    <a:pt x="2050" y="2293"/>
                    <a:pt x="2821" y="2293"/>
                  </a:cubicBezTo>
                  <a:cubicBezTo>
                    <a:pt x="3078" y="2293"/>
                    <a:pt x="3243" y="2265"/>
                    <a:pt x="3243" y="2265"/>
                  </a:cubicBezTo>
                  <a:cubicBezTo>
                    <a:pt x="1178" y="2204"/>
                    <a:pt x="0" y="1"/>
                    <a:pt x="0" y="1"/>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8"/>
            <p:cNvSpPr/>
            <p:nvPr/>
          </p:nvSpPr>
          <p:spPr>
            <a:xfrm>
              <a:off x="1437210" y="1399236"/>
              <a:ext cx="115416" cy="139652"/>
            </a:xfrm>
            <a:custGeom>
              <a:rect b="b" l="l" r="r" t="t"/>
              <a:pathLst>
                <a:path extrusionOk="0" h="6419" w="5305">
                  <a:moveTo>
                    <a:pt x="5146" y="1"/>
                  </a:moveTo>
                  <a:cubicBezTo>
                    <a:pt x="0" y="1702"/>
                    <a:pt x="621" y="6419"/>
                    <a:pt x="621" y="6419"/>
                  </a:cubicBezTo>
                  <a:lnTo>
                    <a:pt x="2963" y="5545"/>
                  </a:lnTo>
                  <a:cubicBezTo>
                    <a:pt x="5305" y="4671"/>
                    <a:pt x="5146" y="1"/>
                    <a:pt x="5146" y="1"/>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 name="Google Shape;2816;p58"/>
          <p:cNvGrpSpPr/>
          <p:nvPr/>
        </p:nvGrpSpPr>
        <p:grpSpPr>
          <a:xfrm>
            <a:off x="608199" y="696205"/>
            <a:ext cx="359094" cy="730333"/>
            <a:chOff x="-9525" y="2865530"/>
            <a:chExt cx="1133503" cy="2305345"/>
          </a:xfrm>
        </p:grpSpPr>
        <p:sp>
          <p:nvSpPr>
            <p:cNvPr id="2817" name="Google Shape;2817;p58"/>
            <p:cNvSpPr/>
            <p:nvPr/>
          </p:nvSpPr>
          <p:spPr>
            <a:xfrm>
              <a:off x="9065" y="2874966"/>
              <a:ext cx="1114903" cy="1333850"/>
            </a:xfrm>
            <a:custGeom>
              <a:rect b="b" l="l" r="r" t="t"/>
              <a:pathLst>
                <a:path extrusionOk="0" h="14420" w="12053">
                  <a:moveTo>
                    <a:pt x="2303" y="1"/>
                  </a:moveTo>
                  <a:cubicBezTo>
                    <a:pt x="961" y="1"/>
                    <a:pt x="0" y="241"/>
                    <a:pt x="0" y="241"/>
                  </a:cubicBezTo>
                  <a:lnTo>
                    <a:pt x="0" y="14005"/>
                  </a:lnTo>
                  <a:cubicBezTo>
                    <a:pt x="920" y="14300"/>
                    <a:pt x="1821" y="14420"/>
                    <a:pt x="2678" y="14420"/>
                  </a:cubicBezTo>
                  <a:cubicBezTo>
                    <a:pt x="6460" y="14420"/>
                    <a:pt x="9394" y="12078"/>
                    <a:pt x="9394" y="12078"/>
                  </a:cubicBezTo>
                  <a:lnTo>
                    <a:pt x="12053" y="11177"/>
                  </a:lnTo>
                  <a:lnTo>
                    <a:pt x="10130" y="10401"/>
                  </a:lnTo>
                  <a:cubicBezTo>
                    <a:pt x="10130" y="10401"/>
                    <a:pt x="11685" y="6632"/>
                    <a:pt x="8615" y="2745"/>
                  </a:cubicBezTo>
                  <a:cubicBezTo>
                    <a:pt x="6822" y="473"/>
                    <a:pt x="4187" y="1"/>
                    <a:pt x="2303" y="1"/>
                  </a:cubicBezTo>
                  <a:close/>
                </a:path>
              </a:pathLst>
            </a:custGeom>
            <a:solidFill>
              <a:srgbClr val="614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8"/>
            <p:cNvSpPr/>
            <p:nvPr/>
          </p:nvSpPr>
          <p:spPr>
            <a:xfrm>
              <a:off x="712628" y="3506100"/>
              <a:ext cx="96570" cy="87968"/>
            </a:xfrm>
            <a:custGeom>
              <a:rect b="b" l="l" r="r" t="t"/>
              <a:pathLst>
                <a:path extrusionOk="0" h="951" w="1044">
                  <a:moveTo>
                    <a:pt x="541" y="0"/>
                  </a:moveTo>
                  <a:cubicBezTo>
                    <a:pt x="531" y="0"/>
                    <a:pt x="520" y="1"/>
                    <a:pt x="509" y="1"/>
                  </a:cubicBezTo>
                  <a:cubicBezTo>
                    <a:pt x="0" y="28"/>
                    <a:pt x="67" y="889"/>
                    <a:pt x="560" y="946"/>
                  </a:cubicBezTo>
                  <a:cubicBezTo>
                    <a:pt x="587" y="949"/>
                    <a:pt x="613" y="951"/>
                    <a:pt x="637" y="951"/>
                  </a:cubicBezTo>
                  <a:cubicBezTo>
                    <a:pt x="1044" y="951"/>
                    <a:pt x="969" y="521"/>
                    <a:pt x="969" y="521"/>
                  </a:cubicBezTo>
                  <a:cubicBezTo>
                    <a:pt x="969" y="521"/>
                    <a:pt x="1017" y="0"/>
                    <a:pt x="541" y="0"/>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8"/>
            <p:cNvSpPr/>
            <p:nvPr/>
          </p:nvSpPr>
          <p:spPr>
            <a:xfrm>
              <a:off x="803464" y="3467064"/>
              <a:ext cx="91482" cy="83250"/>
            </a:xfrm>
            <a:custGeom>
              <a:rect b="b" l="l" r="r" t="t"/>
              <a:pathLst>
                <a:path extrusionOk="0" h="900" w="989">
                  <a:moveTo>
                    <a:pt x="441" y="1"/>
                  </a:moveTo>
                  <a:cubicBezTo>
                    <a:pt x="390" y="1"/>
                    <a:pt x="334" y="16"/>
                    <a:pt x="273" y="55"/>
                  </a:cubicBezTo>
                  <a:cubicBezTo>
                    <a:pt x="0" y="232"/>
                    <a:pt x="26" y="900"/>
                    <a:pt x="488" y="900"/>
                  </a:cubicBezTo>
                  <a:cubicBezTo>
                    <a:pt x="495" y="900"/>
                    <a:pt x="502" y="900"/>
                    <a:pt x="509" y="899"/>
                  </a:cubicBezTo>
                  <a:cubicBezTo>
                    <a:pt x="988" y="875"/>
                    <a:pt x="742" y="204"/>
                    <a:pt x="742" y="204"/>
                  </a:cubicBezTo>
                  <a:cubicBezTo>
                    <a:pt x="742" y="204"/>
                    <a:pt x="626" y="1"/>
                    <a:pt x="441" y="1"/>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8"/>
            <p:cNvSpPr/>
            <p:nvPr/>
          </p:nvSpPr>
          <p:spPr>
            <a:xfrm>
              <a:off x="878020" y="3696282"/>
              <a:ext cx="245958" cy="296000"/>
            </a:xfrm>
            <a:custGeom>
              <a:rect b="b" l="l" r="r" t="t"/>
              <a:pathLst>
                <a:path extrusionOk="0" h="3200" w="2659">
                  <a:moveTo>
                    <a:pt x="1080" y="0"/>
                  </a:moveTo>
                  <a:lnTo>
                    <a:pt x="1080" y="0"/>
                  </a:lnTo>
                  <a:cubicBezTo>
                    <a:pt x="493" y="1103"/>
                    <a:pt x="0" y="3199"/>
                    <a:pt x="0" y="3199"/>
                  </a:cubicBezTo>
                  <a:lnTo>
                    <a:pt x="2659" y="2298"/>
                  </a:lnTo>
                  <a:lnTo>
                    <a:pt x="736" y="1522"/>
                  </a:lnTo>
                  <a:lnTo>
                    <a:pt x="1080" y="0"/>
                  </a:lnTo>
                  <a:close/>
                </a:path>
              </a:pathLst>
            </a:custGeom>
            <a:solidFill>
              <a:srgbClr val="CE5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8"/>
            <p:cNvSpPr/>
            <p:nvPr/>
          </p:nvSpPr>
          <p:spPr>
            <a:xfrm>
              <a:off x="590157" y="3594716"/>
              <a:ext cx="195082" cy="138750"/>
            </a:xfrm>
            <a:custGeom>
              <a:rect b="b" l="l" r="r" t="t"/>
              <a:pathLst>
                <a:path extrusionOk="0" h="1500" w="2109">
                  <a:moveTo>
                    <a:pt x="792" y="1"/>
                  </a:moveTo>
                  <a:cubicBezTo>
                    <a:pt x="783" y="1"/>
                    <a:pt x="773" y="1"/>
                    <a:pt x="764" y="1"/>
                  </a:cubicBezTo>
                  <a:cubicBezTo>
                    <a:pt x="1" y="29"/>
                    <a:pt x="1135" y="1331"/>
                    <a:pt x="1580" y="1469"/>
                  </a:cubicBezTo>
                  <a:cubicBezTo>
                    <a:pt x="1647" y="1491"/>
                    <a:pt x="1707" y="1500"/>
                    <a:pt x="1759" y="1500"/>
                  </a:cubicBezTo>
                  <a:cubicBezTo>
                    <a:pt x="2049" y="1500"/>
                    <a:pt x="2109" y="1210"/>
                    <a:pt x="2009" y="1024"/>
                  </a:cubicBezTo>
                  <a:cubicBezTo>
                    <a:pt x="2009" y="1024"/>
                    <a:pt x="1535" y="1"/>
                    <a:pt x="792" y="1"/>
                  </a:cubicBezTo>
                  <a:close/>
                </a:path>
              </a:pathLst>
            </a:custGeom>
            <a:solidFill>
              <a:srgbClr val="CE5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8"/>
            <p:cNvSpPr/>
            <p:nvPr/>
          </p:nvSpPr>
          <p:spPr>
            <a:xfrm>
              <a:off x="878298" y="3550778"/>
              <a:ext cx="89633" cy="78532"/>
            </a:xfrm>
            <a:custGeom>
              <a:rect b="b" l="l" r="r" t="t"/>
              <a:pathLst>
                <a:path extrusionOk="0" h="849" w="969">
                  <a:moveTo>
                    <a:pt x="802" y="0"/>
                  </a:moveTo>
                  <a:cubicBezTo>
                    <a:pt x="733" y="0"/>
                    <a:pt x="665" y="51"/>
                    <a:pt x="665" y="51"/>
                  </a:cubicBezTo>
                  <a:cubicBezTo>
                    <a:pt x="665" y="51"/>
                    <a:pt x="0" y="351"/>
                    <a:pt x="81" y="753"/>
                  </a:cubicBezTo>
                  <a:cubicBezTo>
                    <a:pt x="95" y="820"/>
                    <a:pt x="130" y="848"/>
                    <a:pt x="177" y="848"/>
                  </a:cubicBezTo>
                  <a:cubicBezTo>
                    <a:pt x="413" y="848"/>
                    <a:pt x="969" y="144"/>
                    <a:pt x="899" y="51"/>
                  </a:cubicBezTo>
                  <a:cubicBezTo>
                    <a:pt x="872" y="13"/>
                    <a:pt x="837" y="0"/>
                    <a:pt x="802" y="0"/>
                  </a:cubicBezTo>
                  <a:close/>
                </a:path>
              </a:pathLst>
            </a:custGeom>
            <a:solidFill>
              <a:srgbClr val="CE5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8"/>
            <p:cNvSpPr/>
            <p:nvPr/>
          </p:nvSpPr>
          <p:spPr>
            <a:xfrm>
              <a:off x="501263" y="3674359"/>
              <a:ext cx="291283" cy="480815"/>
            </a:xfrm>
            <a:custGeom>
              <a:rect b="b" l="l" r="r" t="t"/>
              <a:pathLst>
                <a:path extrusionOk="0" h="5198" w="3149">
                  <a:moveTo>
                    <a:pt x="851" y="1"/>
                  </a:moveTo>
                  <a:cubicBezTo>
                    <a:pt x="851" y="1"/>
                    <a:pt x="0" y="1341"/>
                    <a:pt x="172" y="3210"/>
                  </a:cubicBezTo>
                  <a:cubicBezTo>
                    <a:pt x="345" y="5083"/>
                    <a:pt x="706" y="5198"/>
                    <a:pt x="706" y="5198"/>
                  </a:cubicBezTo>
                  <a:cubicBezTo>
                    <a:pt x="706" y="5198"/>
                    <a:pt x="2545" y="5178"/>
                    <a:pt x="3148" y="4057"/>
                  </a:cubicBezTo>
                  <a:cubicBezTo>
                    <a:pt x="3148" y="4057"/>
                    <a:pt x="1684" y="2879"/>
                    <a:pt x="1239" y="1671"/>
                  </a:cubicBezTo>
                  <a:cubicBezTo>
                    <a:pt x="790" y="464"/>
                    <a:pt x="851" y="1"/>
                    <a:pt x="851" y="1"/>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8"/>
            <p:cNvSpPr/>
            <p:nvPr/>
          </p:nvSpPr>
          <p:spPr>
            <a:xfrm>
              <a:off x="511531" y="3791835"/>
              <a:ext cx="259370" cy="256225"/>
            </a:xfrm>
            <a:custGeom>
              <a:rect b="b" l="l" r="r" t="t"/>
              <a:pathLst>
                <a:path extrusionOk="0" h="2770" w="2804">
                  <a:moveTo>
                    <a:pt x="989" y="0"/>
                  </a:moveTo>
                  <a:cubicBezTo>
                    <a:pt x="0" y="671"/>
                    <a:pt x="1357" y="2770"/>
                    <a:pt x="1357" y="2770"/>
                  </a:cubicBezTo>
                  <a:lnTo>
                    <a:pt x="2366" y="2260"/>
                  </a:lnTo>
                  <a:cubicBezTo>
                    <a:pt x="2366" y="2260"/>
                    <a:pt x="2749" y="2527"/>
                    <a:pt x="2784" y="2527"/>
                  </a:cubicBezTo>
                  <a:cubicBezTo>
                    <a:pt x="2803" y="2527"/>
                    <a:pt x="2710" y="2440"/>
                    <a:pt x="2366" y="2166"/>
                  </a:cubicBezTo>
                  <a:cubicBezTo>
                    <a:pt x="1418" y="1417"/>
                    <a:pt x="989" y="0"/>
                    <a:pt x="989" y="0"/>
                  </a:cubicBezTo>
                  <a:close/>
                </a:path>
              </a:pathLst>
            </a:custGeom>
            <a:solidFill>
              <a:srgbClr val="FAEF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8"/>
            <p:cNvSpPr/>
            <p:nvPr/>
          </p:nvSpPr>
          <p:spPr>
            <a:xfrm>
              <a:off x="0" y="2865530"/>
              <a:ext cx="786620" cy="867928"/>
            </a:xfrm>
            <a:custGeom>
              <a:rect b="b" l="l" r="r" t="t"/>
              <a:pathLst>
                <a:path extrusionOk="0" h="9383" w="8504">
                  <a:moveTo>
                    <a:pt x="2547" y="0"/>
                  </a:moveTo>
                  <a:cubicBezTo>
                    <a:pt x="1097" y="0"/>
                    <a:pt x="98" y="343"/>
                    <a:pt x="98" y="343"/>
                  </a:cubicBezTo>
                  <a:lnTo>
                    <a:pt x="149" y="9382"/>
                  </a:lnTo>
                  <a:lnTo>
                    <a:pt x="1501" y="9237"/>
                  </a:lnTo>
                  <a:cubicBezTo>
                    <a:pt x="0" y="8281"/>
                    <a:pt x="989" y="6145"/>
                    <a:pt x="2216" y="6145"/>
                  </a:cubicBezTo>
                  <a:cubicBezTo>
                    <a:pt x="2252" y="6145"/>
                    <a:pt x="2289" y="6146"/>
                    <a:pt x="2325" y="6150"/>
                  </a:cubicBezTo>
                  <a:cubicBezTo>
                    <a:pt x="3604" y="6285"/>
                    <a:pt x="3631" y="7884"/>
                    <a:pt x="3631" y="7884"/>
                  </a:cubicBezTo>
                  <a:cubicBezTo>
                    <a:pt x="3631" y="7884"/>
                    <a:pt x="3702" y="7911"/>
                    <a:pt x="3836" y="7911"/>
                  </a:cubicBezTo>
                  <a:cubicBezTo>
                    <a:pt x="4252" y="7911"/>
                    <a:pt x="5276" y="7653"/>
                    <a:pt x="6664" y="5540"/>
                  </a:cubicBezTo>
                  <a:cubicBezTo>
                    <a:pt x="8503" y="2746"/>
                    <a:pt x="5946" y="687"/>
                    <a:pt x="5946" y="687"/>
                  </a:cubicBezTo>
                  <a:cubicBezTo>
                    <a:pt x="4720" y="158"/>
                    <a:pt x="3530" y="0"/>
                    <a:pt x="2547" y="0"/>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8"/>
            <p:cNvSpPr/>
            <p:nvPr/>
          </p:nvSpPr>
          <p:spPr>
            <a:xfrm>
              <a:off x="608935" y="3279842"/>
              <a:ext cx="146150" cy="143375"/>
            </a:xfrm>
            <a:custGeom>
              <a:rect b="b" l="l" r="r" t="t"/>
              <a:pathLst>
                <a:path extrusionOk="0" h="1550" w="1580">
                  <a:moveTo>
                    <a:pt x="1458" y="1"/>
                  </a:moveTo>
                  <a:cubicBezTo>
                    <a:pt x="0" y="324"/>
                    <a:pt x="304" y="1550"/>
                    <a:pt x="304" y="1550"/>
                  </a:cubicBezTo>
                  <a:cubicBezTo>
                    <a:pt x="531" y="827"/>
                    <a:pt x="1579" y="375"/>
                    <a:pt x="1579" y="375"/>
                  </a:cubicBezTo>
                  <a:cubicBezTo>
                    <a:pt x="1543" y="52"/>
                    <a:pt x="1458" y="1"/>
                    <a:pt x="1458" y="1"/>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8"/>
            <p:cNvSpPr/>
            <p:nvPr/>
          </p:nvSpPr>
          <p:spPr>
            <a:xfrm>
              <a:off x="785612" y="3259307"/>
              <a:ext cx="139860" cy="71225"/>
            </a:xfrm>
            <a:custGeom>
              <a:rect b="b" l="l" r="r" t="t"/>
              <a:pathLst>
                <a:path extrusionOk="0" h="770" w="1512">
                  <a:moveTo>
                    <a:pt x="135" y="0"/>
                  </a:moveTo>
                  <a:cubicBezTo>
                    <a:pt x="1" y="0"/>
                    <a:pt x="1" y="31"/>
                    <a:pt x="1" y="31"/>
                  </a:cubicBezTo>
                  <a:lnTo>
                    <a:pt x="321" y="570"/>
                  </a:lnTo>
                  <a:cubicBezTo>
                    <a:pt x="321" y="570"/>
                    <a:pt x="452" y="540"/>
                    <a:pt x="647" y="540"/>
                  </a:cubicBezTo>
                  <a:cubicBezTo>
                    <a:pt x="880" y="540"/>
                    <a:pt x="1204" y="582"/>
                    <a:pt x="1512" y="769"/>
                  </a:cubicBezTo>
                  <a:cubicBezTo>
                    <a:pt x="1512" y="769"/>
                    <a:pt x="904" y="95"/>
                    <a:pt x="453" y="31"/>
                  </a:cubicBezTo>
                  <a:cubicBezTo>
                    <a:pt x="302" y="8"/>
                    <a:pt x="201" y="0"/>
                    <a:pt x="135" y="0"/>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8"/>
            <p:cNvSpPr/>
            <p:nvPr/>
          </p:nvSpPr>
          <p:spPr>
            <a:xfrm>
              <a:off x="9065" y="4136956"/>
              <a:ext cx="156418" cy="228013"/>
            </a:xfrm>
            <a:custGeom>
              <a:rect b="b" l="l" r="r" t="t"/>
              <a:pathLst>
                <a:path extrusionOk="0" h="2465" w="1691">
                  <a:moveTo>
                    <a:pt x="0" y="1"/>
                  </a:moveTo>
                  <a:lnTo>
                    <a:pt x="0" y="2404"/>
                  </a:lnTo>
                  <a:lnTo>
                    <a:pt x="577" y="2464"/>
                  </a:lnTo>
                  <a:lnTo>
                    <a:pt x="1691" y="723"/>
                  </a:lnTo>
                  <a:lnTo>
                    <a:pt x="0" y="1"/>
                  </a:lnTo>
                  <a:close/>
                </a:path>
              </a:pathLst>
            </a:custGeom>
            <a:solidFill>
              <a:srgbClr val="402B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8"/>
            <p:cNvSpPr/>
            <p:nvPr/>
          </p:nvSpPr>
          <p:spPr>
            <a:xfrm>
              <a:off x="-9525" y="4357575"/>
              <a:ext cx="534900" cy="813300"/>
            </a:xfrm>
            <a:prstGeom prst="round1Rect">
              <a:avLst>
                <a:gd fmla="val 50000" name="adj"/>
              </a:avLst>
            </a:pr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0" name="Google Shape;2830;p58"/>
          <p:cNvGrpSpPr/>
          <p:nvPr/>
        </p:nvGrpSpPr>
        <p:grpSpPr>
          <a:xfrm>
            <a:off x="7283126" y="1599573"/>
            <a:ext cx="1582345" cy="1447265"/>
            <a:chOff x="3728125" y="3052350"/>
            <a:chExt cx="1053212" cy="963302"/>
          </a:xfrm>
        </p:grpSpPr>
        <p:sp>
          <p:nvSpPr>
            <p:cNvPr id="2831" name="Google Shape;2831;p58"/>
            <p:cNvSpPr/>
            <p:nvPr/>
          </p:nvSpPr>
          <p:spPr>
            <a:xfrm>
              <a:off x="3846746" y="3864921"/>
              <a:ext cx="150731" cy="150731"/>
            </a:xfrm>
            <a:custGeom>
              <a:rect b="b" l="l" r="r" t="t"/>
              <a:pathLst>
                <a:path extrusionOk="0" h="2535" w="2535">
                  <a:moveTo>
                    <a:pt x="1268" y="0"/>
                  </a:moveTo>
                  <a:cubicBezTo>
                    <a:pt x="567" y="0"/>
                    <a:pt x="0" y="567"/>
                    <a:pt x="0" y="1266"/>
                  </a:cubicBezTo>
                  <a:cubicBezTo>
                    <a:pt x="0" y="1967"/>
                    <a:pt x="567" y="2534"/>
                    <a:pt x="1268" y="2534"/>
                  </a:cubicBezTo>
                  <a:cubicBezTo>
                    <a:pt x="1967" y="2534"/>
                    <a:pt x="2534" y="1967"/>
                    <a:pt x="2534" y="1266"/>
                  </a:cubicBezTo>
                  <a:cubicBezTo>
                    <a:pt x="2534" y="567"/>
                    <a:pt x="1967" y="0"/>
                    <a:pt x="1268" y="0"/>
                  </a:cubicBezTo>
                  <a:close/>
                </a:path>
              </a:pathLst>
            </a:custGeom>
            <a:solidFill>
              <a:srgbClr val="FF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8"/>
            <p:cNvSpPr/>
            <p:nvPr/>
          </p:nvSpPr>
          <p:spPr>
            <a:xfrm>
              <a:off x="3860362" y="3878358"/>
              <a:ext cx="123677" cy="123677"/>
            </a:xfrm>
            <a:custGeom>
              <a:rect b="b" l="l" r="r" t="t"/>
              <a:pathLst>
                <a:path extrusionOk="0" h="2080" w="2080">
                  <a:moveTo>
                    <a:pt x="1039" y="0"/>
                  </a:moveTo>
                  <a:cubicBezTo>
                    <a:pt x="466" y="0"/>
                    <a:pt x="0" y="466"/>
                    <a:pt x="0" y="1040"/>
                  </a:cubicBezTo>
                  <a:cubicBezTo>
                    <a:pt x="0" y="1613"/>
                    <a:pt x="466" y="2079"/>
                    <a:pt x="1039" y="2079"/>
                  </a:cubicBezTo>
                  <a:cubicBezTo>
                    <a:pt x="1613" y="2079"/>
                    <a:pt x="2079" y="1613"/>
                    <a:pt x="2079" y="1040"/>
                  </a:cubicBezTo>
                  <a:cubicBezTo>
                    <a:pt x="2079" y="466"/>
                    <a:pt x="1613" y="0"/>
                    <a:pt x="1039" y="0"/>
                  </a:cubicBezTo>
                  <a:close/>
                </a:path>
              </a:pathLst>
            </a:custGeom>
            <a:solidFill>
              <a:srgbClr val="4F48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8"/>
            <p:cNvSpPr/>
            <p:nvPr/>
          </p:nvSpPr>
          <p:spPr>
            <a:xfrm>
              <a:off x="3887238" y="3905472"/>
              <a:ext cx="69687" cy="69687"/>
            </a:xfrm>
            <a:custGeom>
              <a:rect b="b" l="l" r="r" t="t"/>
              <a:pathLst>
                <a:path extrusionOk="0" h="1172" w="1172">
                  <a:moveTo>
                    <a:pt x="587" y="0"/>
                  </a:moveTo>
                  <a:cubicBezTo>
                    <a:pt x="263" y="0"/>
                    <a:pt x="0" y="260"/>
                    <a:pt x="0" y="584"/>
                  </a:cubicBezTo>
                  <a:cubicBezTo>
                    <a:pt x="0" y="908"/>
                    <a:pt x="263" y="1171"/>
                    <a:pt x="587" y="1171"/>
                  </a:cubicBezTo>
                  <a:cubicBezTo>
                    <a:pt x="908" y="1171"/>
                    <a:pt x="1171" y="908"/>
                    <a:pt x="1171" y="584"/>
                  </a:cubicBezTo>
                  <a:cubicBezTo>
                    <a:pt x="1171" y="260"/>
                    <a:pt x="908" y="0"/>
                    <a:pt x="5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8"/>
            <p:cNvSpPr/>
            <p:nvPr/>
          </p:nvSpPr>
          <p:spPr>
            <a:xfrm>
              <a:off x="3957875" y="3052350"/>
              <a:ext cx="823462" cy="887857"/>
            </a:xfrm>
            <a:custGeom>
              <a:rect b="b" l="l" r="r" t="t"/>
              <a:pathLst>
                <a:path extrusionOk="0" h="14932" w="13849">
                  <a:moveTo>
                    <a:pt x="4083" y="0"/>
                  </a:moveTo>
                  <a:cubicBezTo>
                    <a:pt x="2308" y="0"/>
                    <a:pt x="844" y="1380"/>
                    <a:pt x="732" y="3149"/>
                  </a:cubicBezTo>
                  <a:lnTo>
                    <a:pt x="0" y="14932"/>
                  </a:lnTo>
                  <a:lnTo>
                    <a:pt x="12752" y="14932"/>
                  </a:lnTo>
                  <a:cubicBezTo>
                    <a:pt x="13369" y="14932"/>
                    <a:pt x="13848" y="14395"/>
                    <a:pt x="13778" y="13781"/>
                  </a:cubicBezTo>
                  <a:lnTo>
                    <a:pt x="12515" y="2967"/>
                  </a:lnTo>
                  <a:cubicBezTo>
                    <a:pt x="12316" y="1276"/>
                    <a:pt x="10886" y="0"/>
                    <a:pt x="9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8"/>
            <p:cNvSpPr/>
            <p:nvPr/>
          </p:nvSpPr>
          <p:spPr>
            <a:xfrm>
              <a:off x="3728125" y="3759143"/>
              <a:ext cx="695087" cy="181056"/>
            </a:xfrm>
            <a:custGeom>
              <a:rect b="b" l="l" r="r" t="t"/>
              <a:pathLst>
                <a:path extrusionOk="0" h="3045" w="11690">
                  <a:moveTo>
                    <a:pt x="3611" y="1"/>
                  </a:moveTo>
                  <a:cubicBezTo>
                    <a:pt x="2427" y="1"/>
                    <a:pt x="1357" y="504"/>
                    <a:pt x="611" y="1310"/>
                  </a:cubicBezTo>
                  <a:cubicBezTo>
                    <a:pt x="0" y="1972"/>
                    <a:pt x="469" y="3045"/>
                    <a:pt x="1371" y="3045"/>
                  </a:cubicBezTo>
                  <a:lnTo>
                    <a:pt x="11690" y="3045"/>
                  </a:lnTo>
                  <a:lnTo>
                    <a:pt x="116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8"/>
            <p:cNvSpPr/>
            <p:nvPr/>
          </p:nvSpPr>
          <p:spPr>
            <a:xfrm>
              <a:off x="4019891" y="3145820"/>
              <a:ext cx="330835" cy="477583"/>
            </a:xfrm>
            <a:custGeom>
              <a:rect b="b" l="l" r="r" t="t"/>
              <a:pathLst>
                <a:path extrusionOk="0" h="8032" w="5564">
                  <a:moveTo>
                    <a:pt x="1950" y="1"/>
                  </a:moveTo>
                  <a:cubicBezTo>
                    <a:pt x="1144" y="1"/>
                    <a:pt x="476" y="628"/>
                    <a:pt x="429" y="1435"/>
                  </a:cubicBezTo>
                  <a:lnTo>
                    <a:pt x="0" y="8031"/>
                  </a:lnTo>
                  <a:lnTo>
                    <a:pt x="5564" y="31"/>
                  </a:lnTo>
                  <a:cubicBezTo>
                    <a:pt x="5480" y="10"/>
                    <a:pt x="5395" y="1"/>
                    <a:pt x="5305" y="1"/>
                  </a:cubicBezTo>
                  <a:close/>
                </a:path>
              </a:pathLst>
            </a:custGeom>
            <a:solidFill>
              <a:srgbClr val="4F48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8"/>
            <p:cNvSpPr/>
            <p:nvPr/>
          </p:nvSpPr>
          <p:spPr>
            <a:xfrm>
              <a:off x="4013886" y="3147604"/>
              <a:ext cx="395290" cy="568735"/>
            </a:xfrm>
            <a:custGeom>
              <a:rect b="b" l="l" r="r" t="t"/>
              <a:pathLst>
                <a:path extrusionOk="0" h="9565" w="6648">
                  <a:moveTo>
                    <a:pt x="5665" y="1"/>
                  </a:moveTo>
                  <a:lnTo>
                    <a:pt x="101" y="8001"/>
                  </a:lnTo>
                  <a:lnTo>
                    <a:pt x="0" y="9564"/>
                  </a:lnTo>
                  <a:lnTo>
                    <a:pt x="1424" y="9564"/>
                  </a:lnTo>
                  <a:lnTo>
                    <a:pt x="6580" y="1715"/>
                  </a:lnTo>
                  <a:lnTo>
                    <a:pt x="6610" y="1253"/>
                  </a:lnTo>
                  <a:cubicBezTo>
                    <a:pt x="6647" y="649"/>
                    <a:pt x="6232" y="125"/>
                    <a:pt x="56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8"/>
            <p:cNvSpPr/>
            <p:nvPr/>
          </p:nvSpPr>
          <p:spPr>
            <a:xfrm>
              <a:off x="4098496" y="3249576"/>
              <a:ext cx="306635" cy="466761"/>
            </a:xfrm>
            <a:custGeom>
              <a:rect b="b" l="l" r="r" t="t"/>
              <a:pathLst>
                <a:path extrusionOk="0" h="7850" w="5157">
                  <a:moveTo>
                    <a:pt x="5157" y="0"/>
                  </a:moveTo>
                  <a:lnTo>
                    <a:pt x="1" y="7849"/>
                  </a:lnTo>
                  <a:lnTo>
                    <a:pt x="4651" y="7849"/>
                  </a:lnTo>
                  <a:lnTo>
                    <a:pt x="5157" y="0"/>
                  </a:lnTo>
                  <a:close/>
                </a:path>
              </a:pathLst>
            </a:custGeom>
            <a:solidFill>
              <a:srgbClr val="4F48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8"/>
            <p:cNvSpPr/>
            <p:nvPr/>
          </p:nvSpPr>
          <p:spPr>
            <a:xfrm>
              <a:off x="4424332" y="3499543"/>
              <a:ext cx="88358" cy="216791"/>
            </a:xfrm>
            <a:custGeom>
              <a:rect b="b" l="l" r="r" t="t"/>
              <a:pathLst>
                <a:path extrusionOk="0" h="3646" w="1486">
                  <a:moveTo>
                    <a:pt x="1485" y="1"/>
                  </a:moveTo>
                  <a:lnTo>
                    <a:pt x="62" y="2613"/>
                  </a:lnTo>
                  <a:lnTo>
                    <a:pt x="1" y="3645"/>
                  </a:lnTo>
                  <a:lnTo>
                    <a:pt x="1485" y="3645"/>
                  </a:lnTo>
                  <a:lnTo>
                    <a:pt x="1485" y="1"/>
                  </a:lnTo>
                  <a:close/>
                </a:path>
              </a:pathLst>
            </a:custGeom>
            <a:solidFill>
              <a:srgbClr val="4F48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8"/>
            <p:cNvSpPr/>
            <p:nvPr/>
          </p:nvSpPr>
          <p:spPr>
            <a:xfrm>
              <a:off x="4427959" y="3155274"/>
              <a:ext cx="84731" cy="499642"/>
            </a:xfrm>
            <a:custGeom>
              <a:rect b="b" l="l" r="r" t="t"/>
              <a:pathLst>
                <a:path extrusionOk="0" h="8403" w="1425">
                  <a:moveTo>
                    <a:pt x="1343" y="1"/>
                  </a:moveTo>
                  <a:cubicBezTo>
                    <a:pt x="763" y="611"/>
                    <a:pt x="419" y="1407"/>
                    <a:pt x="368" y="2248"/>
                  </a:cubicBezTo>
                  <a:lnTo>
                    <a:pt x="1" y="8403"/>
                  </a:lnTo>
                  <a:lnTo>
                    <a:pt x="1424" y="5791"/>
                  </a:lnTo>
                  <a:lnTo>
                    <a:pt x="1424" y="54"/>
                  </a:lnTo>
                  <a:lnTo>
                    <a:pt x="1343" y="1"/>
                  </a:lnTo>
                  <a:close/>
                </a:path>
              </a:pathLst>
            </a:custGeom>
            <a:solidFill>
              <a:srgbClr val="655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8"/>
            <p:cNvSpPr/>
            <p:nvPr/>
          </p:nvSpPr>
          <p:spPr>
            <a:xfrm>
              <a:off x="4558353" y="3150042"/>
              <a:ext cx="108633" cy="265905"/>
            </a:xfrm>
            <a:custGeom>
              <a:rect b="b" l="l" r="r" t="t"/>
              <a:pathLst>
                <a:path extrusionOk="0" h="4472" w="1827">
                  <a:moveTo>
                    <a:pt x="1" y="0"/>
                  </a:moveTo>
                  <a:lnTo>
                    <a:pt x="1" y="4471"/>
                  </a:lnTo>
                  <a:lnTo>
                    <a:pt x="1826" y="1124"/>
                  </a:lnTo>
                  <a:cubicBezTo>
                    <a:pt x="1644" y="469"/>
                    <a:pt x="1047" y="0"/>
                    <a:pt x="348" y="0"/>
                  </a:cubicBezTo>
                  <a:close/>
                </a:path>
              </a:pathLst>
            </a:custGeom>
            <a:solidFill>
              <a:srgbClr val="655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8"/>
            <p:cNvSpPr/>
            <p:nvPr/>
          </p:nvSpPr>
          <p:spPr>
            <a:xfrm>
              <a:off x="4558353" y="3216874"/>
              <a:ext cx="169164" cy="499464"/>
            </a:xfrm>
            <a:custGeom>
              <a:rect b="b" l="l" r="r" t="t"/>
              <a:pathLst>
                <a:path extrusionOk="0" h="8400" w="2845">
                  <a:moveTo>
                    <a:pt x="1826" y="0"/>
                  </a:moveTo>
                  <a:lnTo>
                    <a:pt x="1" y="3347"/>
                  </a:lnTo>
                  <a:lnTo>
                    <a:pt x="1" y="8399"/>
                  </a:lnTo>
                  <a:lnTo>
                    <a:pt x="2845" y="8399"/>
                  </a:lnTo>
                  <a:lnTo>
                    <a:pt x="1877" y="233"/>
                  </a:lnTo>
                  <a:cubicBezTo>
                    <a:pt x="1867" y="152"/>
                    <a:pt x="1850" y="74"/>
                    <a:pt x="1826" y="0"/>
                  </a:cubicBezTo>
                  <a:close/>
                </a:path>
              </a:pathLst>
            </a:custGeom>
            <a:solidFill>
              <a:srgbClr val="4F48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8"/>
            <p:cNvSpPr/>
            <p:nvPr/>
          </p:nvSpPr>
          <p:spPr>
            <a:xfrm>
              <a:off x="4394246" y="3120193"/>
              <a:ext cx="146509" cy="820786"/>
            </a:xfrm>
            <a:custGeom>
              <a:rect b="b" l="l" r="r" t="t"/>
              <a:pathLst>
                <a:path extrusionOk="0" h="13804" w="2464">
                  <a:moveTo>
                    <a:pt x="2243" y="0"/>
                  </a:moveTo>
                  <a:cubicBezTo>
                    <a:pt x="2207" y="0"/>
                    <a:pt x="2172" y="10"/>
                    <a:pt x="2140" y="30"/>
                  </a:cubicBezTo>
                  <a:cubicBezTo>
                    <a:pt x="1219" y="614"/>
                    <a:pt x="621" y="1613"/>
                    <a:pt x="537" y="2699"/>
                  </a:cubicBezTo>
                  <a:lnTo>
                    <a:pt x="108" y="8381"/>
                  </a:lnTo>
                  <a:cubicBezTo>
                    <a:pt x="1" y="9789"/>
                    <a:pt x="196" y="11172"/>
                    <a:pt x="685" y="12495"/>
                  </a:cubicBezTo>
                  <a:lnTo>
                    <a:pt x="1168" y="13804"/>
                  </a:lnTo>
                  <a:lnTo>
                    <a:pt x="1246" y="13777"/>
                  </a:lnTo>
                  <a:lnTo>
                    <a:pt x="763" y="12468"/>
                  </a:lnTo>
                  <a:cubicBezTo>
                    <a:pt x="277" y="11155"/>
                    <a:pt x="85" y="9782"/>
                    <a:pt x="189" y="8389"/>
                  </a:cubicBezTo>
                  <a:lnTo>
                    <a:pt x="621" y="2706"/>
                  </a:lnTo>
                  <a:cubicBezTo>
                    <a:pt x="699" y="1643"/>
                    <a:pt x="1286" y="671"/>
                    <a:pt x="2183" y="101"/>
                  </a:cubicBezTo>
                  <a:cubicBezTo>
                    <a:pt x="2202" y="90"/>
                    <a:pt x="2222" y="84"/>
                    <a:pt x="2242" y="84"/>
                  </a:cubicBezTo>
                  <a:cubicBezTo>
                    <a:pt x="2259" y="84"/>
                    <a:pt x="2276" y="88"/>
                    <a:pt x="2292" y="97"/>
                  </a:cubicBezTo>
                  <a:cubicBezTo>
                    <a:pt x="2325" y="114"/>
                    <a:pt x="2349" y="152"/>
                    <a:pt x="2349" y="189"/>
                  </a:cubicBezTo>
                  <a:lnTo>
                    <a:pt x="2379" y="13791"/>
                  </a:lnTo>
                  <a:lnTo>
                    <a:pt x="2464" y="13791"/>
                  </a:lnTo>
                  <a:lnTo>
                    <a:pt x="2430" y="189"/>
                  </a:lnTo>
                  <a:cubicBezTo>
                    <a:pt x="2430" y="118"/>
                    <a:pt x="2393" y="57"/>
                    <a:pt x="2332" y="24"/>
                  </a:cubicBezTo>
                  <a:cubicBezTo>
                    <a:pt x="2304" y="8"/>
                    <a:pt x="2273" y="0"/>
                    <a:pt x="2243" y="0"/>
                  </a:cubicBezTo>
                  <a:close/>
                </a:path>
              </a:pathLst>
            </a:custGeom>
            <a:solidFill>
              <a:srgbClr val="8C7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8"/>
            <p:cNvSpPr/>
            <p:nvPr/>
          </p:nvSpPr>
          <p:spPr>
            <a:xfrm>
              <a:off x="4473089" y="3731078"/>
              <a:ext cx="42217" cy="13676"/>
            </a:xfrm>
            <a:custGeom>
              <a:rect b="b" l="l" r="r" t="t"/>
              <a:pathLst>
                <a:path extrusionOk="0" h="230" w="710">
                  <a:moveTo>
                    <a:pt x="591" y="82"/>
                  </a:moveTo>
                  <a:cubicBezTo>
                    <a:pt x="611" y="82"/>
                    <a:pt x="625" y="95"/>
                    <a:pt x="625" y="116"/>
                  </a:cubicBezTo>
                  <a:cubicBezTo>
                    <a:pt x="625" y="132"/>
                    <a:pt x="611" y="149"/>
                    <a:pt x="591" y="149"/>
                  </a:cubicBezTo>
                  <a:lnTo>
                    <a:pt x="115" y="149"/>
                  </a:lnTo>
                  <a:cubicBezTo>
                    <a:pt x="98" y="149"/>
                    <a:pt x="85" y="132"/>
                    <a:pt x="85" y="116"/>
                  </a:cubicBezTo>
                  <a:cubicBezTo>
                    <a:pt x="85" y="95"/>
                    <a:pt x="98" y="82"/>
                    <a:pt x="115" y="82"/>
                  </a:cubicBezTo>
                  <a:close/>
                  <a:moveTo>
                    <a:pt x="115" y="1"/>
                  </a:moveTo>
                  <a:cubicBezTo>
                    <a:pt x="52" y="1"/>
                    <a:pt x="0" y="51"/>
                    <a:pt x="0" y="116"/>
                  </a:cubicBezTo>
                  <a:cubicBezTo>
                    <a:pt x="0" y="180"/>
                    <a:pt x="52" y="230"/>
                    <a:pt x="115" y="230"/>
                  </a:cubicBezTo>
                  <a:lnTo>
                    <a:pt x="591" y="230"/>
                  </a:lnTo>
                  <a:cubicBezTo>
                    <a:pt x="655" y="230"/>
                    <a:pt x="709" y="180"/>
                    <a:pt x="709" y="116"/>
                  </a:cubicBezTo>
                  <a:cubicBezTo>
                    <a:pt x="709" y="51"/>
                    <a:pt x="655" y="1"/>
                    <a:pt x="591" y="1"/>
                  </a:cubicBezTo>
                  <a:close/>
                </a:path>
              </a:pathLst>
            </a:custGeom>
            <a:solidFill>
              <a:srgbClr val="4F48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8"/>
            <p:cNvSpPr/>
            <p:nvPr/>
          </p:nvSpPr>
          <p:spPr>
            <a:xfrm>
              <a:off x="3788476" y="3811348"/>
              <a:ext cx="571530" cy="129861"/>
            </a:xfrm>
            <a:custGeom>
              <a:rect b="b" l="l" r="r" t="t"/>
              <a:pathLst>
                <a:path extrusionOk="0" h="2184" w="9612">
                  <a:moveTo>
                    <a:pt x="62" y="1"/>
                  </a:moveTo>
                  <a:lnTo>
                    <a:pt x="1" y="57"/>
                  </a:lnTo>
                  <a:cubicBezTo>
                    <a:pt x="420" y="476"/>
                    <a:pt x="835" y="685"/>
                    <a:pt x="1229" y="685"/>
                  </a:cubicBezTo>
                  <a:lnTo>
                    <a:pt x="7358" y="685"/>
                  </a:lnTo>
                  <a:cubicBezTo>
                    <a:pt x="8316" y="685"/>
                    <a:pt x="9189" y="1286"/>
                    <a:pt x="9534" y="2183"/>
                  </a:cubicBezTo>
                  <a:lnTo>
                    <a:pt x="9611" y="2153"/>
                  </a:lnTo>
                  <a:cubicBezTo>
                    <a:pt x="9253" y="1225"/>
                    <a:pt x="8350" y="604"/>
                    <a:pt x="7358" y="604"/>
                  </a:cubicBezTo>
                  <a:lnTo>
                    <a:pt x="1229" y="604"/>
                  </a:lnTo>
                  <a:cubicBezTo>
                    <a:pt x="859" y="604"/>
                    <a:pt x="463" y="398"/>
                    <a:pt x="62" y="1"/>
                  </a:cubicBezTo>
                  <a:close/>
                </a:path>
              </a:pathLst>
            </a:custGeom>
            <a:solidFill>
              <a:srgbClr val="8C7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8"/>
            <p:cNvSpPr/>
            <p:nvPr/>
          </p:nvSpPr>
          <p:spPr>
            <a:xfrm>
              <a:off x="4137204" y="3818364"/>
              <a:ext cx="83779" cy="62611"/>
            </a:xfrm>
            <a:custGeom>
              <a:rect b="b" l="l" r="r" t="t"/>
              <a:pathLst>
                <a:path extrusionOk="0" h="1053" w="1409">
                  <a:moveTo>
                    <a:pt x="527" y="0"/>
                  </a:moveTo>
                  <a:cubicBezTo>
                    <a:pt x="237" y="0"/>
                    <a:pt x="1" y="237"/>
                    <a:pt x="1" y="526"/>
                  </a:cubicBezTo>
                  <a:cubicBezTo>
                    <a:pt x="1" y="817"/>
                    <a:pt x="237" y="1053"/>
                    <a:pt x="527" y="1053"/>
                  </a:cubicBezTo>
                  <a:lnTo>
                    <a:pt x="1408" y="1053"/>
                  </a:lnTo>
                  <a:lnTo>
                    <a:pt x="14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8"/>
            <p:cNvSpPr/>
            <p:nvPr/>
          </p:nvSpPr>
          <p:spPr>
            <a:xfrm>
              <a:off x="4220922" y="3818364"/>
              <a:ext cx="33119" cy="62611"/>
            </a:xfrm>
            <a:custGeom>
              <a:rect b="b" l="l" r="r" t="t"/>
              <a:pathLst>
                <a:path extrusionOk="0" h="1053" w="557">
                  <a:moveTo>
                    <a:pt x="0" y="0"/>
                  </a:moveTo>
                  <a:lnTo>
                    <a:pt x="0" y="1053"/>
                  </a:lnTo>
                  <a:lnTo>
                    <a:pt x="30" y="1053"/>
                  </a:lnTo>
                  <a:cubicBezTo>
                    <a:pt x="320" y="1053"/>
                    <a:pt x="557" y="817"/>
                    <a:pt x="557" y="526"/>
                  </a:cubicBezTo>
                  <a:cubicBezTo>
                    <a:pt x="557" y="237"/>
                    <a:pt x="320" y="0"/>
                    <a:pt x="30" y="0"/>
                  </a:cubicBezTo>
                  <a:close/>
                </a:path>
              </a:pathLst>
            </a:custGeom>
            <a:solidFill>
              <a:srgbClr val="FFDD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8"/>
            <p:cNvSpPr/>
            <p:nvPr/>
          </p:nvSpPr>
          <p:spPr>
            <a:xfrm>
              <a:off x="3805362" y="3818364"/>
              <a:ext cx="28541" cy="62433"/>
            </a:xfrm>
            <a:custGeom>
              <a:rect b="b" l="l" r="r" t="t"/>
              <a:pathLst>
                <a:path extrusionOk="0" h="1050" w="480">
                  <a:moveTo>
                    <a:pt x="480" y="0"/>
                  </a:moveTo>
                  <a:cubicBezTo>
                    <a:pt x="210" y="24"/>
                    <a:pt x="0" y="250"/>
                    <a:pt x="0" y="526"/>
                  </a:cubicBezTo>
                  <a:cubicBezTo>
                    <a:pt x="0" y="803"/>
                    <a:pt x="210" y="1029"/>
                    <a:pt x="480" y="1050"/>
                  </a:cubicBezTo>
                  <a:lnTo>
                    <a:pt x="480" y="0"/>
                  </a:lnTo>
                  <a:close/>
                </a:path>
              </a:pathLst>
            </a:custGeom>
            <a:solidFill>
              <a:srgbClr val="FFDD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8"/>
            <p:cNvSpPr/>
            <p:nvPr/>
          </p:nvSpPr>
          <p:spPr>
            <a:xfrm>
              <a:off x="3833843" y="3818364"/>
              <a:ext cx="88358" cy="62611"/>
            </a:xfrm>
            <a:custGeom>
              <a:rect b="b" l="l" r="r" t="t"/>
              <a:pathLst>
                <a:path extrusionOk="0" h="1053" w="1486">
                  <a:moveTo>
                    <a:pt x="1" y="0"/>
                  </a:moveTo>
                  <a:lnTo>
                    <a:pt x="1" y="1050"/>
                  </a:lnTo>
                  <a:cubicBezTo>
                    <a:pt x="18" y="1053"/>
                    <a:pt x="32" y="1053"/>
                    <a:pt x="48" y="1053"/>
                  </a:cubicBezTo>
                  <a:lnTo>
                    <a:pt x="956" y="1053"/>
                  </a:lnTo>
                  <a:cubicBezTo>
                    <a:pt x="1250" y="1053"/>
                    <a:pt x="1485" y="817"/>
                    <a:pt x="1485" y="526"/>
                  </a:cubicBezTo>
                  <a:cubicBezTo>
                    <a:pt x="1485" y="237"/>
                    <a:pt x="1250" y="0"/>
                    <a:pt x="9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8"/>
            <p:cNvSpPr/>
            <p:nvPr/>
          </p:nvSpPr>
          <p:spPr>
            <a:xfrm>
              <a:off x="4237333" y="3052350"/>
              <a:ext cx="238197" cy="10465"/>
            </a:xfrm>
            <a:custGeom>
              <a:rect b="b" l="l" r="r" t="t"/>
              <a:pathLst>
                <a:path extrusionOk="0" h="176" w="4006">
                  <a:moveTo>
                    <a:pt x="89" y="0"/>
                  </a:moveTo>
                  <a:cubicBezTo>
                    <a:pt x="41" y="0"/>
                    <a:pt x="1" y="41"/>
                    <a:pt x="1" y="88"/>
                  </a:cubicBezTo>
                  <a:cubicBezTo>
                    <a:pt x="1" y="135"/>
                    <a:pt x="41" y="176"/>
                    <a:pt x="89" y="176"/>
                  </a:cubicBezTo>
                  <a:lnTo>
                    <a:pt x="3922" y="176"/>
                  </a:lnTo>
                  <a:cubicBezTo>
                    <a:pt x="3969" y="176"/>
                    <a:pt x="4006" y="135"/>
                    <a:pt x="4006" y="88"/>
                  </a:cubicBezTo>
                  <a:cubicBezTo>
                    <a:pt x="4006" y="41"/>
                    <a:pt x="3969" y="0"/>
                    <a:pt x="3922" y="0"/>
                  </a:cubicBezTo>
                  <a:close/>
                </a:path>
              </a:pathLst>
            </a:custGeom>
            <a:solidFill>
              <a:srgbClr val="4F48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8"/>
            <p:cNvSpPr/>
            <p:nvPr/>
          </p:nvSpPr>
          <p:spPr>
            <a:xfrm>
              <a:off x="3849897" y="3906661"/>
              <a:ext cx="371090" cy="18135"/>
            </a:xfrm>
            <a:custGeom>
              <a:rect b="b" l="l" r="r" t="t"/>
              <a:pathLst>
                <a:path extrusionOk="0" h="305" w="6241">
                  <a:moveTo>
                    <a:pt x="153" y="0"/>
                  </a:moveTo>
                  <a:cubicBezTo>
                    <a:pt x="69" y="0"/>
                    <a:pt x="0" y="68"/>
                    <a:pt x="0" y="152"/>
                  </a:cubicBezTo>
                  <a:cubicBezTo>
                    <a:pt x="0" y="236"/>
                    <a:pt x="69" y="304"/>
                    <a:pt x="153" y="304"/>
                  </a:cubicBezTo>
                  <a:lnTo>
                    <a:pt x="6088" y="304"/>
                  </a:lnTo>
                  <a:cubicBezTo>
                    <a:pt x="6172" y="304"/>
                    <a:pt x="6240" y="236"/>
                    <a:pt x="6240" y="152"/>
                  </a:cubicBezTo>
                  <a:cubicBezTo>
                    <a:pt x="6240" y="68"/>
                    <a:pt x="6172" y="0"/>
                    <a:pt x="6088" y="0"/>
                  </a:cubicBezTo>
                  <a:close/>
                </a:path>
              </a:pathLst>
            </a:custGeom>
            <a:solidFill>
              <a:srgbClr val="4F48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8"/>
            <p:cNvSpPr/>
            <p:nvPr/>
          </p:nvSpPr>
          <p:spPr>
            <a:xfrm>
              <a:off x="4435392" y="3650451"/>
              <a:ext cx="60411" cy="32525"/>
            </a:xfrm>
            <a:custGeom>
              <a:rect b="b" l="l" r="r" t="t"/>
              <a:pathLst>
                <a:path extrusionOk="0" h="547" w="1016">
                  <a:moveTo>
                    <a:pt x="273" y="0"/>
                  </a:moveTo>
                  <a:cubicBezTo>
                    <a:pt x="125" y="0"/>
                    <a:pt x="0" y="122"/>
                    <a:pt x="0" y="273"/>
                  </a:cubicBezTo>
                  <a:cubicBezTo>
                    <a:pt x="0" y="425"/>
                    <a:pt x="125" y="547"/>
                    <a:pt x="273" y="547"/>
                  </a:cubicBezTo>
                  <a:lnTo>
                    <a:pt x="742" y="547"/>
                  </a:lnTo>
                  <a:cubicBezTo>
                    <a:pt x="894" y="547"/>
                    <a:pt x="1016" y="425"/>
                    <a:pt x="1016" y="273"/>
                  </a:cubicBezTo>
                  <a:cubicBezTo>
                    <a:pt x="1016" y="122"/>
                    <a:pt x="894" y="0"/>
                    <a:pt x="742" y="0"/>
                  </a:cubicBezTo>
                  <a:close/>
                </a:path>
              </a:pathLst>
            </a:custGeom>
            <a:solidFill>
              <a:srgbClr val="7BAE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8"/>
            <p:cNvSpPr/>
            <p:nvPr/>
          </p:nvSpPr>
          <p:spPr>
            <a:xfrm>
              <a:off x="4435748" y="3663889"/>
              <a:ext cx="8919" cy="52444"/>
            </a:xfrm>
            <a:custGeom>
              <a:rect b="b" l="l" r="r" t="t"/>
              <a:pathLst>
                <a:path extrusionOk="0" h="882" w="150">
                  <a:moveTo>
                    <a:pt x="1" y="0"/>
                  </a:moveTo>
                  <a:lnTo>
                    <a:pt x="1" y="881"/>
                  </a:lnTo>
                  <a:lnTo>
                    <a:pt x="149" y="881"/>
                  </a:lnTo>
                  <a:lnTo>
                    <a:pt x="149" y="0"/>
                  </a:lnTo>
                  <a:close/>
                </a:path>
              </a:pathLst>
            </a:custGeom>
            <a:solidFill>
              <a:srgbClr val="7BAE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8"/>
            <p:cNvSpPr/>
            <p:nvPr/>
          </p:nvSpPr>
          <p:spPr>
            <a:xfrm>
              <a:off x="4292333" y="3864921"/>
              <a:ext cx="150731" cy="150731"/>
            </a:xfrm>
            <a:custGeom>
              <a:rect b="b" l="l" r="r" t="t"/>
              <a:pathLst>
                <a:path extrusionOk="0" h="2535" w="2535">
                  <a:moveTo>
                    <a:pt x="1265" y="0"/>
                  </a:moveTo>
                  <a:cubicBezTo>
                    <a:pt x="567" y="0"/>
                    <a:pt x="0" y="567"/>
                    <a:pt x="0" y="1266"/>
                  </a:cubicBezTo>
                  <a:cubicBezTo>
                    <a:pt x="0" y="1967"/>
                    <a:pt x="567" y="2534"/>
                    <a:pt x="1265" y="2534"/>
                  </a:cubicBezTo>
                  <a:cubicBezTo>
                    <a:pt x="1967" y="2534"/>
                    <a:pt x="2534" y="1967"/>
                    <a:pt x="2534" y="1266"/>
                  </a:cubicBezTo>
                  <a:cubicBezTo>
                    <a:pt x="2534" y="567"/>
                    <a:pt x="1967" y="0"/>
                    <a:pt x="1265" y="0"/>
                  </a:cubicBezTo>
                  <a:close/>
                </a:path>
              </a:pathLst>
            </a:custGeom>
            <a:solidFill>
              <a:srgbClr val="FF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8"/>
            <p:cNvSpPr/>
            <p:nvPr/>
          </p:nvSpPr>
          <p:spPr>
            <a:xfrm>
              <a:off x="4305771" y="3878358"/>
              <a:ext cx="123677" cy="123677"/>
            </a:xfrm>
            <a:custGeom>
              <a:rect b="b" l="l" r="r" t="t"/>
              <a:pathLst>
                <a:path extrusionOk="0" h="2080" w="2080">
                  <a:moveTo>
                    <a:pt x="1039" y="0"/>
                  </a:moveTo>
                  <a:cubicBezTo>
                    <a:pt x="466" y="0"/>
                    <a:pt x="0" y="466"/>
                    <a:pt x="0" y="1040"/>
                  </a:cubicBezTo>
                  <a:cubicBezTo>
                    <a:pt x="0" y="1613"/>
                    <a:pt x="466" y="2079"/>
                    <a:pt x="1039" y="2079"/>
                  </a:cubicBezTo>
                  <a:cubicBezTo>
                    <a:pt x="1617" y="2079"/>
                    <a:pt x="2079" y="1613"/>
                    <a:pt x="2079" y="1040"/>
                  </a:cubicBezTo>
                  <a:cubicBezTo>
                    <a:pt x="2079" y="466"/>
                    <a:pt x="1617" y="0"/>
                    <a:pt x="1039" y="0"/>
                  </a:cubicBezTo>
                  <a:close/>
                </a:path>
              </a:pathLst>
            </a:custGeom>
            <a:solidFill>
              <a:srgbClr val="4F48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8"/>
            <p:cNvSpPr/>
            <p:nvPr/>
          </p:nvSpPr>
          <p:spPr>
            <a:xfrm>
              <a:off x="4332884" y="3905472"/>
              <a:ext cx="69628" cy="69687"/>
            </a:xfrm>
            <a:custGeom>
              <a:rect b="b" l="l" r="r" t="t"/>
              <a:pathLst>
                <a:path extrusionOk="0" h="1172" w="1171">
                  <a:moveTo>
                    <a:pt x="583" y="0"/>
                  </a:moveTo>
                  <a:cubicBezTo>
                    <a:pt x="263" y="0"/>
                    <a:pt x="0" y="260"/>
                    <a:pt x="0" y="584"/>
                  </a:cubicBezTo>
                  <a:cubicBezTo>
                    <a:pt x="0" y="908"/>
                    <a:pt x="263" y="1171"/>
                    <a:pt x="583" y="1171"/>
                  </a:cubicBezTo>
                  <a:cubicBezTo>
                    <a:pt x="907" y="1171"/>
                    <a:pt x="1170" y="908"/>
                    <a:pt x="1170" y="584"/>
                  </a:cubicBezTo>
                  <a:cubicBezTo>
                    <a:pt x="1170" y="260"/>
                    <a:pt x="907" y="0"/>
                    <a:pt x="5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8"/>
            <p:cNvSpPr/>
            <p:nvPr/>
          </p:nvSpPr>
          <p:spPr>
            <a:xfrm>
              <a:off x="4576786" y="3864921"/>
              <a:ext cx="150731" cy="150731"/>
            </a:xfrm>
            <a:custGeom>
              <a:rect b="b" l="l" r="r" t="t"/>
              <a:pathLst>
                <a:path extrusionOk="0" h="2535" w="2535">
                  <a:moveTo>
                    <a:pt x="1267" y="0"/>
                  </a:moveTo>
                  <a:cubicBezTo>
                    <a:pt x="568" y="0"/>
                    <a:pt x="1" y="567"/>
                    <a:pt x="1" y="1266"/>
                  </a:cubicBezTo>
                  <a:cubicBezTo>
                    <a:pt x="1" y="1967"/>
                    <a:pt x="568" y="2534"/>
                    <a:pt x="1267" y="2534"/>
                  </a:cubicBezTo>
                  <a:cubicBezTo>
                    <a:pt x="1968" y="2534"/>
                    <a:pt x="2535" y="1967"/>
                    <a:pt x="2535" y="1266"/>
                  </a:cubicBezTo>
                  <a:cubicBezTo>
                    <a:pt x="2535" y="567"/>
                    <a:pt x="1968" y="0"/>
                    <a:pt x="1267" y="0"/>
                  </a:cubicBezTo>
                  <a:close/>
                </a:path>
              </a:pathLst>
            </a:custGeom>
            <a:solidFill>
              <a:srgbClr val="FF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8"/>
            <p:cNvSpPr/>
            <p:nvPr/>
          </p:nvSpPr>
          <p:spPr>
            <a:xfrm>
              <a:off x="4590223" y="3878358"/>
              <a:ext cx="123677" cy="123677"/>
            </a:xfrm>
            <a:custGeom>
              <a:rect b="b" l="l" r="r" t="t"/>
              <a:pathLst>
                <a:path extrusionOk="0" h="2080" w="2080">
                  <a:moveTo>
                    <a:pt x="1041" y="0"/>
                  </a:moveTo>
                  <a:cubicBezTo>
                    <a:pt x="467" y="0"/>
                    <a:pt x="1" y="466"/>
                    <a:pt x="1" y="1040"/>
                  </a:cubicBezTo>
                  <a:cubicBezTo>
                    <a:pt x="1" y="1613"/>
                    <a:pt x="467" y="2079"/>
                    <a:pt x="1041" y="2079"/>
                  </a:cubicBezTo>
                  <a:cubicBezTo>
                    <a:pt x="1614" y="2079"/>
                    <a:pt x="2080" y="1613"/>
                    <a:pt x="2080" y="1040"/>
                  </a:cubicBezTo>
                  <a:cubicBezTo>
                    <a:pt x="2080" y="466"/>
                    <a:pt x="1614" y="0"/>
                    <a:pt x="1041" y="0"/>
                  </a:cubicBezTo>
                  <a:close/>
                </a:path>
              </a:pathLst>
            </a:custGeom>
            <a:solidFill>
              <a:srgbClr val="4F48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8"/>
            <p:cNvSpPr/>
            <p:nvPr/>
          </p:nvSpPr>
          <p:spPr>
            <a:xfrm>
              <a:off x="4617337" y="3905472"/>
              <a:ext cx="69687" cy="69687"/>
            </a:xfrm>
            <a:custGeom>
              <a:rect b="b" l="l" r="r" t="t"/>
              <a:pathLst>
                <a:path extrusionOk="0" h="1172" w="1172">
                  <a:moveTo>
                    <a:pt x="585" y="0"/>
                  </a:moveTo>
                  <a:cubicBezTo>
                    <a:pt x="261" y="0"/>
                    <a:pt x="1" y="260"/>
                    <a:pt x="1" y="584"/>
                  </a:cubicBezTo>
                  <a:cubicBezTo>
                    <a:pt x="1" y="908"/>
                    <a:pt x="261" y="1171"/>
                    <a:pt x="585" y="1171"/>
                  </a:cubicBezTo>
                  <a:cubicBezTo>
                    <a:pt x="909" y="1171"/>
                    <a:pt x="1172" y="908"/>
                    <a:pt x="1172" y="584"/>
                  </a:cubicBezTo>
                  <a:cubicBezTo>
                    <a:pt x="1172" y="260"/>
                    <a:pt x="909" y="0"/>
                    <a:pt x="5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8"/>
            <p:cNvSpPr/>
            <p:nvPr/>
          </p:nvSpPr>
          <p:spPr>
            <a:xfrm>
              <a:off x="4123409" y="3752959"/>
              <a:ext cx="8265" cy="6243"/>
            </a:xfrm>
            <a:custGeom>
              <a:rect b="b" l="l" r="r" t="t"/>
              <a:pathLst>
                <a:path extrusionOk="0" h="105" w="139">
                  <a:moveTo>
                    <a:pt x="0" y="0"/>
                  </a:moveTo>
                  <a:lnTo>
                    <a:pt x="138" y="105"/>
                  </a:lnTo>
                  <a:lnTo>
                    <a:pt x="138" y="24"/>
                  </a:lnTo>
                  <a:lnTo>
                    <a:pt x="0" y="0"/>
                  </a:lnTo>
                  <a:close/>
                </a:path>
              </a:pathLst>
            </a:custGeom>
            <a:solidFill>
              <a:srgbClr val="4866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8"/>
            <p:cNvSpPr/>
            <p:nvPr/>
          </p:nvSpPr>
          <p:spPr>
            <a:xfrm>
              <a:off x="4456440" y="3052350"/>
              <a:ext cx="320727" cy="820845"/>
            </a:xfrm>
            <a:custGeom>
              <a:rect b="b" l="l" r="r" t="t"/>
              <a:pathLst>
                <a:path extrusionOk="0" h="13805" w="5394">
                  <a:moveTo>
                    <a:pt x="5393" y="13801"/>
                  </a:moveTo>
                  <a:lnTo>
                    <a:pt x="5393" y="13805"/>
                  </a:lnTo>
                  <a:lnTo>
                    <a:pt x="5393" y="13801"/>
                  </a:lnTo>
                  <a:close/>
                  <a:moveTo>
                    <a:pt x="5393" y="13798"/>
                  </a:moveTo>
                  <a:lnTo>
                    <a:pt x="5393" y="13801"/>
                  </a:lnTo>
                  <a:lnTo>
                    <a:pt x="5393" y="13798"/>
                  </a:lnTo>
                  <a:close/>
                  <a:moveTo>
                    <a:pt x="5393" y="13794"/>
                  </a:moveTo>
                  <a:lnTo>
                    <a:pt x="5393" y="13798"/>
                  </a:lnTo>
                  <a:lnTo>
                    <a:pt x="5393" y="13794"/>
                  </a:lnTo>
                  <a:close/>
                  <a:moveTo>
                    <a:pt x="5393" y="13791"/>
                  </a:moveTo>
                  <a:lnTo>
                    <a:pt x="5393" y="13794"/>
                  </a:lnTo>
                  <a:lnTo>
                    <a:pt x="5393" y="13791"/>
                  </a:lnTo>
                  <a:close/>
                  <a:moveTo>
                    <a:pt x="5393" y="13788"/>
                  </a:moveTo>
                  <a:lnTo>
                    <a:pt x="5393" y="13791"/>
                  </a:lnTo>
                  <a:lnTo>
                    <a:pt x="5393" y="13788"/>
                  </a:lnTo>
                  <a:close/>
                  <a:moveTo>
                    <a:pt x="5393" y="13784"/>
                  </a:moveTo>
                  <a:lnTo>
                    <a:pt x="5393" y="13788"/>
                  </a:lnTo>
                  <a:lnTo>
                    <a:pt x="5393" y="13784"/>
                  </a:lnTo>
                  <a:close/>
                  <a:moveTo>
                    <a:pt x="797" y="0"/>
                  </a:moveTo>
                  <a:lnTo>
                    <a:pt x="0" y="0"/>
                  </a:lnTo>
                  <a:lnTo>
                    <a:pt x="237" y="0"/>
                  </a:lnTo>
                  <a:lnTo>
                    <a:pt x="237" y="0"/>
                  </a:lnTo>
                  <a:lnTo>
                    <a:pt x="797" y="0"/>
                  </a:lnTo>
                  <a:cubicBezTo>
                    <a:pt x="2501" y="0"/>
                    <a:pt x="3931" y="1276"/>
                    <a:pt x="4130" y="2967"/>
                  </a:cubicBezTo>
                  <a:lnTo>
                    <a:pt x="5393" y="13781"/>
                  </a:lnTo>
                  <a:lnTo>
                    <a:pt x="5393" y="13784"/>
                  </a:lnTo>
                  <a:lnTo>
                    <a:pt x="5393" y="13781"/>
                  </a:lnTo>
                  <a:lnTo>
                    <a:pt x="4130" y="2967"/>
                  </a:lnTo>
                  <a:cubicBezTo>
                    <a:pt x="3931" y="1276"/>
                    <a:pt x="2501" y="0"/>
                    <a:pt x="797" y="0"/>
                  </a:cubicBezTo>
                  <a:close/>
                </a:path>
              </a:pathLst>
            </a:custGeom>
            <a:solidFill>
              <a:srgbClr val="D4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8"/>
            <p:cNvSpPr/>
            <p:nvPr/>
          </p:nvSpPr>
          <p:spPr>
            <a:xfrm>
              <a:off x="4437770" y="3052350"/>
              <a:ext cx="342549" cy="887857"/>
            </a:xfrm>
            <a:custGeom>
              <a:rect b="b" l="l" r="r" t="t"/>
              <a:pathLst>
                <a:path extrusionOk="0" h="14932" w="5761">
                  <a:moveTo>
                    <a:pt x="2376" y="1643"/>
                  </a:moveTo>
                  <a:cubicBezTo>
                    <a:pt x="3075" y="1643"/>
                    <a:pt x="3672" y="2112"/>
                    <a:pt x="3854" y="2767"/>
                  </a:cubicBezTo>
                  <a:cubicBezTo>
                    <a:pt x="3878" y="2841"/>
                    <a:pt x="3895" y="2919"/>
                    <a:pt x="3905" y="3000"/>
                  </a:cubicBezTo>
                  <a:lnTo>
                    <a:pt x="4873" y="11166"/>
                  </a:lnTo>
                  <a:lnTo>
                    <a:pt x="2029" y="11166"/>
                  </a:lnTo>
                  <a:lnTo>
                    <a:pt x="2029" y="6114"/>
                  </a:lnTo>
                  <a:lnTo>
                    <a:pt x="2029" y="1643"/>
                  </a:lnTo>
                  <a:close/>
                  <a:moveTo>
                    <a:pt x="551" y="0"/>
                  </a:moveTo>
                  <a:cubicBezTo>
                    <a:pt x="598" y="0"/>
                    <a:pt x="635" y="41"/>
                    <a:pt x="635" y="88"/>
                  </a:cubicBezTo>
                  <a:cubicBezTo>
                    <a:pt x="635" y="135"/>
                    <a:pt x="598" y="176"/>
                    <a:pt x="551" y="176"/>
                  </a:cubicBezTo>
                  <a:lnTo>
                    <a:pt x="297" y="176"/>
                  </a:lnTo>
                  <a:lnTo>
                    <a:pt x="1" y="2926"/>
                  </a:lnTo>
                  <a:cubicBezTo>
                    <a:pt x="261" y="2210"/>
                    <a:pt x="753" y="1586"/>
                    <a:pt x="1408" y="1171"/>
                  </a:cubicBezTo>
                  <a:cubicBezTo>
                    <a:pt x="1442" y="1151"/>
                    <a:pt x="1476" y="1140"/>
                    <a:pt x="1509" y="1140"/>
                  </a:cubicBezTo>
                  <a:cubicBezTo>
                    <a:pt x="1540" y="1140"/>
                    <a:pt x="1573" y="1151"/>
                    <a:pt x="1600" y="1165"/>
                  </a:cubicBezTo>
                  <a:cubicBezTo>
                    <a:pt x="1661" y="1198"/>
                    <a:pt x="1698" y="1259"/>
                    <a:pt x="1698" y="1330"/>
                  </a:cubicBezTo>
                  <a:lnTo>
                    <a:pt x="1732" y="14932"/>
                  </a:lnTo>
                  <a:lnTo>
                    <a:pt x="2339" y="14932"/>
                  </a:lnTo>
                  <a:cubicBezTo>
                    <a:pt x="2339" y="14233"/>
                    <a:pt x="2906" y="13666"/>
                    <a:pt x="3605" y="13666"/>
                  </a:cubicBezTo>
                  <a:cubicBezTo>
                    <a:pt x="4300" y="13666"/>
                    <a:pt x="4863" y="14223"/>
                    <a:pt x="4873" y="14915"/>
                  </a:cubicBezTo>
                  <a:cubicBezTo>
                    <a:pt x="5386" y="14817"/>
                    <a:pt x="5760" y="14341"/>
                    <a:pt x="5707" y="13805"/>
                  </a:cubicBezTo>
                  <a:lnTo>
                    <a:pt x="5707" y="13801"/>
                  </a:lnTo>
                  <a:lnTo>
                    <a:pt x="5707" y="13798"/>
                  </a:lnTo>
                  <a:lnTo>
                    <a:pt x="5707" y="13794"/>
                  </a:lnTo>
                  <a:lnTo>
                    <a:pt x="5707" y="13791"/>
                  </a:lnTo>
                  <a:lnTo>
                    <a:pt x="5707" y="13788"/>
                  </a:lnTo>
                  <a:lnTo>
                    <a:pt x="5707" y="13784"/>
                  </a:lnTo>
                  <a:lnTo>
                    <a:pt x="5707" y="13781"/>
                  </a:lnTo>
                  <a:lnTo>
                    <a:pt x="4444" y="2967"/>
                  </a:lnTo>
                  <a:cubicBezTo>
                    <a:pt x="4245" y="1276"/>
                    <a:pt x="2815" y="0"/>
                    <a:pt x="11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8"/>
            <p:cNvSpPr/>
            <p:nvPr/>
          </p:nvSpPr>
          <p:spPr>
            <a:xfrm>
              <a:off x="4558353" y="3150042"/>
              <a:ext cx="108633" cy="265905"/>
            </a:xfrm>
            <a:custGeom>
              <a:rect b="b" l="l" r="r" t="t"/>
              <a:pathLst>
                <a:path extrusionOk="0" h="4472" w="1827">
                  <a:moveTo>
                    <a:pt x="1" y="0"/>
                  </a:moveTo>
                  <a:lnTo>
                    <a:pt x="1" y="4471"/>
                  </a:lnTo>
                  <a:lnTo>
                    <a:pt x="1826" y="1124"/>
                  </a:lnTo>
                  <a:cubicBezTo>
                    <a:pt x="1644" y="469"/>
                    <a:pt x="1047" y="0"/>
                    <a:pt x="348" y="0"/>
                  </a:cubicBezTo>
                  <a:close/>
                </a:path>
              </a:pathLst>
            </a:custGeom>
            <a:solidFill>
              <a:srgbClr val="5437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8"/>
            <p:cNvSpPr/>
            <p:nvPr/>
          </p:nvSpPr>
          <p:spPr>
            <a:xfrm>
              <a:off x="4558353" y="3216874"/>
              <a:ext cx="169164" cy="499464"/>
            </a:xfrm>
            <a:custGeom>
              <a:rect b="b" l="l" r="r" t="t"/>
              <a:pathLst>
                <a:path extrusionOk="0" h="8400" w="2845">
                  <a:moveTo>
                    <a:pt x="1826" y="0"/>
                  </a:moveTo>
                  <a:lnTo>
                    <a:pt x="1" y="3347"/>
                  </a:lnTo>
                  <a:lnTo>
                    <a:pt x="1" y="8399"/>
                  </a:lnTo>
                  <a:lnTo>
                    <a:pt x="2845" y="8399"/>
                  </a:lnTo>
                  <a:lnTo>
                    <a:pt x="1877" y="233"/>
                  </a:lnTo>
                  <a:cubicBezTo>
                    <a:pt x="1867" y="152"/>
                    <a:pt x="1850" y="74"/>
                    <a:pt x="1826" y="0"/>
                  </a:cubicBezTo>
                  <a:close/>
                </a:path>
              </a:pathLst>
            </a:custGeom>
            <a:solidFill>
              <a:srgbClr val="422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8"/>
            <p:cNvSpPr/>
            <p:nvPr/>
          </p:nvSpPr>
          <p:spPr>
            <a:xfrm>
              <a:off x="4402035" y="3125188"/>
              <a:ext cx="133726" cy="815018"/>
            </a:xfrm>
            <a:custGeom>
              <a:rect b="b" l="l" r="r" t="t"/>
              <a:pathLst>
                <a:path extrusionOk="0" h="13707" w="2249">
                  <a:moveTo>
                    <a:pt x="1779" y="507"/>
                  </a:moveTo>
                  <a:lnTo>
                    <a:pt x="1860" y="560"/>
                  </a:lnTo>
                  <a:lnTo>
                    <a:pt x="1860" y="6297"/>
                  </a:lnTo>
                  <a:lnTo>
                    <a:pt x="1860" y="9941"/>
                  </a:lnTo>
                  <a:lnTo>
                    <a:pt x="376" y="9941"/>
                  </a:lnTo>
                  <a:lnTo>
                    <a:pt x="437" y="8909"/>
                  </a:lnTo>
                  <a:lnTo>
                    <a:pt x="804" y="2754"/>
                  </a:lnTo>
                  <a:cubicBezTo>
                    <a:pt x="855" y="1913"/>
                    <a:pt x="1199" y="1117"/>
                    <a:pt x="1779" y="507"/>
                  </a:cubicBezTo>
                  <a:close/>
                  <a:moveTo>
                    <a:pt x="1786" y="10191"/>
                  </a:moveTo>
                  <a:cubicBezTo>
                    <a:pt x="1850" y="10191"/>
                    <a:pt x="1904" y="10241"/>
                    <a:pt x="1904" y="10306"/>
                  </a:cubicBezTo>
                  <a:cubicBezTo>
                    <a:pt x="1904" y="10370"/>
                    <a:pt x="1850" y="10420"/>
                    <a:pt x="1786" y="10420"/>
                  </a:cubicBezTo>
                  <a:lnTo>
                    <a:pt x="1310" y="10420"/>
                  </a:lnTo>
                  <a:cubicBezTo>
                    <a:pt x="1247" y="10420"/>
                    <a:pt x="1195" y="10370"/>
                    <a:pt x="1195" y="10306"/>
                  </a:cubicBezTo>
                  <a:cubicBezTo>
                    <a:pt x="1195" y="10241"/>
                    <a:pt x="1247" y="10191"/>
                    <a:pt x="1310" y="10191"/>
                  </a:cubicBezTo>
                  <a:close/>
                  <a:moveTo>
                    <a:pt x="2110" y="0"/>
                  </a:moveTo>
                  <a:cubicBezTo>
                    <a:pt x="2090" y="0"/>
                    <a:pt x="2073" y="7"/>
                    <a:pt x="2052" y="17"/>
                  </a:cubicBezTo>
                  <a:cubicBezTo>
                    <a:pt x="1280" y="507"/>
                    <a:pt x="736" y="1299"/>
                    <a:pt x="551" y="2187"/>
                  </a:cubicBezTo>
                  <a:lnTo>
                    <a:pt x="453" y="3101"/>
                  </a:lnTo>
                  <a:lnTo>
                    <a:pt x="58" y="8305"/>
                  </a:lnTo>
                  <a:cubicBezTo>
                    <a:pt x="1" y="9101"/>
                    <a:pt x="38" y="9887"/>
                    <a:pt x="169" y="10663"/>
                  </a:cubicBezTo>
                  <a:lnTo>
                    <a:pt x="356" y="10663"/>
                  </a:lnTo>
                  <a:lnTo>
                    <a:pt x="356" y="11510"/>
                  </a:lnTo>
                  <a:cubicBezTo>
                    <a:pt x="433" y="11804"/>
                    <a:pt x="524" y="12094"/>
                    <a:pt x="632" y="12384"/>
                  </a:cubicBezTo>
                  <a:lnTo>
                    <a:pt x="1115" y="13693"/>
                  </a:lnTo>
                  <a:lnTo>
                    <a:pt x="1074" y="13707"/>
                  </a:lnTo>
                  <a:lnTo>
                    <a:pt x="2248" y="13707"/>
                  </a:lnTo>
                  <a:lnTo>
                    <a:pt x="2218" y="105"/>
                  </a:lnTo>
                  <a:cubicBezTo>
                    <a:pt x="2218" y="68"/>
                    <a:pt x="2194" y="30"/>
                    <a:pt x="2161" y="13"/>
                  </a:cubicBezTo>
                  <a:cubicBezTo>
                    <a:pt x="2147" y="4"/>
                    <a:pt x="2127" y="0"/>
                    <a:pt x="21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8"/>
            <p:cNvSpPr/>
            <p:nvPr/>
          </p:nvSpPr>
          <p:spPr>
            <a:xfrm>
              <a:off x="4412084" y="3759143"/>
              <a:ext cx="11119" cy="50422"/>
            </a:xfrm>
            <a:custGeom>
              <a:rect b="b" l="l" r="r" t="t"/>
              <a:pathLst>
                <a:path extrusionOk="0" h="848" w="187">
                  <a:moveTo>
                    <a:pt x="0" y="1"/>
                  </a:moveTo>
                  <a:cubicBezTo>
                    <a:pt x="48" y="284"/>
                    <a:pt x="109" y="568"/>
                    <a:pt x="187" y="848"/>
                  </a:cubicBezTo>
                  <a:lnTo>
                    <a:pt x="187" y="1"/>
                  </a:lnTo>
                  <a:close/>
                </a:path>
              </a:pathLst>
            </a:custGeom>
            <a:solidFill>
              <a:srgbClr val="C94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8"/>
            <p:cNvSpPr/>
            <p:nvPr/>
          </p:nvSpPr>
          <p:spPr>
            <a:xfrm>
              <a:off x="4424332" y="3499543"/>
              <a:ext cx="88358" cy="216791"/>
            </a:xfrm>
            <a:custGeom>
              <a:rect b="b" l="l" r="r" t="t"/>
              <a:pathLst>
                <a:path extrusionOk="0" h="3646" w="1486">
                  <a:moveTo>
                    <a:pt x="1485" y="1"/>
                  </a:moveTo>
                  <a:lnTo>
                    <a:pt x="62" y="2613"/>
                  </a:lnTo>
                  <a:lnTo>
                    <a:pt x="1" y="3645"/>
                  </a:lnTo>
                  <a:lnTo>
                    <a:pt x="193" y="3645"/>
                  </a:lnTo>
                  <a:lnTo>
                    <a:pt x="193" y="2859"/>
                  </a:lnTo>
                  <a:cubicBezTo>
                    <a:pt x="190" y="2842"/>
                    <a:pt x="186" y="2828"/>
                    <a:pt x="186" y="2811"/>
                  </a:cubicBezTo>
                  <a:cubicBezTo>
                    <a:pt x="186" y="2660"/>
                    <a:pt x="311" y="2538"/>
                    <a:pt x="459" y="2538"/>
                  </a:cubicBezTo>
                  <a:lnTo>
                    <a:pt x="928" y="2538"/>
                  </a:lnTo>
                  <a:cubicBezTo>
                    <a:pt x="1080" y="2538"/>
                    <a:pt x="1202" y="2660"/>
                    <a:pt x="1202" y="2811"/>
                  </a:cubicBezTo>
                  <a:cubicBezTo>
                    <a:pt x="1202" y="2963"/>
                    <a:pt x="1080" y="3085"/>
                    <a:pt x="928" y="3085"/>
                  </a:cubicBezTo>
                  <a:lnTo>
                    <a:pt x="459" y="3085"/>
                  </a:lnTo>
                  <a:cubicBezTo>
                    <a:pt x="419" y="3085"/>
                    <a:pt x="378" y="3074"/>
                    <a:pt x="341" y="3058"/>
                  </a:cubicBezTo>
                  <a:lnTo>
                    <a:pt x="341" y="3645"/>
                  </a:lnTo>
                  <a:lnTo>
                    <a:pt x="1485" y="3645"/>
                  </a:lnTo>
                  <a:lnTo>
                    <a:pt x="1485" y="1"/>
                  </a:lnTo>
                  <a:close/>
                </a:path>
              </a:pathLst>
            </a:custGeom>
            <a:solidFill>
              <a:srgbClr val="422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8"/>
            <p:cNvSpPr/>
            <p:nvPr/>
          </p:nvSpPr>
          <p:spPr>
            <a:xfrm>
              <a:off x="4427959" y="3155274"/>
              <a:ext cx="84731" cy="499642"/>
            </a:xfrm>
            <a:custGeom>
              <a:rect b="b" l="l" r="r" t="t"/>
              <a:pathLst>
                <a:path extrusionOk="0" h="8403" w="1425">
                  <a:moveTo>
                    <a:pt x="1343" y="1"/>
                  </a:moveTo>
                  <a:cubicBezTo>
                    <a:pt x="763" y="611"/>
                    <a:pt x="419" y="1407"/>
                    <a:pt x="368" y="2248"/>
                  </a:cubicBezTo>
                  <a:lnTo>
                    <a:pt x="1" y="8403"/>
                  </a:lnTo>
                  <a:lnTo>
                    <a:pt x="1424" y="5791"/>
                  </a:lnTo>
                  <a:lnTo>
                    <a:pt x="1424" y="54"/>
                  </a:lnTo>
                  <a:lnTo>
                    <a:pt x="1343" y="1"/>
                  </a:lnTo>
                  <a:close/>
                </a:path>
              </a:pathLst>
            </a:custGeom>
            <a:solidFill>
              <a:srgbClr val="5437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8"/>
            <p:cNvSpPr/>
            <p:nvPr/>
          </p:nvSpPr>
          <p:spPr>
            <a:xfrm>
              <a:off x="4374743" y="3465592"/>
              <a:ext cx="135509" cy="474610"/>
            </a:xfrm>
            <a:custGeom>
              <a:rect b="b" l="l" r="r" t="t"/>
              <a:pathLst>
                <a:path extrusionOk="0" h="7982" w="2279">
                  <a:moveTo>
                    <a:pt x="1769" y="4547"/>
                  </a:moveTo>
                  <a:cubicBezTo>
                    <a:pt x="1752" y="4547"/>
                    <a:pt x="1739" y="4560"/>
                    <a:pt x="1739" y="4581"/>
                  </a:cubicBezTo>
                  <a:cubicBezTo>
                    <a:pt x="1739" y="4597"/>
                    <a:pt x="1752" y="4614"/>
                    <a:pt x="1769" y="4614"/>
                  </a:cubicBezTo>
                  <a:lnTo>
                    <a:pt x="2245" y="4614"/>
                  </a:lnTo>
                  <a:cubicBezTo>
                    <a:pt x="2265" y="4614"/>
                    <a:pt x="2279" y="4597"/>
                    <a:pt x="2279" y="4581"/>
                  </a:cubicBezTo>
                  <a:cubicBezTo>
                    <a:pt x="2279" y="4560"/>
                    <a:pt x="2265" y="4547"/>
                    <a:pt x="2245" y="4547"/>
                  </a:cubicBezTo>
                  <a:close/>
                  <a:moveTo>
                    <a:pt x="632" y="1"/>
                  </a:moveTo>
                  <a:lnTo>
                    <a:pt x="356" y="2566"/>
                  </a:lnTo>
                  <a:cubicBezTo>
                    <a:pt x="281" y="3261"/>
                    <a:pt x="329" y="3963"/>
                    <a:pt x="497" y="4641"/>
                  </a:cubicBezTo>
                  <a:cubicBezTo>
                    <a:pt x="406" y="3959"/>
                    <a:pt x="382" y="3268"/>
                    <a:pt x="436" y="2572"/>
                  </a:cubicBezTo>
                  <a:lnTo>
                    <a:pt x="632" y="1"/>
                  </a:lnTo>
                  <a:close/>
                  <a:moveTo>
                    <a:pt x="511" y="4718"/>
                  </a:moveTo>
                  <a:cubicBezTo>
                    <a:pt x="335" y="4779"/>
                    <a:pt x="163" y="4854"/>
                    <a:pt x="1" y="4938"/>
                  </a:cubicBezTo>
                  <a:lnTo>
                    <a:pt x="544" y="4938"/>
                  </a:lnTo>
                  <a:cubicBezTo>
                    <a:pt x="531" y="4864"/>
                    <a:pt x="521" y="4790"/>
                    <a:pt x="511" y="4718"/>
                  </a:cubicBezTo>
                  <a:close/>
                  <a:moveTo>
                    <a:pt x="815" y="6089"/>
                  </a:moveTo>
                  <a:lnTo>
                    <a:pt x="815" y="7124"/>
                  </a:lnTo>
                  <a:cubicBezTo>
                    <a:pt x="1020" y="7347"/>
                    <a:pt x="1148" y="7651"/>
                    <a:pt x="1148" y="7982"/>
                  </a:cubicBezTo>
                  <a:lnTo>
                    <a:pt x="1489" y="7982"/>
                  </a:lnTo>
                  <a:lnTo>
                    <a:pt x="1013" y="6686"/>
                  </a:lnTo>
                  <a:cubicBezTo>
                    <a:pt x="939" y="6490"/>
                    <a:pt x="871" y="6291"/>
                    <a:pt x="815" y="6089"/>
                  </a:cubicBezTo>
                  <a:close/>
                </a:path>
              </a:pathLst>
            </a:custGeom>
            <a:solidFill>
              <a:srgbClr val="C94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8"/>
            <p:cNvSpPr/>
            <p:nvPr/>
          </p:nvSpPr>
          <p:spPr>
            <a:xfrm>
              <a:off x="4240187" y="3759143"/>
              <a:ext cx="183018" cy="181056"/>
            </a:xfrm>
            <a:custGeom>
              <a:rect b="b" l="l" r="r" t="t"/>
              <a:pathLst>
                <a:path extrusionOk="0" h="3045" w="3078">
                  <a:moveTo>
                    <a:pt x="2264" y="1"/>
                  </a:moveTo>
                  <a:cubicBezTo>
                    <a:pt x="1545" y="368"/>
                    <a:pt x="952" y="929"/>
                    <a:pt x="540" y="1614"/>
                  </a:cubicBezTo>
                  <a:cubicBezTo>
                    <a:pt x="834" y="1712"/>
                    <a:pt x="1103" y="1871"/>
                    <a:pt x="1337" y="2069"/>
                  </a:cubicBezTo>
                  <a:cubicBezTo>
                    <a:pt x="1555" y="1887"/>
                    <a:pt x="1835" y="1779"/>
                    <a:pt x="2142" y="1779"/>
                  </a:cubicBezTo>
                  <a:cubicBezTo>
                    <a:pt x="2514" y="1779"/>
                    <a:pt x="2844" y="1935"/>
                    <a:pt x="3078" y="2187"/>
                  </a:cubicBezTo>
                  <a:lnTo>
                    <a:pt x="3078" y="1152"/>
                  </a:lnTo>
                  <a:cubicBezTo>
                    <a:pt x="2963" y="773"/>
                    <a:pt x="2871" y="389"/>
                    <a:pt x="2807" y="1"/>
                  </a:cubicBezTo>
                  <a:close/>
                  <a:moveTo>
                    <a:pt x="496" y="1684"/>
                  </a:moveTo>
                  <a:cubicBezTo>
                    <a:pt x="280" y="2066"/>
                    <a:pt x="118" y="2481"/>
                    <a:pt x="27" y="2919"/>
                  </a:cubicBezTo>
                  <a:lnTo>
                    <a:pt x="0" y="3045"/>
                  </a:lnTo>
                  <a:lnTo>
                    <a:pt x="877" y="3045"/>
                  </a:lnTo>
                  <a:cubicBezTo>
                    <a:pt x="877" y="2684"/>
                    <a:pt x="1029" y="2357"/>
                    <a:pt x="1272" y="2127"/>
                  </a:cubicBezTo>
                  <a:cubicBezTo>
                    <a:pt x="1046" y="1931"/>
                    <a:pt x="783" y="1782"/>
                    <a:pt x="496" y="168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8"/>
            <p:cNvSpPr/>
            <p:nvPr/>
          </p:nvSpPr>
          <p:spPr>
            <a:xfrm>
              <a:off x="4397457" y="3120134"/>
              <a:ext cx="143299" cy="820072"/>
            </a:xfrm>
            <a:custGeom>
              <a:rect b="b" l="l" r="r" t="t"/>
              <a:pathLst>
                <a:path extrusionOk="0" h="13792" w="2410">
                  <a:moveTo>
                    <a:pt x="530" y="3186"/>
                  </a:moveTo>
                  <a:lnTo>
                    <a:pt x="250" y="5811"/>
                  </a:lnTo>
                  <a:lnTo>
                    <a:pt x="54" y="8382"/>
                  </a:lnTo>
                  <a:cubicBezTo>
                    <a:pt x="0" y="9078"/>
                    <a:pt x="24" y="9769"/>
                    <a:pt x="115" y="10451"/>
                  </a:cubicBezTo>
                  <a:cubicBezTo>
                    <a:pt x="122" y="10475"/>
                    <a:pt x="129" y="10498"/>
                    <a:pt x="135" y="10525"/>
                  </a:cubicBezTo>
                  <a:cubicBezTo>
                    <a:pt x="132" y="10525"/>
                    <a:pt x="129" y="10525"/>
                    <a:pt x="129" y="10528"/>
                  </a:cubicBezTo>
                  <a:cubicBezTo>
                    <a:pt x="139" y="10600"/>
                    <a:pt x="149" y="10674"/>
                    <a:pt x="162" y="10748"/>
                  </a:cubicBezTo>
                  <a:cubicBezTo>
                    <a:pt x="226" y="11136"/>
                    <a:pt x="318" y="11520"/>
                    <a:pt x="433" y="11899"/>
                  </a:cubicBezTo>
                  <a:cubicBezTo>
                    <a:pt x="489" y="12101"/>
                    <a:pt x="557" y="12300"/>
                    <a:pt x="631" y="12496"/>
                  </a:cubicBezTo>
                  <a:lnTo>
                    <a:pt x="1107" y="13792"/>
                  </a:lnTo>
                  <a:lnTo>
                    <a:pt x="1151" y="13792"/>
                  </a:lnTo>
                  <a:lnTo>
                    <a:pt x="1192" y="13778"/>
                  </a:lnTo>
                  <a:lnTo>
                    <a:pt x="709" y="12469"/>
                  </a:lnTo>
                  <a:cubicBezTo>
                    <a:pt x="601" y="12179"/>
                    <a:pt x="510" y="11889"/>
                    <a:pt x="433" y="11595"/>
                  </a:cubicBezTo>
                  <a:cubicBezTo>
                    <a:pt x="355" y="11315"/>
                    <a:pt x="294" y="11031"/>
                    <a:pt x="246" y="10748"/>
                  </a:cubicBezTo>
                  <a:cubicBezTo>
                    <a:pt x="115" y="9972"/>
                    <a:pt x="78" y="9186"/>
                    <a:pt x="135" y="8390"/>
                  </a:cubicBezTo>
                  <a:lnTo>
                    <a:pt x="530" y="3186"/>
                  </a:lnTo>
                  <a:close/>
                  <a:moveTo>
                    <a:pt x="2187" y="0"/>
                  </a:moveTo>
                  <a:cubicBezTo>
                    <a:pt x="2154" y="0"/>
                    <a:pt x="2120" y="11"/>
                    <a:pt x="2086" y="31"/>
                  </a:cubicBezTo>
                  <a:cubicBezTo>
                    <a:pt x="1431" y="446"/>
                    <a:pt x="939" y="1070"/>
                    <a:pt x="679" y="1786"/>
                  </a:cubicBezTo>
                  <a:lnTo>
                    <a:pt x="628" y="2272"/>
                  </a:lnTo>
                  <a:cubicBezTo>
                    <a:pt x="813" y="1384"/>
                    <a:pt x="1357" y="592"/>
                    <a:pt x="2129" y="102"/>
                  </a:cubicBezTo>
                  <a:cubicBezTo>
                    <a:pt x="2150" y="92"/>
                    <a:pt x="2167" y="85"/>
                    <a:pt x="2187" y="85"/>
                  </a:cubicBezTo>
                  <a:cubicBezTo>
                    <a:pt x="2204" y="85"/>
                    <a:pt x="2224" y="89"/>
                    <a:pt x="2238" y="98"/>
                  </a:cubicBezTo>
                  <a:cubicBezTo>
                    <a:pt x="2271" y="115"/>
                    <a:pt x="2295" y="153"/>
                    <a:pt x="2295" y="190"/>
                  </a:cubicBezTo>
                  <a:lnTo>
                    <a:pt x="2325" y="13792"/>
                  </a:lnTo>
                  <a:lnTo>
                    <a:pt x="2410" y="13792"/>
                  </a:lnTo>
                  <a:lnTo>
                    <a:pt x="2376" y="190"/>
                  </a:lnTo>
                  <a:cubicBezTo>
                    <a:pt x="2376" y="119"/>
                    <a:pt x="2339" y="58"/>
                    <a:pt x="2278" y="25"/>
                  </a:cubicBezTo>
                  <a:cubicBezTo>
                    <a:pt x="2251" y="11"/>
                    <a:pt x="2218" y="0"/>
                    <a:pt x="2187" y="0"/>
                  </a:cubicBezTo>
                  <a:close/>
                </a:path>
              </a:pathLst>
            </a:custGeom>
            <a:solidFill>
              <a:srgbClr val="744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8"/>
            <p:cNvSpPr/>
            <p:nvPr/>
          </p:nvSpPr>
          <p:spPr>
            <a:xfrm>
              <a:off x="4473089" y="3731078"/>
              <a:ext cx="42217" cy="13676"/>
            </a:xfrm>
            <a:custGeom>
              <a:rect b="b" l="l" r="r" t="t"/>
              <a:pathLst>
                <a:path extrusionOk="0" h="230" w="710">
                  <a:moveTo>
                    <a:pt x="591" y="82"/>
                  </a:moveTo>
                  <a:cubicBezTo>
                    <a:pt x="611" y="82"/>
                    <a:pt x="625" y="95"/>
                    <a:pt x="625" y="116"/>
                  </a:cubicBezTo>
                  <a:cubicBezTo>
                    <a:pt x="625" y="132"/>
                    <a:pt x="611" y="149"/>
                    <a:pt x="591" y="149"/>
                  </a:cubicBezTo>
                  <a:lnTo>
                    <a:pt x="115" y="149"/>
                  </a:lnTo>
                  <a:cubicBezTo>
                    <a:pt x="98" y="149"/>
                    <a:pt x="85" y="132"/>
                    <a:pt x="85" y="116"/>
                  </a:cubicBezTo>
                  <a:cubicBezTo>
                    <a:pt x="85" y="95"/>
                    <a:pt x="98" y="82"/>
                    <a:pt x="115" y="82"/>
                  </a:cubicBezTo>
                  <a:close/>
                  <a:moveTo>
                    <a:pt x="115" y="1"/>
                  </a:moveTo>
                  <a:cubicBezTo>
                    <a:pt x="52" y="1"/>
                    <a:pt x="0" y="51"/>
                    <a:pt x="0" y="116"/>
                  </a:cubicBezTo>
                  <a:cubicBezTo>
                    <a:pt x="0" y="180"/>
                    <a:pt x="52" y="230"/>
                    <a:pt x="115" y="230"/>
                  </a:cubicBezTo>
                  <a:lnTo>
                    <a:pt x="591" y="230"/>
                  </a:lnTo>
                  <a:cubicBezTo>
                    <a:pt x="655" y="230"/>
                    <a:pt x="709" y="180"/>
                    <a:pt x="709" y="116"/>
                  </a:cubicBezTo>
                  <a:cubicBezTo>
                    <a:pt x="709" y="51"/>
                    <a:pt x="655" y="1"/>
                    <a:pt x="591" y="1"/>
                  </a:cubicBezTo>
                  <a:close/>
                </a:path>
              </a:pathLst>
            </a:custGeom>
            <a:solidFill>
              <a:srgbClr val="422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8"/>
            <p:cNvSpPr/>
            <p:nvPr/>
          </p:nvSpPr>
          <p:spPr>
            <a:xfrm>
              <a:off x="4269620" y="3855050"/>
              <a:ext cx="50065" cy="30562"/>
            </a:xfrm>
            <a:custGeom>
              <a:rect b="b" l="l" r="r" t="t"/>
              <a:pathLst>
                <a:path extrusionOk="0" h="514" w="842">
                  <a:moveTo>
                    <a:pt x="45" y="1"/>
                  </a:moveTo>
                  <a:cubicBezTo>
                    <a:pt x="32" y="24"/>
                    <a:pt x="18" y="48"/>
                    <a:pt x="1" y="71"/>
                  </a:cubicBezTo>
                  <a:cubicBezTo>
                    <a:pt x="288" y="169"/>
                    <a:pt x="551" y="318"/>
                    <a:pt x="777" y="514"/>
                  </a:cubicBezTo>
                  <a:cubicBezTo>
                    <a:pt x="797" y="493"/>
                    <a:pt x="817" y="473"/>
                    <a:pt x="842" y="456"/>
                  </a:cubicBezTo>
                  <a:cubicBezTo>
                    <a:pt x="608" y="258"/>
                    <a:pt x="339" y="99"/>
                    <a:pt x="45" y="1"/>
                  </a:cubicBezTo>
                  <a:close/>
                </a:path>
              </a:pathLst>
            </a:custGeom>
            <a:solidFill>
              <a:srgbClr val="744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8"/>
            <p:cNvSpPr/>
            <p:nvPr/>
          </p:nvSpPr>
          <p:spPr>
            <a:xfrm>
              <a:off x="4455429" y="3052350"/>
              <a:ext cx="20097" cy="10465"/>
            </a:xfrm>
            <a:custGeom>
              <a:rect b="b" l="l" r="r" t="t"/>
              <a:pathLst>
                <a:path extrusionOk="0" h="176" w="338">
                  <a:moveTo>
                    <a:pt x="17" y="0"/>
                  </a:moveTo>
                  <a:lnTo>
                    <a:pt x="0" y="176"/>
                  </a:lnTo>
                  <a:lnTo>
                    <a:pt x="254" y="176"/>
                  </a:lnTo>
                  <a:cubicBezTo>
                    <a:pt x="301" y="176"/>
                    <a:pt x="338" y="135"/>
                    <a:pt x="338" y="88"/>
                  </a:cubicBezTo>
                  <a:cubicBezTo>
                    <a:pt x="338" y="41"/>
                    <a:pt x="301" y="0"/>
                    <a:pt x="254" y="0"/>
                  </a:cubicBezTo>
                  <a:close/>
                </a:path>
              </a:pathLst>
            </a:custGeom>
            <a:solidFill>
              <a:srgbClr val="422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8"/>
            <p:cNvSpPr/>
            <p:nvPr/>
          </p:nvSpPr>
          <p:spPr>
            <a:xfrm>
              <a:off x="4435392" y="3650451"/>
              <a:ext cx="60411" cy="32525"/>
            </a:xfrm>
            <a:custGeom>
              <a:rect b="b" l="l" r="r" t="t"/>
              <a:pathLst>
                <a:path extrusionOk="0" h="547" w="1016">
                  <a:moveTo>
                    <a:pt x="273" y="0"/>
                  </a:moveTo>
                  <a:cubicBezTo>
                    <a:pt x="125" y="0"/>
                    <a:pt x="0" y="122"/>
                    <a:pt x="0" y="273"/>
                  </a:cubicBezTo>
                  <a:cubicBezTo>
                    <a:pt x="0" y="290"/>
                    <a:pt x="4" y="304"/>
                    <a:pt x="7" y="321"/>
                  </a:cubicBezTo>
                  <a:lnTo>
                    <a:pt x="7" y="226"/>
                  </a:lnTo>
                  <a:lnTo>
                    <a:pt x="155" y="226"/>
                  </a:lnTo>
                  <a:lnTo>
                    <a:pt x="155" y="520"/>
                  </a:lnTo>
                  <a:cubicBezTo>
                    <a:pt x="192" y="536"/>
                    <a:pt x="233" y="547"/>
                    <a:pt x="273" y="547"/>
                  </a:cubicBezTo>
                  <a:lnTo>
                    <a:pt x="742" y="547"/>
                  </a:lnTo>
                  <a:cubicBezTo>
                    <a:pt x="894" y="547"/>
                    <a:pt x="1016" y="425"/>
                    <a:pt x="1016" y="273"/>
                  </a:cubicBezTo>
                  <a:cubicBezTo>
                    <a:pt x="1016" y="122"/>
                    <a:pt x="894" y="0"/>
                    <a:pt x="742" y="0"/>
                  </a:cubicBezTo>
                  <a:close/>
                </a:path>
              </a:pathLst>
            </a:custGeom>
            <a:solidFill>
              <a:srgbClr val="6669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8"/>
            <p:cNvSpPr/>
            <p:nvPr/>
          </p:nvSpPr>
          <p:spPr>
            <a:xfrm>
              <a:off x="4435748" y="3663889"/>
              <a:ext cx="8919" cy="52444"/>
            </a:xfrm>
            <a:custGeom>
              <a:rect b="b" l="l" r="r" t="t"/>
              <a:pathLst>
                <a:path extrusionOk="0" h="882" w="150">
                  <a:moveTo>
                    <a:pt x="1" y="0"/>
                  </a:moveTo>
                  <a:lnTo>
                    <a:pt x="1" y="95"/>
                  </a:lnTo>
                  <a:lnTo>
                    <a:pt x="1" y="881"/>
                  </a:lnTo>
                  <a:lnTo>
                    <a:pt x="149" y="881"/>
                  </a:lnTo>
                  <a:lnTo>
                    <a:pt x="149" y="294"/>
                  </a:lnTo>
                  <a:lnTo>
                    <a:pt x="149" y="0"/>
                  </a:lnTo>
                  <a:close/>
                </a:path>
              </a:pathLst>
            </a:custGeom>
            <a:solidFill>
              <a:srgbClr val="6669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8"/>
            <p:cNvSpPr/>
            <p:nvPr/>
          </p:nvSpPr>
          <p:spPr>
            <a:xfrm>
              <a:off x="4292333" y="3864921"/>
              <a:ext cx="150731" cy="75276"/>
            </a:xfrm>
            <a:custGeom>
              <a:rect b="b" l="l" r="r" t="t"/>
              <a:pathLst>
                <a:path extrusionOk="0" h="1266" w="2535">
                  <a:moveTo>
                    <a:pt x="1265" y="0"/>
                  </a:moveTo>
                  <a:cubicBezTo>
                    <a:pt x="958" y="0"/>
                    <a:pt x="678" y="108"/>
                    <a:pt x="460" y="290"/>
                  </a:cubicBezTo>
                  <a:cubicBezTo>
                    <a:pt x="435" y="307"/>
                    <a:pt x="415" y="327"/>
                    <a:pt x="395" y="348"/>
                  </a:cubicBezTo>
                  <a:cubicBezTo>
                    <a:pt x="152" y="578"/>
                    <a:pt x="0" y="905"/>
                    <a:pt x="0" y="1266"/>
                  </a:cubicBezTo>
                  <a:lnTo>
                    <a:pt x="226" y="1266"/>
                  </a:lnTo>
                  <a:cubicBezTo>
                    <a:pt x="226" y="692"/>
                    <a:pt x="692" y="226"/>
                    <a:pt x="1265" y="226"/>
                  </a:cubicBezTo>
                  <a:cubicBezTo>
                    <a:pt x="1843" y="226"/>
                    <a:pt x="2305" y="692"/>
                    <a:pt x="2305" y="1266"/>
                  </a:cubicBezTo>
                  <a:lnTo>
                    <a:pt x="2534" y="1266"/>
                  </a:lnTo>
                  <a:cubicBezTo>
                    <a:pt x="2534" y="935"/>
                    <a:pt x="2406" y="631"/>
                    <a:pt x="2201" y="408"/>
                  </a:cubicBezTo>
                  <a:cubicBezTo>
                    <a:pt x="1967" y="156"/>
                    <a:pt x="1637" y="0"/>
                    <a:pt x="1265" y="0"/>
                  </a:cubicBezTo>
                  <a:close/>
                </a:path>
              </a:pathLst>
            </a:custGeom>
            <a:solidFill>
              <a:srgbClr val="D4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8"/>
            <p:cNvSpPr/>
            <p:nvPr/>
          </p:nvSpPr>
          <p:spPr>
            <a:xfrm>
              <a:off x="4576786" y="3940375"/>
              <a:ext cx="150731" cy="2022"/>
            </a:xfrm>
            <a:custGeom>
              <a:rect b="b" l="l" r="r" t="t"/>
              <a:pathLst>
                <a:path extrusionOk="0" h="34" w="2535">
                  <a:moveTo>
                    <a:pt x="1" y="30"/>
                  </a:moveTo>
                  <a:lnTo>
                    <a:pt x="1" y="33"/>
                  </a:lnTo>
                  <a:lnTo>
                    <a:pt x="1" y="30"/>
                  </a:lnTo>
                  <a:close/>
                  <a:moveTo>
                    <a:pt x="2535" y="30"/>
                  </a:moveTo>
                  <a:lnTo>
                    <a:pt x="2535" y="33"/>
                  </a:lnTo>
                  <a:lnTo>
                    <a:pt x="2535" y="30"/>
                  </a:lnTo>
                  <a:close/>
                  <a:moveTo>
                    <a:pt x="2535" y="27"/>
                  </a:moveTo>
                  <a:lnTo>
                    <a:pt x="2535" y="27"/>
                  </a:lnTo>
                  <a:lnTo>
                    <a:pt x="2535" y="27"/>
                  </a:lnTo>
                  <a:close/>
                  <a:moveTo>
                    <a:pt x="1" y="27"/>
                  </a:moveTo>
                  <a:lnTo>
                    <a:pt x="1" y="27"/>
                  </a:lnTo>
                  <a:lnTo>
                    <a:pt x="1" y="27"/>
                  </a:lnTo>
                  <a:close/>
                  <a:moveTo>
                    <a:pt x="2535" y="24"/>
                  </a:moveTo>
                  <a:lnTo>
                    <a:pt x="2535" y="24"/>
                  </a:lnTo>
                  <a:lnTo>
                    <a:pt x="2535" y="24"/>
                  </a:lnTo>
                  <a:close/>
                  <a:moveTo>
                    <a:pt x="1" y="24"/>
                  </a:moveTo>
                  <a:lnTo>
                    <a:pt x="1" y="24"/>
                  </a:lnTo>
                  <a:lnTo>
                    <a:pt x="1" y="24"/>
                  </a:lnTo>
                  <a:close/>
                  <a:moveTo>
                    <a:pt x="1" y="20"/>
                  </a:moveTo>
                  <a:lnTo>
                    <a:pt x="1" y="20"/>
                  </a:lnTo>
                  <a:lnTo>
                    <a:pt x="1" y="20"/>
                  </a:lnTo>
                  <a:close/>
                  <a:moveTo>
                    <a:pt x="2535" y="20"/>
                  </a:moveTo>
                  <a:lnTo>
                    <a:pt x="2535" y="20"/>
                  </a:lnTo>
                  <a:lnTo>
                    <a:pt x="2535" y="20"/>
                  </a:lnTo>
                  <a:close/>
                  <a:moveTo>
                    <a:pt x="1" y="13"/>
                  </a:moveTo>
                  <a:lnTo>
                    <a:pt x="1" y="17"/>
                  </a:lnTo>
                  <a:lnTo>
                    <a:pt x="1" y="13"/>
                  </a:lnTo>
                  <a:close/>
                  <a:moveTo>
                    <a:pt x="2535" y="13"/>
                  </a:moveTo>
                  <a:lnTo>
                    <a:pt x="2535" y="17"/>
                  </a:lnTo>
                  <a:lnTo>
                    <a:pt x="2535" y="13"/>
                  </a:lnTo>
                  <a:close/>
                  <a:moveTo>
                    <a:pt x="2535" y="10"/>
                  </a:moveTo>
                  <a:lnTo>
                    <a:pt x="2535" y="10"/>
                  </a:lnTo>
                  <a:lnTo>
                    <a:pt x="2535" y="10"/>
                  </a:lnTo>
                  <a:close/>
                  <a:moveTo>
                    <a:pt x="1" y="10"/>
                  </a:moveTo>
                  <a:lnTo>
                    <a:pt x="1" y="10"/>
                  </a:lnTo>
                  <a:lnTo>
                    <a:pt x="1" y="10"/>
                  </a:lnTo>
                  <a:close/>
                  <a:moveTo>
                    <a:pt x="1" y="7"/>
                  </a:moveTo>
                  <a:lnTo>
                    <a:pt x="1" y="7"/>
                  </a:lnTo>
                  <a:lnTo>
                    <a:pt x="1" y="7"/>
                  </a:lnTo>
                  <a:close/>
                  <a:moveTo>
                    <a:pt x="2535" y="7"/>
                  </a:moveTo>
                  <a:lnTo>
                    <a:pt x="2535" y="7"/>
                  </a:lnTo>
                  <a:lnTo>
                    <a:pt x="2535" y="7"/>
                  </a:lnTo>
                  <a:close/>
                  <a:moveTo>
                    <a:pt x="1" y="0"/>
                  </a:moveTo>
                  <a:lnTo>
                    <a:pt x="1" y="3"/>
                  </a:lnTo>
                  <a:lnTo>
                    <a:pt x="1" y="0"/>
                  </a:lnTo>
                  <a:close/>
                  <a:moveTo>
                    <a:pt x="2535" y="0"/>
                  </a:moveTo>
                  <a:lnTo>
                    <a:pt x="2535" y="3"/>
                  </a:lnTo>
                  <a:close/>
                </a:path>
              </a:pathLst>
            </a:custGeom>
            <a:solidFill>
              <a:srgbClr val="D4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8"/>
            <p:cNvSpPr/>
            <p:nvPr/>
          </p:nvSpPr>
          <p:spPr>
            <a:xfrm>
              <a:off x="4305771" y="3878358"/>
              <a:ext cx="123677" cy="61838"/>
            </a:xfrm>
            <a:custGeom>
              <a:rect b="b" l="l" r="r" t="t"/>
              <a:pathLst>
                <a:path extrusionOk="0" h="1040" w="2080">
                  <a:moveTo>
                    <a:pt x="1039" y="0"/>
                  </a:moveTo>
                  <a:cubicBezTo>
                    <a:pt x="466" y="0"/>
                    <a:pt x="0" y="466"/>
                    <a:pt x="0" y="1040"/>
                  </a:cubicBezTo>
                  <a:lnTo>
                    <a:pt x="456" y="1040"/>
                  </a:lnTo>
                  <a:cubicBezTo>
                    <a:pt x="456" y="716"/>
                    <a:pt x="719" y="456"/>
                    <a:pt x="1039" y="456"/>
                  </a:cubicBezTo>
                  <a:cubicBezTo>
                    <a:pt x="1363" y="456"/>
                    <a:pt x="1626" y="716"/>
                    <a:pt x="1626" y="1040"/>
                  </a:cubicBezTo>
                  <a:lnTo>
                    <a:pt x="2079" y="1040"/>
                  </a:lnTo>
                  <a:cubicBezTo>
                    <a:pt x="2079" y="466"/>
                    <a:pt x="1617" y="0"/>
                    <a:pt x="1039" y="0"/>
                  </a:cubicBezTo>
                  <a:close/>
                </a:path>
              </a:pathLst>
            </a:custGeom>
            <a:solidFill>
              <a:srgbClr val="422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8"/>
            <p:cNvSpPr/>
            <p:nvPr/>
          </p:nvSpPr>
          <p:spPr>
            <a:xfrm>
              <a:off x="4332884" y="3905472"/>
              <a:ext cx="69628" cy="34725"/>
            </a:xfrm>
            <a:custGeom>
              <a:rect b="b" l="l" r="r" t="t"/>
              <a:pathLst>
                <a:path extrusionOk="0" h="584" w="1171">
                  <a:moveTo>
                    <a:pt x="583" y="0"/>
                  </a:moveTo>
                  <a:cubicBezTo>
                    <a:pt x="263" y="0"/>
                    <a:pt x="0" y="260"/>
                    <a:pt x="0" y="584"/>
                  </a:cubicBezTo>
                  <a:lnTo>
                    <a:pt x="1170" y="584"/>
                  </a:lnTo>
                  <a:cubicBezTo>
                    <a:pt x="1170" y="260"/>
                    <a:pt x="907" y="0"/>
                    <a:pt x="583" y="0"/>
                  </a:cubicBezTo>
                  <a:close/>
                </a:path>
              </a:pathLst>
            </a:custGeom>
            <a:solidFill>
              <a:srgbClr val="D4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8"/>
            <p:cNvSpPr/>
            <p:nvPr/>
          </p:nvSpPr>
          <p:spPr>
            <a:xfrm>
              <a:off x="4576786" y="3864921"/>
              <a:ext cx="150731" cy="131644"/>
            </a:xfrm>
            <a:custGeom>
              <a:rect b="b" l="l" r="r" t="t"/>
              <a:pathLst>
                <a:path extrusionOk="0" h="2214" w="2535">
                  <a:moveTo>
                    <a:pt x="1267" y="0"/>
                  </a:moveTo>
                  <a:cubicBezTo>
                    <a:pt x="568" y="0"/>
                    <a:pt x="1" y="567"/>
                    <a:pt x="1" y="1266"/>
                  </a:cubicBezTo>
                  <a:lnTo>
                    <a:pt x="1" y="1269"/>
                  </a:lnTo>
                  <a:lnTo>
                    <a:pt x="1" y="1272"/>
                  </a:lnTo>
                  <a:lnTo>
                    <a:pt x="1" y="1276"/>
                  </a:lnTo>
                  <a:lnTo>
                    <a:pt x="1" y="1279"/>
                  </a:lnTo>
                  <a:lnTo>
                    <a:pt x="1" y="1282"/>
                  </a:lnTo>
                  <a:lnTo>
                    <a:pt x="1" y="1286"/>
                  </a:lnTo>
                  <a:lnTo>
                    <a:pt x="1" y="1289"/>
                  </a:lnTo>
                  <a:lnTo>
                    <a:pt x="1" y="1293"/>
                  </a:lnTo>
                  <a:lnTo>
                    <a:pt x="1" y="1296"/>
                  </a:lnTo>
                  <a:lnTo>
                    <a:pt x="1" y="1299"/>
                  </a:lnTo>
                  <a:lnTo>
                    <a:pt x="1" y="1302"/>
                  </a:lnTo>
                  <a:cubicBezTo>
                    <a:pt x="11" y="1664"/>
                    <a:pt x="173" y="1988"/>
                    <a:pt x="426" y="2214"/>
                  </a:cubicBezTo>
                  <a:lnTo>
                    <a:pt x="842" y="2214"/>
                  </a:lnTo>
                  <a:cubicBezTo>
                    <a:pt x="480" y="2052"/>
                    <a:pt x="227" y="1687"/>
                    <a:pt x="227" y="1266"/>
                  </a:cubicBezTo>
                  <a:cubicBezTo>
                    <a:pt x="227" y="692"/>
                    <a:pt x="693" y="226"/>
                    <a:pt x="1267" y="226"/>
                  </a:cubicBezTo>
                  <a:cubicBezTo>
                    <a:pt x="1840" y="226"/>
                    <a:pt x="2306" y="692"/>
                    <a:pt x="2306" y="1266"/>
                  </a:cubicBezTo>
                  <a:cubicBezTo>
                    <a:pt x="2306" y="1687"/>
                    <a:pt x="2056" y="2052"/>
                    <a:pt x="1695" y="2214"/>
                  </a:cubicBezTo>
                  <a:lnTo>
                    <a:pt x="2106" y="2214"/>
                  </a:lnTo>
                  <a:cubicBezTo>
                    <a:pt x="2360" y="1988"/>
                    <a:pt x="2525" y="1664"/>
                    <a:pt x="2535" y="1302"/>
                  </a:cubicBezTo>
                  <a:lnTo>
                    <a:pt x="2535" y="1299"/>
                  </a:lnTo>
                  <a:lnTo>
                    <a:pt x="2535" y="1296"/>
                  </a:lnTo>
                  <a:lnTo>
                    <a:pt x="2535" y="1293"/>
                  </a:lnTo>
                  <a:lnTo>
                    <a:pt x="2535" y="1289"/>
                  </a:lnTo>
                  <a:lnTo>
                    <a:pt x="2535" y="1286"/>
                  </a:lnTo>
                  <a:lnTo>
                    <a:pt x="2535" y="1282"/>
                  </a:lnTo>
                  <a:lnTo>
                    <a:pt x="2535" y="1279"/>
                  </a:lnTo>
                  <a:lnTo>
                    <a:pt x="2535" y="1276"/>
                  </a:lnTo>
                  <a:lnTo>
                    <a:pt x="2535" y="1272"/>
                  </a:lnTo>
                  <a:lnTo>
                    <a:pt x="2535" y="1269"/>
                  </a:lnTo>
                  <a:lnTo>
                    <a:pt x="2535" y="1266"/>
                  </a:lnTo>
                  <a:cubicBezTo>
                    <a:pt x="2535" y="1259"/>
                    <a:pt x="2532" y="1252"/>
                    <a:pt x="2532" y="1249"/>
                  </a:cubicBezTo>
                  <a:lnTo>
                    <a:pt x="2535" y="1249"/>
                  </a:lnTo>
                  <a:cubicBezTo>
                    <a:pt x="2525" y="557"/>
                    <a:pt x="1962" y="0"/>
                    <a:pt x="1267" y="0"/>
                  </a:cubicBezTo>
                  <a:close/>
                </a:path>
              </a:pathLst>
            </a:custGeom>
            <a:solidFill>
              <a:srgbClr val="D4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8"/>
            <p:cNvSpPr/>
            <p:nvPr/>
          </p:nvSpPr>
          <p:spPr>
            <a:xfrm>
              <a:off x="4590223" y="3878358"/>
              <a:ext cx="123677" cy="118206"/>
            </a:xfrm>
            <a:custGeom>
              <a:rect b="b" l="l" r="r" t="t"/>
              <a:pathLst>
                <a:path extrusionOk="0" h="1988" w="2080">
                  <a:moveTo>
                    <a:pt x="1041" y="456"/>
                  </a:moveTo>
                  <a:cubicBezTo>
                    <a:pt x="1365" y="456"/>
                    <a:pt x="1628" y="716"/>
                    <a:pt x="1628" y="1040"/>
                  </a:cubicBezTo>
                  <a:cubicBezTo>
                    <a:pt x="1628" y="1364"/>
                    <a:pt x="1365" y="1627"/>
                    <a:pt x="1041" y="1627"/>
                  </a:cubicBezTo>
                  <a:cubicBezTo>
                    <a:pt x="717" y="1627"/>
                    <a:pt x="457" y="1364"/>
                    <a:pt x="457" y="1040"/>
                  </a:cubicBezTo>
                  <a:cubicBezTo>
                    <a:pt x="457" y="716"/>
                    <a:pt x="717" y="456"/>
                    <a:pt x="1041" y="456"/>
                  </a:cubicBezTo>
                  <a:close/>
                  <a:moveTo>
                    <a:pt x="1041" y="0"/>
                  </a:moveTo>
                  <a:cubicBezTo>
                    <a:pt x="467" y="0"/>
                    <a:pt x="1" y="466"/>
                    <a:pt x="1" y="1040"/>
                  </a:cubicBezTo>
                  <a:cubicBezTo>
                    <a:pt x="1" y="1461"/>
                    <a:pt x="254" y="1826"/>
                    <a:pt x="616" y="1988"/>
                  </a:cubicBezTo>
                  <a:lnTo>
                    <a:pt x="1469" y="1988"/>
                  </a:lnTo>
                  <a:cubicBezTo>
                    <a:pt x="1830" y="1826"/>
                    <a:pt x="2080" y="1461"/>
                    <a:pt x="2080" y="1040"/>
                  </a:cubicBezTo>
                  <a:cubicBezTo>
                    <a:pt x="2080" y="466"/>
                    <a:pt x="1614" y="0"/>
                    <a:pt x="1041" y="0"/>
                  </a:cubicBezTo>
                  <a:close/>
                </a:path>
              </a:pathLst>
            </a:custGeom>
            <a:solidFill>
              <a:srgbClr val="422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8"/>
            <p:cNvSpPr/>
            <p:nvPr/>
          </p:nvSpPr>
          <p:spPr>
            <a:xfrm>
              <a:off x="4617337" y="3905472"/>
              <a:ext cx="69687" cy="69687"/>
            </a:xfrm>
            <a:custGeom>
              <a:rect b="b" l="l" r="r" t="t"/>
              <a:pathLst>
                <a:path extrusionOk="0" h="1172" w="1172">
                  <a:moveTo>
                    <a:pt x="585" y="0"/>
                  </a:moveTo>
                  <a:cubicBezTo>
                    <a:pt x="261" y="0"/>
                    <a:pt x="1" y="260"/>
                    <a:pt x="1" y="584"/>
                  </a:cubicBezTo>
                  <a:cubicBezTo>
                    <a:pt x="1" y="908"/>
                    <a:pt x="261" y="1171"/>
                    <a:pt x="585" y="1171"/>
                  </a:cubicBezTo>
                  <a:cubicBezTo>
                    <a:pt x="909" y="1171"/>
                    <a:pt x="1172" y="908"/>
                    <a:pt x="1172" y="584"/>
                  </a:cubicBezTo>
                  <a:cubicBezTo>
                    <a:pt x="1172" y="260"/>
                    <a:pt x="909" y="0"/>
                    <a:pt x="585" y="0"/>
                  </a:cubicBezTo>
                  <a:close/>
                </a:path>
              </a:pathLst>
            </a:custGeom>
            <a:solidFill>
              <a:srgbClr val="D4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4" name="Google Shape;2884;p58"/>
          <p:cNvGrpSpPr/>
          <p:nvPr/>
        </p:nvGrpSpPr>
        <p:grpSpPr>
          <a:xfrm>
            <a:off x="6585140" y="1654936"/>
            <a:ext cx="529852" cy="1335893"/>
            <a:chOff x="6051929" y="3235349"/>
            <a:chExt cx="639532" cy="1612424"/>
          </a:xfrm>
        </p:grpSpPr>
        <p:sp>
          <p:nvSpPr>
            <p:cNvPr id="2885" name="Google Shape;2885;p58"/>
            <p:cNvSpPr/>
            <p:nvPr/>
          </p:nvSpPr>
          <p:spPr>
            <a:xfrm>
              <a:off x="6361999" y="4394350"/>
              <a:ext cx="47428" cy="387168"/>
            </a:xfrm>
            <a:custGeom>
              <a:rect b="b" l="l" r="r" t="t"/>
              <a:pathLst>
                <a:path extrusionOk="0" h="14547" w="1782">
                  <a:moveTo>
                    <a:pt x="1781" y="1"/>
                  </a:moveTo>
                  <a:lnTo>
                    <a:pt x="1" y="15"/>
                  </a:lnTo>
                  <a:lnTo>
                    <a:pt x="503" y="14546"/>
                  </a:lnTo>
                  <a:lnTo>
                    <a:pt x="1781" y="14546"/>
                  </a:lnTo>
                  <a:lnTo>
                    <a:pt x="178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8"/>
            <p:cNvSpPr/>
            <p:nvPr/>
          </p:nvSpPr>
          <p:spPr>
            <a:xfrm>
              <a:off x="6483153" y="4380324"/>
              <a:ext cx="63344" cy="401195"/>
            </a:xfrm>
            <a:custGeom>
              <a:rect b="b" l="l" r="r" t="t"/>
              <a:pathLst>
                <a:path extrusionOk="0" h="15074" w="2380">
                  <a:moveTo>
                    <a:pt x="1661" y="1"/>
                  </a:moveTo>
                  <a:lnTo>
                    <a:pt x="0" y="321"/>
                  </a:lnTo>
                  <a:lnTo>
                    <a:pt x="526" y="14757"/>
                  </a:lnTo>
                  <a:lnTo>
                    <a:pt x="2379" y="15073"/>
                  </a:lnTo>
                  <a:lnTo>
                    <a:pt x="16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8"/>
            <p:cNvSpPr/>
            <p:nvPr/>
          </p:nvSpPr>
          <p:spPr>
            <a:xfrm>
              <a:off x="6172816" y="4238409"/>
              <a:ext cx="478511" cy="182419"/>
            </a:xfrm>
            <a:custGeom>
              <a:rect b="b" l="l" r="r" t="t"/>
              <a:pathLst>
                <a:path extrusionOk="0" h="6854" w="17979">
                  <a:moveTo>
                    <a:pt x="16242" y="0"/>
                  </a:moveTo>
                  <a:cubicBezTo>
                    <a:pt x="11982" y="0"/>
                    <a:pt x="0" y="1307"/>
                    <a:pt x="0" y="1307"/>
                  </a:cubicBezTo>
                  <a:cubicBezTo>
                    <a:pt x="0" y="1307"/>
                    <a:pt x="106" y="2087"/>
                    <a:pt x="1082" y="3868"/>
                  </a:cubicBezTo>
                  <a:cubicBezTo>
                    <a:pt x="2063" y="5648"/>
                    <a:pt x="2973" y="6592"/>
                    <a:pt x="3988" y="6702"/>
                  </a:cubicBezTo>
                  <a:cubicBezTo>
                    <a:pt x="4452" y="6752"/>
                    <a:pt x="5932" y="6854"/>
                    <a:pt x="7681" y="6854"/>
                  </a:cubicBezTo>
                  <a:cubicBezTo>
                    <a:pt x="9772" y="6854"/>
                    <a:pt x="12247" y="6708"/>
                    <a:pt x="13829" y="6156"/>
                  </a:cubicBezTo>
                  <a:cubicBezTo>
                    <a:pt x="16734" y="5142"/>
                    <a:pt x="16514" y="4160"/>
                    <a:pt x="16916" y="2997"/>
                  </a:cubicBezTo>
                  <a:cubicBezTo>
                    <a:pt x="17313" y="1833"/>
                    <a:pt x="17978" y="982"/>
                    <a:pt x="17720" y="192"/>
                  </a:cubicBezTo>
                  <a:cubicBezTo>
                    <a:pt x="17676" y="56"/>
                    <a:pt x="17124" y="0"/>
                    <a:pt x="162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8"/>
            <p:cNvSpPr/>
            <p:nvPr/>
          </p:nvSpPr>
          <p:spPr>
            <a:xfrm>
              <a:off x="6051929" y="3732767"/>
              <a:ext cx="639532" cy="597028"/>
            </a:xfrm>
            <a:custGeom>
              <a:rect b="b" l="l" r="r" t="t"/>
              <a:pathLst>
                <a:path extrusionOk="0" h="22432" w="24029">
                  <a:moveTo>
                    <a:pt x="16217" y="1"/>
                  </a:moveTo>
                  <a:cubicBezTo>
                    <a:pt x="16217" y="1"/>
                    <a:pt x="4931" y="2193"/>
                    <a:pt x="3714" y="3381"/>
                  </a:cubicBezTo>
                  <a:cubicBezTo>
                    <a:pt x="2503" y="4572"/>
                    <a:pt x="407" y="8344"/>
                    <a:pt x="206" y="11632"/>
                  </a:cubicBezTo>
                  <a:cubicBezTo>
                    <a:pt x="0" y="14926"/>
                    <a:pt x="3714" y="16587"/>
                    <a:pt x="3714" y="16587"/>
                  </a:cubicBezTo>
                  <a:cubicBezTo>
                    <a:pt x="3714" y="16587"/>
                    <a:pt x="3144" y="20195"/>
                    <a:pt x="6208" y="21746"/>
                  </a:cubicBezTo>
                  <a:cubicBezTo>
                    <a:pt x="7174" y="22236"/>
                    <a:pt x="8683" y="22431"/>
                    <a:pt x="10396" y="22431"/>
                  </a:cubicBezTo>
                  <a:cubicBezTo>
                    <a:pt x="14115" y="22431"/>
                    <a:pt x="18791" y="21511"/>
                    <a:pt x="20921" y="20698"/>
                  </a:cubicBezTo>
                  <a:cubicBezTo>
                    <a:pt x="24029" y="19510"/>
                    <a:pt x="22061" y="11881"/>
                    <a:pt x="21237" y="7492"/>
                  </a:cubicBezTo>
                  <a:cubicBezTo>
                    <a:pt x="20419" y="3107"/>
                    <a:pt x="16217" y="1"/>
                    <a:pt x="16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8"/>
            <p:cNvSpPr/>
            <p:nvPr/>
          </p:nvSpPr>
          <p:spPr>
            <a:xfrm>
              <a:off x="6122114" y="3690980"/>
              <a:ext cx="370215" cy="183324"/>
            </a:xfrm>
            <a:custGeom>
              <a:rect b="b" l="l" r="r" t="t"/>
              <a:pathLst>
                <a:path extrusionOk="0" h="6888" w="13910">
                  <a:moveTo>
                    <a:pt x="13039" y="1"/>
                  </a:moveTo>
                  <a:lnTo>
                    <a:pt x="1" y="1121"/>
                  </a:lnTo>
                  <a:lnTo>
                    <a:pt x="149" y="1752"/>
                  </a:lnTo>
                  <a:cubicBezTo>
                    <a:pt x="297" y="2384"/>
                    <a:pt x="555" y="3811"/>
                    <a:pt x="829" y="4405"/>
                  </a:cubicBezTo>
                  <a:cubicBezTo>
                    <a:pt x="1091" y="4967"/>
                    <a:pt x="817" y="6888"/>
                    <a:pt x="4334" y="6888"/>
                  </a:cubicBezTo>
                  <a:cubicBezTo>
                    <a:pt x="4525" y="6888"/>
                    <a:pt x="4727" y="6882"/>
                    <a:pt x="4940" y="6870"/>
                  </a:cubicBezTo>
                  <a:cubicBezTo>
                    <a:pt x="9100" y="6645"/>
                    <a:pt x="12982" y="3217"/>
                    <a:pt x="13446" y="2256"/>
                  </a:cubicBezTo>
                  <a:cubicBezTo>
                    <a:pt x="13910" y="1299"/>
                    <a:pt x="13039" y="1"/>
                    <a:pt x="130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8"/>
            <p:cNvSpPr/>
            <p:nvPr/>
          </p:nvSpPr>
          <p:spPr>
            <a:xfrm>
              <a:off x="6053446" y="3504884"/>
              <a:ext cx="442661" cy="263994"/>
            </a:xfrm>
            <a:custGeom>
              <a:rect b="b" l="l" r="r" t="t"/>
              <a:pathLst>
                <a:path extrusionOk="0" h="9919" w="16632">
                  <a:moveTo>
                    <a:pt x="1489" y="0"/>
                  </a:moveTo>
                  <a:cubicBezTo>
                    <a:pt x="1489" y="0"/>
                    <a:pt x="0" y="2766"/>
                    <a:pt x="1087" y="5907"/>
                  </a:cubicBezTo>
                  <a:cubicBezTo>
                    <a:pt x="2060" y="8722"/>
                    <a:pt x="5202" y="9918"/>
                    <a:pt x="7638" y="9918"/>
                  </a:cubicBezTo>
                  <a:cubicBezTo>
                    <a:pt x="7922" y="9918"/>
                    <a:pt x="8197" y="9902"/>
                    <a:pt x="8458" y="9870"/>
                  </a:cubicBezTo>
                  <a:cubicBezTo>
                    <a:pt x="10952" y="9563"/>
                    <a:pt x="11910" y="8400"/>
                    <a:pt x="11910" y="8400"/>
                  </a:cubicBezTo>
                  <a:cubicBezTo>
                    <a:pt x="11910" y="8400"/>
                    <a:pt x="12393" y="8568"/>
                    <a:pt x="13034" y="8568"/>
                  </a:cubicBezTo>
                  <a:cubicBezTo>
                    <a:pt x="13841" y="8568"/>
                    <a:pt x="14898" y="8302"/>
                    <a:pt x="15562" y="7103"/>
                  </a:cubicBezTo>
                  <a:cubicBezTo>
                    <a:pt x="16632" y="5175"/>
                    <a:pt x="15349" y="3799"/>
                    <a:pt x="14114" y="3799"/>
                  </a:cubicBezTo>
                  <a:cubicBezTo>
                    <a:pt x="13969" y="3799"/>
                    <a:pt x="13824" y="3818"/>
                    <a:pt x="13685" y="3858"/>
                  </a:cubicBezTo>
                  <a:cubicBezTo>
                    <a:pt x="12350" y="4236"/>
                    <a:pt x="12043" y="4677"/>
                    <a:pt x="12043" y="4677"/>
                  </a:cubicBezTo>
                  <a:lnTo>
                    <a:pt x="1489" y="0"/>
                  </a:lnTo>
                  <a:close/>
                </a:path>
              </a:pathLst>
            </a:custGeom>
            <a:solidFill>
              <a:srgbClr val="FFB7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8"/>
            <p:cNvSpPr/>
            <p:nvPr/>
          </p:nvSpPr>
          <p:spPr>
            <a:xfrm>
              <a:off x="6129247" y="3546511"/>
              <a:ext cx="43063" cy="70024"/>
            </a:xfrm>
            <a:custGeom>
              <a:rect b="b" l="l" r="r" t="t"/>
              <a:pathLst>
                <a:path extrusionOk="0" h="2631" w="1618">
                  <a:moveTo>
                    <a:pt x="1427" y="1"/>
                  </a:moveTo>
                  <a:cubicBezTo>
                    <a:pt x="1427" y="1"/>
                    <a:pt x="1266" y="1453"/>
                    <a:pt x="1002" y="1453"/>
                  </a:cubicBezTo>
                  <a:cubicBezTo>
                    <a:pt x="997" y="1453"/>
                    <a:pt x="991" y="1453"/>
                    <a:pt x="986" y="1452"/>
                  </a:cubicBezTo>
                  <a:cubicBezTo>
                    <a:pt x="714" y="1385"/>
                    <a:pt x="0" y="729"/>
                    <a:pt x="0" y="729"/>
                  </a:cubicBezTo>
                  <a:lnTo>
                    <a:pt x="0" y="729"/>
                  </a:lnTo>
                  <a:cubicBezTo>
                    <a:pt x="0" y="729"/>
                    <a:pt x="287" y="2059"/>
                    <a:pt x="714" y="2485"/>
                  </a:cubicBezTo>
                  <a:cubicBezTo>
                    <a:pt x="814" y="2587"/>
                    <a:pt x="901" y="2631"/>
                    <a:pt x="977" y="2631"/>
                  </a:cubicBezTo>
                  <a:cubicBezTo>
                    <a:pt x="1221" y="2631"/>
                    <a:pt x="1346" y="2173"/>
                    <a:pt x="1427" y="1734"/>
                  </a:cubicBezTo>
                  <a:cubicBezTo>
                    <a:pt x="1527" y="1164"/>
                    <a:pt x="1618" y="130"/>
                    <a:pt x="1618" y="130"/>
                  </a:cubicBezTo>
                  <a:lnTo>
                    <a:pt x="1427" y="1"/>
                  </a:lnTo>
                  <a:close/>
                </a:path>
              </a:pathLst>
            </a:custGeom>
            <a:solidFill>
              <a:srgbClr val="FF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8"/>
            <p:cNvSpPr/>
            <p:nvPr/>
          </p:nvSpPr>
          <p:spPr>
            <a:xfrm>
              <a:off x="6111414" y="3610468"/>
              <a:ext cx="97358" cy="61614"/>
            </a:xfrm>
            <a:custGeom>
              <a:rect b="b" l="l" r="r" t="t"/>
              <a:pathLst>
                <a:path extrusionOk="0" h="2315" w="3658">
                  <a:moveTo>
                    <a:pt x="297" y="1"/>
                  </a:moveTo>
                  <a:lnTo>
                    <a:pt x="297" y="1"/>
                  </a:lnTo>
                  <a:cubicBezTo>
                    <a:pt x="1" y="2217"/>
                    <a:pt x="1235" y="2308"/>
                    <a:pt x="1235" y="2308"/>
                  </a:cubicBezTo>
                  <a:cubicBezTo>
                    <a:pt x="1294" y="2312"/>
                    <a:pt x="1351" y="2314"/>
                    <a:pt x="1408" y="2314"/>
                  </a:cubicBezTo>
                  <a:cubicBezTo>
                    <a:pt x="2931" y="2314"/>
                    <a:pt x="3657" y="681"/>
                    <a:pt x="3657" y="681"/>
                  </a:cubicBezTo>
                  <a:lnTo>
                    <a:pt x="3657" y="681"/>
                  </a:lnTo>
                  <a:cubicBezTo>
                    <a:pt x="3657" y="681"/>
                    <a:pt x="2471" y="2050"/>
                    <a:pt x="1471" y="2050"/>
                  </a:cubicBezTo>
                  <a:cubicBezTo>
                    <a:pt x="1435" y="2050"/>
                    <a:pt x="1400" y="2048"/>
                    <a:pt x="1364" y="2044"/>
                  </a:cubicBezTo>
                  <a:cubicBezTo>
                    <a:pt x="350" y="1945"/>
                    <a:pt x="297" y="1"/>
                    <a:pt x="297" y="1"/>
                  </a:cubicBezTo>
                  <a:close/>
                </a:path>
              </a:pathLst>
            </a:custGeom>
            <a:solidFill>
              <a:srgbClr val="4A11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8"/>
            <p:cNvSpPr/>
            <p:nvPr/>
          </p:nvSpPr>
          <p:spPr>
            <a:xfrm>
              <a:off x="6355505" y="3599929"/>
              <a:ext cx="142071" cy="137733"/>
            </a:xfrm>
            <a:custGeom>
              <a:rect b="b" l="l" r="r" t="t"/>
              <a:pathLst>
                <a:path extrusionOk="0" h="5175" w="5338">
                  <a:moveTo>
                    <a:pt x="2643" y="1"/>
                  </a:moveTo>
                  <a:cubicBezTo>
                    <a:pt x="1643" y="1"/>
                    <a:pt x="689" y="805"/>
                    <a:pt x="464" y="1647"/>
                  </a:cubicBezTo>
                  <a:cubicBezTo>
                    <a:pt x="139" y="2882"/>
                    <a:pt x="0" y="4643"/>
                    <a:pt x="833" y="5025"/>
                  </a:cubicBezTo>
                  <a:cubicBezTo>
                    <a:pt x="1040" y="5122"/>
                    <a:pt x="1311" y="5175"/>
                    <a:pt x="1614" y="5175"/>
                  </a:cubicBezTo>
                  <a:cubicBezTo>
                    <a:pt x="2531" y="5175"/>
                    <a:pt x="3734" y="4685"/>
                    <a:pt x="4270" y="3422"/>
                  </a:cubicBezTo>
                  <a:cubicBezTo>
                    <a:pt x="4270" y="3422"/>
                    <a:pt x="5337" y="2001"/>
                    <a:pt x="4021" y="622"/>
                  </a:cubicBezTo>
                  <a:cubicBezTo>
                    <a:pt x="3599" y="181"/>
                    <a:pt x="3116" y="1"/>
                    <a:pt x="2643" y="1"/>
                  </a:cubicBezTo>
                  <a:close/>
                </a:path>
              </a:pathLst>
            </a:custGeom>
            <a:solidFill>
              <a:srgbClr val="FF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8"/>
            <p:cNvSpPr/>
            <p:nvPr/>
          </p:nvSpPr>
          <p:spPr>
            <a:xfrm>
              <a:off x="6392820" y="3630936"/>
              <a:ext cx="50089" cy="44181"/>
            </a:xfrm>
            <a:custGeom>
              <a:rect b="b" l="l" r="r" t="t"/>
              <a:pathLst>
                <a:path extrusionOk="0" h="1660" w="1882">
                  <a:moveTo>
                    <a:pt x="1224" y="0"/>
                  </a:moveTo>
                  <a:cubicBezTo>
                    <a:pt x="1088" y="0"/>
                    <a:pt x="930" y="38"/>
                    <a:pt x="752" y="137"/>
                  </a:cubicBezTo>
                  <a:cubicBezTo>
                    <a:pt x="1" y="558"/>
                    <a:pt x="67" y="1659"/>
                    <a:pt x="67" y="1659"/>
                  </a:cubicBezTo>
                  <a:cubicBezTo>
                    <a:pt x="67" y="1659"/>
                    <a:pt x="562" y="263"/>
                    <a:pt x="1424" y="263"/>
                  </a:cubicBezTo>
                  <a:cubicBezTo>
                    <a:pt x="1567" y="263"/>
                    <a:pt x="1719" y="301"/>
                    <a:pt x="1881" y="390"/>
                  </a:cubicBezTo>
                  <a:cubicBezTo>
                    <a:pt x="1881" y="390"/>
                    <a:pt x="1661" y="0"/>
                    <a:pt x="1224" y="0"/>
                  </a:cubicBezTo>
                  <a:close/>
                </a:path>
              </a:pathLst>
            </a:custGeom>
            <a:solidFill>
              <a:srgbClr val="D9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8"/>
            <p:cNvSpPr/>
            <p:nvPr/>
          </p:nvSpPr>
          <p:spPr>
            <a:xfrm>
              <a:off x="6084133" y="3359590"/>
              <a:ext cx="415593" cy="265192"/>
            </a:xfrm>
            <a:custGeom>
              <a:rect b="b" l="l" r="r" t="t"/>
              <a:pathLst>
                <a:path extrusionOk="0" h="9964" w="15615">
                  <a:moveTo>
                    <a:pt x="4684" y="1"/>
                  </a:moveTo>
                  <a:cubicBezTo>
                    <a:pt x="3619" y="1"/>
                    <a:pt x="2772" y="184"/>
                    <a:pt x="2356" y="500"/>
                  </a:cubicBezTo>
                  <a:cubicBezTo>
                    <a:pt x="1633" y="1045"/>
                    <a:pt x="394" y="3462"/>
                    <a:pt x="1" y="4856"/>
                  </a:cubicBezTo>
                  <a:cubicBezTo>
                    <a:pt x="3739" y="6627"/>
                    <a:pt x="7583" y="8192"/>
                    <a:pt x="11464" y="9758"/>
                  </a:cubicBezTo>
                  <a:cubicBezTo>
                    <a:pt x="11839" y="9383"/>
                    <a:pt x="12348" y="9008"/>
                    <a:pt x="12887" y="9008"/>
                  </a:cubicBezTo>
                  <a:cubicBezTo>
                    <a:pt x="12968" y="9008"/>
                    <a:pt x="13049" y="9016"/>
                    <a:pt x="13130" y="9034"/>
                  </a:cubicBezTo>
                  <a:cubicBezTo>
                    <a:pt x="14140" y="9255"/>
                    <a:pt x="14475" y="9963"/>
                    <a:pt x="14475" y="9963"/>
                  </a:cubicBezTo>
                  <a:cubicBezTo>
                    <a:pt x="14475" y="9963"/>
                    <a:pt x="15615" y="8211"/>
                    <a:pt x="15500" y="7230"/>
                  </a:cubicBezTo>
                  <a:cubicBezTo>
                    <a:pt x="15385" y="6248"/>
                    <a:pt x="12350" y="2291"/>
                    <a:pt x="9430" y="1021"/>
                  </a:cubicBezTo>
                  <a:cubicBezTo>
                    <a:pt x="7789" y="305"/>
                    <a:pt x="6056" y="1"/>
                    <a:pt x="46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8"/>
            <p:cNvSpPr/>
            <p:nvPr/>
          </p:nvSpPr>
          <p:spPr>
            <a:xfrm>
              <a:off x="6079688" y="3488809"/>
              <a:ext cx="309586" cy="148565"/>
            </a:xfrm>
            <a:custGeom>
              <a:rect b="b" l="l" r="r" t="t"/>
              <a:pathLst>
                <a:path extrusionOk="0" h="5582" w="11632">
                  <a:moveTo>
                    <a:pt x="168" y="1"/>
                  </a:moveTo>
                  <a:cubicBezTo>
                    <a:pt x="39" y="451"/>
                    <a:pt x="0" y="796"/>
                    <a:pt x="101" y="929"/>
                  </a:cubicBezTo>
                  <a:cubicBezTo>
                    <a:pt x="101" y="929"/>
                    <a:pt x="10092" y="5581"/>
                    <a:pt x="11009" y="5581"/>
                  </a:cubicBezTo>
                  <a:cubicBezTo>
                    <a:pt x="11042" y="5581"/>
                    <a:pt x="11063" y="5575"/>
                    <a:pt x="11072" y="5563"/>
                  </a:cubicBezTo>
                  <a:cubicBezTo>
                    <a:pt x="11172" y="5429"/>
                    <a:pt x="11368" y="5166"/>
                    <a:pt x="11631" y="4903"/>
                  </a:cubicBezTo>
                  <a:cubicBezTo>
                    <a:pt x="7750" y="3337"/>
                    <a:pt x="3906" y="1772"/>
                    <a:pt x="1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8"/>
            <p:cNvSpPr/>
            <p:nvPr/>
          </p:nvSpPr>
          <p:spPr>
            <a:xfrm>
              <a:off x="6183143" y="3302047"/>
              <a:ext cx="348417" cy="249995"/>
            </a:xfrm>
            <a:custGeom>
              <a:rect b="b" l="l" r="r" t="t"/>
              <a:pathLst>
                <a:path extrusionOk="0" h="9393" w="13091">
                  <a:moveTo>
                    <a:pt x="7419" y="0"/>
                  </a:moveTo>
                  <a:cubicBezTo>
                    <a:pt x="5183" y="0"/>
                    <a:pt x="2458" y="496"/>
                    <a:pt x="1" y="2164"/>
                  </a:cubicBezTo>
                  <a:lnTo>
                    <a:pt x="138" y="2202"/>
                  </a:lnTo>
                  <a:cubicBezTo>
                    <a:pt x="138" y="2202"/>
                    <a:pt x="275" y="2195"/>
                    <a:pt x="515" y="2195"/>
                  </a:cubicBezTo>
                  <a:cubicBezTo>
                    <a:pt x="1574" y="2195"/>
                    <a:pt x="4655" y="2338"/>
                    <a:pt x="6969" y="3883"/>
                  </a:cubicBezTo>
                  <a:cubicBezTo>
                    <a:pt x="9807" y="5774"/>
                    <a:pt x="11780" y="9392"/>
                    <a:pt x="11780" y="9392"/>
                  </a:cubicBezTo>
                  <a:cubicBezTo>
                    <a:pt x="11780" y="9392"/>
                    <a:pt x="12885" y="7248"/>
                    <a:pt x="12991" y="5792"/>
                  </a:cubicBezTo>
                  <a:cubicBezTo>
                    <a:pt x="13091" y="4338"/>
                    <a:pt x="12579" y="1466"/>
                    <a:pt x="11999" y="886"/>
                  </a:cubicBezTo>
                  <a:cubicBezTo>
                    <a:pt x="11696" y="584"/>
                    <a:pt x="9846" y="0"/>
                    <a:pt x="74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8"/>
            <p:cNvSpPr/>
            <p:nvPr/>
          </p:nvSpPr>
          <p:spPr>
            <a:xfrm>
              <a:off x="6112293" y="3406779"/>
              <a:ext cx="373808" cy="199666"/>
            </a:xfrm>
            <a:custGeom>
              <a:rect b="b" l="l" r="r" t="t"/>
              <a:pathLst>
                <a:path extrusionOk="0" h="7502" w="14045">
                  <a:moveTo>
                    <a:pt x="326" y="1"/>
                  </a:moveTo>
                  <a:lnTo>
                    <a:pt x="1" y="584"/>
                  </a:lnTo>
                  <a:cubicBezTo>
                    <a:pt x="1" y="584"/>
                    <a:pt x="6568" y="3264"/>
                    <a:pt x="7344" y="3686"/>
                  </a:cubicBezTo>
                  <a:cubicBezTo>
                    <a:pt x="8119" y="4102"/>
                    <a:pt x="13815" y="7501"/>
                    <a:pt x="13815" y="7501"/>
                  </a:cubicBezTo>
                  <a:lnTo>
                    <a:pt x="14044" y="7037"/>
                  </a:lnTo>
                  <a:cubicBezTo>
                    <a:pt x="14044" y="7037"/>
                    <a:pt x="11977" y="5084"/>
                    <a:pt x="7717" y="2924"/>
                  </a:cubicBezTo>
                  <a:cubicBezTo>
                    <a:pt x="3456" y="761"/>
                    <a:pt x="326" y="1"/>
                    <a:pt x="3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8"/>
            <p:cNvSpPr/>
            <p:nvPr/>
          </p:nvSpPr>
          <p:spPr>
            <a:xfrm>
              <a:off x="6179177" y="3581511"/>
              <a:ext cx="64808" cy="25125"/>
            </a:xfrm>
            <a:custGeom>
              <a:rect b="b" l="l" r="r" t="t"/>
              <a:pathLst>
                <a:path extrusionOk="0" h="944" w="2435">
                  <a:moveTo>
                    <a:pt x="600" y="0"/>
                  </a:moveTo>
                  <a:cubicBezTo>
                    <a:pt x="581" y="0"/>
                    <a:pt x="563" y="1"/>
                    <a:pt x="546" y="2"/>
                  </a:cubicBezTo>
                  <a:cubicBezTo>
                    <a:pt x="0" y="35"/>
                    <a:pt x="963" y="888"/>
                    <a:pt x="1619" y="936"/>
                  </a:cubicBezTo>
                  <a:cubicBezTo>
                    <a:pt x="1689" y="941"/>
                    <a:pt x="1754" y="944"/>
                    <a:pt x="1813" y="944"/>
                  </a:cubicBezTo>
                  <a:cubicBezTo>
                    <a:pt x="2304" y="944"/>
                    <a:pt x="2434" y="778"/>
                    <a:pt x="2289" y="581"/>
                  </a:cubicBezTo>
                  <a:cubicBezTo>
                    <a:pt x="2256" y="540"/>
                    <a:pt x="1165" y="0"/>
                    <a:pt x="600" y="0"/>
                  </a:cubicBezTo>
                  <a:close/>
                </a:path>
              </a:pathLst>
            </a:custGeom>
            <a:solidFill>
              <a:srgbClr val="FF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8"/>
            <p:cNvSpPr/>
            <p:nvPr/>
          </p:nvSpPr>
          <p:spPr>
            <a:xfrm>
              <a:off x="6097894" y="3540390"/>
              <a:ext cx="28797" cy="21186"/>
            </a:xfrm>
            <a:custGeom>
              <a:rect b="b" l="l" r="r" t="t"/>
              <a:pathLst>
                <a:path extrusionOk="0" h="796" w="1082">
                  <a:moveTo>
                    <a:pt x="312" y="1"/>
                  </a:moveTo>
                  <a:cubicBezTo>
                    <a:pt x="1" y="1"/>
                    <a:pt x="297" y="566"/>
                    <a:pt x="542" y="729"/>
                  </a:cubicBezTo>
                  <a:cubicBezTo>
                    <a:pt x="610" y="776"/>
                    <a:pt x="684" y="795"/>
                    <a:pt x="755" y="795"/>
                  </a:cubicBezTo>
                  <a:cubicBezTo>
                    <a:pt x="930" y="795"/>
                    <a:pt x="1081" y="672"/>
                    <a:pt x="1054" y="528"/>
                  </a:cubicBezTo>
                  <a:cubicBezTo>
                    <a:pt x="1054" y="528"/>
                    <a:pt x="619" y="1"/>
                    <a:pt x="312" y="1"/>
                  </a:cubicBezTo>
                  <a:close/>
                </a:path>
              </a:pathLst>
            </a:custGeom>
            <a:solidFill>
              <a:srgbClr val="FF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8"/>
            <p:cNvSpPr/>
            <p:nvPr/>
          </p:nvSpPr>
          <p:spPr>
            <a:xfrm>
              <a:off x="6453344" y="3235349"/>
              <a:ext cx="143721" cy="96187"/>
            </a:xfrm>
            <a:custGeom>
              <a:rect b="b" l="l" r="r" t="t"/>
              <a:pathLst>
                <a:path extrusionOk="0" h="3614" w="5400">
                  <a:moveTo>
                    <a:pt x="2685" y="0"/>
                  </a:moveTo>
                  <a:cubicBezTo>
                    <a:pt x="2205" y="0"/>
                    <a:pt x="1734" y="187"/>
                    <a:pt x="1369" y="650"/>
                  </a:cubicBezTo>
                  <a:cubicBezTo>
                    <a:pt x="0" y="2387"/>
                    <a:pt x="1847" y="3392"/>
                    <a:pt x="1847" y="3392"/>
                  </a:cubicBezTo>
                  <a:cubicBezTo>
                    <a:pt x="2021" y="3535"/>
                    <a:pt x="2302" y="3614"/>
                    <a:pt x="2631" y="3614"/>
                  </a:cubicBezTo>
                  <a:cubicBezTo>
                    <a:pt x="3344" y="3614"/>
                    <a:pt x="4279" y="3243"/>
                    <a:pt x="4820" y="2358"/>
                  </a:cubicBezTo>
                  <a:cubicBezTo>
                    <a:pt x="5399" y="1414"/>
                    <a:pt x="4008" y="0"/>
                    <a:pt x="2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8"/>
            <p:cNvSpPr/>
            <p:nvPr/>
          </p:nvSpPr>
          <p:spPr>
            <a:xfrm>
              <a:off x="6359977" y="4121940"/>
              <a:ext cx="173769" cy="159450"/>
            </a:xfrm>
            <a:custGeom>
              <a:rect b="b" l="l" r="r" t="t"/>
              <a:pathLst>
                <a:path extrusionOk="0" h="5991" w="6529">
                  <a:moveTo>
                    <a:pt x="1109" y="1"/>
                  </a:moveTo>
                  <a:cubicBezTo>
                    <a:pt x="620" y="1"/>
                    <a:pt x="1" y="876"/>
                    <a:pt x="86" y="1371"/>
                  </a:cubicBezTo>
                  <a:cubicBezTo>
                    <a:pt x="176" y="1895"/>
                    <a:pt x="4270" y="5990"/>
                    <a:pt x="4819" y="5990"/>
                  </a:cubicBezTo>
                  <a:cubicBezTo>
                    <a:pt x="4821" y="5990"/>
                    <a:pt x="4823" y="5990"/>
                    <a:pt x="4825" y="5990"/>
                  </a:cubicBezTo>
                  <a:cubicBezTo>
                    <a:pt x="5351" y="5957"/>
                    <a:pt x="6035" y="5555"/>
                    <a:pt x="6280" y="5089"/>
                  </a:cubicBezTo>
                  <a:cubicBezTo>
                    <a:pt x="6528" y="4625"/>
                    <a:pt x="1201" y="12"/>
                    <a:pt x="1201" y="12"/>
                  </a:cubicBezTo>
                  <a:cubicBezTo>
                    <a:pt x="1171" y="4"/>
                    <a:pt x="1140" y="1"/>
                    <a:pt x="1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8"/>
            <p:cNvSpPr/>
            <p:nvPr/>
          </p:nvSpPr>
          <p:spPr>
            <a:xfrm>
              <a:off x="6220591" y="3869145"/>
              <a:ext cx="56637" cy="472949"/>
            </a:xfrm>
            <a:custGeom>
              <a:rect b="b" l="l" r="r" t="t"/>
              <a:pathLst>
                <a:path extrusionOk="0" h="17770" w="2128">
                  <a:moveTo>
                    <a:pt x="613" y="0"/>
                  </a:moveTo>
                  <a:cubicBezTo>
                    <a:pt x="514" y="0"/>
                    <a:pt x="407" y="48"/>
                    <a:pt x="306" y="190"/>
                  </a:cubicBezTo>
                  <a:cubicBezTo>
                    <a:pt x="1" y="612"/>
                    <a:pt x="929" y="17258"/>
                    <a:pt x="1125" y="17494"/>
                  </a:cubicBezTo>
                  <a:cubicBezTo>
                    <a:pt x="1241" y="17632"/>
                    <a:pt x="1595" y="17770"/>
                    <a:pt x="1836" y="17770"/>
                  </a:cubicBezTo>
                  <a:cubicBezTo>
                    <a:pt x="2012" y="17770"/>
                    <a:pt x="2127" y="17696"/>
                    <a:pt x="2044" y="17494"/>
                  </a:cubicBezTo>
                  <a:cubicBezTo>
                    <a:pt x="1853" y="17019"/>
                    <a:pt x="971" y="190"/>
                    <a:pt x="971" y="190"/>
                  </a:cubicBezTo>
                  <a:cubicBezTo>
                    <a:pt x="971" y="190"/>
                    <a:pt x="810" y="0"/>
                    <a:pt x="6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8"/>
            <p:cNvSpPr/>
            <p:nvPr/>
          </p:nvSpPr>
          <p:spPr>
            <a:xfrm>
              <a:off x="6397531" y="3871141"/>
              <a:ext cx="99806" cy="260029"/>
            </a:xfrm>
            <a:custGeom>
              <a:rect b="b" l="l" r="r" t="t"/>
              <a:pathLst>
                <a:path extrusionOk="0" h="9770" w="3750">
                  <a:moveTo>
                    <a:pt x="3743" y="0"/>
                  </a:moveTo>
                  <a:cubicBezTo>
                    <a:pt x="3715" y="0"/>
                    <a:pt x="906" y="91"/>
                    <a:pt x="747" y="2298"/>
                  </a:cubicBezTo>
                  <a:cubicBezTo>
                    <a:pt x="604" y="4279"/>
                    <a:pt x="1642" y="7098"/>
                    <a:pt x="1829" y="7586"/>
                  </a:cubicBezTo>
                  <a:lnTo>
                    <a:pt x="1" y="9612"/>
                  </a:lnTo>
                  <a:lnTo>
                    <a:pt x="178" y="9769"/>
                  </a:lnTo>
                  <a:lnTo>
                    <a:pt x="2102" y="7635"/>
                  </a:lnTo>
                  <a:lnTo>
                    <a:pt x="2078" y="7568"/>
                  </a:lnTo>
                  <a:cubicBezTo>
                    <a:pt x="2064" y="7534"/>
                    <a:pt x="833" y="4394"/>
                    <a:pt x="982" y="2317"/>
                  </a:cubicBezTo>
                  <a:cubicBezTo>
                    <a:pt x="1130" y="325"/>
                    <a:pt x="3639" y="239"/>
                    <a:pt x="3749" y="239"/>
                  </a:cubicBezTo>
                  <a:lnTo>
                    <a:pt x="37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8"/>
            <p:cNvSpPr/>
            <p:nvPr/>
          </p:nvSpPr>
          <p:spPr>
            <a:xfrm>
              <a:off x="6444162" y="4580978"/>
              <a:ext cx="114790" cy="245630"/>
            </a:xfrm>
            <a:custGeom>
              <a:rect b="b" l="l" r="r" t="t"/>
              <a:pathLst>
                <a:path extrusionOk="0" h="9229" w="4313">
                  <a:moveTo>
                    <a:pt x="4007" y="1"/>
                  </a:moveTo>
                  <a:lnTo>
                    <a:pt x="0" y="259"/>
                  </a:lnTo>
                  <a:lnTo>
                    <a:pt x="2002" y="8147"/>
                  </a:lnTo>
                  <a:cubicBezTo>
                    <a:pt x="2002" y="8147"/>
                    <a:pt x="1421" y="7618"/>
                    <a:pt x="917" y="7618"/>
                  </a:cubicBezTo>
                  <a:cubicBezTo>
                    <a:pt x="803" y="7618"/>
                    <a:pt x="693" y="7645"/>
                    <a:pt x="594" y="7711"/>
                  </a:cubicBezTo>
                  <a:cubicBezTo>
                    <a:pt x="53" y="8071"/>
                    <a:pt x="0" y="9229"/>
                    <a:pt x="0" y="9229"/>
                  </a:cubicBezTo>
                  <a:lnTo>
                    <a:pt x="4313" y="9229"/>
                  </a:lnTo>
                  <a:lnTo>
                    <a:pt x="4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8"/>
            <p:cNvSpPr/>
            <p:nvPr/>
          </p:nvSpPr>
          <p:spPr>
            <a:xfrm>
              <a:off x="6276111" y="4587872"/>
              <a:ext cx="148325" cy="238737"/>
            </a:xfrm>
            <a:custGeom>
              <a:rect b="b" l="l" r="r" t="t"/>
              <a:pathLst>
                <a:path extrusionOk="0" h="8970" w="5573">
                  <a:moveTo>
                    <a:pt x="1695" y="0"/>
                  </a:moveTo>
                  <a:lnTo>
                    <a:pt x="2519" y="7452"/>
                  </a:lnTo>
                  <a:cubicBezTo>
                    <a:pt x="2519" y="7452"/>
                    <a:pt x="2125" y="7030"/>
                    <a:pt x="1630" y="7030"/>
                  </a:cubicBezTo>
                  <a:cubicBezTo>
                    <a:pt x="1480" y="7030"/>
                    <a:pt x="1320" y="7068"/>
                    <a:pt x="1160" y="7170"/>
                  </a:cubicBezTo>
                  <a:cubicBezTo>
                    <a:pt x="465" y="7606"/>
                    <a:pt x="1" y="8970"/>
                    <a:pt x="1" y="8970"/>
                  </a:cubicBezTo>
                  <a:lnTo>
                    <a:pt x="5572" y="8970"/>
                  </a:lnTo>
                  <a:lnTo>
                    <a:pt x="5391" y="191"/>
                  </a:lnTo>
                  <a:lnTo>
                    <a:pt x="16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8"/>
            <p:cNvSpPr/>
            <p:nvPr/>
          </p:nvSpPr>
          <p:spPr>
            <a:xfrm>
              <a:off x="6444162" y="4826587"/>
              <a:ext cx="114790" cy="18391"/>
            </a:xfrm>
            <a:custGeom>
              <a:rect b="b" l="l" r="r" t="t"/>
              <a:pathLst>
                <a:path extrusionOk="0" h="691" w="4313">
                  <a:moveTo>
                    <a:pt x="0" y="1"/>
                  </a:moveTo>
                  <a:lnTo>
                    <a:pt x="0" y="690"/>
                  </a:lnTo>
                  <a:lnTo>
                    <a:pt x="4313" y="690"/>
                  </a:lnTo>
                  <a:lnTo>
                    <a:pt x="4313" y="1"/>
                  </a:lnTo>
                  <a:close/>
                </a:path>
              </a:pathLst>
            </a:custGeom>
            <a:solidFill>
              <a:srgbClr val="003C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8"/>
            <p:cNvSpPr/>
            <p:nvPr/>
          </p:nvSpPr>
          <p:spPr>
            <a:xfrm>
              <a:off x="6269377" y="4826587"/>
              <a:ext cx="155059" cy="21186"/>
            </a:xfrm>
            <a:custGeom>
              <a:rect b="b" l="l" r="r" t="t"/>
              <a:pathLst>
                <a:path extrusionOk="0" h="796" w="5826">
                  <a:moveTo>
                    <a:pt x="254" y="1"/>
                  </a:moveTo>
                  <a:lnTo>
                    <a:pt x="0" y="796"/>
                  </a:lnTo>
                  <a:lnTo>
                    <a:pt x="5825" y="796"/>
                  </a:lnTo>
                  <a:lnTo>
                    <a:pt x="5825" y="1"/>
                  </a:lnTo>
                  <a:close/>
                </a:path>
              </a:pathLst>
            </a:custGeom>
            <a:solidFill>
              <a:srgbClr val="003C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8"/>
            <p:cNvSpPr/>
            <p:nvPr/>
          </p:nvSpPr>
          <p:spPr>
            <a:xfrm>
              <a:off x="6135235" y="4058914"/>
              <a:ext cx="28185" cy="150481"/>
            </a:xfrm>
            <a:custGeom>
              <a:rect b="b" l="l" r="r" t="t"/>
              <a:pathLst>
                <a:path extrusionOk="0" h="5654" w="1059">
                  <a:moveTo>
                    <a:pt x="1058" y="1"/>
                  </a:moveTo>
                  <a:cubicBezTo>
                    <a:pt x="1058" y="1"/>
                    <a:pt x="780" y="58"/>
                    <a:pt x="445" y="560"/>
                  </a:cubicBezTo>
                  <a:cubicBezTo>
                    <a:pt x="115" y="1059"/>
                    <a:pt x="0" y="3313"/>
                    <a:pt x="120" y="4088"/>
                  </a:cubicBezTo>
                  <a:cubicBezTo>
                    <a:pt x="239" y="4859"/>
                    <a:pt x="575" y="5654"/>
                    <a:pt x="575" y="5654"/>
                  </a:cubicBezTo>
                  <a:lnTo>
                    <a:pt x="1058" y="560"/>
                  </a:lnTo>
                  <a:lnTo>
                    <a:pt x="10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0" name="Google Shape;2910;p58"/>
          <p:cNvGrpSpPr/>
          <p:nvPr/>
        </p:nvGrpSpPr>
        <p:grpSpPr>
          <a:xfrm>
            <a:off x="5113571" y="3551290"/>
            <a:ext cx="1647806" cy="1366777"/>
            <a:chOff x="5895338" y="695986"/>
            <a:chExt cx="2100721" cy="1742449"/>
          </a:xfrm>
        </p:grpSpPr>
        <p:sp>
          <p:nvSpPr>
            <p:cNvPr id="2911" name="Google Shape;2911;p58"/>
            <p:cNvSpPr/>
            <p:nvPr/>
          </p:nvSpPr>
          <p:spPr>
            <a:xfrm>
              <a:off x="6436786" y="1368576"/>
              <a:ext cx="967430" cy="369622"/>
            </a:xfrm>
            <a:custGeom>
              <a:rect b="b" l="l" r="r" t="t"/>
              <a:pathLst>
                <a:path extrusionOk="0" h="7793" w="20397">
                  <a:moveTo>
                    <a:pt x="17522" y="0"/>
                  </a:moveTo>
                  <a:cubicBezTo>
                    <a:pt x="12408" y="0"/>
                    <a:pt x="582" y="1195"/>
                    <a:pt x="446" y="2007"/>
                  </a:cubicBezTo>
                  <a:cubicBezTo>
                    <a:pt x="446" y="2007"/>
                    <a:pt x="259" y="3065"/>
                    <a:pt x="0" y="4640"/>
                  </a:cubicBezTo>
                  <a:cubicBezTo>
                    <a:pt x="943" y="5454"/>
                    <a:pt x="2222" y="5990"/>
                    <a:pt x="3375" y="6220"/>
                  </a:cubicBezTo>
                  <a:cubicBezTo>
                    <a:pt x="3715" y="6288"/>
                    <a:pt x="4039" y="6319"/>
                    <a:pt x="4351" y="6319"/>
                  </a:cubicBezTo>
                  <a:cubicBezTo>
                    <a:pt x="6021" y="6319"/>
                    <a:pt x="7328" y="5432"/>
                    <a:pt x="8788" y="4702"/>
                  </a:cubicBezTo>
                  <a:cubicBezTo>
                    <a:pt x="9550" y="6838"/>
                    <a:pt x="11707" y="7793"/>
                    <a:pt x="13900" y="7793"/>
                  </a:cubicBezTo>
                  <a:cubicBezTo>
                    <a:pt x="14823" y="7793"/>
                    <a:pt x="15752" y="7624"/>
                    <a:pt x="16586" y="7302"/>
                  </a:cubicBezTo>
                  <a:cubicBezTo>
                    <a:pt x="18687" y="6315"/>
                    <a:pt x="20008" y="4267"/>
                    <a:pt x="20397" y="2012"/>
                  </a:cubicBezTo>
                  <a:cubicBezTo>
                    <a:pt x="20094" y="1088"/>
                    <a:pt x="19889" y="457"/>
                    <a:pt x="19831" y="284"/>
                  </a:cubicBezTo>
                  <a:cubicBezTo>
                    <a:pt x="19770" y="85"/>
                    <a:pt x="18884" y="0"/>
                    <a:pt x="17522" y="0"/>
                  </a:cubicBezTo>
                  <a:close/>
                </a:path>
              </a:pathLst>
            </a:custGeom>
            <a:solidFill>
              <a:srgbClr val="C758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8"/>
            <p:cNvSpPr/>
            <p:nvPr/>
          </p:nvSpPr>
          <p:spPr>
            <a:xfrm>
              <a:off x="6338276" y="1464003"/>
              <a:ext cx="1291329" cy="779844"/>
            </a:xfrm>
            <a:custGeom>
              <a:rect b="b" l="l" r="r" t="t"/>
              <a:pathLst>
                <a:path extrusionOk="0" h="16442" w="27226">
                  <a:moveTo>
                    <a:pt x="22474" y="0"/>
                  </a:moveTo>
                  <a:cubicBezTo>
                    <a:pt x="22085" y="2255"/>
                    <a:pt x="20764" y="4303"/>
                    <a:pt x="18663" y="5290"/>
                  </a:cubicBezTo>
                  <a:cubicBezTo>
                    <a:pt x="17829" y="5612"/>
                    <a:pt x="16900" y="5781"/>
                    <a:pt x="15977" y="5781"/>
                  </a:cubicBezTo>
                  <a:cubicBezTo>
                    <a:pt x="13784" y="5781"/>
                    <a:pt x="11627" y="4826"/>
                    <a:pt x="10865" y="2690"/>
                  </a:cubicBezTo>
                  <a:cubicBezTo>
                    <a:pt x="9405" y="3420"/>
                    <a:pt x="8098" y="4307"/>
                    <a:pt x="6428" y="4307"/>
                  </a:cubicBezTo>
                  <a:cubicBezTo>
                    <a:pt x="6116" y="4307"/>
                    <a:pt x="5792" y="4276"/>
                    <a:pt x="5452" y="4208"/>
                  </a:cubicBezTo>
                  <a:cubicBezTo>
                    <a:pt x="4299" y="3978"/>
                    <a:pt x="3020" y="3442"/>
                    <a:pt x="2077" y="2628"/>
                  </a:cubicBezTo>
                  <a:cubicBezTo>
                    <a:pt x="1345" y="7089"/>
                    <a:pt x="0" y="15715"/>
                    <a:pt x="493" y="16250"/>
                  </a:cubicBezTo>
                  <a:cubicBezTo>
                    <a:pt x="617" y="16385"/>
                    <a:pt x="1476" y="16441"/>
                    <a:pt x="2805" y="16441"/>
                  </a:cubicBezTo>
                  <a:cubicBezTo>
                    <a:pt x="8562" y="16441"/>
                    <a:pt x="23135" y="15384"/>
                    <a:pt x="24966" y="15049"/>
                  </a:cubicBezTo>
                  <a:cubicBezTo>
                    <a:pt x="27226" y="14642"/>
                    <a:pt x="27092" y="13944"/>
                    <a:pt x="27092" y="13944"/>
                  </a:cubicBezTo>
                  <a:cubicBezTo>
                    <a:pt x="27092" y="13944"/>
                    <a:pt x="23828" y="4113"/>
                    <a:pt x="2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8"/>
            <p:cNvSpPr/>
            <p:nvPr/>
          </p:nvSpPr>
          <p:spPr>
            <a:xfrm>
              <a:off x="6389120" y="1638589"/>
              <a:ext cx="1143348" cy="306256"/>
            </a:xfrm>
            <a:custGeom>
              <a:rect b="b" l="l" r="r" t="t"/>
              <a:pathLst>
                <a:path extrusionOk="0" h="6457" w="24106">
                  <a:moveTo>
                    <a:pt x="18846" y="1"/>
                  </a:moveTo>
                  <a:lnTo>
                    <a:pt x="18725" y="857"/>
                  </a:lnTo>
                  <a:cubicBezTo>
                    <a:pt x="18720" y="900"/>
                    <a:pt x="18064" y="5204"/>
                    <a:pt x="13747" y="6132"/>
                  </a:cubicBezTo>
                  <a:cubicBezTo>
                    <a:pt x="13393" y="6208"/>
                    <a:pt x="13047" y="6243"/>
                    <a:pt x="12710" y="6243"/>
                  </a:cubicBezTo>
                  <a:cubicBezTo>
                    <a:pt x="8934" y="6243"/>
                    <a:pt x="6293" y="1858"/>
                    <a:pt x="6267" y="1810"/>
                  </a:cubicBezTo>
                  <a:lnTo>
                    <a:pt x="6089" y="1513"/>
                  </a:lnTo>
                  <a:lnTo>
                    <a:pt x="6066" y="1857"/>
                  </a:lnTo>
                  <a:cubicBezTo>
                    <a:pt x="6060" y="1877"/>
                    <a:pt x="5902" y="3724"/>
                    <a:pt x="3791" y="4906"/>
                  </a:cubicBezTo>
                  <a:cubicBezTo>
                    <a:pt x="3074" y="5311"/>
                    <a:pt x="2426" y="5445"/>
                    <a:pt x="1882" y="5445"/>
                  </a:cubicBezTo>
                  <a:cubicBezTo>
                    <a:pt x="835" y="5445"/>
                    <a:pt x="171" y="4947"/>
                    <a:pt x="130" y="4916"/>
                  </a:cubicBezTo>
                  <a:lnTo>
                    <a:pt x="0" y="5089"/>
                  </a:lnTo>
                  <a:cubicBezTo>
                    <a:pt x="10" y="5098"/>
                    <a:pt x="749" y="5654"/>
                    <a:pt x="1900" y="5654"/>
                  </a:cubicBezTo>
                  <a:cubicBezTo>
                    <a:pt x="2476" y="5654"/>
                    <a:pt x="3154" y="5515"/>
                    <a:pt x="3897" y="5098"/>
                  </a:cubicBezTo>
                  <a:cubicBezTo>
                    <a:pt x="5629" y="4126"/>
                    <a:pt x="6103" y="2758"/>
                    <a:pt x="6232" y="2164"/>
                  </a:cubicBezTo>
                  <a:cubicBezTo>
                    <a:pt x="6859" y="3102"/>
                    <a:pt x="9330" y="6457"/>
                    <a:pt x="12700" y="6457"/>
                  </a:cubicBezTo>
                  <a:cubicBezTo>
                    <a:pt x="12703" y="6457"/>
                    <a:pt x="12706" y="6457"/>
                    <a:pt x="12709" y="6457"/>
                  </a:cubicBezTo>
                  <a:cubicBezTo>
                    <a:pt x="13058" y="6457"/>
                    <a:pt x="13422" y="6424"/>
                    <a:pt x="13791" y="6342"/>
                  </a:cubicBezTo>
                  <a:cubicBezTo>
                    <a:pt x="17352" y="5577"/>
                    <a:pt x="18505" y="2599"/>
                    <a:pt x="18826" y="1393"/>
                  </a:cubicBezTo>
                  <a:cubicBezTo>
                    <a:pt x="18989" y="2001"/>
                    <a:pt x="19385" y="3025"/>
                    <a:pt x="20333" y="3763"/>
                  </a:cubicBezTo>
                  <a:cubicBezTo>
                    <a:pt x="21071" y="4336"/>
                    <a:pt x="21997" y="4627"/>
                    <a:pt x="23097" y="4627"/>
                  </a:cubicBezTo>
                  <a:cubicBezTo>
                    <a:pt x="23418" y="4627"/>
                    <a:pt x="23755" y="4602"/>
                    <a:pt x="24106" y="4552"/>
                  </a:cubicBezTo>
                  <a:lnTo>
                    <a:pt x="24077" y="4342"/>
                  </a:lnTo>
                  <a:cubicBezTo>
                    <a:pt x="23739" y="4388"/>
                    <a:pt x="23416" y="4412"/>
                    <a:pt x="23108" y="4412"/>
                  </a:cubicBezTo>
                  <a:cubicBezTo>
                    <a:pt x="22052" y="4412"/>
                    <a:pt x="21168" y="4139"/>
                    <a:pt x="20468" y="3595"/>
                  </a:cubicBezTo>
                  <a:cubicBezTo>
                    <a:pt x="19137" y="2561"/>
                    <a:pt x="18941" y="876"/>
                    <a:pt x="18941" y="862"/>
                  </a:cubicBezTo>
                  <a:lnTo>
                    <a:pt x="18846" y="1"/>
                  </a:lnTo>
                  <a:close/>
                </a:path>
              </a:pathLst>
            </a:custGeom>
            <a:solidFill>
              <a:srgbClr val="EDBE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8"/>
            <p:cNvSpPr/>
            <p:nvPr/>
          </p:nvSpPr>
          <p:spPr>
            <a:xfrm>
              <a:off x="5929629" y="695986"/>
              <a:ext cx="2066430" cy="1153640"/>
            </a:xfrm>
            <a:custGeom>
              <a:rect b="b" l="l" r="r" t="t"/>
              <a:pathLst>
                <a:path extrusionOk="0" h="24323" w="43568">
                  <a:moveTo>
                    <a:pt x="20420" y="0"/>
                  </a:moveTo>
                  <a:cubicBezTo>
                    <a:pt x="17079" y="0"/>
                    <a:pt x="14369" y="1029"/>
                    <a:pt x="14369" y="1029"/>
                  </a:cubicBezTo>
                  <a:cubicBezTo>
                    <a:pt x="14369" y="1029"/>
                    <a:pt x="6568" y="1475"/>
                    <a:pt x="3705" y="1873"/>
                  </a:cubicBezTo>
                  <a:cubicBezTo>
                    <a:pt x="843" y="2264"/>
                    <a:pt x="1" y="6841"/>
                    <a:pt x="197" y="11220"/>
                  </a:cubicBezTo>
                  <a:cubicBezTo>
                    <a:pt x="379" y="15363"/>
                    <a:pt x="3070" y="17042"/>
                    <a:pt x="5400" y="17042"/>
                  </a:cubicBezTo>
                  <a:cubicBezTo>
                    <a:pt x="5530" y="17042"/>
                    <a:pt x="5660" y="17036"/>
                    <a:pt x="5788" y="17026"/>
                  </a:cubicBezTo>
                  <a:cubicBezTo>
                    <a:pt x="8195" y="16831"/>
                    <a:pt x="10273" y="16188"/>
                    <a:pt x="10273" y="16188"/>
                  </a:cubicBezTo>
                  <a:cubicBezTo>
                    <a:pt x="10273" y="16188"/>
                    <a:pt x="11230" y="17046"/>
                    <a:pt x="12511" y="17046"/>
                  </a:cubicBezTo>
                  <a:cubicBezTo>
                    <a:pt x="12567" y="17046"/>
                    <a:pt x="12623" y="17044"/>
                    <a:pt x="12681" y="17041"/>
                  </a:cubicBezTo>
                  <a:cubicBezTo>
                    <a:pt x="14044" y="16959"/>
                    <a:pt x="18467" y="16639"/>
                    <a:pt x="18467" y="16639"/>
                  </a:cubicBezTo>
                  <a:cubicBezTo>
                    <a:pt x="18467" y="16639"/>
                    <a:pt x="18922" y="24048"/>
                    <a:pt x="21913" y="24311"/>
                  </a:cubicBezTo>
                  <a:cubicBezTo>
                    <a:pt x="22003" y="24319"/>
                    <a:pt x="22091" y="24323"/>
                    <a:pt x="22177" y="24323"/>
                  </a:cubicBezTo>
                  <a:cubicBezTo>
                    <a:pt x="24940" y="24323"/>
                    <a:pt x="25530" y="20398"/>
                    <a:pt x="26857" y="20147"/>
                  </a:cubicBezTo>
                  <a:cubicBezTo>
                    <a:pt x="26922" y="20135"/>
                    <a:pt x="26983" y="20129"/>
                    <a:pt x="27040" y="20129"/>
                  </a:cubicBezTo>
                  <a:cubicBezTo>
                    <a:pt x="28192" y="20129"/>
                    <a:pt x="27896" y="22488"/>
                    <a:pt x="27896" y="22488"/>
                  </a:cubicBezTo>
                  <a:lnTo>
                    <a:pt x="30888" y="21971"/>
                  </a:lnTo>
                  <a:cubicBezTo>
                    <a:pt x="30888" y="21971"/>
                    <a:pt x="31147" y="18065"/>
                    <a:pt x="28872" y="17807"/>
                  </a:cubicBezTo>
                  <a:cubicBezTo>
                    <a:pt x="28716" y="17789"/>
                    <a:pt x="28562" y="17781"/>
                    <a:pt x="28410" y="17781"/>
                  </a:cubicBezTo>
                  <a:cubicBezTo>
                    <a:pt x="27531" y="17781"/>
                    <a:pt x="26737" y="18055"/>
                    <a:pt x="26064" y="18324"/>
                  </a:cubicBezTo>
                  <a:cubicBezTo>
                    <a:pt x="25389" y="18597"/>
                    <a:pt x="24840" y="18870"/>
                    <a:pt x="24459" y="18870"/>
                  </a:cubicBezTo>
                  <a:cubicBezTo>
                    <a:pt x="24327" y="18870"/>
                    <a:pt x="24215" y="18837"/>
                    <a:pt x="24125" y="18759"/>
                  </a:cubicBezTo>
                  <a:cubicBezTo>
                    <a:pt x="23473" y="18199"/>
                    <a:pt x="23541" y="17481"/>
                    <a:pt x="23541" y="17481"/>
                  </a:cubicBezTo>
                  <a:cubicBezTo>
                    <a:pt x="23541" y="17481"/>
                    <a:pt x="28806" y="16246"/>
                    <a:pt x="29979" y="15073"/>
                  </a:cubicBezTo>
                  <a:cubicBezTo>
                    <a:pt x="30722" y="14330"/>
                    <a:pt x="30892" y="13928"/>
                    <a:pt x="30916" y="13733"/>
                  </a:cubicBezTo>
                  <a:lnTo>
                    <a:pt x="30916" y="13733"/>
                  </a:lnTo>
                  <a:cubicBezTo>
                    <a:pt x="30989" y="14147"/>
                    <a:pt x="31334" y="15286"/>
                    <a:pt x="32970" y="15801"/>
                  </a:cubicBezTo>
                  <a:cubicBezTo>
                    <a:pt x="34153" y="16178"/>
                    <a:pt x="36614" y="16609"/>
                    <a:pt x="38734" y="16609"/>
                  </a:cubicBezTo>
                  <a:cubicBezTo>
                    <a:pt x="40224" y="16609"/>
                    <a:pt x="41545" y="16396"/>
                    <a:pt x="42136" y="15801"/>
                  </a:cubicBezTo>
                  <a:cubicBezTo>
                    <a:pt x="43567" y="14361"/>
                    <a:pt x="43439" y="8248"/>
                    <a:pt x="43112" y="4869"/>
                  </a:cubicBezTo>
                  <a:cubicBezTo>
                    <a:pt x="42787" y="1484"/>
                    <a:pt x="41031" y="642"/>
                    <a:pt x="39083" y="183"/>
                  </a:cubicBezTo>
                  <a:cubicBezTo>
                    <a:pt x="38606" y="72"/>
                    <a:pt x="37776" y="27"/>
                    <a:pt x="36776" y="27"/>
                  </a:cubicBezTo>
                  <a:cubicBezTo>
                    <a:pt x="33682" y="27"/>
                    <a:pt x="28959" y="459"/>
                    <a:pt x="28026" y="704"/>
                  </a:cubicBezTo>
                  <a:lnTo>
                    <a:pt x="26791" y="1029"/>
                  </a:lnTo>
                  <a:cubicBezTo>
                    <a:pt x="26791" y="1029"/>
                    <a:pt x="25163" y="264"/>
                    <a:pt x="21392" y="30"/>
                  </a:cubicBezTo>
                  <a:cubicBezTo>
                    <a:pt x="21063" y="9"/>
                    <a:pt x="20739" y="0"/>
                    <a:pt x="204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8"/>
            <p:cNvSpPr/>
            <p:nvPr/>
          </p:nvSpPr>
          <p:spPr>
            <a:xfrm>
              <a:off x="6352268" y="1999902"/>
              <a:ext cx="1304372" cy="244881"/>
            </a:xfrm>
            <a:custGeom>
              <a:rect b="b" l="l" r="r" t="t"/>
              <a:pathLst>
                <a:path extrusionOk="0" h="5163" w="27501">
                  <a:moveTo>
                    <a:pt x="23065" y="0"/>
                  </a:moveTo>
                  <a:cubicBezTo>
                    <a:pt x="22993" y="0"/>
                    <a:pt x="22921" y="2"/>
                    <a:pt x="22848" y="7"/>
                  </a:cubicBezTo>
                  <a:cubicBezTo>
                    <a:pt x="20493" y="160"/>
                    <a:pt x="20570" y="3252"/>
                    <a:pt x="20570" y="3252"/>
                  </a:cubicBezTo>
                  <a:cubicBezTo>
                    <a:pt x="20570" y="3252"/>
                    <a:pt x="19756" y="586"/>
                    <a:pt x="17052" y="548"/>
                  </a:cubicBezTo>
                  <a:cubicBezTo>
                    <a:pt x="17037" y="548"/>
                    <a:pt x="17022" y="548"/>
                    <a:pt x="17007" y="548"/>
                  </a:cubicBezTo>
                  <a:cubicBezTo>
                    <a:pt x="14341" y="548"/>
                    <a:pt x="13802" y="3951"/>
                    <a:pt x="13802" y="3951"/>
                  </a:cubicBezTo>
                  <a:cubicBezTo>
                    <a:pt x="13802" y="3951"/>
                    <a:pt x="12755" y="1098"/>
                    <a:pt x="10418" y="1098"/>
                  </a:cubicBezTo>
                  <a:cubicBezTo>
                    <a:pt x="10217" y="1098"/>
                    <a:pt x="10006" y="1119"/>
                    <a:pt x="9786" y="1165"/>
                  </a:cubicBezTo>
                  <a:cubicBezTo>
                    <a:pt x="7000" y="1745"/>
                    <a:pt x="7000" y="4492"/>
                    <a:pt x="7000" y="4492"/>
                  </a:cubicBezTo>
                  <a:cubicBezTo>
                    <a:pt x="7000" y="4492"/>
                    <a:pt x="6885" y="3831"/>
                    <a:pt x="4373" y="2209"/>
                  </a:cubicBezTo>
                  <a:cubicBezTo>
                    <a:pt x="3855" y="1875"/>
                    <a:pt x="3369" y="1742"/>
                    <a:pt x="2924" y="1742"/>
                  </a:cubicBezTo>
                  <a:cubicBezTo>
                    <a:pt x="1211" y="1742"/>
                    <a:pt x="107" y="3712"/>
                    <a:pt x="107" y="3712"/>
                  </a:cubicBezTo>
                  <a:cubicBezTo>
                    <a:pt x="0" y="4955"/>
                    <a:pt x="58" y="5134"/>
                    <a:pt x="621" y="5134"/>
                  </a:cubicBezTo>
                  <a:cubicBezTo>
                    <a:pt x="735" y="5134"/>
                    <a:pt x="869" y="5126"/>
                    <a:pt x="1026" y="5119"/>
                  </a:cubicBezTo>
                  <a:cubicBezTo>
                    <a:pt x="1177" y="5113"/>
                    <a:pt x="1350" y="5106"/>
                    <a:pt x="1546" y="5106"/>
                  </a:cubicBezTo>
                  <a:cubicBezTo>
                    <a:pt x="1773" y="5106"/>
                    <a:pt x="2031" y="5115"/>
                    <a:pt x="2323" y="5143"/>
                  </a:cubicBezTo>
                  <a:cubicBezTo>
                    <a:pt x="2467" y="5156"/>
                    <a:pt x="2682" y="5162"/>
                    <a:pt x="2960" y="5162"/>
                  </a:cubicBezTo>
                  <a:cubicBezTo>
                    <a:pt x="6784" y="5162"/>
                    <a:pt x="22414" y="4002"/>
                    <a:pt x="24868" y="3716"/>
                  </a:cubicBezTo>
                  <a:cubicBezTo>
                    <a:pt x="27501" y="3405"/>
                    <a:pt x="26797" y="2247"/>
                    <a:pt x="26797" y="2247"/>
                  </a:cubicBezTo>
                  <a:cubicBezTo>
                    <a:pt x="26797" y="2247"/>
                    <a:pt x="25305" y="0"/>
                    <a:pt x="23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8"/>
            <p:cNvSpPr/>
            <p:nvPr/>
          </p:nvSpPr>
          <p:spPr>
            <a:xfrm>
              <a:off x="6627972" y="1947541"/>
              <a:ext cx="69011" cy="69295"/>
            </a:xfrm>
            <a:custGeom>
              <a:rect b="b" l="l" r="r" t="t"/>
              <a:pathLst>
                <a:path extrusionOk="0" h="1461" w="1455">
                  <a:moveTo>
                    <a:pt x="727" y="0"/>
                  </a:moveTo>
                  <a:cubicBezTo>
                    <a:pt x="325" y="0"/>
                    <a:pt x="0" y="327"/>
                    <a:pt x="0" y="729"/>
                  </a:cubicBezTo>
                  <a:cubicBezTo>
                    <a:pt x="0" y="1131"/>
                    <a:pt x="325" y="1460"/>
                    <a:pt x="727" y="1460"/>
                  </a:cubicBezTo>
                  <a:cubicBezTo>
                    <a:pt x="1129" y="1460"/>
                    <a:pt x="1455" y="1131"/>
                    <a:pt x="1455" y="729"/>
                  </a:cubicBezTo>
                  <a:cubicBezTo>
                    <a:pt x="1455" y="327"/>
                    <a:pt x="1129" y="0"/>
                    <a:pt x="727" y="0"/>
                  </a:cubicBezTo>
                  <a:close/>
                </a:path>
              </a:pathLst>
            </a:custGeom>
            <a:solidFill>
              <a:srgbClr val="EDBE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8"/>
            <p:cNvSpPr/>
            <p:nvPr/>
          </p:nvSpPr>
          <p:spPr>
            <a:xfrm>
              <a:off x="6956655" y="1987049"/>
              <a:ext cx="69295" cy="69295"/>
            </a:xfrm>
            <a:custGeom>
              <a:rect b="b" l="l" r="r" t="t"/>
              <a:pathLst>
                <a:path extrusionOk="0" h="1461" w="1461">
                  <a:moveTo>
                    <a:pt x="728" y="0"/>
                  </a:moveTo>
                  <a:cubicBezTo>
                    <a:pt x="326" y="0"/>
                    <a:pt x="1" y="326"/>
                    <a:pt x="1" y="728"/>
                  </a:cubicBezTo>
                  <a:cubicBezTo>
                    <a:pt x="1" y="1130"/>
                    <a:pt x="326" y="1460"/>
                    <a:pt x="728" y="1460"/>
                  </a:cubicBezTo>
                  <a:cubicBezTo>
                    <a:pt x="1130" y="1460"/>
                    <a:pt x="1461" y="1130"/>
                    <a:pt x="1461" y="728"/>
                  </a:cubicBezTo>
                  <a:cubicBezTo>
                    <a:pt x="1461" y="326"/>
                    <a:pt x="1130" y="0"/>
                    <a:pt x="728" y="0"/>
                  </a:cubicBezTo>
                  <a:close/>
                </a:path>
              </a:pathLst>
            </a:custGeom>
            <a:solidFill>
              <a:srgbClr val="EDBE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8"/>
            <p:cNvSpPr/>
            <p:nvPr/>
          </p:nvSpPr>
          <p:spPr>
            <a:xfrm>
              <a:off x="7275188" y="1884650"/>
              <a:ext cx="69295" cy="69295"/>
            </a:xfrm>
            <a:custGeom>
              <a:rect b="b" l="l" r="r" t="t"/>
              <a:pathLst>
                <a:path extrusionOk="0" h="1461" w="1461">
                  <a:moveTo>
                    <a:pt x="732" y="1"/>
                  </a:moveTo>
                  <a:cubicBezTo>
                    <a:pt x="330" y="1"/>
                    <a:pt x="0" y="327"/>
                    <a:pt x="0" y="734"/>
                  </a:cubicBezTo>
                  <a:cubicBezTo>
                    <a:pt x="0" y="1136"/>
                    <a:pt x="330" y="1461"/>
                    <a:pt x="732" y="1461"/>
                  </a:cubicBezTo>
                  <a:cubicBezTo>
                    <a:pt x="1134" y="1461"/>
                    <a:pt x="1460" y="1136"/>
                    <a:pt x="1460" y="734"/>
                  </a:cubicBezTo>
                  <a:cubicBezTo>
                    <a:pt x="1460" y="327"/>
                    <a:pt x="1134" y="1"/>
                    <a:pt x="732" y="1"/>
                  </a:cubicBezTo>
                  <a:close/>
                </a:path>
              </a:pathLst>
            </a:custGeom>
            <a:solidFill>
              <a:srgbClr val="EDBE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8"/>
            <p:cNvSpPr/>
            <p:nvPr/>
          </p:nvSpPr>
          <p:spPr>
            <a:xfrm>
              <a:off x="6108056" y="1463766"/>
              <a:ext cx="345812" cy="518694"/>
            </a:xfrm>
            <a:custGeom>
              <a:rect b="b" l="l" r="r" t="t"/>
              <a:pathLst>
                <a:path extrusionOk="0" h="10936" w="7291">
                  <a:moveTo>
                    <a:pt x="6511" y="0"/>
                  </a:moveTo>
                  <a:cubicBezTo>
                    <a:pt x="6511" y="0"/>
                    <a:pt x="1130" y="5907"/>
                    <a:pt x="566" y="7300"/>
                  </a:cubicBezTo>
                  <a:cubicBezTo>
                    <a:pt x="1" y="8688"/>
                    <a:pt x="217" y="10038"/>
                    <a:pt x="217" y="10038"/>
                  </a:cubicBezTo>
                  <a:cubicBezTo>
                    <a:pt x="217" y="10038"/>
                    <a:pt x="3155" y="10818"/>
                    <a:pt x="3341" y="10929"/>
                  </a:cubicBezTo>
                  <a:cubicBezTo>
                    <a:pt x="3349" y="10933"/>
                    <a:pt x="3359" y="10935"/>
                    <a:pt x="3373" y="10935"/>
                  </a:cubicBezTo>
                  <a:cubicBezTo>
                    <a:pt x="3723" y="10935"/>
                    <a:pt x="6109" y="9608"/>
                    <a:pt x="6109" y="9608"/>
                  </a:cubicBezTo>
                  <a:lnTo>
                    <a:pt x="7291" y="499"/>
                  </a:lnTo>
                  <a:lnTo>
                    <a:pt x="65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8"/>
            <p:cNvSpPr/>
            <p:nvPr/>
          </p:nvSpPr>
          <p:spPr>
            <a:xfrm>
              <a:off x="7377349" y="1382046"/>
              <a:ext cx="335567" cy="537429"/>
            </a:xfrm>
            <a:custGeom>
              <a:rect b="b" l="l" r="r" t="t"/>
              <a:pathLst>
                <a:path extrusionOk="0" h="11331" w="7075">
                  <a:moveTo>
                    <a:pt x="0" y="0"/>
                  </a:moveTo>
                  <a:lnTo>
                    <a:pt x="3743" y="11331"/>
                  </a:lnTo>
                  <a:cubicBezTo>
                    <a:pt x="3743" y="11331"/>
                    <a:pt x="6778" y="9234"/>
                    <a:pt x="6926" y="6281"/>
                  </a:cubicBezTo>
                  <a:cubicBezTo>
                    <a:pt x="7074" y="3327"/>
                    <a:pt x="1" y="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8"/>
            <p:cNvSpPr/>
            <p:nvPr/>
          </p:nvSpPr>
          <p:spPr>
            <a:xfrm>
              <a:off x="6627972" y="2218597"/>
              <a:ext cx="363219" cy="219838"/>
            </a:xfrm>
            <a:custGeom>
              <a:rect b="b" l="l" r="r" t="t"/>
              <a:pathLst>
                <a:path extrusionOk="0" h="4635" w="7658">
                  <a:moveTo>
                    <a:pt x="7658" y="0"/>
                  </a:moveTo>
                  <a:lnTo>
                    <a:pt x="0" y="552"/>
                  </a:lnTo>
                  <a:cubicBezTo>
                    <a:pt x="0" y="552"/>
                    <a:pt x="1810" y="4447"/>
                    <a:pt x="2786" y="4577"/>
                  </a:cubicBezTo>
                  <a:cubicBezTo>
                    <a:pt x="3111" y="4620"/>
                    <a:pt x="3649" y="4634"/>
                    <a:pt x="4221" y="4634"/>
                  </a:cubicBezTo>
                  <a:cubicBezTo>
                    <a:pt x="5366" y="4634"/>
                    <a:pt x="6648" y="4577"/>
                    <a:pt x="6648" y="4577"/>
                  </a:cubicBezTo>
                  <a:lnTo>
                    <a:pt x="7658" y="0"/>
                  </a:lnTo>
                  <a:close/>
                </a:path>
              </a:pathLst>
            </a:custGeom>
            <a:solidFill>
              <a:srgbClr val="5D5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8"/>
            <p:cNvSpPr/>
            <p:nvPr/>
          </p:nvSpPr>
          <p:spPr>
            <a:xfrm>
              <a:off x="7038612" y="2190899"/>
              <a:ext cx="365590" cy="235158"/>
            </a:xfrm>
            <a:custGeom>
              <a:rect b="b" l="l" r="r" t="t"/>
              <a:pathLst>
                <a:path extrusionOk="0" h="4958" w="7708">
                  <a:moveTo>
                    <a:pt x="7708" y="1"/>
                  </a:moveTo>
                  <a:lnTo>
                    <a:pt x="0" y="584"/>
                  </a:lnTo>
                  <a:lnTo>
                    <a:pt x="197" y="4863"/>
                  </a:lnTo>
                  <a:cubicBezTo>
                    <a:pt x="197" y="4863"/>
                    <a:pt x="2044" y="4957"/>
                    <a:pt x="3463" y="4957"/>
                  </a:cubicBezTo>
                  <a:cubicBezTo>
                    <a:pt x="4173" y="4957"/>
                    <a:pt x="4776" y="4934"/>
                    <a:pt x="4988" y="4863"/>
                  </a:cubicBezTo>
                  <a:cubicBezTo>
                    <a:pt x="5629" y="4653"/>
                    <a:pt x="7707" y="1"/>
                    <a:pt x="7708" y="1"/>
                  </a:cubicBezTo>
                  <a:close/>
                </a:path>
              </a:pathLst>
            </a:custGeom>
            <a:solidFill>
              <a:srgbClr val="5D5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8"/>
            <p:cNvSpPr/>
            <p:nvPr/>
          </p:nvSpPr>
          <p:spPr>
            <a:xfrm>
              <a:off x="5895338" y="2013704"/>
              <a:ext cx="566931" cy="326129"/>
            </a:xfrm>
            <a:custGeom>
              <a:rect b="b" l="l" r="r" t="t"/>
              <a:pathLst>
                <a:path extrusionOk="0" h="6876" w="11953">
                  <a:moveTo>
                    <a:pt x="5808" y="1"/>
                  </a:moveTo>
                  <a:cubicBezTo>
                    <a:pt x="3525" y="1"/>
                    <a:pt x="1281" y="52"/>
                    <a:pt x="867" y="166"/>
                  </a:cubicBezTo>
                  <a:cubicBezTo>
                    <a:pt x="1" y="410"/>
                    <a:pt x="178" y="898"/>
                    <a:pt x="178" y="898"/>
                  </a:cubicBezTo>
                  <a:cubicBezTo>
                    <a:pt x="178" y="898"/>
                    <a:pt x="451" y="6049"/>
                    <a:pt x="867" y="6637"/>
                  </a:cubicBezTo>
                  <a:cubicBezTo>
                    <a:pt x="989" y="6808"/>
                    <a:pt x="1887" y="6875"/>
                    <a:pt x="3109" y="6875"/>
                  </a:cubicBezTo>
                  <a:cubicBezTo>
                    <a:pt x="6102" y="6875"/>
                    <a:pt x="11044" y="6474"/>
                    <a:pt x="11350" y="6216"/>
                  </a:cubicBezTo>
                  <a:cubicBezTo>
                    <a:pt x="11785" y="5853"/>
                    <a:pt x="11953" y="1535"/>
                    <a:pt x="11776" y="1214"/>
                  </a:cubicBezTo>
                  <a:cubicBezTo>
                    <a:pt x="11599" y="889"/>
                    <a:pt x="11584" y="372"/>
                    <a:pt x="11096" y="166"/>
                  </a:cubicBezTo>
                  <a:cubicBezTo>
                    <a:pt x="10841" y="61"/>
                    <a:pt x="8301" y="1"/>
                    <a:pt x="5808" y="1"/>
                  </a:cubicBezTo>
                  <a:close/>
                </a:path>
              </a:pathLst>
            </a:custGeom>
            <a:solidFill>
              <a:srgbClr val="E053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8"/>
            <p:cNvSpPr/>
            <p:nvPr/>
          </p:nvSpPr>
          <p:spPr>
            <a:xfrm>
              <a:off x="7344434" y="789753"/>
              <a:ext cx="595294" cy="653111"/>
            </a:xfrm>
            <a:custGeom>
              <a:rect b="b" l="l" r="r" t="t"/>
              <a:pathLst>
                <a:path extrusionOk="0" h="13770" w="12551">
                  <a:moveTo>
                    <a:pt x="9167" y="0"/>
                  </a:moveTo>
                  <a:cubicBezTo>
                    <a:pt x="6075" y="0"/>
                    <a:pt x="0" y="2533"/>
                    <a:pt x="0" y="2533"/>
                  </a:cubicBezTo>
                  <a:cubicBezTo>
                    <a:pt x="0" y="2533"/>
                    <a:pt x="1580" y="7812"/>
                    <a:pt x="1901" y="7994"/>
                  </a:cubicBezTo>
                  <a:cubicBezTo>
                    <a:pt x="1921" y="8006"/>
                    <a:pt x="1961" y="8012"/>
                    <a:pt x="2017" y="8012"/>
                  </a:cubicBezTo>
                  <a:cubicBezTo>
                    <a:pt x="2813" y="8012"/>
                    <a:pt x="6902" y="6850"/>
                    <a:pt x="6902" y="6850"/>
                  </a:cubicBezTo>
                  <a:lnTo>
                    <a:pt x="6902" y="6850"/>
                  </a:lnTo>
                  <a:lnTo>
                    <a:pt x="1901" y="9282"/>
                  </a:lnTo>
                  <a:lnTo>
                    <a:pt x="1068" y="11603"/>
                  </a:lnTo>
                  <a:cubicBezTo>
                    <a:pt x="1068" y="11603"/>
                    <a:pt x="4917" y="13769"/>
                    <a:pt x="7852" y="13769"/>
                  </a:cubicBezTo>
                  <a:cubicBezTo>
                    <a:pt x="8601" y="13769"/>
                    <a:pt x="9290" y="13628"/>
                    <a:pt x="9841" y="13274"/>
                  </a:cubicBezTo>
                  <a:cubicBezTo>
                    <a:pt x="12551" y="11531"/>
                    <a:pt x="12454" y="1752"/>
                    <a:pt x="10574" y="331"/>
                  </a:cubicBezTo>
                  <a:cubicBezTo>
                    <a:pt x="10265" y="98"/>
                    <a:pt x="9773" y="0"/>
                    <a:pt x="9167" y="0"/>
                  </a:cubicBezTo>
                  <a:close/>
                </a:path>
              </a:pathLst>
            </a:custGeom>
            <a:solidFill>
              <a:srgbClr val="ED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8"/>
            <p:cNvSpPr/>
            <p:nvPr/>
          </p:nvSpPr>
          <p:spPr>
            <a:xfrm>
              <a:off x="5981374" y="848944"/>
              <a:ext cx="455470" cy="602124"/>
            </a:xfrm>
            <a:custGeom>
              <a:rect b="b" l="l" r="r" t="t"/>
              <a:pathLst>
                <a:path extrusionOk="0" h="12695" w="9603">
                  <a:moveTo>
                    <a:pt x="5104" y="1"/>
                  </a:moveTo>
                  <a:cubicBezTo>
                    <a:pt x="4335" y="1"/>
                    <a:pt x="3556" y="119"/>
                    <a:pt x="2844" y="433"/>
                  </a:cubicBezTo>
                  <a:cubicBezTo>
                    <a:pt x="1" y="1681"/>
                    <a:pt x="681" y="10595"/>
                    <a:pt x="1978" y="11896"/>
                  </a:cubicBezTo>
                  <a:cubicBezTo>
                    <a:pt x="2616" y="12532"/>
                    <a:pt x="4461" y="12694"/>
                    <a:pt x="6176" y="12694"/>
                  </a:cubicBezTo>
                  <a:cubicBezTo>
                    <a:pt x="7959" y="12694"/>
                    <a:pt x="9602" y="12519"/>
                    <a:pt x="9602" y="12519"/>
                  </a:cubicBezTo>
                  <a:cubicBezTo>
                    <a:pt x="9602" y="12519"/>
                    <a:pt x="8913" y="12135"/>
                    <a:pt x="8660" y="10958"/>
                  </a:cubicBezTo>
                  <a:cubicBezTo>
                    <a:pt x="8406" y="9776"/>
                    <a:pt x="8382" y="8426"/>
                    <a:pt x="8382" y="8426"/>
                  </a:cubicBezTo>
                  <a:lnTo>
                    <a:pt x="2844" y="7507"/>
                  </a:lnTo>
                  <a:lnTo>
                    <a:pt x="8143" y="7507"/>
                  </a:lnTo>
                  <a:cubicBezTo>
                    <a:pt x="8095" y="4272"/>
                    <a:pt x="9602" y="1055"/>
                    <a:pt x="9602" y="1055"/>
                  </a:cubicBezTo>
                  <a:cubicBezTo>
                    <a:pt x="9602" y="1055"/>
                    <a:pt x="7403" y="1"/>
                    <a:pt x="5104" y="1"/>
                  </a:cubicBezTo>
                  <a:close/>
                </a:path>
              </a:pathLst>
            </a:custGeom>
            <a:solidFill>
              <a:srgbClr val="ED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8"/>
            <p:cNvSpPr/>
            <p:nvPr/>
          </p:nvSpPr>
          <p:spPr>
            <a:xfrm>
              <a:off x="7000953" y="1034249"/>
              <a:ext cx="223158" cy="157325"/>
            </a:xfrm>
            <a:custGeom>
              <a:rect b="b" l="l" r="r" t="t"/>
              <a:pathLst>
                <a:path extrusionOk="0" h="3317" w="4705">
                  <a:moveTo>
                    <a:pt x="4538" y="1"/>
                  </a:moveTo>
                  <a:lnTo>
                    <a:pt x="4538" y="1"/>
                  </a:lnTo>
                  <a:cubicBezTo>
                    <a:pt x="4538" y="1"/>
                    <a:pt x="4112" y="2504"/>
                    <a:pt x="2336" y="2796"/>
                  </a:cubicBezTo>
                  <a:cubicBezTo>
                    <a:pt x="2217" y="2816"/>
                    <a:pt x="2104" y="2825"/>
                    <a:pt x="1996" y="2825"/>
                  </a:cubicBezTo>
                  <a:cubicBezTo>
                    <a:pt x="488" y="2825"/>
                    <a:pt x="1" y="1020"/>
                    <a:pt x="1" y="1020"/>
                  </a:cubicBezTo>
                  <a:lnTo>
                    <a:pt x="1" y="1020"/>
                  </a:lnTo>
                  <a:cubicBezTo>
                    <a:pt x="115" y="2079"/>
                    <a:pt x="836" y="3317"/>
                    <a:pt x="2298" y="3317"/>
                  </a:cubicBezTo>
                  <a:cubicBezTo>
                    <a:pt x="2475" y="3317"/>
                    <a:pt x="2663" y="3299"/>
                    <a:pt x="2862" y="3260"/>
                  </a:cubicBezTo>
                  <a:cubicBezTo>
                    <a:pt x="4705" y="2897"/>
                    <a:pt x="4538" y="1"/>
                    <a:pt x="4538" y="1"/>
                  </a:cubicBezTo>
                  <a:close/>
                </a:path>
              </a:pathLst>
            </a:custGeom>
            <a:solidFill>
              <a:srgbClr val="332D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8"/>
            <p:cNvSpPr/>
            <p:nvPr/>
          </p:nvSpPr>
          <p:spPr>
            <a:xfrm>
              <a:off x="6592306" y="1085805"/>
              <a:ext cx="185546" cy="162543"/>
            </a:xfrm>
            <a:custGeom>
              <a:rect b="b" l="l" r="r" t="t"/>
              <a:pathLst>
                <a:path extrusionOk="0" h="3427" w="3912">
                  <a:moveTo>
                    <a:pt x="1" y="891"/>
                  </a:moveTo>
                  <a:lnTo>
                    <a:pt x="1" y="1053"/>
                  </a:lnTo>
                  <a:cubicBezTo>
                    <a:pt x="1" y="1053"/>
                    <a:pt x="2" y="1060"/>
                    <a:pt x="5" y="1074"/>
                  </a:cubicBezTo>
                  <a:lnTo>
                    <a:pt x="5" y="1074"/>
                  </a:lnTo>
                  <a:cubicBezTo>
                    <a:pt x="2" y="1006"/>
                    <a:pt x="1" y="945"/>
                    <a:pt x="1" y="891"/>
                  </a:cubicBezTo>
                  <a:close/>
                  <a:moveTo>
                    <a:pt x="3682" y="0"/>
                  </a:moveTo>
                  <a:lnTo>
                    <a:pt x="3682" y="0"/>
                  </a:lnTo>
                  <a:cubicBezTo>
                    <a:pt x="3681" y="1"/>
                    <a:pt x="2992" y="2896"/>
                    <a:pt x="1643" y="2896"/>
                  </a:cubicBezTo>
                  <a:cubicBezTo>
                    <a:pt x="382" y="2896"/>
                    <a:pt x="42" y="1278"/>
                    <a:pt x="5" y="1074"/>
                  </a:cubicBezTo>
                  <a:lnTo>
                    <a:pt x="5" y="1074"/>
                  </a:lnTo>
                  <a:cubicBezTo>
                    <a:pt x="36" y="1850"/>
                    <a:pt x="296" y="3426"/>
                    <a:pt x="1908" y="3426"/>
                  </a:cubicBezTo>
                  <a:cubicBezTo>
                    <a:pt x="1951" y="3426"/>
                    <a:pt x="1995" y="3425"/>
                    <a:pt x="2040" y="3423"/>
                  </a:cubicBezTo>
                  <a:cubicBezTo>
                    <a:pt x="3911" y="3322"/>
                    <a:pt x="3682" y="1"/>
                    <a:pt x="3682" y="0"/>
                  </a:cubicBezTo>
                  <a:close/>
                </a:path>
              </a:pathLst>
            </a:custGeom>
            <a:solidFill>
              <a:srgbClr val="332D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8"/>
            <p:cNvSpPr/>
            <p:nvPr/>
          </p:nvSpPr>
          <p:spPr>
            <a:xfrm>
              <a:off x="6467900" y="1284864"/>
              <a:ext cx="242035" cy="64410"/>
            </a:xfrm>
            <a:custGeom>
              <a:rect b="b" l="l" r="r" t="t"/>
              <a:pathLst>
                <a:path extrusionOk="0" h="1358" w="5103">
                  <a:moveTo>
                    <a:pt x="1739" y="0"/>
                  </a:moveTo>
                  <a:cubicBezTo>
                    <a:pt x="1606" y="0"/>
                    <a:pt x="1475" y="6"/>
                    <a:pt x="1345" y="21"/>
                  </a:cubicBezTo>
                  <a:cubicBezTo>
                    <a:pt x="0" y="167"/>
                    <a:pt x="2318" y="1358"/>
                    <a:pt x="3646" y="1358"/>
                  </a:cubicBezTo>
                  <a:cubicBezTo>
                    <a:pt x="3703" y="1358"/>
                    <a:pt x="3758" y="1355"/>
                    <a:pt x="3811" y="1351"/>
                  </a:cubicBezTo>
                  <a:cubicBezTo>
                    <a:pt x="5103" y="1236"/>
                    <a:pt x="4467" y="628"/>
                    <a:pt x="4467" y="628"/>
                  </a:cubicBezTo>
                  <a:cubicBezTo>
                    <a:pt x="4467" y="628"/>
                    <a:pt x="3053" y="0"/>
                    <a:pt x="1739" y="0"/>
                  </a:cubicBezTo>
                  <a:close/>
                </a:path>
              </a:pathLst>
            </a:custGeom>
            <a:solidFill>
              <a:srgbClr val="ED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8"/>
            <p:cNvSpPr/>
            <p:nvPr/>
          </p:nvSpPr>
          <p:spPr>
            <a:xfrm>
              <a:off x="7089361" y="1208408"/>
              <a:ext cx="220597" cy="74750"/>
            </a:xfrm>
            <a:custGeom>
              <a:rect b="b" l="l" r="r" t="t"/>
              <a:pathLst>
                <a:path extrusionOk="0" h="1576" w="4651">
                  <a:moveTo>
                    <a:pt x="3918" y="0"/>
                  </a:moveTo>
                  <a:cubicBezTo>
                    <a:pt x="3918" y="0"/>
                    <a:pt x="342" y="608"/>
                    <a:pt x="118" y="1178"/>
                  </a:cubicBezTo>
                  <a:cubicBezTo>
                    <a:pt x="1" y="1469"/>
                    <a:pt x="261" y="1575"/>
                    <a:pt x="727" y="1575"/>
                  </a:cubicBezTo>
                  <a:cubicBezTo>
                    <a:pt x="1171" y="1575"/>
                    <a:pt x="1802" y="1479"/>
                    <a:pt x="2468" y="1355"/>
                  </a:cubicBezTo>
                  <a:cubicBezTo>
                    <a:pt x="3832" y="1101"/>
                    <a:pt x="4650" y="230"/>
                    <a:pt x="3918" y="0"/>
                  </a:cubicBezTo>
                  <a:close/>
                </a:path>
              </a:pathLst>
            </a:custGeom>
            <a:solidFill>
              <a:srgbClr val="ED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8"/>
            <p:cNvSpPr/>
            <p:nvPr/>
          </p:nvSpPr>
          <p:spPr>
            <a:xfrm>
              <a:off x="6738719" y="2349074"/>
              <a:ext cx="204613" cy="89263"/>
            </a:xfrm>
            <a:custGeom>
              <a:rect b="b" l="l" r="r" t="t"/>
              <a:pathLst>
                <a:path extrusionOk="0" h="1882" w="4314">
                  <a:moveTo>
                    <a:pt x="3083" y="0"/>
                  </a:moveTo>
                  <a:cubicBezTo>
                    <a:pt x="2120" y="0"/>
                    <a:pt x="2097" y="1414"/>
                    <a:pt x="2097" y="1414"/>
                  </a:cubicBezTo>
                  <a:cubicBezTo>
                    <a:pt x="2097" y="1414"/>
                    <a:pt x="1624" y="267"/>
                    <a:pt x="910" y="267"/>
                  </a:cubicBezTo>
                  <a:cubicBezTo>
                    <a:pt x="868" y="267"/>
                    <a:pt x="825" y="271"/>
                    <a:pt x="781" y="280"/>
                  </a:cubicBezTo>
                  <a:cubicBezTo>
                    <a:pt x="1" y="428"/>
                    <a:pt x="259" y="1758"/>
                    <a:pt x="259" y="1758"/>
                  </a:cubicBezTo>
                  <a:cubicBezTo>
                    <a:pt x="385" y="1854"/>
                    <a:pt x="1104" y="1881"/>
                    <a:pt x="1903" y="1881"/>
                  </a:cubicBezTo>
                  <a:cubicBezTo>
                    <a:pt x="3029" y="1881"/>
                    <a:pt x="4313" y="1826"/>
                    <a:pt x="4313" y="1826"/>
                  </a:cubicBezTo>
                  <a:cubicBezTo>
                    <a:pt x="4313" y="1826"/>
                    <a:pt x="4145" y="50"/>
                    <a:pt x="3136" y="2"/>
                  </a:cubicBezTo>
                  <a:cubicBezTo>
                    <a:pt x="3118" y="1"/>
                    <a:pt x="3100" y="0"/>
                    <a:pt x="3083" y="0"/>
                  </a:cubicBezTo>
                  <a:close/>
                </a:path>
              </a:pathLst>
            </a:custGeom>
            <a:solidFill>
              <a:srgbClr val="7B6E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8"/>
            <p:cNvSpPr/>
            <p:nvPr/>
          </p:nvSpPr>
          <p:spPr>
            <a:xfrm>
              <a:off x="7043687" y="2328348"/>
              <a:ext cx="238336" cy="104631"/>
            </a:xfrm>
            <a:custGeom>
              <a:rect b="b" l="l" r="r" t="t"/>
              <a:pathLst>
                <a:path extrusionOk="0" h="2206" w="5025">
                  <a:moveTo>
                    <a:pt x="3946" y="1"/>
                  </a:moveTo>
                  <a:cubicBezTo>
                    <a:pt x="3002" y="1"/>
                    <a:pt x="2469" y="1602"/>
                    <a:pt x="2469" y="1602"/>
                  </a:cubicBezTo>
                  <a:cubicBezTo>
                    <a:pt x="2469" y="1602"/>
                    <a:pt x="2368" y="363"/>
                    <a:pt x="1181" y="238"/>
                  </a:cubicBezTo>
                  <a:cubicBezTo>
                    <a:pt x="1144" y="234"/>
                    <a:pt x="1108" y="232"/>
                    <a:pt x="1073" y="232"/>
                  </a:cubicBezTo>
                  <a:cubicBezTo>
                    <a:pt x="0" y="232"/>
                    <a:pt x="90" y="1965"/>
                    <a:pt x="90" y="1965"/>
                  </a:cubicBezTo>
                  <a:cubicBezTo>
                    <a:pt x="459" y="2146"/>
                    <a:pt x="1130" y="2206"/>
                    <a:pt x="1861" y="2206"/>
                  </a:cubicBezTo>
                  <a:cubicBezTo>
                    <a:pt x="3323" y="2206"/>
                    <a:pt x="5025" y="1965"/>
                    <a:pt x="5025" y="1965"/>
                  </a:cubicBezTo>
                  <a:cubicBezTo>
                    <a:pt x="5025" y="1965"/>
                    <a:pt x="5001" y="85"/>
                    <a:pt x="4015" y="3"/>
                  </a:cubicBezTo>
                  <a:cubicBezTo>
                    <a:pt x="3992" y="1"/>
                    <a:pt x="3969" y="1"/>
                    <a:pt x="3946" y="1"/>
                  </a:cubicBezTo>
                  <a:close/>
                </a:path>
              </a:pathLst>
            </a:custGeom>
            <a:solidFill>
              <a:srgbClr val="7B6E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8"/>
            <p:cNvSpPr/>
            <p:nvPr/>
          </p:nvSpPr>
          <p:spPr>
            <a:xfrm>
              <a:off x="5992282" y="1897788"/>
              <a:ext cx="365685" cy="123840"/>
            </a:xfrm>
            <a:custGeom>
              <a:rect b="b" l="l" r="r" t="t"/>
              <a:pathLst>
                <a:path extrusionOk="0" h="2611" w="7710">
                  <a:moveTo>
                    <a:pt x="3934" y="0"/>
                  </a:moveTo>
                  <a:cubicBezTo>
                    <a:pt x="3676" y="0"/>
                    <a:pt x="3412" y="33"/>
                    <a:pt x="3146" y="107"/>
                  </a:cubicBezTo>
                  <a:cubicBezTo>
                    <a:pt x="734" y="772"/>
                    <a:pt x="1" y="2509"/>
                    <a:pt x="1" y="2509"/>
                  </a:cubicBezTo>
                  <a:lnTo>
                    <a:pt x="1193" y="2509"/>
                  </a:lnTo>
                  <a:cubicBezTo>
                    <a:pt x="1193" y="2509"/>
                    <a:pt x="1485" y="1102"/>
                    <a:pt x="3959" y="686"/>
                  </a:cubicBezTo>
                  <a:cubicBezTo>
                    <a:pt x="4169" y="651"/>
                    <a:pt x="4363" y="635"/>
                    <a:pt x="4544" y="635"/>
                  </a:cubicBezTo>
                  <a:cubicBezTo>
                    <a:pt x="6503" y="635"/>
                    <a:pt x="6840" y="2509"/>
                    <a:pt x="6840" y="2509"/>
                  </a:cubicBezTo>
                  <a:lnTo>
                    <a:pt x="7655" y="2610"/>
                  </a:lnTo>
                  <a:cubicBezTo>
                    <a:pt x="7710" y="2142"/>
                    <a:pt x="6005" y="0"/>
                    <a:pt x="3934" y="0"/>
                  </a:cubicBezTo>
                  <a:close/>
                </a:path>
              </a:pathLst>
            </a:custGeom>
            <a:solidFill>
              <a:srgbClr val="7B6E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8"/>
            <p:cNvSpPr/>
            <p:nvPr/>
          </p:nvSpPr>
          <p:spPr>
            <a:xfrm>
              <a:off x="5948268" y="2016787"/>
              <a:ext cx="44062" cy="322002"/>
            </a:xfrm>
            <a:custGeom>
              <a:rect b="b" l="l" r="r" t="t"/>
              <a:pathLst>
                <a:path extrusionOk="0" h="6789" w="929">
                  <a:moveTo>
                    <a:pt x="0" y="0"/>
                  </a:moveTo>
                  <a:lnTo>
                    <a:pt x="584" y="6572"/>
                  </a:lnTo>
                  <a:lnTo>
                    <a:pt x="929" y="6788"/>
                  </a:lnTo>
                  <a:lnTo>
                    <a:pt x="584" y="101"/>
                  </a:lnTo>
                  <a:lnTo>
                    <a:pt x="0" y="0"/>
                  </a:lnTo>
                  <a:close/>
                </a:path>
              </a:pathLst>
            </a:custGeom>
            <a:solidFill>
              <a:srgbClr val="7B6E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8"/>
            <p:cNvSpPr/>
            <p:nvPr/>
          </p:nvSpPr>
          <p:spPr>
            <a:xfrm>
              <a:off x="6765753" y="1485109"/>
              <a:ext cx="486110" cy="251616"/>
            </a:xfrm>
            <a:custGeom>
              <a:rect b="b" l="l" r="r" t="t"/>
              <a:pathLst>
                <a:path extrusionOk="0" h="5305" w="10249">
                  <a:moveTo>
                    <a:pt x="838" y="1"/>
                  </a:moveTo>
                  <a:cubicBezTo>
                    <a:pt x="838" y="1"/>
                    <a:pt x="723" y="5"/>
                    <a:pt x="527" y="20"/>
                  </a:cubicBezTo>
                  <a:lnTo>
                    <a:pt x="292" y="675"/>
                  </a:lnTo>
                  <a:cubicBezTo>
                    <a:pt x="292" y="675"/>
                    <a:pt x="226" y="685"/>
                    <a:pt x="100" y="699"/>
                  </a:cubicBezTo>
                  <a:cubicBezTo>
                    <a:pt x="82" y="900"/>
                    <a:pt x="62" y="1140"/>
                    <a:pt x="34" y="1441"/>
                  </a:cubicBezTo>
                  <a:cubicBezTo>
                    <a:pt x="0" y="1853"/>
                    <a:pt x="77" y="2427"/>
                    <a:pt x="254" y="3074"/>
                  </a:cubicBezTo>
                  <a:cubicBezTo>
                    <a:pt x="566" y="2921"/>
                    <a:pt x="871" y="2758"/>
                    <a:pt x="1183" y="2595"/>
                  </a:cubicBezTo>
                  <a:cubicBezTo>
                    <a:pt x="910" y="1169"/>
                    <a:pt x="838" y="1"/>
                    <a:pt x="838" y="1"/>
                  </a:cubicBezTo>
                  <a:close/>
                  <a:moveTo>
                    <a:pt x="9411" y="3490"/>
                  </a:moveTo>
                  <a:cubicBezTo>
                    <a:pt x="9354" y="3490"/>
                    <a:pt x="9291" y="3500"/>
                    <a:pt x="9228" y="3509"/>
                  </a:cubicBezTo>
                  <a:cubicBezTo>
                    <a:pt x="8649" y="3619"/>
                    <a:pt x="8210" y="4428"/>
                    <a:pt x="7673" y="5305"/>
                  </a:cubicBezTo>
                  <a:cubicBezTo>
                    <a:pt x="8095" y="5265"/>
                    <a:pt x="8506" y="5190"/>
                    <a:pt x="8908" y="5084"/>
                  </a:cubicBezTo>
                  <a:cubicBezTo>
                    <a:pt x="9027" y="4978"/>
                    <a:pt x="9142" y="4902"/>
                    <a:pt x="9243" y="4863"/>
                  </a:cubicBezTo>
                  <a:cubicBezTo>
                    <a:pt x="9339" y="4826"/>
                    <a:pt x="9425" y="4811"/>
                    <a:pt x="9502" y="4811"/>
                  </a:cubicBezTo>
                  <a:cubicBezTo>
                    <a:pt x="9559" y="4811"/>
                    <a:pt x="9612" y="4821"/>
                    <a:pt x="9659" y="4839"/>
                  </a:cubicBezTo>
                  <a:cubicBezTo>
                    <a:pt x="9865" y="4744"/>
                    <a:pt x="10061" y="4638"/>
                    <a:pt x="10249" y="4523"/>
                  </a:cubicBezTo>
                  <a:cubicBezTo>
                    <a:pt x="10162" y="3988"/>
                    <a:pt x="9937" y="3490"/>
                    <a:pt x="9411" y="3490"/>
                  </a:cubicBezTo>
                  <a:close/>
                </a:path>
              </a:pathLst>
            </a:custGeom>
            <a:solidFill>
              <a:srgbClr val="B74A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8"/>
            <p:cNvSpPr/>
            <p:nvPr/>
          </p:nvSpPr>
          <p:spPr>
            <a:xfrm>
              <a:off x="6777800" y="1608139"/>
              <a:ext cx="535580" cy="271821"/>
            </a:xfrm>
            <a:custGeom>
              <a:rect b="b" l="l" r="r" t="t"/>
              <a:pathLst>
                <a:path extrusionOk="0" h="5731" w="11292">
                  <a:moveTo>
                    <a:pt x="11292" y="3036"/>
                  </a:moveTo>
                  <a:lnTo>
                    <a:pt x="11267" y="3040"/>
                  </a:lnTo>
                  <a:cubicBezTo>
                    <a:pt x="11272" y="3049"/>
                    <a:pt x="11277" y="3060"/>
                    <a:pt x="11282" y="3069"/>
                  </a:cubicBezTo>
                  <a:cubicBezTo>
                    <a:pt x="11287" y="3055"/>
                    <a:pt x="11292" y="3045"/>
                    <a:pt x="11292" y="3036"/>
                  </a:cubicBezTo>
                  <a:close/>
                  <a:moveTo>
                    <a:pt x="11038" y="3078"/>
                  </a:moveTo>
                  <a:lnTo>
                    <a:pt x="10205" y="3222"/>
                  </a:lnTo>
                  <a:cubicBezTo>
                    <a:pt x="10167" y="3308"/>
                    <a:pt x="10123" y="3394"/>
                    <a:pt x="10081" y="3480"/>
                  </a:cubicBezTo>
                  <a:lnTo>
                    <a:pt x="11157" y="3290"/>
                  </a:lnTo>
                  <a:cubicBezTo>
                    <a:pt x="11115" y="3217"/>
                    <a:pt x="11076" y="3146"/>
                    <a:pt x="11038" y="3078"/>
                  </a:cubicBezTo>
                  <a:close/>
                  <a:moveTo>
                    <a:pt x="9995" y="1929"/>
                  </a:moveTo>
                  <a:cubicBezTo>
                    <a:pt x="9807" y="2044"/>
                    <a:pt x="9611" y="2150"/>
                    <a:pt x="9405" y="2245"/>
                  </a:cubicBezTo>
                  <a:cubicBezTo>
                    <a:pt x="9884" y="2446"/>
                    <a:pt x="9707" y="3548"/>
                    <a:pt x="9707" y="3548"/>
                  </a:cubicBezTo>
                  <a:lnTo>
                    <a:pt x="9812" y="3528"/>
                  </a:lnTo>
                  <a:cubicBezTo>
                    <a:pt x="9893" y="3376"/>
                    <a:pt x="9966" y="3227"/>
                    <a:pt x="10028" y="3084"/>
                  </a:cubicBezTo>
                  <a:cubicBezTo>
                    <a:pt x="10047" y="2839"/>
                    <a:pt x="10066" y="2371"/>
                    <a:pt x="9995" y="1929"/>
                  </a:cubicBezTo>
                  <a:close/>
                  <a:moveTo>
                    <a:pt x="929" y="1"/>
                  </a:moveTo>
                  <a:cubicBezTo>
                    <a:pt x="617" y="164"/>
                    <a:pt x="312" y="327"/>
                    <a:pt x="0" y="480"/>
                  </a:cubicBezTo>
                  <a:cubicBezTo>
                    <a:pt x="526" y="2371"/>
                    <a:pt x="1905" y="4864"/>
                    <a:pt x="3772" y="5577"/>
                  </a:cubicBezTo>
                  <a:cubicBezTo>
                    <a:pt x="4045" y="5682"/>
                    <a:pt x="4308" y="5731"/>
                    <a:pt x="4562" y="5731"/>
                  </a:cubicBezTo>
                  <a:cubicBezTo>
                    <a:pt x="6400" y="5731"/>
                    <a:pt x="7764" y="3290"/>
                    <a:pt x="8654" y="2490"/>
                  </a:cubicBezTo>
                  <a:lnTo>
                    <a:pt x="8654" y="2490"/>
                  </a:lnTo>
                  <a:cubicBezTo>
                    <a:pt x="8252" y="2596"/>
                    <a:pt x="7841" y="2671"/>
                    <a:pt x="7419" y="2711"/>
                  </a:cubicBezTo>
                  <a:cubicBezTo>
                    <a:pt x="6721" y="3840"/>
                    <a:pt x="5854" y="5088"/>
                    <a:pt x="4293" y="5088"/>
                  </a:cubicBezTo>
                  <a:cubicBezTo>
                    <a:pt x="4207" y="5088"/>
                    <a:pt x="4121" y="5084"/>
                    <a:pt x="4030" y="5079"/>
                  </a:cubicBezTo>
                  <a:cubicBezTo>
                    <a:pt x="2225" y="4922"/>
                    <a:pt x="1346" y="2165"/>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8"/>
            <p:cNvSpPr/>
            <p:nvPr/>
          </p:nvSpPr>
          <p:spPr>
            <a:xfrm>
              <a:off x="7243126" y="1752323"/>
              <a:ext cx="69817" cy="23193"/>
            </a:xfrm>
            <a:custGeom>
              <a:rect b="b" l="l" r="r" t="t"/>
              <a:pathLst>
                <a:path extrusionOk="0" h="489" w="1472">
                  <a:moveTo>
                    <a:pt x="1456" y="0"/>
                  </a:moveTo>
                  <a:lnTo>
                    <a:pt x="1227" y="38"/>
                  </a:lnTo>
                  <a:cubicBezTo>
                    <a:pt x="1265" y="106"/>
                    <a:pt x="1304" y="177"/>
                    <a:pt x="1346" y="250"/>
                  </a:cubicBezTo>
                  <a:lnTo>
                    <a:pt x="1408" y="235"/>
                  </a:lnTo>
                  <a:cubicBezTo>
                    <a:pt x="1408" y="235"/>
                    <a:pt x="1437" y="159"/>
                    <a:pt x="1471" y="29"/>
                  </a:cubicBezTo>
                  <a:cubicBezTo>
                    <a:pt x="1466" y="20"/>
                    <a:pt x="1461" y="9"/>
                    <a:pt x="1456" y="0"/>
                  </a:cubicBezTo>
                  <a:close/>
                  <a:moveTo>
                    <a:pt x="217" y="44"/>
                  </a:moveTo>
                  <a:cubicBezTo>
                    <a:pt x="155" y="187"/>
                    <a:pt x="82" y="336"/>
                    <a:pt x="1" y="488"/>
                  </a:cubicBezTo>
                  <a:lnTo>
                    <a:pt x="270" y="440"/>
                  </a:lnTo>
                  <a:cubicBezTo>
                    <a:pt x="312" y="354"/>
                    <a:pt x="356" y="268"/>
                    <a:pt x="394" y="182"/>
                  </a:cubicBezTo>
                  <a:lnTo>
                    <a:pt x="394" y="182"/>
                  </a:lnTo>
                  <a:lnTo>
                    <a:pt x="202" y="216"/>
                  </a:lnTo>
                  <a:cubicBezTo>
                    <a:pt x="202" y="216"/>
                    <a:pt x="212" y="153"/>
                    <a:pt x="217" y="44"/>
                  </a:cubicBezTo>
                  <a:close/>
                </a:path>
              </a:pathLst>
            </a:custGeom>
            <a:solidFill>
              <a:srgbClr val="DB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8"/>
            <p:cNvSpPr/>
            <p:nvPr/>
          </p:nvSpPr>
          <p:spPr>
            <a:xfrm>
              <a:off x="6476057" y="1044731"/>
              <a:ext cx="857345" cy="804792"/>
            </a:xfrm>
            <a:custGeom>
              <a:rect b="b" l="l" r="r" t="t"/>
              <a:pathLst>
                <a:path extrusionOk="0" h="16968" w="18076">
                  <a:moveTo>
                    <a:pt x="6668" y="0"/>
                  </a:moveTo>
                  <a:cubicBezTo>
                    <a:pt x="6084" y="96"/>
                    <a:pt x="5855" y="971"/>
                    <a:pt x="5706" y="2130"/>
                  </a:cubicBezTo>
                  <a:cubicBezTo>
                    <a:pt x="5989" y="1470"/>
                    <a:pt x="6133" y="867"/>
                    <a:pt x="6133" y="866"/>
                  </a:cubicBezTo>
                  <a:lnTo>
                    <a:pt x="6133" y="866"/>
                  </a:lnTo>
                  <a:cubicBezTo>
                    <a:pt x="6133" y="867"/>
                    <a:pt x="6170" y="1384"/>
                    <a:pt x="6099" y="2015"/>
                  </a:cubicBezTo>
                  <a:cubicBezTo>
                    <a:pt x="6317" y="1322"/>
                    <a:pt x="6390" y="668"/>
                    <a:pt x="6400" y="554"/>
                  </a:cubicBezTo>
                  <a:lnTo>
                    <a:pt x="6400" y="554"/>
                  </a:lnTo>
                  <a:cubicBezTo>
                    <a:pt x="6357" y="1031"/>
                    <a:pt x="6252" y="1595"/>
                    <a:pt x="6080" y="2148"/>
                  </a:cubicBezTo>
                  <a:cubicBezTo>
                    <a:pt x="6007" y="2690"/>
                    <a:pt x="5855" y="3293"/>
                    <a:pt x="5529" y="3719"/>
                  </a:cubicBezTo>
                  <a:cubicBezTo>
                    <a:pt x="5390" y="5069"/>
                    <a:pt x="5199" y="6485"/>
                    <a:pt x="4658" y="7433"/>
                  </a:cubicBezTo>
                  <a:cubicBezTo>
                    <a:pt x="3935" y="8696"/>
                    <a:pt x="2561" y="8974"/>
                    <a:pt x="1489" y="8974"/>
                  </a:cubicBezTo>
                  <a:cubicBezTo>
                    <a:pt x="652" y="8974"/>
                    <a:pt x="1" y="8802"/>
                    <a:pt x="0" y="8802"/>
                  </a:cubicBezTo>
                  <a:lnTo>
                    <a:pt x="0" y="8802"/>
                  </a:lnTo>
                  <a:cubicBezTo>
                    <a:pt x="1" y="8802"/>
                    <a:pt x="44" y="8989"/>
                    <a:pt x="403" y="9257"/>
                  </a:cubicBezTo>
                  <a:cubicBezTo>
                    <a:pt x="1801" y="9127"/>
                    <a:pt x="4505" y="8888"/>
                    <a:pt x="5481" y="8840"/>
                  </a:cubicBezTo>
                  <a:lnTo>
                    <a:pt x="6826" y="8769"/>
                  </a:lnTo>
                  <a:lnTo>
                    <a:pt x="6826" y="8769"/>
                  </a:lnTo>
                  <a:lnTo>
                    <a:pt x="6635" y="9305"/>
                  </a:lnTo>
                  <a:cubicBezTo>
                    <a:pt x="6831" y="9290"/>
                    <a:pt x="6946" y="9286"/>
                    <a:pt x="6946" y="9286"/>
                  </a:cubicBezTo>
                  <a:cubicBezTo>
                    <a:pt x="6946" y="9286"/>
                    <a:pt x="7018" y="10454"/>
                    <a:pt x="7291" y="11880"/>
                  </a:cubicBezTo>
                  <a:cubicBezTo>
                    <a:pt x="7708" y="14044"/>
                    <a:pt x="8587" y="16801"/>
                    <a:pt x="10392" y="16958"/>
                  </a:cubicBezTo>
                  <a:cubicBezTo>
                    <a:pt x="10483" y="16963"/>
                    <a:pt x="10569" y="16967"/>
                    <a:pt x="10655" y="16967"/>
                  </a:cubicBezTo>
                  <a:cubicBezTo>
                    <a:pt x="12216" y="16967"/>
                    <a:pt x="13083" y="15719"/>
                    <a:pt x="13781" y="14590"/>
                  </a:cubicBezTo>
                  <a:cubicBezTo>
                    <a:pt x="14318" y="13713"/>
                    <a:pt x="14757" y="12904"/>
                    <a:pt x="15336" y="12794"/>
                  </a:cubicBezTo>
                  <a:cubicBezTo>
                    <a:pt x="15399" y="12785"/>
                    <a:pt x="15462" y="12775"/>
                    <a:pt x="15519" y="12775"/>
                  </a:cubicBezTo>
                  <a:cubicBezTo>
                    <a:pt x="16045" y="12775"/>
                    <a:pt x="16270" y="13273"/>
                    <a:pt x="16357" y="13808"/>
                  </a:cubicBezTo>
                  <a:cubicBezTo>
                    <a:pt x="16428" y="14250"/>
                    <a:pt x="16409" y="14718"/>
                    <a:pt x="16390" y="14963"/>
                  </a:cubicBezTo>
                  <a:cubicBezTo>
                    <a:pt x="16385" y="15072"/>
                    <a:pt x="16375" y="15135"/>
                    <a:pt x="16375" y="15135"/>
                  </a:cubicBezTo>
                  <a:lnTo>
                    <a:pt x="16567" y="15101"/>
                  </a:lnTo>
                  <a:lnTo>
                    <a:pt x="17400" y="14957"/>
                  </a:lnTo>
                  <a:lnTo>
                    <a:pt x="17629" y="14919"/>
                  </a:lnTo>
                  <a:lnTo>
                    <a:pt x="17654" y="14915"/>
                  </a:lnTo>
                  <a:cubicBezTo>
                    <a:pt x="17806" y="14340"/>
                    <a:pt x="18075" y="12871"/>
                    <a:pt x="17127" y="11846"/>
                  </a:cubicBezTo>
                  <a:cubicBezTo>
                    <a:pt x="16878" y="11579"/>
                    <a:pt x="16586" y="11464"/>
                    <a:pt x="16260" y="11464"/>
                  </a:cubicBezTo>
                  <a:cubicBezTo>
                    <a:pt x="15016" y="11464"/>
                    <a:pt x="13297" y="13182"/>
                    <a:pt x="11861" y="14623"/>
                  </a:cubicBezTo>
                  <a:cubicBezTo>
                    <a:pt x="11320" y="15164"/>
                    <a:pt x="10838" y="15427"/>
                    <a:pt x="10401" y="15427"/>
                  </a:cubicBezTo>
                  <a:cubicBezTo>
                    <a:pt x="9367" y="15427"/>
                    <a:pt x="8587" y="13976"/>
                    <a:pt x="7918" y="11320"/>
                  </a:cubicBezTo>
                  <a:cubicBezTo>
                    <a:pt x="6955" y="7529"/>
                    <a:pt x="6668" y="0"/>
                    <a:pt x="6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8"/>
            <p:cNvSpPr/>
            <p:nvPr/>
          </p:nvSpPr>
          <p:spPr>
            <a:xfrm>
              <a:off x="6738292" y="1085805"/>
              <a:ext cx="30450" cy="135318"/>
            </a:xfrm>
            <a:custGeom>
              <a:rect b="b" l="l" r="r" t="t"/>
              <a:pathLst>
                <a:path extrusionOk="0" h="2853" w="642">
                  <a:moveTo>
                    <a:pt x="604" y="0"/>
                  </a:moveTo>
                  <a:lnTo>
                    <a:pt x="604" y="0"/>
                  </a:lnTo>
                  <a:cubicBezTo>
                    <a:pt x="604" y="1"/>
                    <a:pt x="460" y="604"/>
                    <a:pt x="177" y="1264"/>
                  </a:cubicBezTo>
                  <a:cubicBezTo>
                    <a:pt x="134" y="1570"/>
                    <a:pt x="100" y="1901"/>
                    <a:pt x="63" y="2241"/>
                  </a:cubicBezTo>
                  <a:cubicBezTo>
                    <a:pt x="288" y="1914"/>
                    <a:pt x="450" y="1527"/>
                    <a:pt x="570" y="1149"/>
                  </a:cubicBezTo>
                  <a:cubicBezTo>
                    <a:pt x="641" y="518"/>
                    <a:pt x="604" y="1"/>
                    <a:pt x="604" y="0"/>
                  </a:cubicBezTo>
                  <a:close/>
                  <a:moveTo>
                    <a:pt x="551" y="1282"/>
                  </a:moveTo>
                  <a:lnTo>
                    <a:pt x="551" y="1282"/>
                  </a:lnTo>
                  <a:cubicBezTo>
                    <a:pt x="421" y="1719"/>
                    <a:pt x="249" y="2154"/>
                    <a:pt x="34" y="2537"/>
                  </a:cubicBezTo>
                  <a:cubicBezTo>
                    <a:pt x="25" y="2643"/>
                    <a:pt x="14" y="2747"/>
                    <a:pt x="0" y="2853"/>
                  </a:cubicBezTo>
                  <a:cubicBezTo>
                    <a:pt x="326" y="2427"/>
                    <a:pt x="478" y="1824"/>
                    <a:pt x="551" y="1282"/>
                  </a:cubicBezTo>
                  <a:close/>
                </a:path>
              </a:pathLst>
            </a:custGeom>
            <a:solidFill>
              <a:srgbClr val="2F26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8"/>
            <p:cNvSpPr/>
            <p:nvPr/>
          </p:nvSpPr>
          <p:spPr>
            <a:xfrm>
              <a:off x="7377349" y="1360466"/>
              <a:ext cx="14087" cy="24142"/>
            </a:xfrm>
            <a:custGeom>
              <a:rect b="b" l="l" r="r" t="t"/>
              <a:pathLst>
                <a:path extrusionOk="0" h="509" w="297">
                  <a:moveTo>
                    <a:pt x="297" y="0"/>
                  </a:moveTo>
                  <a:cubicBezTo>
                    <a:pt x="239" y="121"/>
                    <a:pt x="144" y="269"/>
                    <a:pt x="5" y="455"/>
                  </a:cubicBezTo>
                  <a:lnTo>
                    <a:pt x="0" y="455"/>
                  </a:lnTo>
                  <a:lnTo>
                    <a:pt x="20" y="508"/>
                  </a:lnTo>
                  <a:cubicBezTo>
                    <a:pt x="14" y="484"/>
                    <a:pt x="5" y="470"/>
                    <a:pt x="5" y="455"/>
                  </a:cubicBezTo>
                  <a:lnTo>
                    <a:pt x="5" y="455"/>
                  </a:lnTo>
                  <a:cubicBezTo>
                    <a:pt x="5" y="455"/>
                    <a:pt x="20" y="460"/>
                    <a:pt x="38" y="470"/>
                  </a:cubicBezTo>
                  <a:cubicBezTo>
                    <a:pt x="177" y="250"/>
                    <a:pt x="263" y="77"/>
                    <a:pt x="297" y="0"/>
                  </a:cubicBezTo>
                  <a:close/>
                </a:path>
              </a:pathLst>
            </a:custGeom>
            <a:solidFill>
              <a:srgbClr val="EB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8"/>
            <p:cNvSpPr/>
            <p:nvPr/>
          </p:nvSpPr>
          <p:spPr>
            <a:xfrm>
              <a:off x="7046106" y="1382046"/>
              <a:ext cx="332200" cy="143049"/>
            </a:xfrm>
            <a:custGeom>
              <a:rect b="b" l="l" r="r" t="t"/>
              <a:pathLst>
                <a:path extrusionOk="0" h="3016" w="7004">
                  <a:moveTo>
                    <a:pt x="6989" y="0"/>
                  </a:moveTo>
                  <a:cubicBezTo>
                    <a:pt x="6850" y="173"/>
                    <a:pt x="6673" y="374"/>
                    <a:pt x="6439" y="608"/>
                  </a:cubicBezTo>
                  <a:cubicBezTo>
                    <a:pt x="5266" y="1781"/>
                    <a:pt x="1" y="3016"/>
                    <a:pt x="1" y="3016"/>
                  </a:cubicBezTo>
                  <a:cubicBezTo>
                    <a:pt x="1" y="3016"/>
                    <a:pt x="2825" y="3007"/>
                    <a:pt x="4614" y="2260"/>
                  </a:cubicBezTo>
                  <a:cubicBezTo>
                    <a:pt x="5807" y="1767"/>
                    <a:pt x="6606" y="704"/>
                    <a:pt x="7004" y="53"/>
                  </a:cubicBezTo>
                  <a:cubicBezTo>
                    <a:pt x="6998" y="29"/>
                    <a:pt x="6989" y="15"/>
                    <a:pt x="6989" y="0"/>
                  </a:cubicBezTo>
                  <a:close/>
                </a:path>
              </a:pathLst>
            </a:custGeom>
            <a:solidFill>
              <a:srgbClr val="B74A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8"/>
            <p:cNvSpPr/>
            <p:nvPr/>
          </p:nvSpPr>
          <p:spPr>
            <a:xfrm>
              <a:off x="7038612" y="1227665"/>
              <a:ext cx="353780" cy="297434"/>
            </a:xfrm>
            <a:custGeom>
              <a:rect b="b" l="l" r="r" t="t"/>
              <a:pathLst>
                <a:path extrusionOk="0" h="6271" w="7459">
                  <a:moveTo>
                    <a:pt x="0" y="1"/>
                  </a:moveTo>
                  <a:lnTo>
                    <a:pt x="97" y="3878"/>
                  </a:lnTo>
                  <a:lnTo>
                    <a:pt x="159" y="6271"/>
                  </a:lnTo>
                  <a:cubicBezTo>
                    <a:pt x="159" y="6271"/>
                    <a:pt x="5424" y="5036"/>
                    <a:pt x="6597" y="3863"/>
                  </a:cubicBezTo>
                  <a:cubicBezTo>
                    <a:pt x="6831" y="3629"/>
                    <a:pt x="7008" y="3428"/>
                    <a:pt x="7147" y="3255"/>
                  </a:cubicBezTo>
                  <a:cubicBezTo>
                    <a:pt x="7286" y="3069"/>
                    <a:pt x="7381" y="2921"/>
                    <a:pt x="7439" y="2800"/>
                  </a:cubicBezTo>
                  <a:cubicBezTo>
                    <a:pt x="7454" y="2772"/>
                    <a:pt x="7458" y="2758"/>
                    <a:pt x="7458" y="2758"/>
                  </a:cubicBezTo>
                  <a:lnTo>
                    <a:pt x="7458" y="2758"/>
                  </a:lnTo>
                  <a:cubicBezTo>
                    <a:pt x="7458" y="2758"/>
                    <a:pt x="5088" y="4271"/>
                    <a:pt x="3716" y="4271"/>
                  </a:cubicBezTo>
                  <a:cubicBezTo>
                    <a:pt x="3528" y="4271"/>
                    <a:pt x="3356" y="4242"/>
                    <a:pt x="3212" y="4174"/>
                  </a:cubicBezTo>
                  <a:cubicBezTo>
                    <a:pt x="2040" y="3629"/>
                    <a:pt x="1"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8"/>
            <p:cNvSpPr/>
            <p:nvPr/>
          </p:nvSpPr>
          <p:spPr>
            <a:xfrm>
              <a:off x="7377349" y="1382046"/>
              <a:ext cx="1850" cy="2561"/>
            </a:xfrm>
            <a:custGeom>
              <a:rect b="b" l="l" r="r" t="t"/>
              <a:pathLst>
                <a:path extrusionOk="0" h="54" w="39">
                  <a:moveTo>
                    <a:pt x="0" y="0"/>
                  </a:moveTo>
                  <a:lnTo>
                    <a:pt x="20" y="53"/>
                  </a:lnTo>
                  <a:cubicBezTo>
                    <a:pt x="29" y="39"/>
                    <a:pt x="34" y="29"/>
                    <a:pt x="38" y="15"/>
                  </a:cubicBezTo>
                  <a:cubicBezTo>
                    <a:pt x="20" y="5"/>
                    <a:pt x="5" y="0"/>
                    <a:pt x="5" y="0"/>
                  </a:cubicBezTo>
                  <a:close/>
                </a:path>
              </a:pathLst>
            </a:custGeom>
            <a:solidFill>
              <a:srgbClr val="5646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8"/>
            <p:cNvSpPr/>
            <p:nvPr/>
          </p:nvSpPr>
          <p:spPr>
            <a:xfrm>
              <a:off x="6779603" y="1069916"/>
              <a:ext cx="47" cy="949"/>
            </a:xfrm>
            <a:custGeom>
              <a:rect b="b" l="l" r="r" t="t"/>
              <a:pathLst>
                <a:path extrusionOk="0" h="20" w="1">
                  <a:moveTo>
                    <a:pt x="0" y="0"/>
                  </a:moveTo>
                  <a:lnTo>
                    <a:pt x="0" y="20"/>
                  </a:lnTo>
                  <a:close/>
                </a:path>
              </a:pathLst>
            </a:custGeom>
            <a:solidFill>
              <a:srgbClr val="4F3B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8"/>
            <p:cNvSpPr/>
            <p:nvPr/>
          </p:nvSpPr>
          <p:spPr>
            <a:xfrm>
              <a:off x="6603878" y="1192045"/>
              <a:ext cx="137405" cy="56347"/>
            </a:xfrm>
            <a:custGeom>
              <a:rect b="b" l="l" r="r" t="t"/>
              <a:pathLst>
                <a:path extrusionOk="0" h="1188" w="2897">
                  <a:moveTo>
                    <a:pt x="2897" y="1"/>
                  </a:moveTo>
                  <a:lnTo>
                    <a:pt x="2897" y="1"/>
                  </a:lnTo>
                  <a:cubicBezTo>
                    <a:pt x="2600" y="436"/>
                    <a:pt x="2192" y="756"/>
                    <a:pt x="1642" y="756"/>
                  </a:cubicBezTo>
                  <a:cubicBezTo>
                    <a:pt x="1628" y="756"/>
                    <a:pt x="1613" y="756"/>
                    <a:pt x="1600" y="752"/>
                  </a:cubicBezTo>
                  <a:cubicBezTo>
                    <a:pt x="800" y="732"/>
                    <a:pt x="307" y="407"/>
                    <a:pt x="0" y="48"/>
                  </a:cubicBezTo>
                  <a:lnTo>
                    <a:pt x="0" y="48"/>
                  </a:lnTo>
                  <a:cubicBezTo>
                    <a:pt x="245" y="651"/>
                    <a:pt x="723" y="1187"/>
                    <a:pt x="1657" y="1187"/>
                  </a:cubicBezTo>
                  <a:cubicBezTo>
                    <a:pt x="1704" y="1187"/>
                    <a:pt x="1748" y="1183"/>
                    <a:pt x="1796" y="1183"/>
                  </a:cubicBezTo>
                  <a:cubicBezTo>
                    <a:pt x="2002" y="1168"/>
                    <a:pt x="2183" y="1121"/>
                    <a:pt x="2346" y="1039"/>
                  </a:cubicBezTo>
                  <a:cubicBezTo>
                    <a:pt x="2543" y="829"/>
                    <a:pt x="2715" y="575"/>
                    <a:pt x="2868" y="297"/>
                  </a:cubicBezTo>
                  <a:cubicBezTo>
                    <a:pt x="2877" y="197"/>
                    <a:pt x="2887" y="100"/>
                    <a:pt x="2897" y="1"/>
                  </a:cubicBezTo>
                  <a:close/>
                </a:path>
              </a:pathLst>
            </a:custGeom>
            <a:solidFill>
              <a:srgbClr val="2F26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8"/>
            <p:cNvSpPr/>
            <p:nvPr/>
          </p:nvSpPr>
          <p:spPr>
            <a:xfrm>
              <a:off x="6764378" y="1070817"/>
              <a:ext cx="15272" cy="75841"/>
            </a:xfrm>
            <a:custGeom>
              <a:rect b="b" l="l" r="r" t="t"/>
              <a:pathLst>
                <a:path extrusionOk="0" h="1599" w="322">
                  <a:moveTo>
                    <a:pt x="321" y="1"/>
                  </a:moveTo>
                  <a:cubicBezTo>
                    <a:pt x="321" y="2"/>
                    <a:pt x="321" y="3"/>
                    <a:pt x="321" y="4"/>
                  </a:cubicBezTo>
                  <a:lnTo>
                    <a:pt x="321" y="4"/>
                  </a:lnTo>
                  <a:cubicBezTo>
                    <a:pt x="321" y="3"/>
                    <a:pt x="321" y="2"/>
                    <a:pt x="321" y="1"/>
                  </a:cubicBezTo>
                  <a:close/>
                  <a:moveTo>
                    <a:pt x="321" y="4"/>
                  </a:moveTo>
                  <a:lnTo>
                    <a:pt x="321" y="4"/>
                  </a:lnTo>
                  <a:cubicBezTo>
                    <a:pt x="311" y="118"/>
                    <a:pt x="238" y="772"/>
                    <a:pt x="20" y="1465"/>
                  </a:cubicBezTo>
                  <a:cubicBezTo>
                    <a:pt x="15" y="1508"/>
                    <a:pt x="10" y="1556"/>
                    <a:pt x="1" y="1598"/>
                  </a:cubicBezTo>
                  <a:cubicBezTo>
                    <a:pt x="173" y="1045"/>
                    <a:pt x="278" y="481"/>
                    <a:pt x="321" y="4"/>
                  </a:cubicBezTo>
                  <a:close/>
                </a:path>
              </a:pathLst>
            </a:custGeom>
            <a:solidFill>
              <a:srgbClr val="4F3B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8"/>
            <p:cNvSpPr/>
            <p:nvPr/>
          </p:nvSpPr>
          <p:spPr>
            <a:xfrm>
              <a:off x="6739857" y="1140300"/>
              <a:ext cx="25517" cy="65833"/>
            </a:xfrm>
            <a:custGeom>
              <a:rect b="b" l="l" r="r" t="t"/>
              <a:pathLst>
                <a:path extrusionOk="0" h="1388" w="538">
                  <a:moveTo>
                    <a:pt x="537" y="0"/>
                  </a:moveTo>
                  <a:cubicBezTo>
                    <a:pt x="417" y="378"/>
                    <a:pt x="255" y="765"/>
                    <a:pt x="30" y="1092"/>
                  </a:cubicBezTo>
                  <a:cubicBezTo>
                    <a:pt x="20" y="1191"/>
                    <a:pt x="10" y="1288"/>
                    <a:pt x="1" y="1388"/>
                  </a:cubicBezTo>
                  <a:cubicBezTo>
                    <a:pt x="216" y="1005"/>
                    <a:pt x="388" y="570"/>
                    <a:pt x="518" y="133"/>
                  </a:cubicBezTo>
                  <a:cubicBezTo>
                    <a:pt x="527" y="91"/>
                    <a:pt x="532" y="43"/>
                    <a:pt x="537" y="0"/>
                  </a:cubicBezTo>
                  <a:close/>
                </a:path>
              </a:pathLst>
            </a:custGeom>
            <a:solidFill>
              <a:srgbClr val="2B20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8"/>
            <p:cNvSpPr/>
            <p:nvPr/>
          </p:nvSpPr>
          <p:spPr>
            <a:xfrm>
              <a:off x="7108570" y="1103922"/>
              <a:ext cx="101073" cy="87698"/>
            </a:xfrm>
            <a:custGeom>
              <a:rect b="b" l="l" r="r" t="t"/>
              <a:pathLst>
                <a:path extrusionOk="0" h="1849" w="2131">
                  <a:moveTo>
                    <a:pt x="2130" y="1"/>
                  </a:moveTo>
                  <a:cubicBezTo>
                    <a:pt x="1901" y="843"/>
                    <a:pt x="1345" y="1753"/>
                    <a:pt x="0" y="1848"/>
                  </a:cubicBezTo>
                  <a:lnTo>
                    <a:pt x="29" y="1848"/>
                  </a:lnTo>
                  <a:cubicBezTo>
                    <a:pt x="206" y="1848"/>
                    <a:pt x="392" y="1830"/>
                    <a:pt x="593" y="1791"/>
                  </a:cubicBezTo>
                  <a:cubicBezTo>
                    <a:pt x="1523" y="1605"/>
                    <a:pt x="1943" y="776"/>
                    <a:pt x="2130" y="1"/>
                  </a:cubicBezTo>
                  <a:close/>
                </a:path>
              </a:pathLst>
            </a:custGeom>
            <a:solidFill>
              <a:srgbClr val="2F26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8"/>
            <p:cNvSpPr/>
            <p:nvPr/>
          </p:nvSpPr>
          <p:spPr>
            <a:xfrm>
              <a:off x="7140774" y="1227902"/>
              <a:ext cx="41122" cy="11668"/>
            </a:xfrm>
            <a:custGeom>
              <a:rect b="b" l="l" r="r" t="t"/>
              <a:pathLst>
                <a:path extrusionOk="0" h="246" w="867">
                  <a:moveTo>
                    <a:pt x="867" y="0"/>
                  </a:moveTo>
                  <a:cubicBezTo>
                    <a:pt x="566" y="77"/>
                    <a:pt x="269" y="159"/>
                    <a:pt x="0" y="245"/>
                  </a:cubicBezTo>
                  <a:cubicBezTo>
                    <a:pt x="355" y="245"/>
                    <a:pt x="643" y="159"/>
                    <a:pt x="867" y="0"/>
                  </a:cubicBezTo>
                  <a:close/>
                </a:path>
              </a:pathLst>
            </a:custGeom>
            <a:solidFill>
              <a:srgbClr val="DB78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8"/>
            <p:cNvSpPr/>
            <p:nvPr/>
          </p:nvSpPr>
          <p:spPr>
            <a:xfrm>
              <a:off x="6840881" y="1357288"/>
              <a:ext cx="202336" cy="54307"/>
            </a:xfrm>
            <a:custGeom>
              <a:rect b="b" l="l" r="r" t="t"/>
              <a:pathLst>
                <a:path extrusionOk="0" h="1145" w="4266">
                  <a:moveTo>
                    <a:pt x="2442" y="1"/>
                  </a:moveTo>
                  <a:cubicBezTo>
                    <a:pt x="647" y="1"/>
                    <a:pt x="1" y="1145"/>
                    <a:pt x="1" y="1145"/>
                  </a:cubicBezTo>
                  <a:cubicBezTo>
                    <a:pt x="1" y="1145"/>
                    <a:pt x="1111" y="403"/>
                    <a:pt x="2422" y="403"/>
                  </a:cubicBezTo>
                  <a:lnTo>
                    <a:pt x="2552" y="403"/>
                  </a:lnTo>
                  <a:cubicBezTo>
                    <a:pt x="3911" y="456"/>
                    <a:pt x="4266" y="1140"/>
                    <a:pt x="4266" y="1145"/>
                  </a:cubicBezTo>
                  <a:cubicBezTo>
                    <a:pt x="4266" y="1107"/>
                    <a:pt x="4203" y="1"/>
                    <a:pt x="2442" y="1"/>
                  </a:cubicBezTo>
                  <a:close/>
                </a:path>
              </a:pathLst>
            </a:custGeom>
            <a:solidFill>
              <a:srgbClr val="5646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8"/>
            <p:cNvSpPr/>
            <p:nvPr/>
          </p:nvSpPr>
          <p:spPr>
            <a:xfrm>
              <a:off x="7043165" y="1411547"/>
              <a:ext cx="47" cy="47"/>
            </a:xfrm>
            <a:custGeom>
              <a:rect b="b" l="l" r="r" t="t"/>
              <a:pathLst>
                <a:path extrusionOk="0" h="1" w="1">
                  <a:moveTo>
                    <a:pt x="1" y="1"/>
                  </a:moveTo>
                  <a:lnTo>
                    <a:pt x="1" y="1"/>
                  </a:lnTo>
                  <a:lnTo>
                    <a:pt x="1" y="1"/>
                  </a:lnTo>
                  <a:close/>
                </a:path>
              </a:pathLst>
            </a:custGeom>
            <a:solidFill>
              <a:srgbClr val="4F3B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8"/>
            <p:cNvSpPr/>
            <p:nvPr/>
          </p:nvSpPr>
          <p:spPr>
            <a:xfrm>
              <a:off x="6878587" y="1486911"/>
              <a:ext cx="164630" cy="60473"/>
            </a:xfrm>
            <a:custGeom>
              <a:rect b="b" l="l" r="r" t="t"/>
              <a:pathLst>
                <a:path extrusionOk="0" h="1275" w="3471">
                  <a:moveTo>
                    <a:pt x="1790" y="1"/>
                  </a:moveTo>
                  <a:cubicBezTo>
                    <a:pt x="1638" y="1"/>
                    <a:pt x="1484" y="20"/>
                    <a:pt x="1340" y="63"/>
                  </a:cubicBezTo>
                  <a:cubicBezTo>
                    <a:pt x="374" y="341"/>
                    <a:pt x="1" y="1275"/>
                    <a:pt x="1" y="1275"/>
                  </a:cubicBezTo>
                  <a:cubicBezTo>
                    <a:pt x="1" y="1275"/>
                    <a:pt x="1077" y="537"/>
                    <a:pt x="1929" y="374"/>
                  </a:cubicBezTo>
                  <a:cubicBezTo>
                    <a:pt x="2087" y="341"/>
                    <a:pt x="2245" y="331"/>
                    <a:pt x="2389" y="331"/>
                  </a:cubicBezTo>
                  <a:cubicBezTo>
                    <a:pt x="3016" y="331"/>
                    <a:pt x="3471" y="561"/>
                    <a:pt x="3471" y="561"/>
                  </a:cubicBezTo>
                  <a:cubicBezTo>
                    <a:pt x="3471" y="561"/>
                    <a:pt x="2632" y="1"/>
                    <a:pt x="1790" y="1"/>
                  </a:cubicBezTo>
                  <a:close/>
                </a:path>
              </a:pathLst>
            </a:custGeom>
            <a:solidFill>
              <a:srgbClr val="5646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8"/>
            <p:cNvSpPr/>
            <p:nvPr/>
          </p:nvSpPr>
          <p:spPr>
            <a:xfrm>
              <a:off x="7340118" y="744127"/>
              <a:ext cx="556259" cy="229324"/>
            </a:xfrm>
            <a:custGeom>
              <a:rect b="b" l="l" r="r" t="t"/>
              <a:pathLst>
                <a:path extrusionOk="0" h="4835" w="11728">
                  <a:moveTo>
                    <a:pt x="9209" y="1"/>
                  </a:moveTo>
                  <a:cubicBezTo>
                    <a:pt x="6692" y="1"/>
                    <a:pt x="330" y="2685"/>
                    <a:pt x="91" y="2824"/>
                  </a:cubicBezTo>
                  <a:cubicBezTo>
                    <a:pt x="1" y="2877"/>
                    <a:pt x="29" y="3155"/>
                    <a:pt x="105" y="3489"/>
                  </a:cubicBezTo>
                  <a:cubicBezTo>
                    <a:pt x="397" y="3370"/>
                    <a:pt x="6247" y="962"/>
                    <a:pt x="9257" y="962"/>
                  </a:cubicBezTo>
                  <a:cubicBezTo>
                    <a:pt x="9865" y="962"/>
                    <a:pt x="10358" y="1059"/>
                    <a:pt x="10665" y="1293"/>
                  </a:cubicBezTo>
                  <a:cubicBezTo>
                    <a:pt x="11115" y="1633"/>
                    <a:pt x="11460" y="2442"/>
                    <a:pt x="11694" y="3504"/>
                  </a:cubicBezTo>
                  <a:cubicBezTo>
                    <a:pt x="11694" y="3427"/>
                    <a:pt x="11727" y="393"/>
                    <a:pt x="9622" y="29"/>
                  </a:cubicBezTo>
                  <a:cubicBezTo>
                    <a:pt x="9501" y="10"/>
                    <a:pt x="9363" y="1"/>
                    <a:pt x="9209" y="1"/>
                  </a:cubicBezTo>
                  <a:close/>
                  <a:moveTo>
                    <a:pt x="153" y="3701"/>
                  </a:moveTo>
                  <a:cubicBezTo>
                    <a:pt x="288" y="4227"/>
                    <a:pt x="489" y="4801"/>
                    <a:pt x="503" y="4835"/>
                  </a:cubicBezTo>
                  <a:cubicBezTo>
                    <a:pt x="350" y="4342"/>
                    <a:pt x="225" y="3930"/>
                    <a:pt x="153" y="370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8"/>
            <p:cNvSpPr/>
            <p:nvPr/>
          </p:nvSpPr>
          <p:spPr>
            <a:xfrm>
              <a:off x="7345098" y="789753"/>
              <a:ext cx="549666" cy="183696"/>
            </a:xfrm>
            <a:custGeom>
              <a:rect b="b" l="l" r="r" t="t"/>
              <a:pathLst>
                <a:path extrusionOk="0" h="3873" w="11589">
                  <a:moveTo>
                    <a:pt x="9152" y="0"/>
                  </a:moveTo>
                  <a:cubicBezTo>
                    <a:pt x="6142" y="0"/>
                    <a:pt x="292" y="2408"/>
                    <a:pt x="0" y="2527"/>
                  </a:cubicBezTo>
                  <a:cubicBezTo>
                    <a:pt x="15" y="2595"/>
                    <a:pt x="29" y="2666"/>
                    <a:pt x="48" y="2739"/>
                  </a:cubicBezTo>
                  <a:cubicBezTo>
                    <a:pt x="120" y="2968"/>
                    <a:pt x="245" y="3380"/>
                    <a:pt x="398" y="3873"/>
                  </a:cubicBezTo>
                  <a:cubicBezTo>
                    <a:pt x="398" y="3873"/>
                    <a:pt x="5625" y="1255"/>
                    <a:pt x="8415" y="901"/>
                  </a:cubicBezTo>
                  <a:cubicBezTo>
                    <a:pt x="8645" y="877"/>
                    <a:pt x="8856" y="862"/>
                    <a:pt x="9051" y="862"/>
                  </a:cubicBezTo>
                  <a:cubicBezTo>
                    <a:pt x="11268" y="862"/>
                    <a:pt x="11589" y="2547"/>
                    <a:pt x="11589" y="2547"/>
                  </a:cubicBezTo>
                  <a:lnTo>
                    <a:pt x="11589" y="2542"/>
                  </a:lnTo>
                  <a:cubicBezTo>
                    <a:pt x="11355" y="1480"/>
                    <a:pt x="11010" y="671"/>
                    <a:pt x="10560" y="331"/>
                  </a:cubicBezTo>
                  <a:cubicBezTo>
                    <a:pt x="10253" y="97"/>
                    <a:pt x="9760" y="0"/>
                    <a:pt x="9152" y="0"/>
                  </a:cubicBezTo>
                  <a:close/>
                </a:path>
              </a:pathLst>
            </a:custGeom>
            <a:solidFill>
              <a:srgbClr val="DB78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8"/>
            <p:cNvSpPr/>
            <p:nvPr/>
          </p:nvSpPr>
          <p:spPr>
            <a:xfrm>
              <a:off x="6019981" y="822005"/>
              <a:ext cx="456134" cy="172787"/>
            </a:xfrm>
            <a:custGeom>
              <a:rect b="b" l="l" r="r" t="t"/>
              <a:pathLst>
                <a:path extrusionOk="0" h="3643" w="9617">
                  <a:moveTo>
                    <a:pt x="3446" y="0"/>
                  </a:moveTo>
                  <a:cubicBezTo>
                    <a:pt x="2872" y="0"/>
                    <a:pt x="2379" y="67"/>
                    <a:pt x="2030" y="221"/>
                  </a:cubicBezTo>
                  <a:cubicBezTo>
                    <a:pt x="240" y="1034"/>
                    <a:pt x="0" y="2351"/>
                    <a:pt x="374" y="3643"/>
                  </a:cubicBezTo>
                  <a:cubicBezTo>
                    <a:pt x="369" y="3610"/>
                    <a:pt x="207" y="2949"/>
                    <a:pt x="781" y="2422"/>
                  </a:cubicBezTo>
                  <a:cubicBezTo>
                    <a:pt x="1082" y="1743"/>
                    <a:pt x="1494" y="1235"/>
                    <a:pt x="2030" y="1001"/>
                  </a:cubicBezTo>
                  <a:cubicBezTo>
                    <a:pt x="2743" y="685"/>
                    <a:pt x="3519" y="570"/>
                    <a:pt x="4285" y="570"/>
                  </a:cubicBezTo>
                  <a:cubicBezTo>
                    <a:pt x="6587" y="570"/>
                    <a:pt x="8788" y="1623"/>
                    <a:pt x="8788" y="1623"/>
                  </a:cubicBezTo>
                  <a:cubicBezTo>
                    <a:pt x="8788" y="1623"/>
                    <a:pt x="8501" y="2236"/>
                    <a:pt x="8185" y="3193"/>
                  </a:cubicBezTo>
                  <a:lnTo>
                    <a:pt x="9616" y="1111"/>
                  </a:lnTo>
                  <a:cubicBezTo>
                    <a:pt x="9616" y="1111"/>
                    <a:pt x="5845" y="0"/>
                    <a:pt x="34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8"/>
            <p:cNvSpPr/>
            <p:nvPr/>
          </p:nvSpPr>
          <p:spPr>
            <a:xfrm>
              <a:off x="6057023" y="848992"/>
              <a:ext cx="379819" cy="124456"/>
            </a:xfrm>
            <a:custGeom>
              <a:rect b="b" l="l" r="r" t="t"/>
              <a:pathLst>
                <a:path extrusionOk="0" h="2624" w="8008">
                  <a:moveTo>
                    <a:pt x="3504" y="1"/>
                  </a:moveTo>
                  <a:cubicBezTo>
                    <a:pt x="2738" y="1"/>
                    <a:pt x="1962" y="116"/>
                    <a:pt x="1249" y="432"/>
                  </a:cubicBezTo>
                  <a:cubicBezTo>
                    <a:pt x="713" y="666"/>
                    <a:pt x="301" y="1174"/>
                    <a:pt x="0" y="1853"/>
                  </a:cubicBezTo>
                  <a:cubicBezTo>
                    <a:pt x="248" y="1618"/>
                    <a:pt x="641" y="1413"/>
                    <a:pt x="1249" y="1298"/>
                  </a:cubicBezTo>
                  <a:cubicBezTo>
                    <a:pt x="1455" y="1260"/>
                    <a:pt x="1684" y="1240"/>
                    <a:pt x="1929" y="1240"/>
                  </a:cubicBezTo>
                  <a:cubicBezTo>
                    <a:pt x="4073" y="1240"/>
                    <a:pt x="7386" y="2619"/>
                    <a:pt x="7404" y="2624"/>
                  </a:cubicBezTo>
                  <a:cubicBezTo>
                    <a:pt x="7720" y="1667"/>
                    <a:pt x="8007" y="1054"/>
                    <a:pt x="8007" y="1054"/>
                  </a:cubicBezTo>
                  <a:cubicBezTo>
                    <a:pt x="8007" y="1054"/>
                    <a:pt x="5806" y="1"/>
                    <a:pt x="3504" y="1"/>
                  </a:cubicBezTo>
                  <a:close/>
                </a:path>
              </a:pathLst>
            </a:custGeom>
            <a:solidFill>
              <a:srgbClr val="DB78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8"/>
            <p:cNvSpPr/>
            <p:nvPr/>
          </p:nvSpPr>
          <p:spPr>
            <a:xfrm>
              <a:off x="6440201" y="1487385"/>
              <a:ext cx="333053" cy="158084"/>
            </a:xfrm>
            <a:custGeom>
              <a:rect b="b" l="l" r="r" t="t"/>
              <a:pathLst>
                <a:path extrusionOk="0" h="3333" w="7022">
                  <a:moveTo>
                    <a:pt x="7022" y="1"/>
                  </a:moveTo>
                  <a:cubicBezTo>
                    <a:pt x="6659" y="24"/>
                    <a:pt x="6175" y="63"/>
                    <a:pt x="5643" y="101"/>
                  </a:cubicBezTo>
                  <a:cubicBezTo>
                    <a:pt x="4748" y="282"/>
                    <a:pt x="3600" y="479"/>
                    <a:pt x="2767" y="479"/>
                  </a:cubicBezTo>
                  <a:cubicBezTo>
                    <a:pt x="2413" y="479"/>
                    <a:pt x="2111" y="446"/>
                    <a:pt x="1916" y="355"/>
                  </a:cubicBezTo>
                  <a:cubicBezTo>
                    <a:pt x="1858" y="359"/>
                    <a:pt x="1801" y="359"/>
                    <a:pt x="1748" y="359"/>
                  </a:cubicBezTo>
                  <a:cubicBezTo>
                    <a:pt x="1178" y="359"/>
                    <a:pt x="670" y="192"/>
                    <a:pt x="288" y="6"/>
                  </a:cubicBezTo>
                  <a:lnTo>
                    <a:pt x="1" y="2193"/>
                  </a:lnTo>
                  <a:cubicBezTo>
                    <a:pt x="580" y="2676"/>
                    <a:pt x="1273" y="3059"/>
                    <a:pt x="1987" y="3332"/>
                  </a:cubicBezTo>
                  <a:cubicBezTo>
                    <a:pt x="2068" y="2920"/>
                    <a:pt x="2159" y="2604"/>
                    <a:pt x="2265" y="2432"/>
                  </a:cubicBezTo>
                  <a:cubicBezTo>
                    <a:pt x="2954" y="1265"/>
                    <a:pt x="6142" y="761"/>
                    <a:pt x="6964" y="651"/>
                  </a:cubicBezTo>
                  <a:cubicBezTo>
                    <a:pt x="6993" y="331"/>
                    <a:pt x="7013" y="130"/>
                    <a:pt x="7022" y="1"/>
                  </a:cubicBezTo>
                  <a:close/>
                </a:path>
              </a:pathLst>
            </a:custGeom>
            <a:solidFill>
              <a:srgbClr val="B74A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8"/>
            <p:cNvSpPr/>
            <p:nvPr/>
          </p:nvSpPr>
          <p:spPr>
            <a:xfrm>
              <a:off x="6373042" y="1591350"/>
              <a:ext cx="161404" cy="496829"/>
            </a:xfrm>
            <a:custGeom>
              <a:rect b="b" l="l" r="r" t="t"/>
              <a:pathLst>
                <a:path extrusionOk="0" h="10475" w="3403">
                  <a:moveTo>
                    <a:pt x="1417" y="1"/>
                  </a:moveTo>
                  <a:lnTo>
                    <a:pt x="637" y="6023"/>
                  </a:lnTo>
                  <a:cubicBezTo>
                    <a:pt x="900" y="6175"/>
                    <a:pt x="1459" y="6443"/>
                    <a:pt x="2221" y="6443"/>
                  </a:cubicBezTo>
                  <a:cubicBezTo>
                    <a:pt x="2464" y="6443"/>
                    <a:pt x="2728" y="6414"/>
                    <a:pt x="3005" y="6352"/>
                  </a:cubicBezTo>
                  <a:cubicBezTo>
                    <a:pt x="3039" y="4386"/>
                    <a:pt x="3173" y="2341"/>
                    <a:pt x="3403" y="1140"/>
                  </a:cubicBezTo>
                  <a:cubicBezTo>
                    <a:pt x="2689" y="867"/>
                    <a:pt x="1996" y="484"/>
                    <a:pt x="1417" y="1"/>
                  </a:cubicBezTo>
                  <a:close/>
                  <a:moveTo>
                    <a:pt x="608" y="6247"/>
                  </a:moveTo>
                  <a:lnTo>
                    <a:pt x="522" y="6918"/>
                  </a:lnTo>
                  <a:cubicBezTo>
                    <a:pt x="522" y="6918"/>
                    <a:pt x="436" y="6960"/>
                    <a:pt x="297" y="7037"/>
                  </a:cubicBezTo>
                  <a:lnTo>
                    <a:pt x="0" y="8981"/>
                  </a:lnTo>
                  <a:cubicBezTo>
                    <a:pt x="560" y="9004"/>
                    <a:pt x="933" y="9038"/>
                    <a:pt x="1024" y="9071"/>
                  </a:cubicBezTo>
                  <a:cubicBezTo>
                    <a:pt x="1512" y="9277"/>
                    <a:pt x="1527" y="9794"/>
                    <a:pt x="1704" y="10119"/>
                  </a:cubicBezTo>
                  <a:cubicBezTo>
                    <a:pt x="1723" y="10158"/>
                    <a:pt x="1742" y="10254"/>
                    <a:pt x="1752" y="10397"/>
                  </a:cubicBezTo>
                  <a:cubicBezTo>
                    <a:pt x="1761" y="10426"/>
                    <a:pt x="1766" y="10450"/>
                    <a:pt x="1770" y="10474"/>
                  </a:cubicBezTo>
                  <a:cubicBezTo>
                    <a:pt x="1996" y="10402"/>
                    <a:pt x="2235" y="10359"/>
                    <a:pt x="2488" y="10359"/>
                  </a:cubicBezTo>
                  <a:cubicBezTo>
                    <a:pt x="2694" y="10359"/>
                    <a:pt x="2910" y="10388"/>
                    <a:pt x="3135" y="10450"/>
                  </a:cubicBezTo>
                  <a:cubicBezTo>
                    <a:pt x="3029" y="9511"/>
                    <a:pt x="2987" y="8075"/>
                    <a:pt x="3005" y="6568"/>
                  </a:cubicBezTo>
                  <a:lnTo>
                    <a:pt x="3005" y="6568"/>
                  </a:lnTo>
                  <a:cubicBezTo>
                    <a:pt x="2733" y="6626"/>
                    <a:pt x="2479" y="6649"/>
                    <a:pt x="2240" y="6649"/>
                  </a:cubicBezTo>
                  <a:cubicBezTo>
                    <a:pt x="1494" y="6649"/>
                    <a:pt x="919" y="6414"/>
                    <a:pt x="608" y="62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8"/>
            <p:cNvSpPr/>
            <p:nvPr/>
          </p:nvSpPr>
          <p:spPr>
            <a:xfrm>
              <a:off x="6401831" y="1876967"/>
              <a:ext cx="113785" cy="29739"/>
            </a:xfrm>
            <a:custGeom>
              <a:rect b="b" l="l" r="r" t="t"/>
              <a:pathLst>
                <a:path extrusionOk="0" h="627" w="2399">
                  <a:moveTo>
                    <a:pt x="30" y="1"/>
                  </a:moveTo>
                  <a:lnTo>
                    <a:pt x="1" y="225"/>
                  </a:lnTo>
                  <a:cubicBezTo>
                    <a:pt x="312" y="392"/>
                    <a:pt x="887" y="627"/>
                    <a:pt x="1633" y="627"/>
                  </a:cubicBezTo>
                  <a:cubicBezTo>
                    <a:pt x="1872" y="627"/>
                    <a:pt x="2126" y="604"/>
                    <a:pt x="2398" y="546"/>
                  </a:cubicBezTo>
                  <a:lnTo>
                    <a:pt x="2398" y="330"/>
                  </a:lnTo>
                  <a:cubicBezTo>
                    <a:pt x="2121" y="392"/>
                    <a:pt x="1857" y="421"/>
                    <a:pt x="1614" y="421"/>
                  </a:cubicBezTo>
                  <a:cubicBezTo>
                    <a:pt x="852" y="421"/>
                    <a:pt x="293" y="153"/>
                    <a:pt x="30" y="1"/>
                  </a:cubicBezTo>
                  <a:close/>
                </a:path>
              </a:pathLst>
            </a:custGeom>
            <a:solidFill>
              <a:srgbClr val="DB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8"/>
            <p:cNvSpPr/>
            <p:nvPr/>
          </p:nvSpPr>
          <p:spPr>
            <a:xfrm>
              <a:off x="6639071" y="2162109"/>
              <a:ext cx="52031" cy="50845"/>
            </a:xfrm>
            <a:custGeom>
              <a:rect b="b" l="l" r="r" t="t"/>
              <a:pathLst>
                <a:path extrusionOk="0" h="1072" w="1097">
                  <a:moveTo>
                    <a:pt x="1" y="0"/>
                  </a:moveTo>
                  <a:cubicBezTo>
                    <a:pt x="895" y="751"/>
                    <a:pt x="953" y="1072"/>
                    <a:pt x="953" y="1072"/>
                  </a:cubicBezTo>
                  <a:cubicBezTo>
                    <a:pt x="953" y="1072"/>
                    <a:pt x="953" y="694"/>
                    <a:pt x="1097" y="192"/>
                  </a:cubicBezTo>
                  <a:cubicBezTo>
                    <a:pt x="714" y="129"/>
                    <a:pt x="345" y="62"/>
                    <a:pt x="1" y="0"/>
                  </a:cubicBezTo>
                  <a:close/>
                </a:path>
              </a:pathLst>
            </a:custGeom>
            <a:solidFill>
              <a:srgbClr val="DB78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8"/>
            <p:cNvSpPr/>
            <p:nvPr/>
          </p:nvSpPr>
          <p:spPr>
            <a:xfrm>
              <a:off x="6449734" y="2243592"/>
              <a:ext cx="15035" cy="1186"/>
            </a:xfrm>
            <a:custGeom>
              <a:rect b="b" l="l" r="r" t="t"/>
              <a:pathLst>
                <a:path extrusionOk="0" h="25" w="317">
                  <a:moveTo>
                    <a:pt x="1" y="1"/>
                  </a:moveTo>
                  <a:lnTo>
                    <a:pt x="1" y="25"/>
                  </a:lnTo>
                  <a:lnTo>
                    <a:pt x="317" y="5"/>
                  </a:lnTo>
                  <a:lnTo>
                    <a:pt x="268" y="5"/>
                  </a:lnTo>
                  <a:cubicBezTo>
                    <a:pt x="268" y="5"/>
                    <a:pt x="264" y="5"/>
                    <a:pt x="264" y="1"/>
                  </a:cubicBezTo>
                  <a:close/>
                </a:path>
              </a:pathLst>
            </a:custGeom>
            <a:solidFill>
              <a:srgbClr val="EB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8"/>
            <p:cNvSpPr/>
            <p:nvPr/>
          </p:nvSpPr>
          <p:spPr>
            <a:xfrm>
              <a:off x="6449734" y="2242691"/>
              <a:ext cx="12522" cy="949"/>
            </a:xfrm>
            <a:custGeom>
              <a:rect b="b" l="l" r="r" t="t"/>
              <a:pathLst>
                <a:path extrusionOk="0" h="20" w="264">
                  <a:moveTo>
                    <a:pt x="5" y="0"/>
                  </a:moveTo>
                  <a:cubicBezTo>
                    <a:pt x="5" y="9"/>
                    <a:pt x="5" y="15"/>
                    <a:pt x="1" y="20"/>
                  </a:cubicBezTo>
                  <a:lnTo>
                    <a:pt x="264" y="20"/>
                  </a:lnTo>
                  <a:cubicBezTo>
                    <a:pt x="173" y="15"/>
                    <a:pt x="87" y="5"/>
                    <a:pt x="5" y="0"/>
                  </a:cubicBezTo>
                  <a:close/>
                </a:path>
              </a:pathLst>
            </a:custGeom>
            <a:solidFill>
              <a:srgbClr val="DB78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8"/>
            <p:cNvSpPr/>
            <p:nvPr/>
          </p:nvSpPr>
          <p:spPr>
            <a:xfrm>
              <a:off x="6453813" y="1476951"/>
              <a:ext cx="320390" cy="27509"/>
            </a:xfrm>
            <a:custGeom>
              <a:rect b="b" l="l" r="r" t="t"/>
              <a:pathLst>
                <a:path extrusionOk="0" h="580" w="6755">
                  <a:moveTo>
                    <a:pt x="6754" y="0"/>
                  </a:moveTo>
                  <a:lnTo>
                    <a:pt x="6754" y="0"/>
                  </a:lnTo>
                  <a:cubicBezTo>
                    <a:pt x="6754" y="0"/>
                    <a:pt x="6156" y="153"/>
                    <a:pt x="5356" y="321"/>
                  </a:cubicBezTo>
                  <a:cubicBezTo>
                    <a:pt x="5888" y="283"/>
                    <a:pt x="6372" y="244"/>
                    <a:pt x="6735" y="221"/>
                  </a:cubicBezTo>
                  <a:lnTo>
                    <a:pt x="6754" y="0"/>
                  </a:lnTo>
                  <a:close/>
                  <a:moveTo>
                    <a:pt x="872" y="144"/>
                  </a:moveTo>
                  <a:cubicBezTo>
                    <a:pt x="345" y="192"/>
                    <a:pt x="1" y="221"/>
                    <a:pt x="1" y="221"/>
                  </a:cubicBezTo>
                  <a:lnTo>
                    <a:pt x="1" y="226"/>
                  </a:lnTo>
                  <a:cubicBezTo>
                    <a:pt x="383" y="412"/>
                    <a:pt x="891" y="579"/>
                    <a:pt x="1461" y="579"/>
                  </a:cubicBezTo>
                  <a:cubicBezTo>
                    <a:pt x="1514" y="579"/>
                    <a:pt x="1571" y="579"/>
                    <a:pt x="1629" y="575"/>
                  </a:cubicBezTo>
                  <a:cubicBezTo>
                    <a:pt x="1284" y="422"/>
                    <a:pt x="1039" y="273"/>
                    <a:pt x="872" y="144"/>
                  </a:cubicBezTo>
                  <a:close/>
                </a:path>
              </a:pathLst>
            </a:custGeom>
            <a:solidFill>
              <a:srgbClr val="5646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8"/>
            <p:cNvSpPr/>
            <p:nvPr/>
          </p:nvSpPr>
          <p:spPr>
            <a:xfrm>
              <a:off x="6449971" y="2082666"/>
              <a:ext cx="541224" cy="161215"/>
            </a:xfrm>
            <a:custGeom>
              <a:rect b="b" l="l" r="r" t="t"/>
              <a:pathLst>
                <a:path extrusionOk="0" h="3399" w="11411">
                  <a:moveTo>
                    <a:pt x="866" y="0"/>
                  </a:moveTo>
                  <a:cubicBezTo>
                    <a:pt x="613" y="0"/>
                    <a:pt x="374" y="43"/>
                    <a:pt x="148" y="115"/>
                  </a:cubicBezTo>
                  <a:cubicBezTo>
                    <a:pt x="173" y="220"/>
                    <a:pt x="168" y="546"/>
                    <a:pt x="148" y="957"/>
                  </a:cubicBezTo>
                  <a:cubicBezTo>
                    <a:pt x="139" y="1684"/>
                    <a:pt x="86" y="2614"/>
                    <a:pt x="0" y="3374"/>
                  </a:cubicBezTo>
                  <a:cubicBezTo>
                    <a:pt x="82" y="3379"/>
                    <a:pt x="168" y="3389"/>
                    <a:pt x="259" y="3394"/>
                  </a:cubicBezTo>
                  <a:cubicBezTo>
                    <a:pt x="259" y="3398"/>
                    <a:pt x="263" y="3398"/>
                    <a:pt x="263" y="3398"/>
                  </a:cubicBezTo>
                  <a:lnTo>
                    <a:pt x="312" y="3398"/>
                  </a:lnTo>
                  <a:lnTo>
                    <a:pt x="11411" y="2866"/>
                  </a:lnTo>
                  <a:cubicBezTo>
                    <a:pt x="11411" y="2866"/>
                    <a:pt x="7869" y="2345"/>
                    <a:pt x="5084" y="1867"/>
                  </a:cubicBezTo>
                  <a:cubicBezTo>
                    <a:pt x="4940" y="2369"/>
                    <a:pt x="4940" y="2747"/>
                    <a:pt x="4940" y="2747"/>
                  </a:cubicBezTo>
                  <a:cubicBezTo>
                    <a:pt x="4940" y="2747"/>
                    <a:pt x="4882" y="2426"/>
                    <a:pt x="3988" y="1675"/>
                  </a:cubicBezTo>
                  <a:cubicBezTo>
                    <a:pt x="2863" y="1469"/>
                    <a:pt x="2006" y="1293"/>
                    <a:pt x="1814" y="1187"/>
                  </a:cubicBezTo>
                  <a:cubicBezTo>
                    <a:pt x="1685" y="1114"/>
                    <a:pt x="1584" y="712"/>
                    <a:pt x="1513" y="91"/>
                  </a:cubicBezTo>
                  <a:cubicBezTo>
                    <a:pt x="1288" y="29"/>
                    <a:pt x="1072" y="0"/>
                    <a:pt x="866" y="0"/>
                  </a:cubicBezTo>
                  <a:close/>
                </a:path>
              </a:pathLst>
            </a:custGeom>
            <a:solidFill>
              <a:srgbClr val="DB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8"/>
            <p:cNvSpPr/>
            <p:nvPr/>
          </p:nvSpPr>
          <p:spPr>
            <a:xfrm>
              <a:off x="6387081" y="1487385"/>
              <a:ext cx="66781" cy="437731"/>
            </a:xfrm>
            <a:custGeom>
              <a:rect b="b" l="l" r="r" t="t"/>
              <a:pathLst>
                <a:path extrusionOk="0" h="9229" w="1408">
                  <a:moveTo>
                    <a:pt x="1408" y="1"/>
                  </a:moveTo>
                  <a:lnTo>
                    <a:pt x="106" y="8525"/>
                  </a:lnTo>
                  <a:lnTo>
                    <a:pt x="1" y="9229"/>
                  </a:lnTo>
                  <a:cubicBezTo>
                    <a:pt x="140" y="9152"/>
                    <a:pt x="226" y="9110"/>
                    <a:pt x="226" y="9110"/>
                  </a:cubicBezTo>
                  <a:lnTo>
                    <a:pt x="312" y="8439"/>
                  </a:lnTo>
                  <a:lnTo>
                    <a:pt x="341" y="8215"/>
                  </a:lnTo>
                  <a:lnTo>
                    <a:pt x="1121" y="2193"/>
                  </a:lnTo>
                  <a:lnTo>
                    <a:pt x="1408" y="6"/>
                  </a:lnTo>
                  <a:lnTo>
                    <a:pt x="1408" y="1"/>
                  </a:lnTo>
                  <a:close/>
                </a:path>
              </a:pathLst>
            </a:custGeom>
            <a:solidFill>
              <a:srgbClr val="5646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8"/>
            <p:cNvSpPr/>
            <p:nvPr/>
          </p:nvSpPr>
          <p:spPr>
            <a:xfrm>
              <a:off x="6372330" y="2017261"/>
              <a:ext cx="84710" cy="227522"/>
            </a:xfrm>
            <a:custGeom>
              <a:rect b="b" l="l" r="r" t="t"/>
              <a:pathLst>
                <a:path extrusionOk="0" h="4797" w="1786">
                  <a:moveTo>
                    <a:pt x="15" y="1"/>
                  </a:moveTo>
                  <a:lnTo>
                    <a:pt x="0" y="91"/>
                  </a:lnTo>
                  <a:lnTo>
                    <a:pt x="1039" y="91"/>
                  </a:lnTo>
                  <a:cubicBezTo>
                    <a:pt x="948" y="58"/>
                    <a:pt x="575" y="24"/>
                    <a:pt x="15" y="1"/>
                  </a:cubicBezTo>
                  <a:close/>
                  <a:moveTo>
                    <a:pt x="1039" y="91"/>
                  </a:moveTo>
                  <a:cubicBezTo>
                    <a:pt x="1039" y="91"/>
                    <a:pt x="1087" y="167"/>
                    <a:pt x="1158" y="288"/>
                  </a:cubicBezTo>
                  <a:cubicBezTo>
                    <a:pt x="1268" y="306"/>
                    <a:pt x="1336" y="326"/>
                    <a:pt x="1359" y="340"/>
                  </a:cubicBezTo>
                  <a:lnTo>
                    <a:pt x="1685" y="1216"/>
                  </a:lnTo>
                  <a:cubicBezTo>
                    <a:pt x="1719" y="1293"/>
                    <a:pt x="1748" y="1360"/>
                    <a:pt x="1767" y="1417"/>
                  </a:cubicBezTo>
                  <a:cubicBezTo>
                    <a:pt x="1757" y="1274"/>
                    <a:pt x="1738" y="1178"/>
                    <a:pt x="1719" y="1139"/>
                  </a:cubicBezTo>
                  <a:cubicBezTo>
                    <a:pt x="1542" y="814"/>
                    <a:pt x="1527" y="297"/>
                    <a:pt x="1039" y="91"/>
                  </a:cubicBezTo>
                  <a:close/>
                  <a:moveTo>
                    <a:pt x="1785" y="2336"/>
                  </a:moveTo>
                  <a:cubicBezTo>
                    <a:pt x="1776" y="2580"/>
                    <a:pt x="1761" y="2848"/>
                    <a:pt x="1748" y="3121"/>
                  </a:cubicBezTo>
                  <a:cubicBezTo>
                    <a:pt x="1723" y="3600"/>
                    <a:pt x="1695" y="4117"/>
                    <a:pt x="1646" y="4590"/>
                  </a:cubicBezTo>
                  <a:cubicBezTo>
                    <a:pt x="1640" y="4675"/>
                    <a:pt x="1636" y="4738"/>
                    <a:pt x="1634" y="4771"/>
                  </a:cubicBezTo>
                  <a:lnTo>
                    <a:pt x="1634" y="4771"/>
                  </a:lnTo>
                  <a:cubicBezTo>
                    <a:pt x="1637" y="4766"/>
                    <a:pt x="1637" y="4761"/>
                    <a:pt x="1637" y="4753"/>
                  </a:cubicBezTo>
                  <a:cubicBezTo>
                    <a:pt x="1723" y="3993"/>
                    <a:pt x="1776" y="3063"/>
                    <a:pt x="1785" y="2336"/>
                  </a:cubicBezTo>
                  <a:close/>
                  <a:moveTo>
                    <a:pt x="1634" y="4771"/>
                  </a:moveTo>
                  <a:lnTo>
                    <a:pt x="1634" y="4771"/>
                  </a:lnTo>
                  <a:cubicBezTo>
                    <a:pt x="1634" y="4771"/>
                    <a:pt x="1633" y="4772"/>
                    <a:pt x="1633" y="4773"/>
                  </a:cubicBezTo>
                  <a:lnTo>
                    <a:pt x="1633" y="4797"/>
                  </a:lnTo>
                  <a:cubicBezTo>
                    <a:pt x="1633" y="4797"/>
                    <a:pt x="1633" y="4788"/>
                    <a:pt x="1634" y="4771"/>
                  </a:cubicBezTo>
                  <a:close/>
                </a:path>
              </a:pathLst>
            </a:custGeom>
            <a:solidFill>
              <a:srgbClr val="CF4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8"/>
            <p:cNvSpPr/>
            <p:nvPr/>
          </p:nvSpPr>
          <p:spPr>
            <a:xfrm>
              <a:off x="6531028" y="1486057"/>
              <a:ext cx="259727" cy="32252"/>
            </a:xfrm>
            <a:custGeom>
              <a:rect b="b" l="l" r="r" t="t"/>
              <a:pathLst>
                <a:path extrusionOk="0" h="680" w="5476">
                  <a:moveTo>
                    <a:pt x="3728" y="129"/>
                  </a:moveTo>
                  <a:lnTo>
                    <a:pt x="3728" y="129"/>
                  </a:lnTo>
                  <a:cubicBezTo>
                    <a:pt x="2384" y="224"/>
                    <a:pt x="742" y="339"/>
                    <a:pt x="1" y="383"/>
                  </a:cubicBezTo>
                  <a:cubicBezTo>
                    <a:pt x="196" y="474"/>
                    <a:pt x="498" y="507"/>
                    <a:pt x="852" y="507"/>
                  </a:cubicBezTo>
                  <a:cubicBezTo>
                    <a:pt x="1685" y="507"/>
                    <a:pt x="2833" y="310"/>
                    <a:pt x="3728" y="129"/>
                  </a:cubicBezTo>
                  <a:close/>
                  <a:moveTo>
                    <a:pt x="5476" y="0"/>
                  </a:moveTo>
                  <a:cubicBezTo>
                    <a:pt x="5376" y="9"/>
                    <a:pt x="5250" y="19"/>
                    <a:pt x="5107" y="29"/>
                  </a:cubicBezTo>
                  <a:cubicBezTo>
                    <a:pt x="5098" y="158"/>
                    <a:pt x="5078" y="359"/>
                    <a:pt x="5049" y="679"/>
                  </a:cubicBezTo>
                  <a:cubicBezTo>
                    <a:pt x="5175" y="665"/>
                    <a:pt x="5241" y="655"/>
                    <a:pt x="5241" y="655"/>
                  </a:cubicBezTo>
                  <a:lnTo>
                    <a:pt x="5476" y="0"/>
                  </a:lnTo>
                  <a:close/>
                </a:path>
              </a:pathLst>
            </a:custGeom>
            <a:solidFill>
              <a:srgbClr val="A93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8"/>
            <p:cNvSpPr/>
            <p:nvPr/>
          </p:nvSpPr>
          <p:spPr>
            <a:xfrm>
              <a:off x="6495124" y="1460588"/>
              <a:ext cx="304738" cy="43636"/>
            </a:xfrm>
            <a:custGeom>
              <a:rect b="b" l="l" r="r" t="t"/>
              <a:pathLst>
                <a:path extrusionOk="0" h="920" w="6425">
                  <a:moveTo>
                    <a:pt x="6424" y="1"/>
                  </a:moveTo>
                  <a:lnTo>
                    <a:pt x="5079" y="72"/>
                  </a:lnTo>
                  <a:cubicBezTo>
                    <a:pt x="4103" y="120"/>
                    <a:pt x="1399" y="359"/>
                    <a:pt x="1" y="489"/>
                  </a:cubicBezTo>
                  <a:cubicBezTo>
                    <a:pt x="168" y="618"/>
                    <a:pt x="413" y="767"/>
                    <a:pt x="758" y="920"/>
                  </a:cubicBezTo>
                  <a:cubicBezTo>
                    <a:pt x="1499" y="876"/>
                    <a:pt x="3141" y="761"/>
                    <a:pt x="4485" y="666"/>
                  </a:cubicBezTo>
                  <a:cubicBezTo>
                    <a:pt x="5285" y="498"/>
                    <a:pt x="5883" y="345"/>
                    <a:pt x="5883" y="345"/>
                  </a:cubicBezTo>
                  <a:lnTo>
                    <a:pt x="5883" y="345"/>
                  </a:lnTo>
                  <a:lnTo>
                    <a:pt x="5864" y="566"/>
                  </a:lnTo>
                  <a:cubicBezTo>
                    <a:pt x="6007" y="556"/>
                    <a:pt x="6133" y="546"/>
                    <a:pt x="6233" y="537"/>
                  </a:cubicBezTo>
                  <a:lnTo>
                    <a:pt x="6424" y="1"/>
                  </a:lnTo>
                  <a:close/>
                </a:path>
              </a:pathLst>
            </a:custGeom>
            <a:solidFill>
              <a:srgbClr val="4F3B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8"/>
            <p:cNvSpPr/>
            <p:nvPr/>
          </p:nvSpPr>
          <p:spPr>
            <a:xfrm>
              <a:off x="6990519" y="2218597"/>
              <a:ext cx="664" cy="3036"/>
            </a:xfrm>
            <a:custGeom>
              <a:rect b="b" l="l" r="r" t="t"/>
              <a:pathLst>
                <a:path extrusionOk="0" h="64" w="14">
                  <a:moveTo>
                    <a:pt x="14" y="0"/>
                  </a:moveTo>
                  <a:lnTo>
                    <a:pt x="14" y="0"/>
                  </a:lnTo>
                  <a:lnTo>
                    <a:pt x="0" y="64"/>
                  </a:lnTo>
                  <a:lnTo>
                    <a:pt x="0" y="64"/>
                  </a:lnTo>
                  <a:close/>
                </a:path>
              </a:pathLst>
            </a:custGeom>
            <a:solidFill>
              <a:srgbClr val="DB78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8"/>
            <p:cNvSpPr/>
            <p:nvPr/>
          </p:nvSpPr>
          <p:spPr>
            <a:xfrm>
              <a:off x="6627972" y="2218597"/>
              <a:ext cx="363219" cy="121041"/>
            </a:xfrm>
            <a:custGeom>
              <a:rect b="b" l="l" r="r" t="t"/>
              <a:pathLst>
                <a:path extrusionOk="0" h="2552" w="7658">
                  <a:moveTo>
                    <a:pt x="7658" y="0"/>
                  </a:moveTo>
                  <a:lnTo>
                    <a:pt x="0" y="552"/>
                  </a:lnTo>
                  <a:lnTo>
                    <a:pt x="1048" y="2552"/>
                  </a:lnTo>
                  <a:lnTo>
                    <a:pt x="7342" y="1442"/>
                  </a:lnTo>
                  <a:lnTo>
                    <a:pt x="7644" y="64"/>
                  </a:lnTo>
                  <a:lnTo>
                    <a:pt x="76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8"/>
            <p:cNvSpPr/>
            <p:nvPr/>
          </p:nvSpPr>
          <p:spPr>
            <a:xfrm>
              <a:off x="7038612" y="2218597"/>
              <a:ext cx="3273" cy="70671"/>
            </a:xfrm>
            <a:custGeom>
              <a:rect b="b" l="l" r="r" t="t"/>
              <a:pathLst>
                <a:path extrusionOk="0" h="1490" w="69">
                  <a:moveTo>
                    <a:pt x="0" y="0"/>
                  </a:moveTo>
                  <a:lnTo>
                    <a:pt x="0" y="1485"/>
                  </a:lnTo>
                  <a:lnTo>
                    <a:pt x="68" y="1489"/>
                  </a:lnTo>
                  <a:lnTo>
                    <a:pt x="0" y="0"/>
                  </a:lnTo>
                  <a:close/>
                </a:path>
              </a:pathLst>
            </a:custGeom>
            <a:solidFill>
              <a:srgbClr val="EB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8"/>
            <p:cNvSpPr/>
            <p:nvPr/>
          </p:nvSpPr>
          <p:spPr>
            <a:xfrm>
              <a:off x="7038612" y="2190899"/>
              <a:ext cx="365590" cy="117626"/>
            </a:xfrm>
            <a:custGeom>
              <a:rect b="b" l="l" r="r" t="t"/>
              <a:pathLst>
                <a:path extrusionOk="0" h="2480" w="7708">
                  <a:moveTo>
                    <a:pt x="7708" y="1"/>
                  </a:moveTo>
                  <a:lnTo>
                    <a:pt x="0" y="584"/>
                  </a:lnTo>
                  <a:lnTo>
                    <a:pt x="68" y="2073"/>
                  </a:lnTo>
                  <a:lnTo>
                    <a:pt x="6524" y="2480"/>
                  </a:lnTo>
                  <a:lnTo>
                    <a:pt x="77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8"/>
            <p:cNvSpPr/>
            <p:nvPr/>
          </p:nvSpPr>
          <p:spPr>
            <a:xfrm>
              <a:off x="6391160" y="1463766"/>
              <a:ext cx="25707" cy="28648"/>
            </a:xfrm>
            <a:custGeom>
              <a:rect b="b" l="l" r="r" t="t"/>
              <a:pathLst>
                <a:path extrusionOk="0" h="604" w="542">
                  <a:moveTo>
                    <a:pt x="542" y="0"/>
                  </a:moveTo>
                  <a:cubicBezTo>
                    <a:pt x="542" y="0"/>
                    <a:pt x="451" y="29"/>
                    <a:pt x="288" y="77"/>
                  </a:cubicBezTo>
                  <a:cubicBezTo>
                    <a:pt x="206" y="216"/>
                    <a:pt x="106" y="393"/>
                    <a:pt x="1" y="604"/>
                  </a:cubicBezTo>
                  <a:lnTo>
                    <a:pt x="1" y="604"/>
                  </a:lnTo>
                  <a:cubicBezTo>
                    <a:pt x="336" y="226"/>
                    <a:pt x="542" y="0"/>
                    <a:pt x="542" y="0"/>
                  </a:cubicBezTo>
                  <a:close/>
                </a:path>
              </a:pathLst>
            </a:custGeom>
            <a:solidFill>
              <a:srgbClr val="EB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8"/>
            <p:cNvSpPr/>
            <p:nvPr/>
          </p:nvSpPr>
          <p:spPr>
            <a:xfrm>
              <a:off x="6404772" y="1451055"/>
              <a:ext cx="49090" cy="36379"/>
            </a:xfrm>
            <a:custGeom>
              <a:rect b="b" l="l" r="r" t="t"/>
              <a:pathLst>
                <a:path extrusionOk="0" h="767" w="1035">
                  <a:moveTo>
                    <a:pt x="216" y="1"/>
                  </a:moveTo>
                  <a:cubicBezTo>
                    <a:pt x="216" y="1"/>
                    <a:pt x="130" y="125"/>
                    <a:pt x="1" y="345"/>
                  </a:cubicBezTo>
                  <a:lnTo>
                    <a:pt x="1" y="345"/>
                  </a:lnTo>
                  <a:cubicBezTo>
                    <a:pt x="164" y="297"/>
                    <a:pt x="255" y="268"/>
                    <a:pt x="255" y="268"/>
                  </a:cubicBezTo>
                  <a:lnTo>
                    <a:pt x="1035" y="767"/>
                  </a:lnTo>
                  <a:lnTo>
                    <a:pt x="216" y="1"/>
                  </a:lnTo>
                  <a:close/>
                </a:path>
              </a:pathLst>
            </a:custGeom>
            <a:solidFill>
              <a:srgbClr val="5646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8"/>
            <p:cNvSpPr/>
            <p:nvPr/>
          </p:nvSpPr>
          <p:spPr>
            <a:xfrm>
              <a:off x="6345059" y="1463766"/>
              <a:ext cx="108804" cy="427961"/>
            </a:xfrm>
            <a:custGeom>
              <a:rect b="b" l="l" r="r" t="t"/>
              <a:pathLst>
                <a:path extrusionOk="0" h="9023" w="2294">
                  <a:moveTo>
                    <a:pt x="1514" y="0"/>
                  </a:moveTo>
                  <a:cubicBezTo>
                    <a:pt x="1514" y="0"/>
                    <a:pt x="1308" y="226"/>
                    <a:pt x="973" y="604"/>
                  </a:cubicBezTo>
                  <a:cubicBezTo>
                    <a:pt x="547" y="1441"/>
                    <a:pt x="1" y="2796"/>
                    <a:pt x="1" y="4222"/>
                  </a:cubicBezTo>
                  <a:cubicBezTo>
                    <a:pt x="1" y="6568"/>
                    <a:pt x="992" y="9014"/>
                    <a:pt x="992" y="9023"/>
                  </a:cubicBezTo>
                  <a:lnTo>
                    <a:pt x="2294" y="499"/>
                  </a:lnTo>
                  <a:lnTo>
                    <a:pt x="15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8"/>
            <p:cNvSpPr/>
            <p:nvPr/>
          </p:nvSpPr>
          <p:spPr>
            <a:xfrm>
              <a:off x="6392108" y="1487385"/>
              <a:ext cx="61754" cy="404341"/>
            </a:xfrm>
            <a:custGeom>
              <a:rect b="b" l="l" r="r" t="t"/>
              <a:pathLst>
                <a:path extrusionOk="0" h="8525" w="1302">
                  <a:moveTo>
                    <a:pt x="1302" y="1"/>
                  </a:moveTo>
                  <a:lnTo>
                    <a:pt x="0" y="8525"/>
                  </a:lnTo>
                  <a:lnTo>
                    <a:pt x="0" y="8525"/>
                  </a:lnTo>
                  <a:close/>
                </a:path>
              </a:pathLst>
            </a:custGeom>
            <a:solidFill>
              <a:srgbClr val="4F3B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8"/>
            <p:cNvSpPr/>
            <p:nvPr/>
          </p:nvSpPr>
          <p:spPr>
            <a:xfrm>
              <a:off x="6456327" y="2085796"/>
              <a:ext cx="711" cy="2561"/>
            </a:xfrm>
            <a:custGeom>
              <a:rect b="b" l="l" r="r" t="t"/>
              <a:pathLst>
                <a:path extrusionOk="0" h="54" w="15">
                  <a:moveTo>
                    <a:pt x="1" y="1"/>
                  </a:moveTo>
                  <a:lnTo>
                    <a:pt x="1" y="54"/>
                  </a:lnTo>
                  <a:cubicBezTo>
                    <a:pt x="5" y="49"/>
                    <a:pt x="10" y="49"/>
                    <a:pt x="14" y="49"/>
                  </a:cubicBezTo>
                  <a:lnTo>
                    <a:pt x="1" y="1"/>
                  </a:lnTo>
                  <a:close/>
                </a:path>
              </a:pathLst>
            </a:custGeom>
            <a:solidFill>
              <a:srgbClr val="DB78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8"/>
            <p:cNvSpPr/>
            <p:nvPr/>
          </p:nvSpPr>
          <p:spPr>
            <a:xfrm>
              <a:off x="6256556" y="2308475"/>
              <a:ext cx="177104" cy="22577"/>
            </a:xfrm>
            <a:custGeom>
              <a:rect b="b" l="l" r="r" t="t"/>
              <a:pathLst>
                <a:path extrusionOk="0" h="476" w="3734">
                  <a:moveTo>
                    <a:pt x="3734" y="1"/>
                  </a:moveTo>
                  <a:cubicBezTo>
                    <a:pt x="3561" y="144"/>
                    <a:pt x="1929" y="336"/>
                    <a:pt x="0" y="475"/>
                  </a:cubicBezTo>
                  <a:cubicBezTo>
                    <a:pt x="1809" y="370"/>
                    <a:pt x="3523" y="212"/>
                    <a:pt x="3734" y="1"/>
                  </a:cubicBezTo>
                  <a:close/>
                </a:path>
              </a:pathLst>
            </a:custGeom>
            <a:solidFill>
              <a:srgbClr val="EB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8"/>
            <p:cNvSpPr/>
            <p:nvPr/>
          </p:nvSpPr>
          <p:spPr>
            <a:xfrm>
              <a:off x="6456327" y="2088120"/>
              <a:ext cx="711" cy="13850"/>
            </a:xfrm>
            <a:custGeom>
              <a:rect b="b" l="l" r="r" t="t"/>
              <a:pathLst>
                <a:path extrusionOk="0" h="292" w="15">
                  <a:moveTo>
                    <a:pt x="14" y="0"/>
                  </a:moveTo>
                  <a:cubicBezTo>
                    <a:pt x="10" y="0"/>
                    <a:pt x="5" y="0"/>
                    <a:pt x="1" y="5"/>
                  </a:cubicBezTo>
                  <a:cubicBezTo>
                    <a:pt x="5" y="86"/>
                    <a:pt x="10" y="186"/>
                    <a:pt x="14" y="292"/>
                  </a:cubicBezTo>
                  <a:lnTo>
                    <a:pt x="14" y="0"/>
                  </a:lnTo>
                  <a:close/>
                </a:path>
              </a:pathLst>
            </a:custGeom>
            <a:solidFill>
              <a:srgbClr val="DB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8"/>
            <p:cNvSpPr/>
            <p:nvPr/>
          </p:nvSpPr>
          <p:spPr>
            <a:xfrm>
              <a:off x="6005467" y="2020012"/>
              <a:ext cx="451581" cy="319631"/>
            </a:xfrm>
            <a:custGeom>
              <a:rect b="b" l="l" r="r" t="t"/>
              <a:pathLst>
                <a:path extrusionOk="0" h="6739" w="9521">
                  <a:moveTo>
                    <a:pt x="3542" y="0"/>
                  </a:moveTo>
                  <a:cubicBezTo>
                    <a:pt x="1728" y="0"/>
                    <a:pt x="163" y="76"/>
                    <a:pt x="116" y="282"/>
                  </a:cubicBezTo>
                  <a:cubicBezTo>
                    <a:pt x="1" y="776"/>
                    <a:pt x="737" y="6725"/>
                    <a:pt x="743" y="6739"/>
                  </a:cubicBezTo>
                  <a:cubicBezTo>
                    <a:pt x="819" y="6739"/>
                    <a:pt x="3126" y="6681"/>
                    <a:pt x="5294" y="6557"/>
                  </a:cubicBezTo>
                  <a:cubicBezTo>
                    <a:pt x="7223" y="6418"/>
                    <a:pt x="8855" y="6226"/>
                    <a:pt x="9028" y="6083"/>
                  </a:cubicBezTo>
                  <a:cubicBezTo>
                    <a:pt x="9200" y="5916"/>
                    <a:pt x="9310" y="5279"/>
                    <a:pt x="9381" y="4532"/>
                  </a:cubicBezTo>
                  <a:cubicBezTo>
                    <a:pt x="9406" y="4231"/>
                    <a:pt x="9445" y="3647"/>
                    <a:pt x="9483" y="3063"/>
                  </a:cubicBezTo>
                  <a:cubicBezTo>
                    <a:pt x="9507" y="2517"/>
                    <a:pt x="9516" y="2024"/>
                    <a:pt x="9520" y="1728"/>
                  </a:cubicBezTo>
                  <a:cubicBezTo>
                    <a:pt x="9516" y="1622"/>
                    <a:pt x="9511" y="1522"/>
                    <a:pt x="9507" y="1441"/>
                  </a:cubicBezTo>
                  <a:lnTo>
                    <a:pt x="9507" y="1388"/>
                  </a:lnTo>
                  <a:lnTo>
                    <a:pt x="9420" y="1158"/>
                  </a:lnTo>
                  <a:cubicBezTo>
                    <a:pt x="9281" y="862"/>
                    <a:pt x="9043" y="464"/>
                    <a:pt x="8893" y="230"/>
                  </a:cubicBezTo>
                  <a:cubicBezTo>
                    <a:pt x="8166" y="105"/>
                    <a:pt x="5682" y="0"/>
                    <a:pt x="35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8"/>
            <p:cNvSpPr/>
            <p:nvPr/>
          </p:nvSpPr>
          <p:spPr>
            <a:xfrm>
              <a:off x="6427253" y="2030874"/>
              <a:ext cx="25043" cy="44110"/>
            </a:xfrm>
            <a:custGeom>
              <a:rect b="b" l="l" r="r" t="t"/>
              <a:pathLst>
                <a:path extrusionOk="0" h="930" w="528">
                  <a:moveTo>
                    <a:pt x="0" y="1"/>
                  </a:moveTo>
                  <a:lnTo>
                    <a:pt x="0" y="1"/>
                  </a:lnTo>
                  <a:cubicBezTo>
                    <a:pt x="150" y="235"/>
                    <a:pt x="388" y="633"/>
                    <a:pt x="527" y="929"/>
                  </a:cubicBezTo>
                  <a:lnTo>
                    <a:pt x="201" y="53"/>
                  </a:lnTo>
                  <a:cubicBezTo>
                    <a:pt x="178" y="39"/>
                    <a:pt x="110" y="19"/>
                    <a:pt x="0" y="1"/>
                  </a:cubicBezTo>
                  <a:close/>
                </a:path>
              </a:pathLst>
            </a:custGeom>
            <a:solidFill>
              <a:srgbClr val="BF3B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8"/>
            <p:cNvSpPr/>
            <p:nvPr/>
          </p:nvSpPr>
          <p:spPr>
            <a:xfrm>
              <a:off x="6450398" y="2165240"/>
              <a:ext cx="4838" cy="69722"/>
            </a:xfrm>
            <a:custGeom>
              <a:rect b="b" l="l" r="r" t="t"/>
              <a:pathLst>
                <a:path extrusionOk="0" h="1470" w="102">
                  <a:moveTo>
                    <a:pt x="102" y="1"/>
                  </a:moveTo>
                  <a:cubicBezTo>
                    <a:pt x="64" y="585"/>
                    <a:pt x="25" y="1169"/>
                    <a:pt x="0" y="1470"/>
                  </a:cubicBezTo>
                  <a:cubicBezTo>
                    <a:pt x="49" y="997"/>
                    <a:pt x="77" y="480"/>
                    <a:pt x="102" y="1"/>
                  </a:cubicBezTo>
                  <a:close/>
                </a:path>
              </a:pathLst>
            </a:custGeom>
            <a:solidFill>
              <a:srgbClr val="BF3B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58"/>
          <p:cNvGrpSpPr/>
          <p:nvPr/>
        </p:nvGrpSpPr>
        <p:grpSpPr>
          <a:xfrm>
            <a:off x="582411" y="1932167"/>
            <a:ext cx="723509" cy="1136370"/>
            <a:chOff x="4379775" y="1112775"/>
            <a:chExt cx="2381532" cy="3740521"/>
          </a:xfrm>
        </p:grpSpPr>
        <p:sp>
          <p:nvSpPr>
            <p:cNvPr id="2983" name="Google Shape;2983;p58"/>
            <p:cNvSpPr/>
            <p:nvPr/>
          </p:nvSpPr>
          <p:spPr>
            <a:xfrm>
              <a:off x="6111735" y="2064458"/>
              <a:ext cx="649572" cy="1601533"/>
            </a:xfrm>
            <a:custGeom>
              <a:rect b="b" l="l" r="r" t="t"/>
              <a:pathLst>
                <a:path extrusionOk="0" h="30104" w="12210">
                  <a:moveTo>
                    <a:pt x="7095" y="0"/>
                  </a:moveTo>
                  <a:cubicBezTo>
                    <a:pt x="7071" y="0"/>
                    <a:pt x="7046" y="6"/>
                    <a:pt x="7018" y="18"/>
                  </a:cubicBezTo>
                  <a:cubicBezTo>
                    <a:pt x="6208" y="360"/>
                    <a:pt x="5769" y="4691"/>
                    <a:pt x="5769" y="4691"/>
                  </a:cubicBezTo>
                  <a:cubicBezTo>
                    <a:pt x="5769" y="4691"/>
                    <a:pt x="5257" y="1235"/>
                    <a:pt x="4432" y="1235"/>
                  </a:cubicBezTo>
                  <a:cubicBezTo>
                    <a:pt x="4374" y="1235"/>
                    <a:pt x="4314" y="1252"/>
                    <a:pt x="4253" y="1289"/>
                  </a:cubicBezTo>
                  <a:cubicBezTo>
                    <a:pt x="3323" y="1854"/>
                    <a:pt x="5479" y="5872"/>
                    <a:pt x="5479" y="5872"/>
                  </a:cubicBezTo>
                  <a:cubicBezTo>
                    <a:pt x="5479" y="5872"/>
                    <a:pt x="6182" y="13021"/>
                    <a:pt x="5712" y="16020"/>
                  </a:cubicBezTo>
                  <a:cubicBezTo>
                    <a:pt x="5246" y="19015"/>
                    <a:pt x="0" y="21303"/>
                    <a:pt x="0" y="21303"/>
                  </a:cubicBezTo>
                  <a:lnTo>
                    <a:pt x="580" y="30103"/>
                  </a:lnTo>
                  <a:cubicBezTo>
                    <a:pt x="580" y="30103"/>
                    <a:pt x="6762" y="26931"/>
                    <a:pt x="9485" y="21799"/>
                  </a:cubicBezTo>
                  <a:cubicBezTo>
                    <a:pt x="12210" y="16667"/>
                    <a:pt x="8094" y="6892"/>
                    <a:pt x="7924" y="5872"/>
                  </a:cubicBezTo>
                  <a:cubicBezTo>
                    <a:pt x="7752" y="4853"/>
                    <a:pt x="9806" y="5207"/>
                    <a:pt x="10565" y="3958"/>
                  </a:cubicBezTo>
                  <a:cubicBezTo>
                    <a:pt x="10731" y="3684"/>
                    <a:pt x="10679" y="3577"/>
                    <a:pt x="10496" y="3577"/>
                  </a:cubicBezTo>
                  <a:cubicBezTo>
                    <a:pt x="9843" y="3577"/>
                    <a:pt x="7530" y="4936"/>
                    <a:pt x="7530" y="4936"/>
                  </a:cubicBezTo>
                  <a:cubicBezTo>
                    <a:pt x="7530" y="4936"/>
                    <a:pt x="9490" y="2490"/>
                    <a:pt x="8903" y="1850"/>
                  </a:cubicBezTo>
                  <a:cubicBezTo>
                    <a:pt x="8855" y="1798"/>
                    <a:pt x="8800" y="1774"/>
                    <a:pt x="8740" y="1774"/>
                  </a:cubicBezTo>
                  <a:cubicBezTo>
                    <a:pt x="8082" y="1774"/>
                    <a:pt x="6774" y="4650"/>
                    <a:pt x="6680" y="4650"/>
                  </a:cubicBezTo>
                  <a:cubicBezTo>
                    <a:pt x="6678" y="4650"/>
                    <a:pt x="6676" y="4647"/>
                    <a:pt x="6675" y="4642"/>
                  </a:cubicBezTo>
                  <a:cubicBezTo>
                    <a:pt x="6650" y="4453"/>
                    <a:pt x="7747" y="0"/>
                    <a:pt x="7095" y="0"/>
                  </a:cubicBezTo>
                  <a:close/>
                </a:path>
              </a:pathLst>
            </a:custGeom>
            <a:solidFill>
              <a:srgbClr val="EAA7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8"/>
            <p:cNvSpPr/>
            <p:nvPr/>
          </p:nvSpPr>
          <p:spPr>
            <a:xfrm>
              <a:off x="4379775" y="3123232"/>
              <a:ext cx="1783158" cy="1730064"/>
            </a:xfrm>
            <a:custGeom>
              <a:rect b="b" l="l" r="r" t="t"/>
              <a:pathLst>
                <a:path extrusionOk="0" h="32520" w="33518">
                  <a:moveTo>
                    <a:pt x="20295" y="1"/>
                  </a:moveTo>
                  <a:lnTo>
                    <a:pt x="7996" y="652"/>
                  </a:lnTo>
                  <a:cubicBezTo>
                    <a:pt x="2371" y="5212"/>
                    <a:pt x="1" y="17590"/>
                    <a:pt x="1" y="17590"/>
                  </a:cubicBezTo>
                  <a:lnTo>
                    <a:pt x="8056" y="17530"/>
                  </a:lnTo>
                  <a:lnTo>
                    <a:pt x="6638" y="32520"/>
                  </a:lnTo>
                  <a:lnTo>
                    <a:pt x="30067" y="32520"/>
                  </a:lnTo>
                  <a:lnTo>
                    <a:pt x="27952" y="13681"/>
                  </a:lnTo>
                  <a:lnTo>
                    <a:pt x="33517" y="13030"/>
                  </a:lnTo>
                  <a:lnTo>
                    <a:pt x="328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8"/>
            <p:cNvSpPr/>
            <p:nvPr/>
          </p:nvSpPr>
          <p:spPr>
            <a:xfrm>
              <a:off x="4711899" y="1410106"/>
              <a:ext cx="1391393" cy="1238390"/>
            </a:xfrm>
            <a:custGeom>
              <a:rect b="b" l="l" r="r" t="t"/>
              <a:pathLst>
                <a:path extrusionOk="0" h="23278" w="26154">
                  <a:moveTo>
                    <a:pt x="11234" y="0"/>
                  </a:moveTo>
                  <a:cubicBezTo>
                    <a:pt x="11194" y="0"/>
                    <a:pt x="11169" y="3"/>
                    <a:pt x="11159" y="7"/>
                  </a:cubicBezTo>
                  <a:lnTo>
                    <a:pt x="4447" y="2611"/>
                  </a:lnTo>
                  <a:lnTo>
                    <a:pt x="3739" y="4940"/>
                  </a:lnTo>
                  <a:cubicBezTo>
                    <a:pt x="3739" y="4940"/>
                    <a:pt x="3333" y="7115"/>
                    <a:pt x="1667" y="10256"/>
                  </a:cubicBezTo>
                  <a:cubicBezTo>
                    <a:pt x="0" y="13394"/>
                    <a:pt x="2099" y="16826"/>
                    <a:pt x="4274" y="20016"/>
                  </a:cubicBezTo>
                  <a:cubicBezTo>
                    <a:pt x="5313" y="21539"/>
                    <a:pt x="9283" y="23278"/>
                    <a:pt x="13405" y="23278"/>
                  </a:cubicBezTo>
                  <a:cubicBezTo>
                    <a:pt x="17908" y="23278"/>
                    <a:pt x="22594" y="21204"/>
                    <a:pt x="23843" y="14508"/>
                  </a:cubicBezTo>
                  <a:cubicBezTo>
                    <a:pt x="26153" y="2106"/>
                    <a:pt x="12408" y="0"/>
                    <a:pt x="11234" y="0"/>
                  </a:cubicBezTo>
                  <a:close/>
                </a:path>
              </a:pathLst>
            </a:custGeom>
            <a:solidFill>
              <a:srgbClr val="EAA7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8"/>
            <p:cNvSpPr/>
            <p:nvPr/>
          </p:nvSpPr>
          <p:spPr>
            <a:xfrm>
              <a:off x="5524094" y="2006365"/>
              <a:ext cx="154014" cy="156568"/>
            </a:xfrm>
            <a:custGeom>
              <a:rect b="b" l="l" r="r" t="t"/>
              <a:pathLst>
                <a:path extrusionOk="0" h="2943" w="2895">
                  <a:moveTo>
                    <a:pt x="2894" y="0"/>
                  </a:moveTo>
                  <a:lnTo>
                    <a:pt x="1" y="877"/>
                  </a:lnTo>
                  <a:lnTo>
                    <a:pt x="1288" y="2942"/>
                  </a:lnTo>
                  <a:lnTo>
                    <a:pt x="28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8"/>
            <p:cNvSpPr/>
            <p:nvPr/>
          </p:nvSpPr>
          <p:spPr>
            <a:xfrm>
              <a:off x="5308743" y="1913691"/>
              <a:ext cx="107570" cy="83896"/>
            </a:xfrm>
            <a:custGeom>
              <a:rect b="b" l="l" r="r" t="t"/>
              <a:pathLst>
                <a:path extrusionOk="0" h="1577" w="2022">
                  <a:moveTo>
                    <a:pt x="1004" y="0"/>
                  </a:moveTo>
                  <a:cubicBezTo>
                    <a:pt x="615" y="0"/>
                    <a:pt x="336" y="268"/>
                    <a:pt x="336" y="268"/>
                  </a:cubicBezTo>
                  <a:cubicBezTo>
                    <a:pt x="336" y="268"/>
                    <a:pt x="1" y="1324"/>
                    <a:pt x="900" y="1550"/>
                  </a:cubicBezTo>
                  <a:cubicBezTo>
                    <a:pt x="972" y="1568"/>
                    <a:pt x="1040" y="1576"/>
                    <a:pt x="1104" y="1576"/>
                  </a:cubicBezTo>
                  <a:cubicBezTo>
                    <a:pt x="1836" y="1576"/>
                    <a:pt x="2021" y="464"/>
                    <a:pt x="1465" y="132"/>
                  </a:cubicBezTo>
                  <a:cubicBezTo>
                    <a:pt x="1302" y="36"/>
                    <a:pt x="1146" y="0"/>
                    <a:pt x="1004" y="0"/>
                  </a:cubicBezTo>
                  <a:close/>
                </a:path>
              </a:pathLst>
            </a:custGeom>
            <a:solidFill>
              <a:srgbClr val="35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8"/>
            <p:cNvSpPr/>
            <p:nvPr/>
          </p:nvSpPr>
          <p:spPr>
            <a:xfrm>
              <a:off x="5454669" y="1859215"/>
              <a:ext cx="80492" cy="49476"/>
            </a:xfrm>
            <a:custGeom>
              <a:rect b="b" l="l" r="r" t="t"/>
              <a:pathLst>
                <a:path extrusionOk="0" h="930" w="1513">
                  <a:moveTo>
                    <a:pt x="554" y="0"/>
                  </a:moveTo>
                  <a:cubicBezTo>
                    <a:pt x="173" y="0"/>
                    <a:pt x="0" y="150"/>
                    <a:pt x="139" y="524"/>
                  </a:cubicBezTo>
                  <a:cubicBezTo>
                    <a:pt x="139" y="524"/>
                    <a:pt x="347" y="929"/>
                    <a:pt x="741" y="929"/>
                  </a:cubicBezTo>
                  <a:cubicBezTo>
                    <a:pt x="811" y="929"/>
                    <a:pt x="888" y="916"/>
                    <a:pt x="971" y="885"/>
                  </a:cubicBezTo>
                  <a:cubicBezTo>
                    <a:pt x="1513" y="682"/>
                    <a:pt x="1219" y="54"/>
                    <a:pt x="723" y="8"/>
                  </a:cubicBezTo>
                  <a:cubicBezTo>
                    <a:pt x="663" y="3"/>
                    <a:pt x="606" y="0"/>
                    <a:pt x="554" y="0"/>
                  </a:cubicBezTo>
                  <a:close/>
                </a:path>
              </a:pathLst>
            </a:custGeom>
            <a:solidFill>
              <a:srgbClr val="35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8"/>
            <p:cNvSpPr/>
            <p:nvPr/>
          </p:nvSpPr>
          <p:spPr>
            <a:xfrm>
              <a:off x="5295922" y="2267520"/>
              <a:ext cx="19099" cy="25536"/>
            </a:xfrm>
            <a:custGeom>
              <a:rect b="b" l="l" r="r" t="t"/>
              <a:pathLst>
                <a:path extrusionOk="0" h="480" w="359">
                  <a:moveTo>
                    <a:pt x="4" y="1"/>
                  </a:moveTo>
                  <a:cubicBezTo>
                    <a:pt x="4" y="1"/>
                    <a:pt x="1" y="197"/>
                    <a:pt x="49" y="479"/>
                  </a:cubicBezTo>
                  <a:lnTo>
                    <a:pt x="358" y="208"/>
                  </a:lnTo>
                  <a:lnTo>
                    <a:pt x="4" y="1"/>
                  </a:lnTo>
                  <a:close/>
                </a:path>
              </a:pathLst>
            </a:custGeom>
            <a:solidFill>
              <a:srgbClr val="241D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8"/>
            <p:cNvSpPr/>
            <p:nvPr/>
          </p:nvSpPr>
          <p:spPr>
            <a:xfrm>
              <a:off x="5298529" y="2278586"/>
              <a:ext cx="205618" cy="137256"/>
            </a:xfrm>
            <a:custGeom>
              <a:rect b="b" l="l" r="r" t="t"/>
              <a:pathLst>
                <a:path extrusionOk="0" h="2580" w="3865">
                  <a:moveTo>
                    <a:pt x="309" y="0"/>
                  </a:moveTo>
                  <a:lnTo>
                    <a:pt x="0" y="271"/>
                  </a:lnTo>
                  <a:cubicBezTo>
                    <a:pt x="102" y="854"/>
                    <a:pt x="437" y="1814"/>
                    <a:pt x="1539" y="2272"/>
                  </a:cubicBezTo>
                  <a:cubicBezTo>
                    <a:pt x="2084" y="2503"/>
                    <a:pt x="2565" y="2580"/>
                    <a:pt x="2966" y="2580"/>
                  </a:cubicBezTo>
                  <a:cubicBezTo>
                    <a:pt x="3304" y="2580"/>
                    <a:pt x="3585" y="2525"/>
                    <a:pt x="3797" y="2461"/>
                  </a:cubicBezTo>
                  <a:lnTo>
                    <a:pt x="3864" y="2058"/>
                  </a:lnTo>
                  <a:lnTo>
                    <a:pt x="309" y="0"/>
                  </a:lnTo>
                  <a:close/>
                </a:path>
              </a:pathLst>
            </a:custGeom>
            <a:solidFill>
              <a:srgbClr val="FBF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8"/>
            <p:cNvSpPr/>
            <p:nvPr/>
          </p:nvSpPr>
          <p:spPr>
            <a:xfrm>
              <a:off x="5500474" y="2388070"/>
              <a:ext cx="23674" cy="21493"/>
            </a:xfrm>
            <a:custGeom>
              <a:rect b="b" l="l" r="r" t="t"/>
              <a:pathLst>
                <a:path extrusionOk="0" h="404" w="445">
                  <a:moveTo>
                    <a:pt x="68" y="0"/>
                  </a:moveTo>
                  <a:lnTo>
                    <a:pt x="1" y="403"/>
                  </a:lnTo>
                  <a:cubicBezTo>
                    <a:pt x="287" y="316"/>
                    <a:pt x="445" y="214"/>
                    <a:pt x="445" y="214"/>
                  </a:cubicBezTo>
                  <a:lnTo>
                    <a:pt x="68" y="0"/>
                  </a:lnTo>
                  <a:close/>
                </a:path>
              </a:pathLst>
            </a:custGeom>
            <a:solidFill>
              <a:srgbClr val="241D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8"/>
            <p:cNvSpPr/>
            <p:nvPr/>
          </p:nvSpPr>
          <p:spPr>
            <a:xfrm>
              <a:off x="5296135" y="2267520"/>
              <a:ext cx="229984" cy="133319"/>
            </a:xfrm>
            <a:custGeom>
              <a:rect b="b" l="l" r="r" t="t"/>
              <a:pathLst>
                <a:path extrusionOk="0" h="2506" w="4323">
                  <a:moveTo>
                    <a:pt x="0" y="1"/>
                  </a:moveTo>
                  <a:lnTo>
                    <a:pt x="4286" y="2480"/>
                  </a:lnTo>
                  <a:cubicBezTo>
                    <a:pt x="4286" y="2480"/>
                    <a:pt x="4306" y="2505"/>
                    <a:pt x="4313" y="2505"/>
                  </a:cubicBezTo>
                  <a:cubicBezTo>
                    <a:pt x="4322" y="2505"/>
                    <a:pt x="4310" y="2463"/>
                    <a:pt x="4203" y="2266"/>
                  </a:cubicBezTo>
                  <a:cubicBezTo>
                    <a:pt x="4011" y="1916"/>
                    <a:pt x="1" y="1"/>
                    <a:pt x="0" y="1"/>
                  </a:cubicBezTo>
                  <a:close/>
                </a:path>
              </a:pathLst>
            </a:custGeom>
            <a:solidFill>
              <a:srgbClr val="DF5F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8"/>
            <p:cNvSpPr/>
            <p:nvPr/>
          </p:nvSpPr>
          <p:spPr>
            <a:xfrm>
              <a:off x="5212665" y="1673283"/>
              <a:ext cx="77140" cy="108528"/>
            </a:xfrm>
            <a:custGeom>
              <a:rect b="b" l="l" r="r" t="t"/>
              <a:pathLst>
                <a:path extrusionOk="0" h="2040" w="1450">
                  <a:moveTo>
                    <a:pt x="1253" y="1"/>
                  </a:moveTo>
                  <a:cubicBezTo>
                    <a:pt x="1253" y="1"/>
                    <a:pt x="200" y="1054"/>
                    <a:pt x="1" y="2040"/>
                  </a:cubicBezTo>
                  <a:cubicBezTo>
                    <a:pt x="1" y="2040"/>
                    <a:pt x="1449" y="561"/>
                    <a:pt x="1253" y="1"/>
                  </a:cubicBezTo>
                  <a:close/>
                </a:path>
              </a:pathLst>
            </a:custGeom>
            <a:solidFill>
              <a:srgbClr val="35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8"/>
            <p:cNvSpPr/>
            <p:nvPr/>
          </p:nvSpPr>
          <p:spPr>
            <a:xfrm>
              <a:off x="5353324" y="1649025"/>
              <a:ext cx="113210" cy="52349"/>
            </a:xfrm>
            <a:custGeom>
              <a:rect b="b" l="l" r="r" t="t"/>
              <a:pathLst>
                <a:path extrusionOk="0" h="984" w="2128">
                  <a:moveTo>
                    <a:pt x="147" y="1"/>
                  </a:moveTo>
                  <a:cubicBezTo>
                    <a:pt x="49" y="1"/>
                    <a:pt x="0" y="30"/>
                    <a:pt x="24" y="95"/>
                  </a:cubicBezTo>
                  <a:cubicBezTo>
                    <a:pt x="156" y="457"/>
                    <a:pt x="2127" y="983"/>
                    <a:pt x="2127" y="983"/>
                  </a:cubicBezTo>
                  <a:cubicBezTo>
                    <a:pt x="1992" y="580"/>
                    <a:pt x="583" y="1"/>
                    <a:pt x="147" y="1"/>
                  </a:cubicBezTo>
                  <a:close/>
                </a:path>
              </a:pathLst>
            </a:custGeom>
            <a:solidFill>
              <a:srgbClr val="35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8"/>
            <p:cNvSpPr/>
            <p:nvPr/>
          </p:nvSpPr>
          <p:spPr>
            <a:xfrm>
              <a:off x="4652848" y="1548957"/>
              <a:ext cx="381338" cy="1136299"/>
            </a:xfrm>
            <a:custGeom>
              <a:rect b="b" l="l" r="r" t="t"/>
              <a:pathLst>
                <a:path extrusionOk="0" h="21359" w="7168">
                  <a:moveTo>
                    <a:pt x="5557" y="1"/>
                  </a:moveTo>
                  <a:cubicBezTo>
                    <a:pt x="1832" y="3786"/>
                    <a:pt x="0" y="11800"/>
                    <a:pt x="1621" y="15773"/>
                  </a:cubicBezTo>
                  <a:cubicBezTo>
                    <a:pt x="3192" y="19618"/>
                    <a:pt x="5931" y="21359"/>
                    <a:pt x="6102" y="21359"/>
                  </a:cubicBezTo>
                  <a:cubicBezTo>
                    <a:pt x="6107" y="21359"/>
                    <a:pt x="6110" y="21357"/>
                    <a:pt x="6110" y="21353"/>
                  </a:cubicBezTo>
                  <a:cubicBezTo>
                    <a:pt x="6110" y="21237"/>
                    <a:pt x="5328" y="13508"/>
                    <a:pt x="5328" y="13508"/>
                  </a:cubicBezTo>
                  <a:lnTo>
                    <a:pt x="4662" y="13508"/>
                  </a:lnTo>
                  <a:cubicBezTo>
                    <a:pt x="2036" y="13222"/>
                    <a:pt x="2036" y="8470"/>
                    <a:pt x="3514" y="7751"/>
                  </a:cubicBezTo>
                  <a:cubicBezTo>
                    <a:pt x="3670" y="7674"/>
                    <a:pt x="3820" y="7640"/>
                    <a:pt x="3962" y="7640"/>
                  </a:cubicBezTo>
                  <a:cubicBezTo>
                    <a:pt x="5159" y="7640"/>
                    <a:pt x="5835" y="10069"/>
                    <a:pt x="5835" y="10069"/>
                  </a:cubicBezTo>
                  <a:cubicBezTo>
                    <a:pt x="5835" y="10069"/>
                    <a:pt x="5837" y="10070"/>
                    <a:pt x="5839" y="10070"/>
                  </a:cubicBezTo>
                  <a:cubicBezTo>
                    <a:pt x="5877" y="10070"/>
                    <a:pt x="6181" y="9994"/>
                    <a:pt x="6655" y="7646"/>
                  </a:cubicBezTo>
                  <a:cubicBezTo>
                    <a:pt x="7167" y="5132"/>
                    <a:pt x="5572" y="1073"/>
                    <a:pt x="5572" y="1073"/>
                  </a:cubicBezTo>
                  <a:lnTo>
                    <a:pt x="55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8"/>
            <p:cNvSpPr/>
            <p:nvPr/>
          </p:nvSpPr>
          <p:spPr>
            <a:xfrm>
              <a:off x="4859155" y="1112775"/>
              <a:ext cx="420333" cy="521732"/>
            </a:xfrm>
            <a:custGeom>
              <a:rect b="b" l="l" r="r" t="t"/>
              <a:pathLst>
                <a:path extrusionOk="0" h="9807" w="7901">
                  <a:moveTo>
                    <a:pt x="6948" y="1"/>
                  </a:moveTo>
                  <a:cubicBezTo>
                    <a:pt x="6756" y="1"/>
                    <a:pt x="6262" y="183"/>
                    <a:pt x="5363" y="577"/>
                  </a:cubicBezTo>
                  <a:cubicBezTo>
                    <a:pt x="1" y="2929"/>
                    <a:pt x="370" y="9806"/>
                    <a:pt x="370" y="9806"/>
                  </a:cubicBezTo>
                  <a:cubicBezTo>
                    <a:pt x="1428" y="4483"/>
                    <a:pt x="7900" y="1"/>
                    <a:pt x="69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8"/>
            <p:cNvSpPr/>
            <p:nvPr/>
          </p:nvSpPr>
          <p:spPr>
            <a:xfrm>
              <a:off x="4878626" y="1186775"/>
              <a:ext cx="1144385" cy="447731"/>
            </a:xfrm>
            <a:custGeom>
              <a:rect b="b" l="l" r="r" t="t"/>
              <a:pathLst>
                <a:path extrusionOk="0" h="8416" w="21511">
                  <a:moveTo>
                    <a:pt x="11826" y="1"/>
                  </a:moveTo>
                  <a:cubicBezTo>
                    <a:pt x="10740" y="1"/>
                    <a:pt x="9579" y="111"/>
                    <a:pt x="8360" y="364"/>
                  </a:cubicBezTo>
                  <a:cubicBezTo>
                    <a:pt x="407" y="2007"/>
                    <a:pt x="0" y="7998"/>
                    <a:pt x="0" y="8216"/>
                  </a:cubicBezTo>
                  <a:lnTo>
                    <a:pt x="4" y="8415"/>
                  </a:lnTo>
                  <a:cubicBezTo>
                    <a:pt x="4" y="8415"/>
                    <a:pt x="2411" y="6587"/>
                    <a:pt x="5975" y="5609"/>
                  </a:cubicBezTo>
                  <a:cubicBezTo>
                    <a:pt x="6725" y="5403"/>
                    <a:pt x="7698" y="5332"/>
                    <a:pt x="8783" y="5332"/>
                  </a:cubicBezTo>
                  <a:cubicBezTo>
                    <a:pt x="11155" y="5332"/>
                    <a:pt x="14065" y="5669"/>
                    <a:pt x="16366" y="5669"/>
                  </a:cubicBezTo>
                  <a:cubicBezTo>
                    <a:pt x="18012" y="5669"/>
                    <a:pt x="19347" y="5497"/>
                    <a:pt x="19952" y="4905"/>
                  </a:cubicBezTo>
                  <a:cubicBezTo>
                    <a:pt x="21510" y="3379"/>
                    <a:pt x="17819" y="1"/>
                    <a:pt x="118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8"/>
            <p:cNvSpPr/>
            <p:nvPr/>
          </p:nvSpPr>
          <p:spPr>
            <a:xfrm>
              <a:off x="4910812" y="1525549"/>
              <a:ext cx="702932" cy="98314"/>
            </a:xfrm>
            <a:custGeom>
              <a:rect b="b" l="l" r="r" t="t"/>
              <a:pathLst>
                <a:path extrusionOk="0" h="1848" w="13213">
                  <a:moveTo>
                    <a:pt x="5886" y="1"/>
                  </a:moveTo>
                  <a:cubicBezTo>
                    <a:pt x="2519" y="1"/>
                    <a:pt x="0" y="1634"/>
                    <a:pt x="0" y="1634"/>
                  </a:cubicBezTo>
                  <a:cubicBezTo>
                    <a:pt x="1582" y="807"/>
                    <a:pt x="3461" y="524"/>
                    <a:pt x="5290" y="524"/>
                  </a:cubicBezTo>
                  <a:cubicBezTo>
                    <a:pt x="9248" y="524"/>
                    <a:pt x="12977" y="1848"/>
                    <a:pt x="12977" y="1848"/>
                  </a:cubicBezTo>
                  <a:cubicBezTo>
                    <a:pt x="12977" y="1848"/>
                    <a:pt x="12980" y="1848"/>
                    <a:pt x="12984" y="1848"/>
                  </a:cubicBezTo>
                  <a:cubicBezTo>
                    <a:pt x="13033" y="1848"/>
                    <a:pt x="13213" y="1799"/>
                    <a:pt x="8827" y="441"/>
                  </a:cubicBezTo>
                  <a:cubicBezTo>
                    <a:pt x="7806" y="125"/>
                    <a:pt x="6814" y="1"/>
                    <a:pt x="58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8"/>
            <p:cNvSpPr/>
            <p:nvPr/>
          </p:nvSpPr>
          <p:spPr>
            <a:xfrm>
              <a:off x="5142229" y="2626031"/>
              <a:ext cx="317285" cy="552322"/>
            </a:xfrm>
            <a:custGeom>
              <a:rect b="b" l="l" r="r" t="t"/>
              <a:pathLst>
                <a:path extrusionOk="0" h="10382" w="5964">
                  <a:moveTo>
                    <a:pt x="1709" y="1"/>
                  </a:moveTo>
                  <a:lnTo>
                    <a:pt x="0" y="9505"/>
                  </a:lnTo>
                  <a:lnTo>
                    <a:pt x="5963" y="10382"/>
                  </a:lnTo>
                  <a:lnTo>
                    <a:pt x="5963" y="407"/>
                  </a:lnTo>
                  <a:lnTo>
                    <a:pt x="1709" y="1"/>
                  </a:lnTo>
                  <a:close/>
                </a:path>
              </a:pathLst>
            </a:custGeom>
            <a:solidFill>
              <a:srgbClr val="CD94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8"/>
            <p:cNvSpPr/>
            <p:nvPr/>
          </p:nvSpPr>
          <p:spPr>
            <a:xfrm>
              <a:off x="4488887" y="2674655"/>
              <a:ext cx="843752" cy="1235304"/>
            </a:xfrm>
            <a:custGeom>
              <a:rect b="b" l="l" r="r" t="t"/>
              <a:pathLst>
                <a:path extrusionOk="0" h="23220" w="15860">
                  <a:moveTo>
                    <a:pt x="8823" y="1"/>
                  </a:moveTo>
                  <a:cubicBezTo>
                    <a:pt x="0" y="13064"/>
                    <a:pt x="7808" y="23220"/>
                    <a:pt x="7808" y="23220"/>
                  </a:cubicBezTo>
                  <a:cubicBezTo>
                    <a:pt x="5900" y="18128"/>
                    <a:pt x="13022" y="14396"/>
                    <a:pt x="14441" y="9468"/>
                  </a:cubicBezTo>
                  <a:cubicBezTo>
                    <a:pt x="15860" y="4538"/>
                    <a:pt x="8823" y="1"/>
                    <a:pt x="8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8"/>
            <p:cNvSpPr/>
            <p:nvPr/>
          </p:nvSpPr>
          <p:spPr>
            <a:xfrm>
              <a:off x="4774142" y="4031398"/>
              <a:ext cx="1142364" cy="385540"/>
            </a:xfrm>
            <a:custGeom>
              <a:rect b="b" l="l" r="r" t="t"/>
              <a:pathLst>
                <a:path extrusionOk="0" h="7247" w="21473">
                  <a:moveTo>
                    <a:pt x="20919" y="0"/>
                  </a:moveTo>
                  <a:lnTo>
                    <a:pt x="384" y="3209"/>
                  </a:lnTo>
                  <a:lnTo>
                    <a:pt x="0" y="7247"/>
                  </a:lnTo>
                  <a:lnTo>
                    <a:pt x="21473" y="4911"/>
                  </a:lnTo>
                  <a:lnTo>
                    <a:pt x="209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8"/>
            <p:cNvSpPr/>
            <p:nvPr/>
          </p:nvSpPr>
          <p:spPr>
            <a:xfrm>
              <a:off x="4750309" y="4292607"/>
              <a:ext cx="1200192" cy="375964"/>
            </a:xfrm>
            <a:custGeom>
              <a:rect b="b" l="l" r="r" t="t"/>
              <a:pathLst>
                <a:path extrusionOk="0" h="7067" w="22560">
                  <a:moveTo>
                    <a:pt x="21921" y="1"/>
                  </a:moveTo>
                  <a:lnTo>
                    <a:pt x="448" y="2337"/>
                  </a:lnTo>
                  <a:lnTo>
                    <a:pt x="0" y="7067"/>
                  </a:lnTo>
                  <a:lnTo>
                    <a:pt x="22560" y="5716"/>
                  </a:lnTo>
                  <a:lnTo>
                    <a:pt x="219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8"/>
            <p:cNvSpPr/>
            <p:nvPr/>
          </p:nvSpPr>
          <p:spPr>
            <a:xfrm>
              <a:off x="4428825" y="4057998"/>
              <a:ext cx="305900" cy="795287"/>
            </a:xfrm>
            <a:custGeom>
              <a:rect b="b" l="l" r="r" t="t"/>
              <a:pathLst>
                <a:path extrusionOk="0" h="14949" w="5750">
                  <a:moveTo>
                    <a:pt x="1671" y="0"/>
                  </a:moveTo>
                  <a:lnTo>
                    <a:pt x="1" y="14949"/>
                  </a:lnTo>
                  <a:lnTo>
                    <a:pt x="4102" y="14949"/>
                  </a:lnTo>
                  <a:lnTo>
                    <a:pt x="5750" y="0"/>
                  </a:lnTo>
                  <a:close/>
                </a:path>
              </a:pathLst>
            </a:custGeom>
            <a:solidFill>
              <a:srgbClr val="EAA7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8"/>
            <p:cNvSpPr/>
            <p:nvPr/>
          </p:nvSpPr>
          <p:spPr>
            <a:xfrm>
              <a:off x="5323373" y="2048179"/>
              <a:ext cx="101931" cy="36495"/>
            </a:xfrm>
            <a:custGeom>
              <a:rect b="b" l="l" r="r" t="t"/>
              <a:pathLst>
                <a:path extrusionOk="0" h="686" w="1916">
                  <a:moveTo>
                    <a:pt x="956" y="1"/>
                  </a:moveTo>
                  <a:cubicBezTo>
                    <a:pt x="429" y="1"/>
                    <a:pt x="0" y="155"/>
                    <a:pt x="0" y="343"/>
                  </a:cubicBezTo>
                  <a:cubicBezTo>
                    <a:pt x="0" y="531"/>
                    <a:pt x="429" y="685"/>
                    <a:pt x="956" y="685"/>
                  </a:cubicBezTo>
                  <a:cubicBezTo>
                    <a:pt x="1487" y="685"/>
                    <a:pt x="1916" y="531"/>
                    <a:pt x="1916" y="343"/>
                  </a:cubicBezTo>
                  <a:cubicBezTo>
                    <a:pt x="1916" y="155"/>
                    <a:pt x="1487" y="1"/>
                    <a:pt x="956" y="1"/>
                  </a:cubicBezTo>
                  <a:close/>
                </a:path>
              </a:pathLst>
            </a:custGeom>
            <a:solidFill>
              <a:srgbClr val="E37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8"/>
            <p:cNvSpPr/>
            <p:nvPr/>
          </p:nvSpPr>
          <p:spPr>
            <a:xfrm>
              <a:off x="5547555" y="1896029"/>
              <a:ext cx="79534" cy="82726"/>
            </a:xfrm>
            <a:custGeom>
              <a:rect b="b" l="l" r="r" t="t"/>
              <a:pathLst>
                <a:path extrusionOk="0" h="1555" w="1495">
                  <a:moveTo>
                    <a:pt x="1249" y="1"/>
                  </a:moveTo>
                  <a:cubicBezTo>
                    <a:pt x="1065" y="1"/>
                    <a:pt x="753" y="223"/>
                    <a:pt x="482" y="565"/>
                  </a:cubicBezTo>
                  <a:cubicBezTo>
                    <a:pt x="150" y="975"/>
                    <a:pt x="1" y="1408"/>
                    <a:pt x="147" y="1525"/>
                  </a:cubicBezTo>
                  <a:cubicBezTo>
                    <a:pt x="173" y="1543"/>
                    <a:pt x="207" y="1555"/>
                    <a:pt x="244" y="1555"/>
                  </a:cubicBezTo>
                  <a:cubicBezTo>
                    <a:pt x="429" y="1555"/>
                    <a:pt x="741" y="1333"/>
                    <a:pt x="1012" y="994"/>
                  </a:cubicBezTo>
                  <a:cubicBezTo>
                    <a:pt x="1343" y="581"/>
                    <a:pt x="1494" y="152"/>
                    <a:pt x="1347" y="31"/>
                  </a:cubicBezTo>
                  <a:cubicBezTo>
                    <a:pt x="1321" y="13"/>
                    <a:pt x="1287" y="1"/>
                    <a:pt x="1249" y="1"/>
                  </a:cubicBezTo>
                  <a:close/>
                </a:path>
              </a:pathLst>
            </a:custGeom>
            <a:solidFill>
              <a:srgbClr val="E37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6" name="Google Shape;3006;p58"/>
          <p:cNvGrpSpPr/>
          <p:nvPr/>
        </p:nvGrpSpPr>
        <p:grpSpPr>
          <a:xfrm>
            <a:off x="1481128" y="1757668"/>
            <a:ext cx="1080038" cy="1338271"/>
            <a:chOff x="1358349" y="1748438"/>
            <a:chExt cx="1303606" cy="1615294"/>
          </a:xfrm>
        </p:grpSpPr>
        <p:grpSp>
          <p:nvGrpSpPr>
            <p:cNvPr id="3007" name="Google Shape;3007;p58"/>
            <p:cNvGrpSpPr/>
            <p:nvPr/>
          </p:nvGrpSpPr>
          <p:grpSpPr>
            <a:xfrm>
              <a:off x="1358349" y="2254227"/>
              <a:ext cx="1303606" cy="1109499"/>
              <a:chOff x="1591100" y="2573024"/>
              <a:chExt cx="2585494" cy="2200513"/>
            </a:xfrm>
          </p:grpSpPr>
          <p:sp>
            <p:nvSpPr>
              <p:cNvPr id="3008" name="Google Shape;3008;p58"/>
              <p:cNvSpPr/>
              <p:nvPr/>
            </p:nvSpPr>
            <p:spPr>
              <a:xfrm rot="-2232376">
                <a:off x="3339800" y="2667246"/>
                <a:ext cx="613211" cy="896055"/>
              </a:xfrm>
              <a:prstGeom prst="flowChartConnector">
                <a:avLst/>
              </a:prstGeom>
              <a:solidFill>
                <a:srgbClr val="60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8"/>
              <p:cNvSpPr/>
              <p:nvPr/>
            </p:nvSpPr>
            <p:spPr>
              <a:xfrm>
                <a:off x="1591100" y="2631744"/>
                <a:ext cx="2585494" cy="2141792"/>
              </a:xfrm>
              <a:custGeom>
                <a:rect b="b" l="l" r="r" t="t"/>
                <a:pathLst>
                  <a:path extrusionOk="0" h="46065" w="55608">
                    <a:moveTo>
                      <a:pt x="30060" y="0"/>
                    </a:moveTo>
                    <a:lnTo>
                      <a:pt x="20872" y="693"/>
                    </a:lnTo>
                    <a:lnTo>
                      <a:pt x="10977" y="3959"/>
                    </a:lnTo>
                    <a:cubicBezTo>
                      <a:pt x="10977" y="3959"/>
                      <a:pt x="8417" y="6668"/>
                      <a:pt x="6556" y="11261"/>
                    </a:cubicBezTo>
                    <a:cubicBezTo>
                      <a:pt x="4870" y="15431"/>
                      <a:pt x="750" y="41312"/>
                      <a:pt x="1" y="46065"/>
                    </a:cubicBezTo>
                    <a:lnTo>
                      <a:pt x="55607" y="46065"/>
                    </a:lnTo>
                    <a:lnTo>
                      <a:pt x="51931" y="14764"/>
                    </a:lnTo>
                    <a:lnTo>
                      <a:pt x="43940" y="2164"/>
                    </a:lnTo>
                    <a:cubicBezTo>
                      <a:pt x="43119" y="1457"/>
                      <a:pt x="30060" y="0"/>
                      <a:pt x="30060" y="0"/>
                    </a:cubicBezTo>
                    <a:close/>
                  </a:path>
                </a:pathLst>
              </a:custGeom>
              <a:solidFill>
                <a:srgbClr val="60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0" name="Google Shape;3010;p58"/>
            <p:cNvSpPr/>
            <p:nvPr/>
          </p:nvSpPr>
          <p:spPr>
            <a:xfrm>
              <a:off x="1817674" y="1780438"/>
              <a:ext cx="309234" cy="445389"/>
            </a:xfrm>
            <a:custGeom>
              <a:rect b="b" l="l" r="r" t="t"/>
              <a:pathLst>
                <a:path extrusionOk="0" h="18999" w="13191">
                  <a:moveTo>
                    <a:pt x="9744" y="1"/>
                  </a:moveTo>
                  <a:cubicBezTo>
                    <a:pt x="9744" y="1"/>
                    <a:pt x="2253" y="1612"/>
                    <a:pt x="1542" y="2654"/>
                  </a:cubicBezTo>
                  <a:cubicBezTo>
                    <a:pt x="831" y="3692"/>
                    <a:pt x="1994" y="6754"/>
                    <a:pt x="1994" y="6754"/>
                  </a:cubicBezTo>
                  <a:lnTo>
                    <a:pt x="1813" y="6736"/>
                  </a:lnTo>
                  <a:cubicBezTo>
                    <a:pt x="1813" y="6736"/>
                    <a:pt x="1416" y="5563"/>
                    <a:pt x="927" y="5563"/>
                  </a:cubicBezTo>
                  <a:cubicBezTo>
                    <a:pt x="822" y="5563"/>
                    <a:pt x="712" y="5617"/>
                    <a:pt x="601" y="5750"/>
                  </a:cubicBezTo>
                  <a:cubicBezTo>
                    <a:pt x="1" y="6469"/>
                    <a:pt x="743" y="8806"/>
                    <a:pt x="1375" y="8806"/>
                  </a:cubicBezTo>
                  <a:cubicBezTo>
                    <a:pt x="1405" y="8806"/>
                    <a:pt x="1434" y="8801"/>
                    <a:pt x="1463" y="8791"/>
                  </a:cubicBezTo>
                  <a:cubicBezTo>
                    <a:pt x="2107" y="8557"/>
                    <a:pt x="2147" y="8459"/>
                    <a:pt x="2147" y="8459"/>
                  </a:cubicBezTo>
                  <a:lnTo>
                    <a:pt x="3484" y="18998"/>
                  </a:lnTo>
                  <a:lnTo>
                    <a:pt x="7419" y="18787"/>
                  </a:lnTo>
                  <a:lnTo>
                    <a:pt x="6520" y="16673"/>
                  </a:lnTo>
                  <a:cubicBezTo>
                    <a:pt x="6520" y="16673"/>
                    <a:pt x="13138" y="16221"/>
                    <a:pt x="12807" y="12282"/>
                  </a:cubicBezTo>
                  <a:cubicBezTo>
                    <a:pt x="12479" y="8343"/>
                    <a:pt x="12153" y="7221"/>
                    <a:pt x="12153" y="7221"/>
                  </a:cubicBezTo>
                  <a:cubicBezTo>
                    <a:pt x="12153" y="7221"/>
                    <a:pt x="13191" y="5693"/>
                    <a:pt x="12453" y="4745"/>
                  </a:cubicBezTo>
                  <a:cubicBezTo>
                    <a:pt x="12132" y="4335"/>
                    <a:pt x="11868" y="4219"/>
                    <a:pt x="11671" y="4219"/>
                  </a:cubicBezTo>
                  <a:cubicBezTo>
                    <a:pt x="11416" y="4219"/>
                    <a:pt x="11276" y="4415"/>
                    <a:pt x="11276" y="4415"/>
                  </a:cubicBezTo>
                  <a:lnTo>
                    <a:pt x="9744" y="1"/>
                  </a:lnTo>
                  <a:close/>
                </a:path>
              </a:pathLst>
            </a:custGeom>
            <a:solidFill>
              <a:srgbClr val="EAA7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8"/>
            <p:cNvSpPr/>
            <p:nvPr/>
          </p:nvSpPr>
          <p:spPr>
            <a:xfrm>
              <a:off x="1922488" y="1909211"/>
              <a:ext cx="20442" cy="25646"/>
            </a:xfrm>
            <a:custGeom>
              <a:rect b="b" l="l" r="r" t="t"/>
              <a:pathLst>
                <a:path extrusionOk="0" h="1094" w="872">
                  <a:moveTo>
                    <a:pt x="274" y="1"/>
                  </a:moveTo>
                  <a:cubicBezTo>
                    <a:pt x="0" y="1"/>
                    <a:pt x="36" y="299"/>
                    <a:pt x="36" y="299"/>
                  </a:cubicBezTo>
                  <a:cubicBezTo>
                    <a:pt x="55" y="828"/>
                    <a:pt x="285" y="1093"/>
                    <a:pt x="512" y="1093"/>
                  </a:cubicBezTo>
                  <a:cubicBezTo>
                    <a:pt x="548" y="1093"/>
                    <a:pt x="584" y="1087"/>
                    <a:pt x="619" y="1073"/>
                  </a:cubicBezTo>
                  <a:cubicBezTo>
                    <a:pt x="871" y="972"/>
                    <a:pt x="600" y="20"/>
                    <a:pt x="300" y="2"/>
                  </a:cubicBezTo>
                  <a:cubicBezTo>
                    <a:pt x="291" y="1"/>
                    <a:pt x="282" y="1"/>
                    <a:pt x="274" y="1"/>
                  </a:cubicBezTo>
                  <a:close/>
                </a:path>
              </a:pathLst>
            </a:custGeom>
            <a:solidFill>
              <a:srgbClr val="35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8"/>
            <p:cNvSpPr/>
            <p:nvPr/>
          </p:nvSpPr>
          <p:spPr>
            <a:xfrm>
              <a:off x="1986465" y="1885487"/>
              <a:ext cx="25084" cy="27873"/>
            </a:xfrm>
            <a:custGeom>
              <a:rect b="b" l="l" r="r" t="t"/>
              <a:pathLst>
                <a:path extrusionOk="0" h="1189" w="1070">
                  <a:moveTo>
                    <a:pt x="391" y="1"/>
                  </a:moveTo>
                  <a:cubicBezTo>
                    <a:pt x="371" y="1"/>
                    <a:pt x="351" y="4"/>
                    <a:pt x="332" y="12"/>
                  </a:cubicBezTo>
                  <a:cubicBezTo>
                    <a:pt x="0" y="148"/>
                    <a:pt x="207" y="773"/>
                    <a:pt x="207" y="773"/>
                  </a:cubicBezTo>
                  <a:cubicBezTo>
                    <a:pt x="207" y="773"/>
                    <a:pt x="382" y="1188"/>
                    <a:pt x="629" y="1188"/>
                  </a:cubicBezTo>
                  <a:cubicBezTo>
                    <a:pt x="674" y="1188"/>
                    <a:pt x="722" y="1174"/>
                    <a:pt x="772" y="1141"/>
                  </a:cubicBezTo>
                  <a:cubicBezTo>
                    <a:pt x="1069" y="940"/>
                    <a:pt x="707" y="1"/>
                    <a:pt x="391" y="1"/>
                  </a:cubicBezTo>
                  <a:close/>
                </a:path>
              </a:pathLst>
            </a:custGeom>
            <a:solidFill>
              <a:srgbClr val="35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8"/>
            <p:cNvSpPr/>
            <p:nvPr/>
          </p:nvSpPr>
          <p:spPr>
            <a:xfrm>
              <a:off x="1921363" y="1870858"/>
              <a:ext cx="93373" cy="211008"/>
            </a:xfrm>
            <a:custGeom>
              <a:rect b="b" l="l" r="r" t="t"/>
              <a:pathLst>
                <a:path extrusionOk="0" h="9001" w="3983">
                  <a:moveTo>
                    <a:pt x="1999" y="0"/>
                  </a:moveTo>
                  <a:lnTo>
                    <a:pt x="1841" y="42"/>
                  </a:lnTo>
                  <a:lnTo>
                    <a:pt x="3413" y="6179"/>
                  </a:lnTo>
                  <a:lnTo>
                    <a:pt x="1781" y="4335"/>
                  </a:lnTo>
                  <a:lnTo>
                    <a:pt x="3632" y="8605"/>
                  </a:lnTo>
                  <a:cubicBezTo>
                    <a:pt x="3169" y="8312"/>
                    <a:pt x="2067" y="7537"/>
                    <a:pt x="1246" y="6386"/>
                  </a:cubicBezTo>
                  <a:cubicBezTo>
                    <a:pt x="197" y="4915"/>
                    <a:pt x="167" y="3816"/>
                    <a:pt x="167" y="3805"/>
                  </a:cubicBezTo>
                  <a:lnTo>
                    <a:pt x="1" y="3805"/>
                  </a:lnTo>
                  <a:cubicBezTo>
                    <a:pt x="1" y="3854"/>
                    <a:pt x="31" y="4967"/>
                    <a:pt x="1115" y="6483"/>
                  </a:cubicBezTo>
                  <a:cubicBezTo>
                    <a:pt x="2191" y="7992"/>
                    <a:pt x="3756" y="8872"/>
                    <a:pt x="3771" y="8884"/>
                  </a:cubicBezTo>
                  <a:lnTo>
                    <a:pt x="3982" y="9001"/>
                  </a:lnTo>
                  <a:lnTo>
                    <a:pt x="2345" y="5219"/>
                  </a:lnTo>
                  <a:lnTo>
                    <a:pt x="3741" y="6799"/>
                  </a:lnTo>
                  <a:lnTo>
                    <a:pt x="1999" y="0"/>
                  </a:lnTo>
                  <a:close/>
                </a:path>
              </a:pathLst>
            </a:custGeom>
            <a:solidFill>
              <a:srgbClr val="35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8"/>
            <p:cNvSpPr/>
            <p:nvPr/>
          </p:nvSpPr>
          <p:spPr>
            <a:xfrm>
              <a:off x="1899866" y="1840968"/>
              <a:ext cx="20301" cy="38657"/>
            </a:xfrm>
            <a:custGeom>
              <a:rect b="b" l="l" r="r" t="t"/>
              <a:pathLst>
                <a:path extrusionOk="0" h="1649" w="866">
                  <a:moveTo>
                    <a:pt x="730" y="0"/>
                  </a:moveTo>
                  <a:cubicBezTo>
                    <a:pt x="492" y="365"/>
                    <a:pt x="18" y="1536"/>
                    <a:pt x="0" y="1584"/>
                  </a:cubicBezTo>
                  <a:lnTo>
                    <a:pt x="150" y="1648"/>
                  </a:lnTo>
                  <a:cubicBezTo>
                    <a:pt x="158" y="1633"/>
                    <a:pt x="640" y="440"/>
                    <a:pt x="865" y="91"/>
                  </a:cubicBezTo>
                  <a:lnTo>
                    <a:pt x="730" y="0"/>
                  </a:lnTo>
                  <a:close/>
                </a:path>
              </a:pathLst>
            </a:custGeom>
            <a:solidFill>
              <a:srgbClr val="35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8"/>
            <p:cNvSpPr/>
            <p:nvPr/>
          </p:nvSpPr>
          <p:spPr>
            <a:xfrm>
              <a:off x="1961686" y="1840077"/>
              <a:ext cx="22060" cy="3892"/>
            </a:xfrm>
            <a:custGeom>
              <a:rect b="b" l="l" r="r" t="t"/>
              <a:pathLst>
                <a:path extrusionOk="0" h="166" w="941">
                  <a:moveTo>
                    <a:pt x="0" y="1"/>
                  </a:moveTo>
                  <a:lnTo>
                    <a:pt x="0" y="166"/>
                  </a:lnTo>
                  <a:lnTo>
                    <a:pt x="941" y="166"/>
                  </a:lnTo>
                  <a:lnTo>
                    <a:pt x="941" y="1"/>
                  </a:lnTo>
                  <a:close/>
                </a:path>
              </a:pathLst>
            </a:custGeom>
            <a:solidFill>
              <a:srgbClr val="35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8"/>
            <p:cNvSpPr/>
            <p:nvPr/>
          </p:nvSpPr>
          <p:spPr>
            <a:xfrm>
              <a:off x="1839007" y="1748438"/>
              <a:ext cx="246712" cy="206132"/>
            </a:xfrm>
            <a:custGeom>
              <a:rect b="b" l="l" r="r" t="t"/>
              <a:pathLst>
                <a:path extrusionOk="0" h="8793" w="10524">
                  <a:moveTo>
                    <a:pt x="7992" y="1"/>
                  </a:moveTo>
                  <a:cubicBezTo>
                    <a:pt x="6991" y="1"/>
                    <a:pt x="6174" y="132"/>
                    <a:pt x="6174" y="132"/>
                  </a:cubicBezTo>
                  <a:cubicBezTo>
                    <a:pt x="1896" y="1321"/>
                    <a:pt x="218" y="3703"/>
                    <a:pt x="109" y="4372"/>
                  </a:cubicBezTo>
                  <a:cubicBezTo>
                    <a:pt x="0" y="5038"/>
                    <a:pt x="1245" y="8793"/>
                    <a:pt x="1245" y="8793"/>
                  </a:cubicBezTo>
                  <a:cubicBezTo>
                    <a:pt x="1245" y="8793"/>
                    <a:pt x="1697" y="8180"/>
                    <a:pt x="1824" y="6739"/>
                  </a:cubicBezTo>
                  <a:cubicBezTo>
                    <a:pt x="1949" y="5297"/>
                    <a:pt x="865" y="3800"/>
                    <a:pt x="865" y="3800"/>
                  </a:cubicBezTo>
                  <a:lnTo>
                    <a:pt x="865" y="3800"/>
                  </a:lnTo>
                  <a:cubicBezTo>
                    <a:pt x="865" y="3800"/>
                    <a:pt x="1343" y="3949"/>
                    <a:pt x="2328" y="3949"/>
                  </a:cubicBezTo>
                  <a:cubicBezTo>
                    <a:pt x="2901" y="3949"/>
                    <a:pt x="3645" y="3899"/>
                    <a:pt x="4568" y="3740"/>
                  </a:cubicBezTo>
                  <a:cubicBezTo>
                    <a:pt x="7077" y="3307"/>
                    <a:pt x="10524" y="433"/>
                    <a:pt x="10524" y="433"/>
                  </a:cubicBezTo>
                  <a:cubicBezTo>
                    <a:pt x="9799" y="93"/>
                    <a:pt x="8831" y="1"/>
                    <a:pt x="7992" y="1"/>
                  </a:cubicBezTo>
                  <a:close/>
                </a:path>
              </a:pathLst>
            </a:custGeom>
            <a:solidFill>
              <a:srgbClr val="54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8"/>
            <p:cNvSpPr/>
            <p:nvPr/>
          </p:nvSpPr>
          <p:spPr>
            <a:xfrm>
              <a:off x="1861489" y="1802217"/>
              <a:ext cx="189558" cy="39759"/>
            </a:xfrm>
            <a:custGeom>
              <a:rect b="b" l="l" r="r" t="t"/>
              <a:pathLst>
                <a:path extrusionOk="0" h="1696" w="8086">
                  <a:moveTo>
                    <a:pt x="8086" y="1"/>
                  </a:moveTo>
                  <a:cubicBezTo>
                    <a:pt x="8085" y="1"/>
                    <a:pt x="4986" y="1614"/>
                    <a:pt x="1850" y="1690"/>
                  </a:cubicBezTo>
                  <a:lnTo>
                    <a:pt x="1850" y="1690"/>
                  </a:lnTo>
                  <a:cubicBezTo>
                    <a:pt x="754" y="1663"/>
                    <a:pt x="0" y="1529"/>
                    <a:pt x="0" y="1529"/>
                  </a:cubicBezTo>
                  <a:lnTo>
                    <a:pt x="0" y="1529"/>
                  </a:lnTo>
                  <a:cubicBezTo>
                    <a:pt x="529" y="1644"/>
                    <a:pt x="1075" y="1693"/>
                    <a:pt x="1622" y="1693"/>
                  </a:cubicBezTo>
                  <a:cubicBezTo>
                    <a:pt x="1698" y="1693"/>
                    <a:pt x="1774" y="1692"/>
                    <a:pt x="1850" y="1690"/>
                  </a:cubicBezTo>
                  <a:lnTo>
                    <a:pt x="1850" y="1690"/>
                  </a:lnTo>
                  <a:cubicBezTo>
                    <a:pt x="1976" y="1693"/>
                    <a:pt x="2106" y="1695"/>
                    <a:pt x="2240" y="1695"/>
                  </a:cubicBezTo>
                  <a:cubicBezTo>
                    <a:pt x="3986" y="1695"/>
                    <a:pt x="6390" y="1397"/>
                    <a:pt x="8086" y="1"/>
                  </a:cubicBezTo>
                  <a:close/>
                </a:path>
              </a:pathLst>
            </a:custGeom>
            <a:solidFill>
              <a:srgbClr val="54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8"/>
            <p:cNvSpPr/>
            <p:nvPr/>
          </p:nvSpPr>
          <p:spPr>
            <a:xfrm>
              <a:off x="1966960" y="1879063"/>
              <a:ext cx="37719" cy="141594"/>
            </a:xfrm>
            <a:custGeom>
              <a:rect b="b" l="l" r="r" t="t"/>
              <a:pathLst>
                <a:path extrusionOk="0" h="6040" w="1609">
                  <a:moveTo>
                    <a:pt x="1" y="1"/>
                  </a:moveTo>
                  <a:lnTo>
                    <a:pt x="351" y="4688"/>
                  </a:lnTo>
                  <a:lnTo>
                    <a:pt x="1608" y="6039"/>
                  </a:lnTo>
                  <a:lnTo>
                    <a:pt x="77" y="6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8"/>
            <p:cNvSpPr/>
            <p:nvPr/>
          </p:nvSpPr>
          <p:spPr>
            <a:xfrm>
              <a:off x="1820370" y="1909985"/>
              <a:ext cx="47659" cy="75298"/>
            </a:xfrm>
            <a:custGeom>
              <a:rect b="b" l="l" r="r" t="t"/>
              <a:pathLst>
                <a:path extrusionOk="0" h="3212" w="2033">
                  <a:moveTo>
                    <a:pt x="783" y="0"/>
                  </a:moveTo>
                  <a:cubicBezTo>
                    <a:pt x="676" y="0"/>
                    <a:pt x="575" y="66"/>
                    <a:pt x="486" y="224"/>
                  </a:cubicBezTo>
                  <a:cubicBezTo>
                    <a:pt x="1" y="1093"/>
                    <a:pt x="542" y="3016"/>
                    <a:pt x="1016" y="3174"/>
                  </a:cubicBezTo>
                  <a:cubicBezTo>
                    <a:pt x="1095" y="3200"/>
                    <a:pt x="1175" y="3211"/>
                    <a:pt x="1254" y="3211"/>
                  </a:cubicBezTo>
                  <a:cubicBezTo>
                    <a:pt x="1655" y="3211"/>
                    <a:pt x="2032" y="2933"/>
                    <a:pt x="2032" y="2933"/>
                  </a:cubicBezTo>
                  <a:lnTo>
                    <a:pt x="1879" y="1398"/>
                  </a:lnTo>
                  <a:cubicBezTo>
                    <a:pt x="1848" y="1296"/>
                    <a:pt x="1260" y="0"/>
                    <a:pt x="783" y="0"/>
                  </a:cubicBezTo>
                  <a:close/>
                </a:path>
              </a:pathLst>
            </a:custGeom>
            <a:solidFill>
              <a:srgbClr val="E486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8"/>
            <p:cNvSpPr/>
            <p:nvPr/>
          </p:nvSpPr>
          <p:spPr>
            <a:xfrm>
              <a:off x="2081997" y="1880493"/>
              <a:ext cx="37321" cy="69250"/>
            </a:xfrm>
            <a:custGeom>
              <a:rect b="b" l="l" r="r" t="t"/>
              <a:pathLst>
                <a:path extrusionOk="0" h="2954" w="1592">
                  <a:moveTo>
                    <a:pt x="353" y="1"/>
                  </a:moveTo>
                  <a:cubicBezTo>
                    <a:pt x="193" y="1"/>
                    <a:pt x="63" y="48"/>
                    <a:pt x="1" y="147"/>
                  </a:cubicBezTo>
                  <a:lnTo>
                    <a:pt x="878" y="2953"/>
                  </a:lnTo>
                  <a:cubicBezTo>
                    <a:pt x="878" y="2953"/>
                    <a:pt x="1592" y="2069"/>
                    <a:pt x="1547" y="1106"/>
                  </a:cubicBezTo>
                  <a:cubicBezTo>
                    <a:pt x="1510" y="392"/>
                    <a:pt x="810" y="1"/>
                    <a:pt x="353" y="1"/>
                  </a:cubicBezTo>
                  <a:close/>
                </a:path>
              </a:pathLst>
            </a:custGeom>
            <a:solidFill>
              <a:srgbClr val="E486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8"/>
            <p:cNvSpPr/>
            <p:nvPr/>
          </p:nvSpPr>
          <p:spPr>
            <a:xfrm>
              <a:off x="1922090" y="1941516"/>
              <a:ext cx="37930" cy="9916"/>
            </a:xfrm>
            <a:custGeom>
              <a:rect b="b" l="l" r="r" t="t"/>
              <a:pathLst>
                <a:path extrusionOk="0" h="423" w="1618">
                  <a:moveTo>
                    <a:pt x="0" y="1"/>
                  </a:moveTo>
                  <a:lnTo>
                    <a:pt x="0" y="1"/>
                  </a:lnTo>
                  <a:cubicBezTo>
                    <a:pt x="0" y="1"/>
                    <a:pt x="538" y="423"/>
                    <a:pt x="956" y="423"/>
                  </a:cubicBezTo>
                  <a:cubicBezTo>
                    <a:pt x="1050" y="423"/>
                    <a:pt x="1137" y="402"/>
                    <a:pt x="1211" y="350"/>
                  </a:cubicBezTo>
                  <a:cubicBezTo>
                    <a:pt x="1618" y="64"/>
                    <a:pt x="1" y="1"/>
                    <a:pt x="0" y="1"/>
                  </a:cubicBezTo>
                  <a:close/>
                </a:path>
              </a:pathLst>
            </a:custGeom>
            <a:solidFill>
              <a:srgbClr val="E486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8"/>
            <p:cNvSpPr/>
            <p:nvPr/>
          </p:nvSpPr>
          <p:spPr>
            <a:xfrm>
              <a:off x="2007048" y="1908977"/>
              <a:ext cx="28131" cy="25928"/>
            </a:xfrm>
            <a:custGeom>
              <a:rect b="b" l="l" r="r" t="t"/>
              <a:pathLst>
                <a:path extrusionOk="0" h="1106" w="1200">
                  <a:moveTo>
                    <a:pt x="1015" y="0"/>
                  </a:moveTo>
                  <a:cubicBezTo>
                    <a:pt x="815" y="0"/>
                    <a:pt x="157" y="842"/>
                    <a:pt x="157" y="842"/>
                  </a:cubicBezTo>
                  <a:cubicBezTo>
                    <a:pt x="157" y="842"/>
                    <a:pt x="1" y="1106"/>
                    <a:pt x="129" y="1106"/>
                  </a:cubicBezTo>
                  <a:cubicBezTo>
                    <a:pt x="137" y="1106"/>
                    <a:pt x="147" y="1105"/>
                    <a:pt x="157" y="1102"/>
                  </a:cubicBezTo>
                  <a:cubicBezTo>
                    <a:pt x="331" y="1065"/>
                    <a:pt x="1199" y="102"/>
                    <a:pt x="1041" y="7"/>
                  </a:cubicBezTo>
                  <a:cubicBezTo>
                    <a:pt x="1034" y="3"/>
                    <a:pt x="1025" y="0"/>
                    <a:pt x="1015" y="0"/>
                  </a:cubicBezTo>
                  <a:close/>
                </a:path>
              </a:pathLst>
            </a:custGeom>
            <a:solidFill>
              <a:srgbClr val="E486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8"/>
            <p:cNvSpPr/>
            <p:nvPr/>
          </p:nvSpPr>
          <p:spPr>
            <a:xfrm>
              <a:off x="1912291" y="1949088"/>
              <a:ext cx="211782" cy="222402"/>
            </a:xfrm>
            <a:custGeom>
              <a:rect b="b" l="l" r="r" t="t"/>
              <a:pathLst>
                <a:path extrusionOk="0" h="9487" w="9034">
                  <a:moveTo>
                    <a:pt x="8195" y="1"/>
                  </a:moveTo>
                  <a:lnTo>
                    <a:pt x="8037" y="50"/>
                  </a:lnTo>
                  <a:cubicBezTo>
                    <a:pt x="8049" y="80"/>
                    <a:pt x="8869" y="3587"/>
                    <a:pt x="8676" y="5758"/>
                  </a:cubicBezTo>
                  <a:cubicBezTo>
                    <a:pt x="8496" y="7831"/>
                    <a:pt x="5791" y="8805"/>
                    <a:pt x="3556" y="9257"/>
                  </a:cubicBezTo>
                  <a:cubicBezTo>
                    <a:pt x="3327" y="9303"/>
                    <a:pt x="3106" y="9324"/>
                    <a:pt x="2896" y="9324"/>
                  </a:cubicBezTo>
                  <a:cubicBezTo>
                    <a:pt x="1190" y="9324"/>
                    <a:pt x="142" y="7968"/>
                    <a:pt x="132" y="7955"/>
                  </a:cubicBezTo>
                  <a:lnTo>
                    <a:pt x="0" y="8053"/>
                  </a:lnTo>
                  <a:cubicBezTo>
                    <a:pt x="12" y="8067"/>
                    <a:pt x="1107" y="9486"/>
                    <a:pt x="2894" y="9486"/>
                  </a:cubicBezTo>
                  <a:cubicBezTo>
                    <a:pt x="3116" y="9486"/>
                    <a:pt x="3349" y="9463"/>
                    <a:pt x="3590" y="9415"/>
                  </a:cubicBezTo>
                  <a:cubicBezTo>
                    <a:pt x="5882" y="8951"/>
                    <a:pt x="8650" y="7947"/>
                    <a:pt x="8839" y="5773"/>
                  </a:cubicBezTo>
                  <a:cubicBezTo>
                    <a:pt x="9034" y="3552"/>
                    <a:pt x="8202" y="31"/>
                    <a:pt x="8195" y="1"/>
                  </a:cubicBezTo>
                  <a:close/>
                </a:path>
              </a:pathLst>
            </a:custGeom>
            <a:solidFill>
              <a:srgbClr val="6544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8"/>
            <p:cNvSpPr/>
            <p:nvPr/>
          </p:nvSpPr>
          <p:spPr>
            <a:xfrm>
              <a:off x="1833427" y="1921730"/>
              <a:ext cx="26232" cy="39923"/>
            </a:xfrm>
            <a:custGeom>
              <a:rect b="b" l="l" r="r" t="t"/>
              <a:pathLst>
                <a:path extrusionOk="0" h="1703" w="1119">
                  <a:moveTo>
                    <a:pt x="253" y="0"/>
                  </a:moveTo>
                  <a:cubicBezTo>
                    <a:pt x="237" y="0"/>
                    <a:pt x="222" y="2"/>
                    <a:pt x="207" y="5"/>
                  </a:cubicBezTo>
                  <a:cubicBezTo>
                    <a:pt x="49" y="43"/>
                    <a:pt x="4" y="261"/>
                    <a:pt x="1" y="284"/>
                  </a:cubicBezTo>
                  <a:lnTo>
                    <a:pt x="162" y="314"/>
                  </a:lnTo>
                  <a:cubicBezTo>
                    <a:pt x="174" y="258"/>
                    <a:pt x="207" y="175"/>
                    <a:pt x="245" y="167"/>
                  </a:cubicBezTo>
                  <a:cubicBezTo>
                    <a:pt x="249" y="166"/>
                    <a:pt x="253" y="166"/>
                    <a:pt x="257" y="166"/>
                  </a:cubicBezTo>
                  <a:cubicBezTo>
                    <a:pt x="295" y="166"/>
                    <a:pt x="369" y="215"/>
                    <a:pt x="468" y="348"/>
                  </a:cubicBezTo>
                  <a:cubicBezTo>
                    <a:pt x="817" y="814"/>
                    <a:pt x="956" y="1694"/>
                    <a:pt x="956" y="1703"/>
                  </a:cubicBezTo>
                  <a:lnTo>
                    <a:pt x="1119" y="1675"/>
                  </a:lnTo>
                  <a:cubicBezTo>
                    <a:pt x="1114" y="1638"/>
                    <a:pt x="971" y="746"/>
                    <a:pt x="599" y="250"/>
                  </a:cubicBezTo>
                  <a:cubicBezTo>
                    <a:pt x="474" y="82"/>
                    <a:pt x="360" y="0"/>
                    <a:pt x="253" y="0"/>
                  </a:cubicBezTo>
                  <a:close/>
                </a:path>
              </a:pathLst>
            </a:custGeom>
            <a:solidFill>
              <a:srgbClr val="6544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8"/>
            <p:cNvSpPr/>
            <p:nvPr/>
          </p:nvSpPr>
          <p:spPr>
            <a:xfrm>
              <a:off x="2098219" y="1891418"/>
              <a:ext cx="8322" cy="31507"/>
            </a:xfrm>
            <a:custGeom>
              <a:rect b="b" l="l" r="r" t="t"/>
              <a:pathLst>
                <a:path extrusionOk="0" h="1344" w="355">
                  <a:moveTo>
                    <a:pt x="163" y="0"/>
                  </a:moveTo>
                  <a:lnTo>
                    <a:pt x="0" y="26"/>
                  </a:lnTo>
                  <a:lnTo>
                    <a:pt x="193" y="1343"/>
                  </a:lnTo>
                  <a:lnTo>
                    <a:pt x="354" y="1320"/>
                  </a:lnTo>
                  <a:lnTo>
                    <a:pt x="163" y="0"/>
                  </a:lnTo>
                  <a:close/>
                </a:path>
              </a:pathLst>
            </a:custGeom>
            <a:solidFill>
              <a:srgbClr val="6544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8"/>
            <p:cNvSpPr/>
            <p:nvPr/>
          </p:nvSpPr>
          <p:spPr>
            <a:xfrm>
              <a:off x="1836874" y="2218028"/>
              <a:ext cx="226176" cy="108071"/>
            </a:xfrm>
            <a:custGeom>
              <a:rect b="b" l="l" r="r" t="t"/>
              <a:pathLst>
                <a:path extrusionOk="0" h="4610" w="9648">
                  <a:moveTo>
                    <a:pt x="7081" y="1"/>
                  </a:moveTo>
                  <a:lnTo>
                    <a:pt x="2273" y="332"/>
                  </a:lnTo>
                  <a:lnTo>
                    <a:pt x="1" y="3654"/>
                  </a:lnTo>
                  <a:cubicBezTo>
                    <a:pt x="1" y="3654"/>
                    <a:pt x="1363" y="4591"/>
                    <a:pt x="3688" y="4610"/>
                  </a:cubicBezTo>
                  <a:cubicBezTo>
                    <a:pt x="3698" y="4610"/>
                    <a:pt x="3707" y="4610"/>
                    <a:pt x="3717" y="4610"/>
                  </a:cubicBezTo>
                  <a:cubicBezTo>
                    <a:pt x="6044" y="4610"/>
                    <a:pt x="9648" y="2807"/>
                    <a:pt x="9648" y="2807"/>
                  </a:cubicBezTo>
                  <a:lnTo>
                    <a:pt x="7081" y="1"/>
                  </a:lnTo>
                  <a:close/>
                </a:path>
              </a:pathLst>
            </a:custGeom>
            <a:solidFill>
              <a:srgbClr val="7E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8"/>
            <p:cNvSpPr/>
            <p:nvPr/>
          </p:nvSpPr>
          <p:spPr>
            <a:xfrm>
              <a:off x="1689837" y="2500917"/>
              <a:ext cx="92810" cy="167335"/>
            </a:xfrm>
            <a:custGeom>
              <a:rect b="b" l="l" r="r" t="t"/>
              <a:pathLst>
                <a:path extrusionOk="0" h="7138" w="3959">
                  <a:moveTo>
                    <a:pt x="1705" y="0"/>
                  </a:moveTo>
                  <a:lnTo>
                    <a:pt x="1" y="3292"/>
                  </a:lnTo>
                  <a:lnTo>
                    <a:pt x="3243" y="7138"/>
                  </a:lnTo>
                  <a:lnTo>
                    <a:pt x="3959" y="3281"/>
                  </a:lnTo>
                  <a:lnTo>
                    <a:pt x="1705" y="0"/>
                  </a:lnTo>
                  <a:close/>
                </a:path>
              </a:pathLst>
            </a:custGeom>
            <a:solidFill>
              <a:srgbClr val="FBF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8"/>
            <p:cNvSpPr/>
            <p:nvPr/>
          </p:nvSpPr>
          <p:spPr>
            <a:xfrm>
              <a:off x="1786166" y="2500730"/>
              <a:ext cx="92716" cy="167264"/>
            </a:xfrm>
            <a:custGeom>
              <a:rect b="b" l="l" r="r" t="t"/>
              <a:pathLst>
                <a:path extrusionOk="0" h="7135" w="3955">
                  <a:moveTo>
                    <a:pt x="1704" y="0"/>
                  </a:moveTo>
                  <a:lnTo>
                    <a:pt x="0" y="3289"/>
                  </a:lnTo>
                  <a:lnTo>
                    <a:pt x="3243" y="7134"/>
                  </a:lnTo>
                  <a:lnTo>
                    <a:pt x="3955" y="3282"/>
                  </a:lnTo>
                  <a:lnTo>
                    <a:pt x="1704" y="0"/>
                  </a:lnTo>
                  <a:close/>
                </a:path>
              </a:pathLst>
            </a:custGeom>
            <a:solidFill>
              <a:srgbClr val="FBF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8"/>
            <p:cNvSpPr/>
            <p:nvPr/>
          </p:nvSpPr>
          <p:spPr>
            <a:xfrm>
              <a:off x="1876821" y="2490227"/>
              <a:ext cx="92200" cy="166631"/>
            </a:xfrm>
            <a:custGeom>
              <a:rect b="b" l="l" r="r" t="t"/>
              <a:pathLst>
                <a:path extrusionOk="0" h="7108" w="3933">
                  <a:moveTo>
                    <a:pt x="1566" y="0"/>
                  </a:moveTo>
                  <a:lnTo>
                    <a:pt x="1" y="3376"/>
                  </a:lnTo>
                  <a:lnTo>
                    <a:pt x="3372" y="7108"/>
                  </a:lnTo>
                  <a:lnTo>
                    <a:pt x="3932" y="3206"/>
                  </a:lnTo>
                  <a:lnTo>
                    <a:pt x="1566" y="0"/>
                  </a:lnTo>
                  <a:close/>
                </a:path>
              </a:pathLst>
            </a:custGeom>
            <a:solidFill>
              <a:srgbClr val="FBF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8"/>
            <p:cNvSpPr/>
            <p:nvPr/>
          </p:nvSpPr>
          <p:spPr>
            <a:xfrm>
              <a:off x="1971719" y="2489969"/>
              <a:ext cx="92130" cy="166725"/>
            </a:xfrm>
            <a:custGeom>
              <a:rect b="b" l="l" r="r" t="t"/>
              <a:pathLst>
                <a:path extrusionOk="0" h="7112" w="3930">
                  <a:moveTo>
                    <a:pt x="1567" y="1"/>
                  </a:moveTo>
                  <a:lnTo>
                    <a:pt x="1" y="3380"/>
                  </a:lnTo>
                  <a:lnTo>
                    <a:pt x="3369" y="7112"/>
                  </a:lnTo>
                  <a:lnTo>
                    <a:pt x="3929" y="3206"/>
                  </a:lnTo>
                  <a:lnTo>
                    <a:pt x="1567" y="1"/>
                  </a:lnTo>
                  <a:close/>
                </a:path>
              </a:pathLst>
            </a:custGeom>
            <a:solidFill>
              <a:srgbClr val="FBF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8"/>
            <p:cNvSpPr/>
            <p:nvPr/>
          </p:nvSpPr>
          <p:spPr>
            <a:xfrm>
              <a:off x="2060827" y="2483546"/>
              <a:ext cx="89645" cy="163466"/>
            </a:xfrm>
            <a:custGeom>
              <a:rect b="b" l="l" r="r" t="t"/>
              <a:pathLst>
                <a:path extrusionOk="0" h="6973" w="3824">
                  <a:moveTo>
                    <a:pt x="1156" y="0"/>
                  </a:moveTo>
                  <a:lnTo>
                    <a:pt x="1" y="3593"/>
                  </a:lnTo>
                  <a:lnTo>
                    <a:pt x="3707" y="6972"/>
                  </a:lnTo>
                  <a:lnTo>
                    <a:pt x="3823" y="2965"/>
                  </a:lnTo>
                  <a:lnTo>
                    <a:pt x="1156" y="0"/>
                  </a:lnTo>
                  <a:close/>
                </a:path>
              </a:pathLst>
            </a:custGeom>
            <a:solidFill>
              <a:srgbClr val="FBF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8"/>
            <p:cNvSpPr/>
            <p:nvPr/>
          </p:nvSpPr>
          <p:spPr>
            <a:xfrm>
              <a:off x="1722728" y="2410591"/>
              <a:ext cx="105703" cy="170781"/>
            </a:xfrm>
            <a:custGeom>
              <a:rect b="b" l="l" r="r" t="t"/>
              <a:pathLst>
                <a:path extrusionOk="0" h="7285" w="4509">
                  <a:moveTo>
                    <a:pt x="1615" y="327"/>
                  </a:moveTo>
                  <a:lnTo>
                    <a:pt x="4313" y="3853"/>
                  </a:lnTo>
                  <a:lnTo>
                    <a:pt x="2545" y="6983"/>
                  </a:lnTo>
                  <a:lnTo>
                    <a:pt x="189" y="3842"/>
                  </a:lnTo>
                  <a:lnTo>
                    <a:pt x="1615" y="327"/>
                  </a:lnTo>
                  <a:close/>
                  <a:moveTo>
                    <a:pt x="1569" y="0"/>
                  </a:moveTo>
                  <a:lnTo>
                    <a:pt x="1" y="3868"/>
                  </a:lnTo>
                  <a:lnTo>
                    <a:pt x="2567" y="7285"/>
                  </a:lnTo>
                  <a:lnTo>
                    <a:pt x="4509" y="3838"/>
                  </a:lnTo>
                  <a:lnTo>
                    <a:pt x="15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8"/>
            <p:cNvSpPr/>
            <p:nvPr/>
          </p:nvSpPr>
          <p:spPr>
            <a:xfrm>
              <a:off x="1909923" y="2398236"/>
              <a:ext cx="105680" cy="170781"/>
            </a:xfrm>
            <a:custGeom>
              <a:rect b="b" l="l" r="r" t="t"/>
              <a:pathLst>
                <a:path extrusionOk="0" h="7285" w="4508">
                  <a:moveTo>
                    <a:pt x="1614" y="328"/>
                  </a:moveTo>
                  <a:lnTo>
                    <a:pt x="4312" y="3853"/>
                  </a:lnTo>
                  <a:lnTo>
                    <a:pt x="2547" y="6987"/>
                  </a:lnTo>
                  <a:lnTo>
                    <a:pt x="188" y="3842"/>
                  </a:lnTo>
                  <a:lnTo>
                    <a:pt x="1614" y="328"/>
                  </a:lnTo>
                  <a:close/>
                  <a:moveTo>
                    <a:pt x="1569" y="1"/>
                  </a:moveTo>
                  <a:lnTo>
                    <a:pt x="0" y="3868"/>
                  </a:lnTo>
                  <a:lnTo>
                    <a:pt x="2566" y="7284"/>
                  </a:lnTo>
                  <a:lnTo>
                    <a:pt x="4507" y="3839"/>
                  </a:lnTo>
                  <a:lnTo>
                    <a:pt x="15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8"/>
            <p:cNvSpPr/>
            <p:nvPr/>
          </p:nvSpPr>
          <p:spPr>
            <a:xfrm>
              <a:off x="2088162" y="2397884"/>
              <a:ext cx="105610" cy="170804"/>
            </a:xfrm>
            <a:custGeom>
              <a:rect b="b" l="l" r="r" t="t"/>
              <a:pathLst>
                <a:path extrusionOk="0" h="7286" w="4505">
                  <a:moveTo>
                    <a:pt x="1611" y="327"/>
                  </a:moveTo>
                  <a:lnTo>
                    <a:pt x="4309" y="3854"/>
                  </a:lnTo>
                  <a:lnTo>
                    <a:pt x="2544" y="6983"/>
                  </a:lnTo>
                  <a:lnTo>
                    <a:pt x="186" y="3842"/>
                  </a:lnTo>
                  <a:lnTo>
                    <a:pt x="1611" y="327"/>
                  </a:lnTo>
                  <a:close/>
                  <a:moveTo>
                    <a:pt x="1566" y="1"/>
                  </a:moveTo>
                  <a:lnTo>
                    <a:pt x="0" y="3864"/>
                  </a:lnTo>
                  <a:lnTo>
                    <a:pt x="2563" y="7285"/>
                  </a:lnTo>
                  <a:lnTo>
                    <a:pt x="4505" y="3838"/>
                  </a:lnTo>
                  <a:lnTo>
                    <a:pt x="15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8"/>
            <p:cNvSpPr/>
            <p:nvPr/>
          </p:nvSpPr>
          <p:spPr>
            <a:xfrm>
              <a:off x="2154155" y="2477873"/>
              <a:ext cx="92107" cy="166655"/>
            </a:xfrm>
            <a:custGeom>
              <a:rect b="b" l="l" r="r" t="t"/>
              <a:pathLst>
                <a:path extrusionOk="0" h="7109" w="3929">
                  <a:moveTo>
                    <a:pt x="1565" y="1"/>
                  </a:moveTo>
                  <a:lnTo>
                    <a:pt x="0" y="3376"/>
                  </a:lnTo>
                  <a:lnTo>
                    <a:pt x="3371" y="7108"/>
                  </a:lnTo>
                  <a:lnTo>
                    <a:pt x="3928" y="3207"/>
                  </a:lnTo>
                  <a:lnTo>
                    <a:pt x="1565" y="1"/>
                  </a:lnTo>
                  <a:close/>
                </a:path>
              </a:pathLst>
            </a:custGeom>
            <a:solidFill>
              <a:srgbClr val="FBF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8"/>
            <p:cNvSpPr/>
            <p:nvPr/>
          </p:nvSpPr>
          <p:spPr>
            <a:xfrm>
              <a:off x="2243216" y="2471355"/>
              <a:ext cx="89669" cy="163560"/>
            </a:xfrm>
            <a:custGeom>
              <a:rect b="b" l="l" r="r" t="t"/>
              <a:pathLst>
                <a:path extrusionOk="0" h="6977" w="3825">
                  <a:moveTo>
                    <a:pt x="1157" y="1"/>
                  </a:moveTo>
                  <a:lnTo>
                    <a:pt x="1" y="3594"/>
                  </a:lnTo>
                  <a:lnTo>
                    <a:pt x="3708" y="6977"/>
                  </a:lnTo>
                  <a:lnTo>
                    <a:pt x="3824" y="2965"/>
                  </a:lnTo>
                  <a:lnTo>
                    <a:pt x="1157" y="1"/>
                  </a:lnTo>
                  <a:close/>
                </a:path>
              </a:pathLst>
            </a:custGeom>
            <a:solidFill>
              <a:srgbClr val="FBF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8"/>
            <p:cNvSpPr/>
            <p:nvPr/>
          </p:nvSpPr>
          <p:spPr>
            <a:xfrm>
              <a:off x="2270574" y="2385717"/>
              <a:ext cx="105610" cy="170781"/>
            </a:xfrm>
            <a:custGeom>
              <a:rect b="b" l="l" r="r" t="t"/>
              <a:pathLst>
                <a:path extrusionOk="0" h="7285" w="4505">
                  <a:moveTo>
                    <a:pt x="1611" y="327"/>
                  </a:moveTo>
                  <a:lnTo>
                    <a:pt x="4309" y="3853"/>
                  </a:lnTo>
                  <a:lnTo>
                    <a:pt x="2544" y="6987"/>
                  </a:lnTo>
                  <a:lnTo>
                    <a:pt x="185" y="3842"/>
                  </a:lnTo>
                  <a:lnTo>
                    <a:pt x="1611" y="327"/>
                  </a:lnTo>
                  <a:close/>
                  <a:moveTo>
                    <a:pt x="1570" y="0"/>
                  </a:moveTo>
                  <a:lnTo>
                    <a:pt x="1" y="3868"/>
                  </a:lnTo>
                  <a:lnTo>
                    <a:pt x="2563" y="7285"/>
                  </a:lnTo>
                  <a:lnTo>
                    <a:pt x="4505" y="3838"/>
                  </a:lnTo>
                  <a:lnTo>
                    <a:pt x="1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8"/>
            <p:cNvSpPr/>
            <p:nvPr/>
          </p:nvSpPr>
          <p:spPr>
            <a:xfrm>
              <a:off x="1857082" y="2228976"/>
              <a:ext cx="45456" cy="86293"/>
            </a:xfrm>
            <a:custGeom>
              <a:rect b="b" l="l" r="r" t="t"/>
              <a:pathLst>
                <a:path extrusionOk="0" h="3681" w="1939">
                  <a:moveTo>
                    <a:pt x="1791" y="1"/>
                  </a:moveTo>
                  <a:lnTo>
                    <a:pt x="0" y="3604"/>
                  </a:lnTo>
                  <a:lnTo>
                    <a:pt x="147" y="3680"/>
                  </a:lnTo>
                  <a:lnTo>
                    <a:pt x="1938" y="72"/>
                  </a:lnTo>
                  <a:lnTo>
                    <a:pt x="17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8"/>
            <p:cNvSpPr/>
            <p:nvPr/>
          </p:nvSpPr>
          <p:spPr>
            <a:xfrm>
              <a:off x="1886362" y="2232399"/>
              <a:ext cx="35563" cy="90888"/>
            </a:xfrm>
            <a:custGeom>
              <a:rect b="b" l="l" r="r" t="t"/>
              <a:pathLst>
                <a:path extrusionOk="0" h="3877" w="1517">
                  <a:moveTo>
                    <a:pt x="1362" y="1"/>
                  </a:moveTo>
                  <a:lnTo>
                    <a:pt x="0" y="3824"/>
                  </a:lnTo>
                  <a:lnTo>
                    <a:pt x="155" y="3876"/>
                  </a:lnTo>
                  <a:lnTo>
                    <a:pt x="1516" y="58"/>
                  </a:lnTo>
                  <a:lnTo>
                    <a:pt x="1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8"/>
            <p:cNvSpPr/>
            <p:nvPr/>
          </p:nvSpPr>
          <p:spPr>
            <a:xfrm>
              <a:off x="1925677" y="2235236"/>
              <a:ext cx="13995" cy="92365"/>
            </a:xfrm>
            <a:custGeom>
              <a:rect b="b" l="l" r="r" t="t"/>
              <a:pathLst>
                <a:path extrusionOk="0" h="3940" w="597">
                  <a:moveTo>
                    <a:pt x="434" y="1"/>
                  </a:moveTo>
                  <a:lnTo>
                    <a:pt x="1" y="3921"/>
                  </a:lnTo>
                  <a:lnTo>
                    <a:pt x="167" y="3940"/>
                  </a:lnTo>
                  <a:lnTo>
                    <a:pt x="596" y="19"/>
                  </a:lnTo>
                  <a:lnTo>
                    <a:pt x="4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8"/>
            <p:cNvSpPr/>
            <p:nvPr/>
          </p:nvSpPr>
          <p:spPr>
            <a:xfrm>
              <a:off x="1958849" y="2233009"/>
              <a:ext cx="3915" cy="88332"/>
            </a:xfrm>
            <a:custGeom>
              <a:rect b="b" l="l" r="r" t="t"/>
              <a:pathLst>
                <a:path extrusionOk="0" h="3768" w="167">
                  <a:moveTo>
                    <a:pt x="1" y="1"/>
                  </a:moveTo>
                  <a:lnTo>
                    <a:pt x="1" y="3767"/>
                  </a:lnTo>
                  <a:lnTo>
                    <a:pt x="166" y="3767"/>
                  </a:lnTo>
                  <a:lnTo>
                    <a:pt x="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8"/>
            <p:cNvSpPr/>
            <p:nvPr/>
          </p:nvSpPr>
          <p:spPr>
            <a:xfrm>
              <a:off x="1978799" y="2232774"/>
              <a:ext cx="16762" cy="79659"/>
            </a:xfrm>
            <a:custGeom>
              <a:rect b="b" l="l" r="r" t="t"/>
              <a:pathLst>
                <a:path extrusionOk="0" h="3398" w="715">
                  <a:moveTo>
                    <a:pt x="162" y="0"/>
                  </a:moveTo>
                  <a:lnTo>
                    <a:pt x="1" y="26"/>
                  </a:lnTo>
                  <a:lnTo>
                    <a:pt x="553" y="3397"/>
                  </a:lnTo>
                  <a:lnTo>
                    <a:pt x="715" y="3371"/>
                  </a:ln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8"/>
            <p:cNvSpPr/>
            <p:nvPr/>
          </p:nvSpPr>
          <p:spPr>
            <a:xfrm>
              <a:off x="1995725" y="2230383"/>
              <a:ext cx="34344" cy="69789"/>
            </a:xfrm>
            <a:custGeom>
              <a:rect b="b" l="l" r="r" t="t"/>
              <a:pathLst>
                <a:path extrusionOk="0" h="2977" w="1465">
                  <a:moveTo>
                    <a:pt x="147" y="0"/>
                  </a:moveTo>
                  <a:lnTo>
                    <a:pt x="1" y="68"/>
                  </a:lnTo>
                  <a:lnTo>
                    <a:pt x="1314" y="2976"/>
                  </a:lnTo>
                  <a:lnTo>
                    <a:pt x="1465" y="2909"/>
                  </a:lnTo>
                  <a:lnTo>
                    <a:pt x="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8"/>
            <p:cNvSpPr/>
            <p:nvPr/>
          </p:nvSpPr>
          <p:spPr>
            <a:xfrm>
              <a:off x="1816572" y="2282591"/>
              <a:ext cx="262536" cy="63272"/>
            </a:xfrm>
            <a:custGeom>
              <a:rect b="b" l="l" r="r" t="t"/>
              <a:pathLst>
                <a:path extrusionOk="0" h="2699" w="11199">
                  <a:moveTo>
                    <a:pt x="11074" y="1"/>
                  </a:moveTo>
                  <a:cubicBezTo>
                    <a:pt x="11059" y="20"/>
                    <a:pt x="9302" y="2022"/>
                    <a:pt x="5867" y="2465"/>
                  </a:cubicBezTo>
                  <a:cubicBezTo>
                    <a:pt x="5489" y="2514"/>
                    <a:pt x="5124" y="2536"/>
                    <a:pt x="4775" y="2536"/>
                  </a:cubicBezTo>
                  <a:cubicBezTo>
                    <a:pt x="1957" y="2536"/>
                    <a:pt x="123" y="1117"/>
                    <a:pt x="103" y="1100"/>
                  </a:cubicBezTo>
                  <a:lnTo>
                    <a:pt x="1" y="1232"/>
                  </a:lnTo>
                  <a:cubicBezTo>
                    <a:pt x="24" y="1246"/>
                    <a:pt x="1897" y="2699"/>
                    <a:pt x="4776" y="2699"/>
                  </a:cubicBezTo>
                  <a:cubicBezTo>
                    <a:pt x="5134" y="2699"/>
                    <a:pt x="5502" y="2676"/>
                    <a:pt x="5889" y="2627"/>
                  </a:cubicBezTo>
                  <a:cubicBezTo>
                    <a:pt x="9385" y="2175"/>
                    <a:pt x="11179" y="129"/>
                    <a:pt x="11198" y="106"/>
                  </a:cubicBezTo>
                  <a:lnTo>
                    <a:pt x="110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8"/>
            <p:cNvSpPr/>
            <p:nvPr/>
          </p:nvSpPr>
          <p:spPr>
            <a:xfrm>
              <a:off x="1616718" y="2340894"/>
              <a:ext cx="743910" cy="173969"/>
            </a:xfrm>
            <a:custGeom>
              <a:rect b="b" l="l" r="r" t="t"/>
              <a:pathLst>
                <a:path extrusionOk="0" h="7421" w="31733">
                  <a:moveTo>
                    <a:pt x="27647" y="1"/>
                  </a:moveTo>
                  <a:lnTo>
                    <a:pt x="26021" y="5242"/>
                  </a:lnTo>
                  <a:lnTo>
                    <a:pt x="21364" y="1397"/>
                  </a:lnTo>
                  <a:lnTo>
                    <a:pt x="18922" y="6480"/>
                  </a:lnTo>
                  <a:lnTo>
                    <a:pt x="13666" y="1115"/>
                  </a:lnTo>
                  <a:lnTo>
                    <a:pt x="11009" y="7112"/>
                  </a:lnTo>
                  <a:lnTo>
                    <a:pt x="5968" y="1054"/>
                  </a:lnTo>
                  <a:lnTo>
                    <a:pt x="3943" y="5716"/>
                  </a:lnTo>
                  <a:lnTo>
                    <a:pt x="98" y="2804"/>
                  </a:lnTo>
                  <a:lnTo>
                    <a:pt x="1" y="2932"/>
                  </a:lnTo>
                  <a:lnTo>
                    <a:pt x="4011" y="5972"/>
                  </a:lnTo>
                  <a:lnTo>
                    <a:pt x="6009" y="1367"/>
                  </a:lnTo>
                  <a:lnTo>
                    <a:pt x="11054" y="7421"/>
                  </a:lnTo>
                  <a:lnTo>
                    <a:pt x="13718" y="1400"/>
                  </a:lnTo>
                  <a:lnTo>
                    <a:pt x="18967" y="6762"/>
                  </a:lnTo>
                  <a:lnTo>
                    <a:pt x="21420" y="1657"/>
                  </a:lnTo>
                  <a:lnTo>
                    <a:pt x="26108" y="5524"/>
                  </a:lnTo>
                  <a:lnTo>
                    <a:pt x="27737" y="261"/>
                  </a:lnTo>
                  <a:lnTo>
                    <a:pt x="31643" y="2935"/>
                  </a:lnTo>
                  <a:lnTo>
                    <a:pt x="31733" y="2800"/>
                  </a:lnTo>
                  <a:lnTo>
                    <a:pt x="276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8"/>
            <p:cNvSpPr/>
            <p:nvPr/>
          </p:nvSpPr>
          <p:spPr>
            <a:xfrm>
              <a:off x="1801849" y="2367104"/>
              <a:ext cx="91146" cy="97123"/>
            </a:xfrm>
            <a:custGeom>
              <a:rect b="b" l="l" r="r" t="t"/>
              <a:pathLst>
                <a:path extrusionOk="0" h="4143" w="3888">
                  <a:moveTo>
                    <a:pt x="3692" y="185"/>
                  </a:moveTo>
                  <a:lnTo>
                    <a:pt x="3082" y="3767"/>
                  </a:lnTo>
                  <a:lnTo>
                    <a:pt x="328" y="475"/>
                  </a:lnTo>
                  <a:lnTo>
                    <a:pt x="3692" y="185"/>
                  </a:lnTo>
                  <a:close/>
                  <a:moveTo>
                    <a:pt x="3888" y="1"/>
                  </a:moveTo>
                  <a:lnTo>
                    <a:pt x="0" y="339"/>
                  </a:lnTo>
                  <a:lnTo>
                    <a:pt x="3184" y="4143"/>
                  </a:lnTo>
                  <a:lnTo>
                    <a:pt x="38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8"/>
            <p:cNvSpPr/>
            <p:nvPr/>
          </p:nvSpPr>
          <p:spPr>
            <a:xfrm>
              <a:off x="2012839" y="2366916"/>
              <a:ext cx="60529" cy="73681"/>
            </a:xfrm>
            <a:custGeom>
              <a:rect b="b" l="l" r="r" t="t"/>
              <a:pathLst>
                <a:path extrusionOk="0" h="3143" w="2582">
                  <a:moveTo>
                    <a:pt x="2356" y="196"/>
                  </a:moveTo>
                  <a:lnTo>
                    <a:pt x="1649" y="2737"/>
                  </a:lnTo>
                  <a:lnTo>
                    <a:pt x="272" y="479"/>
                  </a:lnTo>
                  <a:lnTo>
                    <a:pt x="2356" y="196"/>
                  </a:lnTo>
                  <a:close/>
                  <a:moveTo>
                    <a:pt x="2581" y="0"/>
                  </a:moveTo>
                  <a:lnTo>
                    <a:pt x="1" y="351"/>
                  </a:lnTo>
                  <a:lnTo>
                    <a:pt x="1705" y="3143"/>
                  </a:lnTo>
                  <a:lnTo>
                    <a:pt x="258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8"/>
            <p:cNvSpPr/>
            <p:nvPr/>
          </p:nvSpPr>
          <p:spPr>
            <a:xfrm>
              <a:off x="2156007" y="2349451"/>
              <a:ext cx="54340" cy="62663"/>
            </a:xfrm>
            <a:custGeom>
              <a:rect b="b" l="l" r="r" t="t"/>
              <a:pathLst>
                <a:path extrusionOk="0" h="2673" w="2318">
                  <a:moveTo>
                    <a:pt x="2114" y="245"/>
                  </a:moveTo>
                  <a:lnTo>
                    <a:pt x="1807" y="2334"/>
                  </a:lnTo>
                  <a:lnTo>
                    <a:pt x="305" y="877"/>
                  </a:lnTo>
                  <a:lnTo>
                    <a:pt x="2114" y="245"/>
                  </a:lnTo>
                  <a:close/>
                  <a:moveTo>
                    <a:pt x="2318" y="0"/>
                  </a:moveTo>
                  <a:lnTo>
                    <a:pt x="1" y="810"/>
                  </a:lnTo>
                  <a:lnTo>
                    <a:pt x="1923" y="2672"/>
                  </a:lnTo>
                  <a:lnTo>
                    <a:pt x="23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8"/>
            <p:cNvSpPr/>
            <p:nvPr/>
          </p:nvSpPr>
          <p:spPr>
            <a:xfrm>
              <a:off x="1455404" y="2694417"/>
              <a:ext cx="1128395" cy="124669"/>
            </a:xfrm>
            <a:custGeom>
              <a:rect b="b" l="l" r="r" t="t"/>
              <a:pathLst>
                <a:path extrusionOk="0" h="5318" w="48134">
                  <a:moveTo>
                    <a:pt x="48114" y="1"/>
                  </a:moveTo>
                  <a:lnTo>
                    <a:pt x="0" y="5151"/>
                  </a:lnTo>
                  <a:lnTo>
                    <a:pt x="19" y="5318"/>
                  </a:lnTo>
                  <a:lnTo>
                    <a:pt x="48133" y="162"/>
                  </a:lnTo>
                  <a:lnTo>
                    <a:pt x="481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8"/>
            <p:cNvSpPr/>
            <p:nvPr/>
          </p:nvSpPr>
          <p:spPr>
            <a:xfrm>
              <a:off x="1442417" y="2738022"/>
              <a:ext cx="1146493" cy="127201"/>
            </a:xfrm>
            <a:custGeom>
              <a:rect b="b" l="l" r="r" t="t"/>
              <a:pathLst>
                <a:path extrusionOk="0" h="5426" w="48906">
                  <a:moveTo>
                    <a:pt x="48887" y="0"/>
                  </a:moveTo>
                  <a:lnTo>
                    <a:pt x="0" y="5260"/>
                  </a:lnTo>
                  <a:lnTo>
                    <a:pt x="16" y="5425"/>
                  </a:lnTo>
                  <a:lnTo>
                    <a:pt x="48906" y="165"/>
                  </a:lnTo>
                  <a:lnTo>
                    <a:pt x="48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1" name="Google Shape;3051;p58"/>
            <p:cNvGrpSpPr/>
            <p:nvPr/>
          </p:nvGrpSpPr>
          <p:grpSpPr>
            <a:xfrm>
              <a:off x="1709600" y="2632598"/>
              <a:ext cx="760077" cy="120779"/>
              <a:chOff x="2287750" y="3323462"/>
              <a:chExt cx="1507492" cy="239545"/>
            </a:xfrm>
          </p:grpSpPr>
          <p:sp>
            <p:nvSpPr>
              <p:cNvPr id="3052" name="Google Shape;3052;p58"/>
              <p:cNvSpPr/>
              <p:nvPr/>
            </p:nvSpPr>
            <p:spPr>
              <a:xfrm>
                <a:off x="2287750" y="3444351"/>
                <a:ext cx="77693" cy="68441"/>
              </a:xfrm>
              <a:custGeom>
                <a:rect b="b" l="l" r="r" t="t"/>
                <a:pathLst>
                  <a:path extrusionOk="0" h="1472" w="1671">
                    <a:moveTo>
                      <a:pt x="1238" y="177"/>
                    </a:moveTo>
                    <a:lnTo>
                      <a:pt x="1468" y="1201"/>
                    </a:lnTo>
                    <a:lnTo>
                      <a:pt x="436" y="1295"/>
                    </a:lnTo>
                    <a:lnTo>
                      <a:pt x="203" y="267"/>
                    </a:lnTo>
                    <a:lnTo>
                      <a:pt x="1238" y="177"/>
                    </a:lnTo>
                    <a:close/>
                    <a:moveTo>
                      <a:pt x="1366" y="1"/>
                    </a:moveTo>
                    <a:lnTo>
                      <a:pt x="0" y="121"/>
                    </a:lnTo>
                    <a:lnTo>
                      <a:pt x="305" y="1472"/>
                    </a:lnTo>
                    <a:lnTo>
                      <a:pt x="1671" y="1347"/>
                    </a:lnTo>
                    <a:lnTo>
                      <a:pt x="13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8"/>
              <p:cNvSpPr/>
              <p:nvPr/>
            </p:nvSpPr>
            <p:spPr>
              <a:xfrm>
                <a:off x="2355959" y="3494520"/>
                <a:ext cx="77740" cy="68487"/>
              </a:xfrm>
              <a:custGeom>
                <a:rect b="b" l="l" r="r" t="t"/>
                <a:pathLst>
                  <a:path extrusionOk="0" h="1473" w="1672">
                    <a:moveTo>
                      <a:pt x="1239" y="178"/>
                    </a:moveTo>
                    <a:lnTo>
                      <a:pt x="1468" y="1205"/>
                    </a:lnTo>
                    <a:lnTo>
                      <a:pt x="433" y="1296"/>
                    </a:lnTo>
                    <a:lnTo>
                      <a:pt x="204" y="268"/>
                    </a:lnTo>
                    <a:lnTo>
                      <a:pt x="1239" y="178"/>
                    </a:lnTo>
                    <a:close/>
                    <a:moveTo>
                      <a:pt x="1367" y="1"/>
                    </a:moveTo>
                    <a:lnTo>
                      <a:pt x="1" y="122"/>
                    </a:lnTo>
                    <a:lnTo>
                      <a:pt x="306" y="1473"/>
                    </a:lnTo>
                    <a:lnTo>
                      <a:pt x="1671" y="1352"/>
                    </a:lnTo>
                    <a:lnTo>
                      <a:pt x="1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8"/>
              <p:cNvSpPr/>
              <p:nvPr/>
            </p:nvSpPr>
            <p:spPr>
              <a:xfrm>
                <a:off x="2402130" y="3434215"/>
                <a:ext cx="77554" cy="68255"/>
              </a:xfrm>
              <a:custGeom>
                <a:rect b="b" l="l" r="r" t="t"/>
                <a:pathLst>
                  <a:path extrusionOk="0" h="1468" w="1668">
                    <a:moveTo>
                      <a:pt x="1235" y="174"/>
                    </a:moveTo>
                    <a:lnTo>
                      <a:pt x="1468" y="1200"/>
                    </a:lnTo>
                    <a:lnTo>
                      <a:pt x="433" y="1294"/>
                    </a:lnTo>
                    <a:lnTo>
                      <a:pt x="200" y="267"/>
                    </a:lnTo>
                    <a:lnTo>
                      <a:pt x="1235" y="174"/>
                    </a:lnTo>
                    <a:close/>
                    <a:moveTo>
                      <a:pt x="1363" y="0"/>
                    </a:moveTo>
                    <a:lnTo>
                      <a:pt x="1" y="120"/>
                    </a:lnTo>
                    <a:lnTo>
                      <a:pt x="306" y="1468"/>
                    </a:lnTo>
                    <a:lnTo>
                      <a:pt x="1668" y="1347"/>
                    </a:lnTo>
                    <a:lnTo>
                      <a:pt x="13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8"/>
              <p:cNvSpPr/>
              <p:nvPr/>
            </p:nvSpPr>
            <p:spPr>
              <a:xfrm>
                <a:off x="2470386" y="3484431"/>
                <a:ext cx="77554" cy="68255"/>
              </a:xfrm>
              <a:custGeom>
                <a:rect b="b" l="l" r="r" t="t"/>
                <a:pathLst>
                  <a:path extrusionOk="0" h="1468" w="1668">
                    <a:moveTo>
                      <a:pt x="1235" y="173"/>
                    </a:moveTo>
                    <a:lnTo>
                      <a:pt x="1468" y="1200"/>
                    </a:lnTo>
                    <a:lnTo>
                      <a:pt x="433" y="1294"/>
                    </a:lnTo>
                    <a:lnTo>
                      <a:pt x="200" y="267"/>
                    </a:lnTo>
                    <a:lnTo>
                      <a:pt x="1235" y="173"/>
                    </a:lnTo>
                    <a:close/>
                    <a:moveTo>
                      <a:pt x="1362" y="0"/>
                    </a:moveTo>
                    <a:lnTo>
                      <a:pt x="0" y="120"/>
                    </a:lnTo>
                    <a:lnTo>
                      <a:pt x="305" y="1468"/>
                    </a:lnTo>
                    <a:lnTo>
                      <a:pt x="1667" y="1347"/>
                    </a:lnTo>
                    <a:lnTo>
                      <a:pt x="1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8"/>
              <p:cNvSpPr/>
              <p:nvPr/>
            </p:nvSpPr>
            <p:spPr>
              <a:xfrm>
                <a:off x="2515162" y="3424033"/>
                <a:ext cx="77554" cy="68441"/>
              </a:xfrm>
              <a:custGeom>
                <a:rect b="b" l="l" r="r" t="t"/>
                <a:pathLst>
                  <a:path extrusionOk="0" h="1472" w="1668">
                    <a:moveTo>
                      <a:pt x="1234" y="178"/>
                    </a:moveTo>
                    <a:lnTo>
                      <a:pt x="1468" y="1201"/>
                    </a:lnTo>
                    <a:lnTo>
                      <a:pt x="433" y="1296"/>
                    </a:lnTo>
                    <a:lnTo>
                      <a:pt x="200" y="268"/>
                    </a:lnTo>
                    <a:lnTo>
                      <a:pt x="1234" y="178"/>
                    </a:lnTo>
                    <a:close/>
                    <a:moveTo>
                      <a:pt x="1362" y="1"/>
                    </a:moveTo>
                    <a:lnTo>
                      <a:pt x="1" y="122"/>
                    </a:lnTo>
                    <a:lnTo>
                      <a:pt x="305" y="1472"/>
                    </a:lnTo>
                    <a:lnTo>
                      <a:pt x="1668" y="1348"/>
                    </a:lnTo>
                    <a:lnTo>
                      <a:pt x="1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8"/>
              <p:cNvSpPr/>
              <p:nvPr/>
            </p:nvSpPr>
            <p:spPr>
              <a:xfrm>
                <a:off x="2583418" y="3474248"/>
                <a:ext cx="77554" cy="68441"/>
              </a:xfrm>
              <a:custGeom>
                <a:rect b="b" l="l" r="r" t="t"/>
                <a:pathLst>
                  <a:path extrusionOk="0" h="1472" w="1668">
                    <a:moveTo>
                      <a:pt x="1234" y="178"/>
                    </a:moveTo>
                    <a:lnTo>
                      <a:pt x="1464" y="1201"/>
                    </a:lnTo>
                    <a:lnTo>
                      <a:pt x="433" y="1295"/>
                    </a:lnTo>
                    <a:lnTo>
                      <a:pt x="200" y="268"/>
                    </a:lnTo>
                    <a:lnTo>
                      <a:pt x="1234" y="178"/>
                    </a:lnTo>
                    <a:close/>
                    <a:moveTo>
                      <a:pt x="1362" y="1"/>
                    </a:moveTo>
                    <a:lnTo>
                      <a:pt x="0" y="121"/>
                    </a:lnTo>
                    <a:lnTo>
                      <a:pt x="304" y="1472"/>
                    </a:lnTo>
                    <a:lnTo>
                      <a:pt x="1667" y="1348"/>
                    </a:lnTo>
                    <a:lnTo>
                      <a:pt x="1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8"/>
              <p:cNvSpPr/>
              <p:nvPr/>
            </p:nvSpPr>
            <p:spPr>
              <a:xfrm>
                <a:off x="2629402" y="3413711"/>
                <a:ext cx="77507" cy="68487"/>
              </a:xfrm>
              <a:custGeom>
                <a:rect b="b" l="l" r="r" t="t"/>
                <a:pathLst>
                  <a:path extrusionOk="0" h="1473" w="1667">
                    <a:moveTo>
                      <a:pt x="1234" y="178"/>
                    </a:moveTo>
                    <a:lnTo>
                      <a:pt x="1468" y="1205"/>
                    </a:lnTo>
                    <a:lnTo>
                      <a:pt x="433" y="1295"/>
                    </a:lnTo>
                    <a:lnTo>
                      <a:pt x="199" y="271"/>
                    </a:lnTo>
                    <a:lnTo>
                      <a:pt x="1234" y="178"/>
                    </a:lnTo>
                    <a:close/>
                    <a:moveTo>
                      <a:pt x="1362" y="1"/>
                    </a:moveTo>
                    <a:lnTo>
                      <a:pt x="1" y="125"/>
                    </a:lnTo>
                    <a:lnTo>
                      <a:pt x="305" y="1472"/>
                    </a:lnTo>
                    <a:lnTo>
                      <a:pt x="1667" y="1351"/>
                    </a:lnTo>
                    <a:lnTo>
                      <a:pt x="1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8"/>
              <p:cNvSpPr/>
              <p:nvPr/>
            </p:nvSpPr>
            <p:spPr>
              <a:xfrm>
                <a:off x="2697658" y="3463926"/>
                <a:ext cx="77507" cy="68441"/>
              </a:xfrm>
              <a:custGeom>
                <a:rect b="b" l="l" r="r" t="t"/>
                <a:pathLst>
                  <a:path extrusionOk="0" h="1472" w="1667">
                    <a:moveTo>
                      <a:pt x="1234" y="178"/>
                    </a:moveTo>
                    <a:lnTo>
                      <a:pt x="1468" y="1205"/>
                    </a:lnTo>
                    <a:lnTo>
                      <a:pt x="433" y="1295"/>
                    </a:lnTo>
                    <a:lnTo>
                      <a:pt x="199" y="271"/>
                    </a:lnTo>
                    <a:lnTo>
                      <a:pt x="1234" y="178"/>
                    </a:lnTo>
                    <a:close/>
                    <a:moveTo>
                      <a:pt x="1362" y="1"/>
                    </a:moveTo>
                    <a:lnTo>
                      <a:pt x="0" y="125"/>
                    </a:lnTo>
                    <a:lnTo>
                      <a:pt x="304" y="1472"/>
                    </a:lnTo>
                    <a:lnTo>
                      <a:pt x="1666" y="1351"/>
                    </a:lnTo>
                    <a:lnTo>
                      <a:pt x="1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8"/>
              <p:cNvSpPr/>
              <p:nvPr/>
            </p:nvSpPr>
            <p:spPr>
              <a:xfrm>
                <a:off x="2740667" y="3403947"/>
                <a:ext cx="77507" cy="68441"/>
              </a:xfrm>
              <a:custGeom>
                <a:rect b="b" l="l" r="r" t="t"/>
                <a:pathLst>
                  <a:path extrusionOk="0" h="1472" w="1667">
                    <a:moveTo>
                      <a:pt x="1234" y="177"/>
                    </a:moveTo>
                    <a:lnTo>
                      <a:pt x="1468" y="1204"/>
                    </a:lnTo>
                    <a:lnTo>
                      <a:pt x="433" y="1294"/>
                    </a:lnTo>
                    <a:lnTo>
                      <a:pt x="199" y="271"/>
                    </a:lnTo>
                    <a:lnTo>
                      <a:pt x="1234" y="177"/>
                    </a:lnTo>
                    <a:close/>
                    <a:moveTo>
                      <a:pt x="1362" y="0"/>
                    </a:moveTo>
                    <a:lnTo>
                      <a:pt x="1" y="125"/>
                    </a:lnTo>
                    <a:lnTo>
                      <a:pt x="305" y="1471"/>
                    </a:lnTo>
                    <a:lnTo>
                      <a:pt x="1667" y="1351"/>
                    </a:lnTo>
                    <a:lnTo>
                      <a:pt x="1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8"/>
              <p:cNvSpPr/>
              <p:nvPr/>
            </p:nvSpPr>
            <p:spPr>
              <a:xfrm>
                <a:off x="2808923" y="3454162"/>
                <a:ext cx="77507" cy="68441"/>
              </a:xfrm>
              <a:custGeom>
                <a:rect b="b" l="l" r="r" t="t"/>
                <a:pathLst>
                  <a:path extrusionOk="0" h="1472" w="1667">
                    <a:moveTo>
                      <a:pt x="1234" y="177"/>
                    </a:moveTo>
                    <a:lnTo>
                      <a:pt x="1467" y="1204"/>
                    </a:lnTo>
                    <a:lnTo>
                      <a:pt x="433" y="1294"/>
                    </a:lnTo>
                    <a:lnTo>
                      <a:pt x="199" y="271"/>
                    </a:lnTo>
                    <a:lnTo>
                      <a:pt x="1234" y="177"/>
                    </a:lnTo>
                    <a:close/>
                    <a:moveTo>
                      <a:pt x="1362" y="0"/>
                    </a:moveTo>
                    <a:lnTo>
                      <a:pt x="0" y="124"/>
                    </a:lnTo>
                    <a:lnTo>
                      <a:pt x="304" y="1471"/>
                    </a:lnTo>
                    <a:lnTo>
                      <a:pt x="1666" y="1351"/>
                    </a:lnTo>
                    <a:lnTo>
                      <a:pt x="1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8"/>
              <p:cNvSpPr/>
              <p:nvPr/>
            </p:nvSpPr>
            <p:spPr>
              <a:xfrm>
                <a:off x="2854861" y="3393764"/>
                <a:ext cx="77740" cy="68487"/>
              </a:xfrm>
              <a:custGeom>
                <a:rect b="b" l="l" r="r" t="t"/>
                <a:pathLst>
                  <a:path extrusionOk="0" h="1473" w="1672">
                    <a:moveTo>
                      <a:pt x="1239" y="174"/>
                    </a:moveTo>
                    <a:lnTo>
                      <a:pt x="1468" y="1202"/>
                    </a:lnTo>
                    <a:lnTo>
                      <a:pt x="434" y="1296"/>
                    </a:lnTo>
                    <a:lnTo>
                      <a:pt x="204" y="268"/>
                    </a:lnTo>
                    <a:lnTo>
                      <a:pt x="1239" y="174"/>
                    </a:lnTo>
                    <a:close/>
                    <a:moveTo>
                      <a:pt x="1367" y="1"/>
                    </a:moveTo>
                    <a:lnTo>
                      <a:pt x="1" y="122"/>
                    </a:lnTo>
                    <a:lnTo>
                      <a:pt x="306" y="1473"/>
                    </a:lnTo>
                    <a:lnTo>
                      <a:pt x="1671" y="1348"/>
                    </a:lnTo>
                    <a:lnTo>
                      <a:pt x="1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8"/>
              <p:cNvSpPr/>
              <p:nvPr/>
            </p:nvSpPr>
            <p:spPr>
              <a:xfrm>
                <a:off x="2923118" y="3443979"/>
                <a:ext cx="77693" cy="68441"/>
              </a:xfrm>
              <a:custGeom>
                <a:rect b="b" l="l" r="r" t="t"/>
                <a:pathLst>
                  <a:path extrusionOk="0" h="1472" w="1671">
                    <a:moveTo>
                      <a:pt x="1235" y="174"/>
                    </a:moveTo>
                    <a:lnTo>
                      <a:pt x="1468" y="1201"/>
                    </a:lnTo>
                    <a:lnTo>
                      <a:pt x="434" y="1296"/>
                    </a:lnTo>
                    <a:lnTo>
                      <a:pt x="203" y="268"/>
                    </a:lnTo>
                    <a:lnTo>
                      <a:pt x="1235" y="174"/>
                    </a:lnTo>
                    <a:close/>
                    <a:moveTo>
                      <a:pt x="1366" y="1"/>
                    </a:moveTo>
                    <a:lnTo>
                      <a:pt x="0" y="122"/>
                    </a:lnTo>
                    <a:lnTo>
                      <a:pt x="305" y="1472"/>
                    </a:lnTo>
                    <a:lnTo>
                      <a:pt x="1671" y="1348"/>
                    </a:lnTo>
                    <a:lnTo>
                      <a:pt x="13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8"/>
              <p:cNvSpPr/>
              <p:nvPr/>
            </p:nvSpPr>
            <p:spPr>
              <a:xfrm>
                <a:off x="2967893" y="3383628"/>
                <a:ext cx="77740" cy="68441"/>
              </a:xfrm>
              <a:custGeom>
                <a:rect b="b" l="l" r="r" t="t"/>
                <a:pathLst>
                  <a:path extrusionOk="0" h="1472" w="1672">
                    <a:moveTo>
                      <a:pt x="1235" y="178"/>
                    </a:moveTo>
                    <a:lnTo>
                      <a:pt x="1468" y="1201"/>
                    </a:lnTo>
                    <a:lnTo>
                      <a:pt x="433" y="1295"/>
                    </a:lnTo>
                    <a:lnTo>
                      <a:pt x="204" y="268"/>
                    </a:lnTo>
                    <a:lnTo>
                      <a:pt x="1235" y="178"/>
                    </a:lnTo>
                    <a:close/>
                    <a:moveTo>
                      <a:pt x="1367" y="1"/>
                    </a:moveTo>
                    <a:lnTo>
                      <a:pt x="1" y="121"/>
                    </a:lnTo>
                    <a:lnTo>
                      <a:pt x="306" y="1472"/>
                    </a:lnTo>
                    <a:lnTo>
                      <a:pt x="1671" y="1347"/>
                    </a:lnTo>
                    <a:lnTo>
                      <a:pt x="1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8"/>
              <p:cNvSpPr/>
              <p:nvPr/>
            </p:nvSpPr>
            <p:spPr>
              <a:xfrm>
                <a:off x="3036149" y="3433843"/>
                <a:ext cx="77693" cy="68441"/>
              </a:xfrm>
              <a:custGeom>
                <a:rect b="b" l="l" r="r" t="t"/>
                <a:pathLst>
                  <a:path extrusionOk="0" h="1472" w="1671">
                    <a:moveTo>
                      <a:pt x="1234" y="177"/>
                    </a:moveTo>
                    <a:lnTo>
                      <a:pt x="1467" y="1201"/>
                    </a:lnTo>
                    <a:lnTo>
                      <a:pt x="433" y="1295"/>
                    </a:lnTo>
                    <a:lnTo>
                      <a:pt x="203" y="267"/>
                    </a:lnTo>
                    <a:lnTo>
                      <a:pt x="1234" y="177"/>
                    </a:lnTo>
                    <a:close/>
                    <a:moveTo>
                      <a:pt x="1366" y="1"/>
                    </a:moveTo>
                    <a:lnTo>
                      <a:pt x="0" y="121"/>
                    </a:lnTo>
                    <a:lnTo>
                      <a:pt x="305" y="1472"/>
                    </a:lnTo>
                    <a:lnTo>
                      <a:pt x="1671" y="1347"/>
                    </a:lnTo>
                    <a:lnTo>
                      <a:pt x="13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8"/>
              <p:cNvSpPr/>
              <p:nvPr/>
            </p:nvSpPr>
            <p:spPr>
              <a:xfrm>
                <a:off x="3082320" y="3373306"/>
                <a:ext cx="77554" cy="68441"/>
              </a:xfrm>
              <a:custGeom>
                <a:rect b="b" l="l" r="r" t="t"/>
                <a:pathLst>
                  <a:path extrusionOk="0" h="1472" w="1668">
                    <a:moveTo>
                      <a:pt x="1235" y="178"/>
                    </a:moveTo>
                    <a:lnTo>
                      <a:pt x="1464" y="1205"/>
                    </a:lnTo>
                    <a:lnTo>
                      <a:pt x="433" y="1295"/>
                    </a:lnTo>
                    <a:lnTo>
                      <a:pt x="200" y="272"/>
                    </a:lnTo>
                    <a:lnTo>
                      <a:pt x="1235" y="178"/>
                    </a:lnTo>
                    <a:close/>
                    <a:moveTo>
                      <a:pt x="1362" y="1"/>
                    </a:moveTo>
                    <a:lnTo>
                      <a:pt x="0" y="125"/>
                    </a:lnTo>
                    <a:lnTo>
                      <a:pt x="306" y="1472"/>
                    </a:lnTo>
                    <a:lnTo>
                      <a:pt x="1667" y="1352"/>
                    </a:lnTo>
                    <a:lnTo>
                      <a:pt x="1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8"/>
              <p:cNvSpPr/>
              <p:nvPr/>
            </p:nvSpPr>
            <p:spPr>
              <a:xfrm>
                <a:off x="3150530" y="3423521"/>
                <a:ext cx="77554" cy="68441"/>
              </a:xfrm>
              <a:custGeom>
                <a:rect b="b" l="l" r="r" t="t"/>
                <a:pathLst>
                  <a:path extrusionOk="0" h="1472" w="1668">
                    <a:moveTo>
                      <a:pt x="1235" y="178"/>
                    </a:moveTo>
                    <a:lnTo>
                      <a:pt x="1465" y="1205"/>
                    </a:lnTo>
                    <a:lnTo>
                      <a:pt x="433" y="1295"/>
                    </a:lnTo>
                    <a:lnTo>
                      <a:pt x="200" y="272"/>
                    </a:lnTo>
                    <a:lnTo>
                      <a:pt x="1235" y="178"/>
                    </a:lnTo>
                    <a:close/>
                    <a:moveTo>
                      <a:pt x="1362" y="1"/>
                    </a:moveTo>
                    <a:lnTo>
                      <a:pt x="1" y="125"/>
                    </a:lnTo>
                    <a:lnTo>
                      <a:pt x="306" y="1472"/>
                    </a:lnTo>
                    <a:lnTo>
                      <a:pt x="1668" y="1352"/>
                    </a:lnTo>
                    <a:lnTo>
                      <a:pt x="1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8"/>
              <p:cNvSpPr/>
              <p:nvPr/>
            </p:nvSpPr>
            <p:spPr>
              <a:xfrm>
                <a:off x="3196561" y="3363867"/>
                <a:ext cx="77554" cy="68441"/>
              </a:xfrm>
              <a:custGeom>
                <a:rect b="b" l="l" r="r" t="t"/>
                <a:pathLst>
                  <a:path extrusionOk="0" h="1472" w="1668">
                    <a:moveTo>
                      <a:pt x="1235" y="178"/>
                    </a:moveTo>
                    <a:lnTo>
                      <a:pt x="1464" y="1204"/>
                    </a:lnTo>
                    <a:lnTo>
                      <a:pt x="433" y="1295"/>
                    </a:lnTo>
                    <a:lnTo>
                      <a:pt x="200" y="272"/>
                    </a:lnTo>
                    <a:lnTo>
                      <a:pt x="1235" y="178"/>
                    </a:lnTo>
                    <a:close/>
                    <a:moveTo>
                      <a:pt x="1362" y="1"/>
                    </a:moveTo>
                    <a:lnTo>
                      <a:pt x="0" y="121"/>
                    </a:lnTo>
                    <a:lnTo>
                      <a:pt x="305" y="1472"/>
                    </a:lnTo>
                    <a:lnTo>
                      <a:pt x="1667" y="1352"/>
                    </a:lnTo>
                    <a:lnTo>
                      <a:pt x="1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8"/>
              <p:cNvSpPr/>
              <p:nvPr/>
            </p:nvSpPr>
            <p:spPr>
              <a:xfrm>
                <a:off x="3264631" y="3414083"/>
                <a:ext cx="77693" cy="68441"/>
              </a:xfrm>
              <a:custGeom>
                <a:rect b="b" l="l" r="r" t="t"/>
                <a:pathLst>
                  <a:path extrusionOk="0" h="1472" w="1671">
                    <a:moveTo>
                      <a:pt x="1238" y="178"/>
                    </a:moveTo>
                    <a:lnTo>
                      <a:pt x="1468" y="1204"/>
                    </a:lnTo>
                    <a:lnTo>
                      <a:pt x="436" y="1295"/>
                    </a:lnTo>
                    <a:lnTo>
                      <a:pt x="203" y="272"/>
                    </a:lnTo>
                    <a:lnTo>
                      <a:pt x="1238" y="178"/>
                    </a:lnTo>
                    <a:close/>
                    <a:moveTo>
                      <a:pt x="1366" y="1"/>
                    </a:moveTo>
                    <a:lnTo>
                      <a:pt x="0" y="124"/>
                    </a:lnTo>
                    <a:lnTo>
                      <a:pt x="308" y="1472"/>
                    </a:lnTo>
                    <a:lnTo>
                      <a:pt x="1671" y="1352"/>
                    </a:lnTo>
                    <a:lnTo>
                      <a:pt x="13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8"/>
              <p:cNvSpPr/>
              <p:nvPr/>
            </p:nvSpPr>
            <p:spPr>
              <a:xfrm>
                <a:off x="3310801" y="3353731"/>
                <a:ext cx="77554" cy="68441"/>
              </a:xfrm>
              <a:custGeom>
                <a:rect b="b" l="l" r="r" t="t"/>
                <a:pathLst>
                  <a:path extrusionOk="0" h="1472" w="1668">
                    <a:moveTo>
                      <a:pt x="1234" y="174"/>
                    </a:moveTo>
                    <a:lnTo>
                      <a:pt x="1468" y="1200"/>
                    </a:lnTo>
                    <a:lnTo>
                      <a:pt x="433" y="1295"/>
                    </a:lnTo>
                    <a:lnTo>
                      <a:pt x="200" y="267"/>
                    </a:lnTo>
                    <a:lnTo>
                      <a:pt x="1234" y="174"/>
                    </a:lnTo>
                    <a:close/>
                    <a:moveTo>
                      <a:pt x="1362" y="0"/>
                    </a:moveTo>
                    <a:lnTo>
                      <a:pt x="0" y="121"/>
                    </a:lnTo>
                    <a:lnTo>
                      <a:pt x="305" y="1471"/>
                    </a:lnTo>
                    <a:lnTo>
                      <a:pt x="1667" y="1347"/>
                    </a:lnTo>
                    <a:lnTo>
                      <a:pt x="1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8"/>
              <p:cNvSpPr/>
              <p:nvPr/>
            </p:nvSpPr>
            <p:spPr>
              <a:xfrm>
                <a:off x="3379011" y="3403947"/>
                <a:ext cx="77554" cy="68441"/>
              </a:xfrm>
              <a:custGeom>
                <a:rect b="b" l="l" r="r" t="t"/>
                <a:pathLst>
                  <a:path extrusionOk="0" h="1472" w="1668">
                    <a:moveTo>
                      <a:pt x="1234" y="174"/>
                    </a:moveTo>
                    <a:lnTo>
                      <a:pt x="1468" y="1200"/>
                    </a:lnTo>
                    <a:lnTo>
                      <a:pt x="433" y="1294"/>
                    </a:lnTo>
                    <a:lnTo>
                      <a:pt x="200" y="267"/>
                    </a:lnTo>
                    <a:lnTo>
                      <a:pt x="1234" y="174"/>
                    </a:lnTo>
                    <a:close/>
                    <a:moveTo>
                      <a:pt x="1363" y="0"/>
                    </a:moveTo>
                    <a:lnTo>
                      <a:pt x="1" y="120"/>
                    </a:lnTo>
                    <a:lnTo>
                      <a:pt x="305" y="1471"/>
                    </a:lnTo>
                    <a:lnTo>
                      <a:pt x="1668" y="1347"/>
                    </a:lnTo>
                    <a:lnTo>
                      <a:pt x="13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8"/>
              <p:cNvSpPr/>
              <p:nvPr/>
            </p:nvSpPr>
            <p:spPr>
              <a:xfrm>
                <a:off x="3423787" y="3343595"/>
                <a:ext cx="77554" cy="68441"/>
              </a:xfrm>
              <a:custGeom>
                <a:rect b="b" l="l" r="r" t="t"/>
                <a:pathLst>
                  <a:path extrusionOk="0" h="1472" w="1668">
                    <a:moveTo>
                      <a:pt x="1235" y="177"/>
                    </a:moveTo>
                    <a:lnTo>
                      <a:pt x="1468" y="1201"/>
                    </a:lnTo>
                    <a:lnTo>
                      <a:pt x="434" y="1295"/>
                    </a:lnTo>
                    <a:lnTo>
                      <a:pt x="200" y="267"/>
                    </a:lnTo>
                    <a:lnTo>
                      <a:pt x="1235" y="177"/>
                    </a:lnTo>
                    <a:close/>
                    <a:moveTo>
                      <a:pt x="1363" y="1"/>
                    </a:moveTo>
                    <a:lnTo>
                      <a:pt x="0" y="121"/>
                    </a:lnTo>
                    <a:lnTo>
                      <a:pt x="306" y="1472"/>
                    </a:lnTo>
                    <a:lnTo>
                      <a:pt x="1667" y="1347"/>
                    </a:lnTo>
                    <a:lnTo>
                      <a:pt x="13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8"/>
              <p:cNvSpPr/>
              <p:nvPr/>
            </p:nvSpPr>
            <p:spPr>
              <a:xfrm>
                <a:off x="3491996" y="3393764"/>
                <a:ext cx="77554" cy="68487"/>
              </a:xfrm>
              <a:custGeom>
                <a:rect b="b" l="l" r="r" t="t"/>
                <a:pathLst>
                  <a:path extrusionOk="0" h="1473" w="1668">
                    <a:moveTo>
                      <a:pt x="1235" y="178"/>
                    </a:moveTo>
                    <a:lnTo>
                      <a:pt x="1468" y="1202"/>
                    </a:lnTo>
                    <a:lnTo>
                      <a:pt x="434" y="1296"/>
                    </a:lnTo>
                    <a:lnTo>
                      <a:pt x="200" y="268"/>
                    </a:lnTo>
                    <a:lnTo>
                      <a:pt x="1235" y="178"/>
                    </a:lnTo>
                    <a:close/>
                    <a:moveTo>
                      <a:pt x="1363" y="1"/>
                    </a:moveTo>
                    <a:lnTo>
                      <a:pt x="1" y="122"/>
                    </a:lnTo>
                    <a:lnTo>
                      <a:pt x="306" y="1473"/>
                    </a:lnTo>
                    <a:lnTo>
                      <a:pt x="1668" y="1348"/>
                    </a:lnTo>
                    <a:lnTo>
                      <a:pt x="13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8"/>
              <p:cNvSpPr/>
              <p:nvPr/>
            </p:nvSpPr>
            <p:spPr>
              <a:xfrm>
                <a:off x="3538027" y="3333273"/>
                <a:ext cx="77740" cy="68441"/>
              </a:xfrm>
              <a:custGeom>
                <a:rect b="b" l="l" r="r" t="t"/>
                <a:pathLst>
                  <a:path extrusionOk="0" h="1472" w="1672">
                    <a:moveTo>
                      <a:pt x="1235" y="177"/>
                    </a:moveTo>
                    <a:lnTo>
                      <a:pt x="1468" y="1204"/>
                    </a:lnTo>
                    <a:lnTo>
                      <a:pt x="433" y="1294"/>
                    </a:lnTo>
                    <a:lnTo>
                      <a:pt x="204" y="271"/>
                    </a:lnTo>
                    <a:lnTo>
                      <a:pt x="1235" y="177"/>
                    </a:lnTo>
                    <a:close/>
                    <a:moveTo>
                      <a:pt x="1367" y="0"/>
                    </a:moveTo>
                    <a:lnTo>
                      <a:pt x="1" y="124"/>
                    </a:lnTo>
                    <a:lnTo>
                      <a:pt x="306" y="1471"/>
                    </a:lnTo>
                    <a:lnTo>
                      <a:pt x="1671" y="1351"/>
                    </a:lnTo>
                    <a:lnTo>
                      <a:pt x="13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8"/>
              <p:cNvSpPr/>
              <p:nvPr/>
            </p:nvSpPr>
            <p:spPr>
              <a:xfrm>
                <a:off x="3606237" y="3383488"/>
                <a:ext cx="77740" cy="68441"/>
              </a:xfrm>
              <a:custGeom>
                <a:rect b="b" l="l" r="r" t="t"/>
                <a:pathLst>
                  <a:path extrusionOk="0" h="1472" w="1672">
                    <a:moveTo>
                      <a:pt x="1235" y="176"/>
                    </a:moveTo>
                    <a:lnTo>
                      <a:pt x="1468" y="1204"/>
                    </a:lnTo>
                    <a:lnTo>
                      <a:pt x="433" y="1294"/>
                    </a:lnTo>
                    <a:lnTo>
                      <a:pt x="204" y="271"/>
                    </a:lnTo>
                    <a:lnTo>
                      <a:pt x="1235" y="176"/>
                    </a:lnTo>
                    <a:close/>
                    <a:moveTo>
                      <a:pt x="1364" y="0"/>
                    </a:moveTo>
                    <a:lnTo>
                      <a:pt x="1" y="124"/>
                    </a:lnTo>
                    <a:lnTo>
                      <a:pt x="306" y="1471"/>
                    </a:lnTo>
                    <a:lnTo>
                      <a:pt x="1671" y="1350"/>
                    </a:lnTo>
                    <a:lnTo>
                      <a:pt x="13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8"/>
              <p:cNvSpPr/>
              <p:nvPr/>
            </p:nvSpPr>
            <p:spPr>
              <a:xfrm>
                <a:off x="3649292" y="3323462"/>
                <a:ext cx="77693" cy="68441"/>
              </a:xfrm>
              <a:custGeom>
                <a:rect b="b" l="l" r="r" t="t"/>
                <a:pathLst>
                  <a:path extrusionOk="0" h="1472" w="1671">
                    <a:moveTo>
                      <a:pt x="1235" y="177"/>
                    </a:moveTo>
                    <a:lnTo>
                      <a:pt x="1468" y="1205"/>
                    </a:lnTo>
                    <a:lnTo>
                      <a:pt x="433" y="1295"/>
                    </a:lnTo>
                    <a:lnTo>
                      <a:pt x="204" y="271"/>
                    </a:lnTo>
                    <a:lnTo>
                      <a:pt x="1235" y="177"/>
                    </a:lnTo>
                    <a:close/>
                    <a:moveTo>
                      <a:pt x="1367" y="0"/>
                    </a:moveTo>
                    <a:lnTo>
                      <a:pt x="0" y="125"/>
                    </a:lnTo>
                    <a:lnTo>
                      <a:pt x="306" y="1472"/>
                    </a:lnTo>
                    <a:lnTo>
                      <a:pt x="1671" y="1351"/>
                    </a:lnTo>
                    <a:lnTo>
                      <a:pt x="13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8"/>
              <p:cNvSpPr/>
              <p:nvPr/>
            </p:nvSpPr>
            <p:spPr>
              <a:xfrm>
                <a:off x="3717502" y="3373678"/>
                <a:ext cx="77740" cy="68441"/>
              </a:xfrm>
              <a:custGeom>
                <a:rect b="b" l="l" r="r" t="t"/>
                <a:pathLst>
                  <a:path extrusionOk="0" h="1472" w="1672">
                    <a:moveTo>
                      <a:pt x="1235" y="177"/>
                    </a:moveTo>
                    <a:lnTo>
                      <a:pt x="1468" y="1205"/>
                    </a:lnTo>
                    <a:lnTo>
                      <a:pt x="433" y="1295"/>
                    </a:lnTo>
                    <a:lnTo>
                      <a:pt x="204" y="271"/>
                    </a:lnTo>
                    <a:lnTo>
                      <a:pt x="1235" y="177"/>
                    </a:lnTo>
                    <a:close/>
                    <a:moveTo>
                      <a:pt x="1367" y="0"/>
                    </a:moveTo>
                    <a:lnTo>
                      <a:pt x="1" y="125"/>
                    </a:lnTo>
                    <a:lnTo>
                      <a:pt x="306" y="1471"/>
                    </a:lnTo>
                    <a:lnTo>
                      <a:pt x="1671" y="1351"/>
                    </a:lnTo>
                    <a:lnTo>
                      <a:pt x="13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8" name="Google Shape;3078;p58"/>
            <p:cNvSpPr/>
            <p:nvPr/>
          </p:nvSpPr>
          <p:spPr>
            <a:xfrm>
              <a:off x="1650054" y="2366142"/>
              <a:ext cx="89551" cy="87582"/>
            </a:xfrm>
            <a:custGeom>
              <a:rect b="b" l="l" r="r" t="t"/>
              <a:pathLst>
                <a:path extrusionOk="0" h="3736" w="3820">
                  <a:moveTo>
                    <a:pt x="3533" y="267"/>
                  </a:moveTo>
                  <a:lnTo>
                    <a:pt x="2247" y="3435"/>
                  </a:lnTo>
                  <a:lnTo>
                    <a:pt x="294" y="1320"/>
                  </a:lnTo>
                  <a:lnTo>
                    <a:pt x="3533" y="267"/>
                  </a:lnTo>
                  <a:close/>
                  <a:moveTo>
                    <a:pt x="3820" y="0"/>
                  </a:moveTo>
                  <a:lnTo>
                    <a:pt x="1" y="1245"/>
                  </a:lnTo>
                  <a:lnTo>
                    <a:pt x="2299" y="3736"/>
                  </a:lnTo>
                  <a:lnTo>
                    <a:pt x="38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79" name="Google Shape;3079;p58"/>
            <p:cNvCxnSpPr/>
            <p:nvPr/>
          </p:nvCxnSpPr>
          <p:spPr>
            <a:xfrm>
              <a:off x="1648050" y="2638894"/>
              <a:ext cx="0" cy="724838"/>
            </a:xfrm>
            <a:prstGeom prst="straightConnector1">
              <a:avLst/>
            </a:prstGeom>
            <a:noFill/>
            <a:ln cap="flat" cmpd="sng" w="9525">
              <a:solidFill>
                <a:schemeClr val="accent2"/>
              </a:solidFill>
              <a:prstDash val="solid"/>
              <a:round/>
              <a:headEnd len="med" w="med" type="none"/>
              <a:tailEnd len="med" w="med" type="none"/>
            </a:ln>
          </p:spPr>
        </p:cxnSp>
        <p:cxnSp>
          <p:nvCxnSpPr>
            <p:cNvPr id="3080" name="Google Shape;3080;p58"/>
            <p:cNvCxnSpPr/>
            <p:nvPr/>
          </p:nvCxnSpPr>
          <p:spPr>
            <a:xfrm>
              <a:off x="2512501" y="2638894"/>
              <a:ext cx="0" cy="724838"/>
            </a:xfrm>
            <a:prstGeom prst="straightConnector1">
              <a:avLst/>
            </a:prstGeom>
            <a:noFill/>
            <a:ln cap="flat" cmpd="sng" w="9525">
              <a:solidFill>
                <a:schemeClr val="accent2"/>
              </a:solidFill>
              <a:prstDash val="solid"/>
              <a:round/>
              <a:headEnd len="med" w="med" type="none"/>
              <a:tailEnd len="med" w="med" type="none"/>
            </a:ln>
          </p:spPr>
        </p:cxnSp>
      </p:grpSp>
      <p:grpSp>
        <p:nvGrpSpPr>
          <p:cNvPr id="3081" name="Google Shape;3081;p58"/>
          <p:cNvGrpSpPr/>
          <p:nvPr/>
        </p:nvGrpSpPr>
        <p:grpSpPr>
          <a:xfrm>
            <a:off x="397054" y="3270579"/>
            <a:ext cx="2220687" cy="1889796"/>
            <a:chOff x="447825" y="3901575"/>
            <a:chExt cx="1479471" cy="1259109"/>
          </a:xfrm>
        </p:grpSpPr>
        <p:sp>
          <p:nvSpPr>
            <p:cNvPr id="3082" name="Google Shape;3082;p58"/>
            <p:cNvSpPr/>
            <p:nvPr/>
          </p:nvSpPr>
          <p:spPr>
            <a:xfrm>
              <a:off x="447825" y="3901575"/>
              <a:ext cx="1416876" cy="1259109"/>
            </a:xfrm>
            <a:custGeom>
              <a:rect b="b" l="l" r="r" t="t"/>
              <a:pathLst>
                <a:path extrusionOk="0" h="62689" w="70544">
                  <a:moveTo>
                    <a:pt x="40506" y="1"/>
                  </a:moveTo>
                  <a:cubicBezTo>
                    <a:pt x="30879" y="1"/>
                    <a:pt x="20441" y="2006"/>
                    <a:pt x="13827" y="5672"/>
                  </a:cubicBezTo>
                  <a:cubicBezTo>
                    <a:pt x="196" y="13227"/>
                    <a:pt x="0" y="62689"/>
                    <a:pt x="0" y="62689"/>
                  </a:cubicBezTo>
                  <a:lnTo>
                    <a:pt x="70543" y="62689"/>
                  </a:lnTo>
                  <a:cubicBezTo>
                    <a:pt x="70543" y="62689"/>
                    <a:pt x="68418" y="16752"/>
                    <a:pt x="62875" y="7184"/>
                  </a:cubicBezTo>
                  <a:cubicBezTo>
                    <a:pt x="60024" y="2258"/>
                    <a:pt x="50722" y="1"/>
                    <a:pt x="405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8"/>
            <p:cNvSpPr/>
            <p:nvPr/>
          </p:nvSpPr>
          <p:spPr>
            <a:xfrm>
              <a:off x="1387257" y="3934372"/>
              <a:ext cx="28661" cy="25307"/>
            </a:xfrm>
            <a:custGeom>
              <a:rect b="b" l="l" r="r" t="t"/>
              <a:pathLst>
                <a:path extrusionOk="0" h="1260" w="1427">
                  <a:moveTo>
                    <a:pt x="711" y="0"/>
                  </a:moveTo>
                  <a:cubicBezTo>
                    <a:pt x="630" y="0"/>
                    <a:pt x="547" y="16"/>
                    <a:pt x="467" y="50"/>
                  </a:cubicBezTo>
                  <a:cubicBezTo>
                    <a:pt x="147" y="185"/>
                    <a:pt x="1" y="555"/>
                    <a:pt x="132" y="874"/>
                  </a:cubicBezTo>
                  <a:cubicBezTo>
                    <a:pt x="234" y="1114"/>
                    <a:pt x="467" y="1259"/>
                    <a:pt x="712" y="1259"/>
                  </a:cubicBezTo>
                  <a:cubicBezTo>
                    <a:pt x="793" y="1259"/>
                    <a:pt x="876" y="1243"/>
                    <a:pt x="956" y="1209"/>
                  </a:cubicBezTo>
                  <a:cubicBezTo>
                    <a:pt x="1276" y="1074"/>
                    <a:pt x="1426" y="705"/>
                    <a:pt x="1291" y="385"/>
                  </a:cubicBezTo>
                  <a:cubicBezTo>
                    <a:pt x="1189" y="145"/>
                    <a:pt x="956" y="0"/>
                    <a:pt x="711" y="0"/>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8"/>
            <p:cNvSpPr/>
            <p:nvPr/>
          </p:nvSpPr>
          <p:spPr>
            <a:xfrm>
              <a:off x="1352954" y="3945479"/>
              <a:ext cx="28641" cy="25287"/>
            </a:xfrm>
            <a:custGeom>
              <a:rect b="b" l="l" r="r" t="t"/>
              <a:pathLst>
                <a:path extrusionOk="0" h="1259" w="1426">
                  <a:moveTo>
                    <a:pt x="715" y="1"/>
                  </a:moveTo>
                  <a:cubicBezTo>
                    <a:pt x="633" y="1"/>
                    <a:pt x="550" y="17"/>
                    <a:pt x="471" y="51"/>
                  </a:cubicBezTo>
                  <a:cubicBezTo>
                    <a:pt x="151" y="186"/>
                    <a:pt x="0" y="554"/>
                    <a:pt x="136" y="874"/>
                  </a:cubicBezTo>
                  <a:cubicBezTo>
                    <a:pt x="237" y="1114"/>
                    <a:pt x="471" y="1259"/>
                    <a:pt x="716" y="1259"/>
                  </a:cubicBezTo>
                  <a:cubicBezTo>
                    <a:pt x="797" y="1259"/>
                    <a:pt x="880" y="1243"/>
                    <a:pt x="960" y="1209"/>
                  </a:cubicBezTo>
                  <a:cubicBezTo>
                    <a:pt x="1280" y="1074"/>
                    <a:pt x="1426" y="705"/>
                    <a:pt x="1290" y="386"/>
                  </a:cubicBezTo>
                  <a:cubicBezTo>
                    <a:pt x="1192" y="145"/>
                    <a:pt x="960" y="1"/>
                    <a:pt x="715" y="1"/>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8"/>
            <p:cNvSpPr/>
            <p:nvPr/>
          </p:nvSpPr>
          <p:spPr>
            <a:xfrm>
              <a:off x="1521077" y="3930898"/>
              <a:ext cx="406219" cy="364503"/>
            </a:xfrm>
            <a:custGeom>
              <a:rect b="b" l="l" r="r" t="t"/>
              <a:pathLst>
                <a:path extrusionOk="0" h="18148" w="20225">
                  <a:moveTo>
                    <a:pt x="1" y="1"/>
                  </a:moveTo>
                  <a:lnTo>
                    <a:pt x="1" y="11180"/>
                  </a:lnTo>
                  <a:cubicBezTo>
                    <a:pt x="274" y="11254"/>
                    <a:pt x="1120" y="11457"/>
                    <a:pt x="2258" y="11457"/>
                  </a:cubicBezTo>
                  <a:cubicBezTo>
                    <a:pt x="3422" y="11457"/>
                    <a:pt x="4892" y="11245"/>
                    <a:pt x="6370" y="10465"/>
                  </a:cubicBezTo>
                  <a:cubicBezTo>
                    <a:pt x="8754" y="9205"/>
                    <a:pt x="9548" y="7230"/>
                    <a:pt x="11024" y="7230"/>
                  </a:cubicBezTo>
                  <a:cubicBezTo>
                    <a:pt x="11558" y="7230"/>
                    <a:pt x="12182" y="7489"/>
                    <a:pt x="13004" y="8136"/>
                  </a:cubicBezTo>
                  <a:cubicBezTo>
                    <a:pt x="16093" y="10570"/>
                    <a:pt x="13606" y="11714"/>
                    <a:pt x="14148" y="14152"/>
                  </a:cubicBezTo>
                  <a:cubicBezTo>
                    <a:pt x="14686" y="16593"/>
                    <a:pt x="16899" y="18148"/>
                    <a:pt x="16899" y="18148"/>
                  </a:cubicBezTo>
                  <a:lnTo>
                    <a:pt x="20224" y="16082"/>
                  </a:lnTo>
                  <a:cubicBezTo>
                    <a:pt x="20224" y="16082"/>
                    <a:pt x="17263" y="15495"/>
                    <a:pt x="17267" y="13354"/>
                  </a:cubicBezTo>
                  <a:cubicBezTo>
                    <a:pt x="17274" y="11210"/>
                    <a:pt x="19170" y="5672"/>
                    <a:pt x="15698" y="3252"/>
                  </a:cubicBezTo>
                  <a:cubicBezTo>
                    <a:pt x="12221" y="833"/>
                    <a:pt x="11074" y="949"/>
                    <a:pt x="6799" y="385"/>
                  </a:cubicBezTo>
                  <a:cubicBezTo>
                    <a:pt x="6593" y="358"/>
                    <a:pt x="185" y="6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8"/>
            <p:cNvSpPr/>
            <p:nvPr/>
          </p:nvSpPr>
          <p:spPr>
            <a:xfrm>
              <a:off x="463832" y="3945278"/>
              <a:ext cx="510300" cy="679255"/>
            </a:xfrm>
            <a:custGeom>
              <a:rect b="b" l="l" r="r" t="t"/>
              <a:pathLst>
                <a:path extrusionOk="0" h="33819" w="25407">
                  <a:moveTo>
                    <a:pt x="22489" y="0"/>
                  </a:moveTo>
                  <a:cubicBezTo>
                    <a:pt x="22489" y="0"/>
                    <a:pt x="11292" y="1099"/>
                    <a:pt x="7296" y="4880"/>
                  </a:cubicBezTo>
                  <a:cubicBezTo>
                    <a:pt x="3305" y="8662"/>
                    <a:pt x="1" y="24739"/>
                    <a:pt x="1" y="24739"/>
                  </a:cubicBezTo>
                  <a:cubicBezTo>
                    <a:pt x="982" y="25286"/>
                    <a:pt x="1540" y="25433"/>
                    <a:pt x="1993" y="25433"/>
                  </a:cubicBezTo>
                  <a:cubicBezTo>
                    <a:pt x="2520" y="25433"/>
                    <a:pt x="2906" y="25234"/>
                    <a:pt x="3653" y="25234"/>
                  </a:cubicBezTo>
                  <a:cubicBezTo>
                    <a:pt x="4174" y="25234"/>
                    <a:pt x="4871" y="25331"/>
                    <a:pt x="5915" y="25661"/>
                  </a:cubicBezTo>
                  <a:cubicBezTo>
                    <a:pt x="13632" y="28106"/>
                    <a:pt x="12737" y="33618"/>
                    <a:pt x="19080" y="33817"/>
                  </a:cubicBezTo>
                  <a:cubicBezTo>
                    <a:pt x="19099" y="33818"/>
                    <a:pt x="19118" y="33818"/>
                    <a:pt x="19136" y="33818"/>
                  </a:cubicBezTo>
                  <a:cubicBezTo>
                    <a:pt x="25406" y="33818"/>
                    <a:pt x="22489" y="0"/>
                    <a:pt x="22489" y="0"/>
                  </a:cubicBezTo>
                  <a:close/>
                </a:path>
              </a:pathLst>
            </a:custGeom>
            <a:solidFill>
              <a:srgbClr val="628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8"/>
            <p:cNvSpPr/>
            <p:nvPr/>
          </p:nvSpPr>
          <p:spPr>
            <a:xfrm>
              <a:off x="1303225" y="4069116"/>
              <a:ext cx="160077" cy="145496"/>
            </a:xfrm>
            <a:custGeom>
              <a:rect b="b" l="l" r="r" t="t"/>
              <a:pathLst>
                <a:path extrusionOk="0" h="7244" w="7970">
                  <a:moveTo>
                    <a:pt x="3895" y="1"/>
                  </a:moveTo>
                  <a:cubicBezTo>
                    <a:pt x="1" y="1480"/>
                    <a:pt x="1969" y="4286"/>
                    <a:pt x="1969" y="4286"/>
                  </a:cubicBezTo>
                  <a:lnTo>
                    <a:pt x="7970" y="7244"/>
                  </a:lnTo>
                  <a:lnTo>
                    <a:pt x="3895" y="1"/>
                  </a:lnTo>
                  <a:close/>
                </a:path>
              </a:pathLst>
            </a:custGeom>
            <a:solidFill>
              <a:srgbClr val="ECD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8"/>
            <p:cNvSpPr/>
            <p:nvPr/>
          </p:nvSpPr>
          <p:spPr>
            <a:xfrm>
              <a:off x="1661626" y="4095687"/>
              <a:ext cx="76664" cy="83333"/>
            </a:xfrm>
            <a:custGeom>
              <a:rect b="b" l="l" r="r" t="t"/>
              <a:pathLst>
                <a:path extrusionOk="0" h="4149" w="3817">
                  <a:moveTo>
                    <a:pt x="1635" y="0"/>
                  </a:moveTo>
                  <a:cubicBezTo>
                    <a:pt x="1070" y="0"/>
                    <a:pt x="485" y="203"/>
                    <a:pt x="1" y="811"/>
                  </a:cubicBezTo>
                  <a:lnTo>
                    <a:pt x="1626" y="4149"/>
                  </a:lnTo>
                  <a:lnTo>
                    <a:pt x="3816" y="811"/>
                  </a:lnTo>
                  <a:cubicBezTo>
                    <a:pt x="3816" y="811"/>
                    <a:pt x="2766" y="0"/>
                    <a:pt x="1635" y="0"/>
                  </a:cubicBezTo>
                  <a:close/>
                </a:path>
              </a:pathLst>
            </a:custGeom>
            <a:solidFill>
              <a:srgbClr val="ECD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8"/>
            <p:cNvSpPr/>
            <p:nvPr/>
          </p:nvSpPr>
          <p:spPr>
            <a:xfrm>
              <a:off x="1834067" y="4239449"/>
              <a:ext cx="61239" cy="33261"/>
            </a:xfrm>
            <a:custGeom>
              <a:rect b="b" l="l" r="r" t="t"/>
              <a:pathLst>
                <a:path extrusionOk="0" h="1656" w="3049">
                  <a:moveTo>
                    <a:pt x="2977" y="1"/>
                  </a:moveTo>
                  <a:lnTo>
                    <a:pt x="1" y="1513"/>
                  </a:lnTo>
                  <a:lnTo>
                    <a:pt x="73" y="1656"/>
                  </a:lnTo>
                  <a:lnTo>
                    <a:pt x="3048" y="143"/>
                  </a:lnTo>
                  <a:lnTo>
                    <a:pt x="2977" y="1"/>
                  </a:lnTo>
                  <a:close/>
                </a:path>
              </a:pathLst>
            </a:custGeom>
            <a:solidFill>
              <a:srgbClr val="628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8"/>
            <p:cNvSpPr/>
            <p:nvPr/>
          </p:nvSpPr>
          <p:spPr>
            <a:xfrm>
              <a:off x="1809886" y="4212517"/>
              <a:ext cx="64111" cy="22274"/>
            </a:xfrm>
            <a:custGeom>
              <a:rect b="b" l="l" r="r" t="t"/>
              <a:pathLst>
                <a:path extrusionOk="0" h="1109" w="3192">
                  <a:moveTo>
                    <a:pt x="1956" y="0"/>
                  </a:moveTo>
                  <a:cubicBezTo>
                    <a:pt x="699" y="0"/>
                    <a:pt x="10" y="1006"/>
                    <a:pt x="1" y="1018"/>
                  </a:cubicBezTo>
                  <a:lnTo>
                    <a:pt x="133" y="1109"/>
                  </a:lnTo>
                  <a:cubicBezTo>
                    <a:pt x="141" y="1094"/>
                    <a:pt x="781" y="160"/>
                    <a:pt x="1955" y="160"/>
                  </a:cubicBezTo>
                  <a:cubicBezTo>
                    <a:pt x="2299" y="160"/>
                    <a:pt x="2688" y="240"/>
                    <a:pt x="3120" y="446"/>
                  </a:cubicBezTo>
                  <a:lnTo>
                    <a:pt x="3191" y="303"/>
                  </a:lnTo>
                  <a:cubicBezTo>
                    <a:pt x="2733" y="85"/>
                    <a:pt x="2321" y="0"/>
                    <a:pt x="1956" y="0"/>
                  </a:cubicBezTo>
                  <a:close/>
                </a:path>
              </a:pathLst>
            </a:custGeom>
            <a:solidFill>
              <a:srgbClr val="628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8"/>
            <p:cNvSpPr/>
            <p:nvPr/>
          </p:nvSpPr>
          <p:spPr>
            <a:xfrm>
              <a:off x="1805287" y="4165620"/>
              <a:ext cx="64031" cy="30328"/>
            </a:xfrm>
            <a:custGeom>
              <a:rect b="b" l="l" r="r" t="t"/>
              <a:pathLst>
                <a:path extrusionOk="0" h="1510" w="3188">
                  <a:moveTo>
                    <a:pt x="1174" y="0"/>
                  </a:moveTo>
                  <a:cubicBezTo>
                    <a:pt x="445" y="0"/>
                    <a:pt x="20" y="595"/>
                    <a:pt x="1" y="622"/>
                  </a:cubicBezTo>
                  <a:lnTo>
                    <a:pt x="129" y="712"/>
                  </a:lnTo>
                  <a:cubicBezTo>
                    <a:pt x="132" y="708"/>
                    <a:pt x="527" y="158"/>
                    <a:pt x="1178" y="158"/>
                  </a:cubicBezTo>
                  <a:cubicBezTo>
                    <a:pt x="1784" y="158"/>
                    <a:pt x="2416" y="614"/>
                    <a:pt x="3059" y="1509"/>
                  </a:cubicBezTo>
                  <a:lnTo>
                    <a:pt x="3187" y="1419"/>
                  </a:lnTo>
                  <a:cubicBezTo>
                    <a:pt x="2514" y="475"/>
                    <a:pt x="1840" y="0"/>
                    <a:pt x="1182" y="0"/>
                  </a:cubicBezTo>
                  <a:close/>
                </a:path>
              </a:pathLst>
            </a:custGeom>
            <a:solidFill>
              <a:srgbClr val="628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8"/>
            <p:cNvSpPr/>
            <p:nvPr/>
          </p:nvSpPr>
          <p:spPr>
            <a:xfrm>
              <a:off x="1809746" y="4078435"/>
              <a:ext cx="69333" cy="50795"/>
            </a:xfrm>
            <a:custGeom>
              <a:rect b="b" l="l" r="r" t="t"/>
              <a:pathLst>
                <a:path extrusionOk="0" h="2529" w="3452">
                  <a:moveTo>
                    <a:pt x="2513" y="1"/>
                  </a:moveTo>
                  <a:cubicBezTo>
                    <a:pt x="2316" y="1"/>
                    <a:pt x="2121" y="37"/>
                    <a:pt x="1930" y="109"/>
                  </a:cubicBezTo>
                  <a:cubicBezTo>
                    <a:pt x="689" y="579"/>
                    <a:pt x="27" y="2400"/>
                    <a:pt x="1" y="2479"/>
                  </a:cubicBezTo>
                  <a:lnTo>
                    <a:pt x="147" y="2528"/>
                  </a:lnTo>
                  <a:cubicBezTo>
                    <a:pt x="151" y="2513"/>
                    <a:pt x="813" y="700"/>
                    <a:pt x="1987" y="255"/>
                  </a:cubicBezTo>
                  <a:cubicBezTo>
                    <a:pt x="2160" y="190"/>
                    <a:pt x="2336" y="157"/>
                    <a:pt x="2515" y="157"/>
                  </a:cubicBezTo>
                  <a:cubicBezTo>
                    <a:pt x="2796" y="157"/>
                    <a:pt x="3083" y="238"/>
                    <a:pt x="3375" y="398"/>
                  </a:cubicBezTo>
                  <a:lnTo>
                    <a:pt x="3451" y="263"/>
                  </a:lnTo>
                  <a:cubicBezTo>
                    <a:pt x="3135" y="89"/>
                    <a:pt x="2821" y="1"/>
                    <a:pt x="2513" y="1"/>
                  </a:cubicBezTo>
                  <a:close/>
                </a:path>
              </a:pathLst>
            </a:custGeom>
            <a:solidFill>
              <a:srgbClr val="628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8"/>
            <p:cNvSpPr/>
            <p:nvPr/>
          </p:nvSpPr>
          <p:spPr>
            <a:xfrm>
              <a:off x="1780664" y="4003241"/>
              <a:ext cx="66662" cy="91447"/>
            </a:xfrm>
            <a:custGeom>
              <a:rect b="b" l="l" r="r" t="t"/>
              <a:pathLst>
                <a:path extrusionOk="0" h="4553" w="3319">
                  <a:moveTo>
                    <a:pt x="3277" y="0"/>
                  </a:moveTo>
                  <a:cubicBezTo>
                    <a:pt x="911" y="610"/>
                    <a:pt x="37" y="4357"/>
                    <a:pt x="0" y="4519"/>
                  </a:cubicBezTo>
                  <a:lnTo>
                    <a:pt x="158" y="4553"/>
                  </a:lnTo>
                  <a:cubicBezTo>
                    <a:pt x="166" y="4515"/>
                    <a:pt x="1046" y="741"/>
                    <a:pt x="3319" y="154"/>
                  </a:cubicBezTo>
                  <a:lnTo>
                    <a:pt x="3277" y="0"/>
                  </a:lnTo>
                  <a:close/>
                </a:path>
              </a:pathLst>
            </a:custGeom>
            <a:solidFill>
              <a:srgbClr val="628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8"/>
            <p:cNvSpPr/>
            <p:nvPr/>
          </p:nvSpPr>
          <p:spPr>
            <a:xfrm>
              <a:off x="1722079" y="3960461"/>
              <a:ext cx="55957" cy="116634"/>
            </a:xfrm>
            <a:custGeom>
              <a:rect b="b" l="l" r="r" t="t"/>
              <a:pathLst>
                <a:path extrusionOk="0" h="5807" w="2786">
                  <a:moveTo>
                    <a:pt x="2714" y="1"/>
                  </a:moveTo>
                  <a:cubicBezTo>
                    <a:pt x="1" y="1362"/>
                    <a:pt x="1212" y="5761"/>
                    <a:pt x="1224" y="5806"/>
                  </a:cubicBezTo>
                  <a:lnTo>
                    <a:pt x="1378" y="5761"/>
                  </a:lnTo>
                  <a:cubicBezTo>
                    <a:pt x="1367" y="5719"/>
                    <a:pt x="189" y="1449"/>
                    <a:pt x="2785" y="143"/>
                  </a:cubicBezTo>
                  <a:lnTo>
                    <a:pt x="2714" y="1"/>
                  </a:lnTo>
                  <a:close/>
                </a:path>
              </a:pathLst>
            </a:custGeom>
            <a:solidFill>
              <a:srgbClr val="628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8"/>
            <p:cNvSpPr/>
            <p:nvPr/>
          </p:nvSpPr>
          <p:spPr>
            <a:xfrm>
              <a:off x="1599907" y="4071627"/>
              <a:ext cx="160138" cy="58508"/>
            </a:xfrm>
            <a:custGeom>
              <a:rect b="b" l="l" r="r" t="t"/>
              <a:pathLst>
                <a:path extrusionOk="0" h="2913" w="7973">
                  <a:moveTo>
                    <a:pt x="7962" y="0"/>
                  </a:moveTo>
                  <a:lnTo>
                    <a:pt x="5858" y="169"/>
                  </a:lnTo>
                  <a:cubicBezTo>
                    <a:pt x="4819" y="252"/>
                    <a:pt x="3022" y="1193"/>
                    <a:pt x="1114" y="2194"/>
                  </a:cubicBezTo>
                  <a:cubicBezTo>
                    <a:pt x="745" y="2385"/>
                    <a:pt x="372" y="2581"/>
                    <a:pt x="0" y="2773"/>
                  </a:cubicBezTo>
                  <a:lnTo>
                    <a:pt x="72" y="2912"/>
                  </a:lnTo>
                  <a:cubicBezTo>
                    <a:pt x="444" y="2720"/>
                    <a:pt x="820" y="2525"/>
                    <a:pt x="1185" y="2333"/>
                  </a:cubicBezTo>
                  <a:cubicBezTo>
                    <a:pt x="3078" y="1343"/>
                    <a:pt x="4865" y="407"/>
                    <a:pt x="5873" y="327"/>
                  </a:cubicBezTo>
                  <a:lnTo>
                    <a:pt x="7973" y="162"/>
                  </a:lnTo>
                  <a:lnTo>
                    <a:pt x="7962" y="0"/>
                  </a:lnTo>
                  <a:close/>
                </a:path>
              </a:pathLst>
            </a:custGeom>
            <a:solidFill>
              <a:srgbClr val="628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8"/>
            <p:cNvSpPr/>
            <p:nvPr/>
          </p:nvSpPr>
          <p:spPr>
            <a:xfrm>
              <a:off x="1325137" y="4067550"/>
              <a:ext cx="56459" cy="101650"/>
            </a:xfrm>
            <a:custGeom>
              <a:rect b="b" l="l" r="r" t="t"/>
              <a:pathLst>
                <a:path extrusionOk="0" h="5061" w="2811">
                  <a:moveTo>
                    <a:pt x="2796" y="0"/>
                  </a:moveTo>
                  <a:cubicBezTo>
                    <a:pt x="2729" y="7"/>
                    <a:pt x="1156" y="181"/>
                    <a:pt x="494" y="1407"/>
                  </a:cubicBezTo>
                  <a:cubicBezTo>
                    <a:pt x="1" y="2314"/>
                    <a:pt x="147" y="3544"/>
                    <a:pt x="930" y="5060"/>
                  </a:cubicBezTo>
                  <a:lnTo>
                    <a:pt x="1069" y="4986"/>
                  </a:lnTo>
                  <a:cubicBezTo>
                    <a:pt x="317" y="3522"/>
                    <a:pt x="170" y="2340"/>
                    <a:pt x="633" y="1482"/>
                  </a:cubicBezTo>
                  <a:cubicBezTo>
                    <a:pt x="1253" y="331"/>
                    <a:pt x="2796" y="158"/>
                    <a:pt x="2811" y="158"/>
                  </a:cubicBezTo>
                  <a:lnTo>
                    <a:pt x="2796" y="0"/>
                  </a:lnTo>
                  <a:close/>
                </a:path>
              </a:pathLst>
            </a:custGeom>
            <a:solidFill>
              <a:srgbClr val="628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7" name="Google Shape;3097;p58"/>
          <p:cNvGrpSpPr/>
          <p:nvPr/>
        </p:nvGrpSpPr>
        <p:grpSpPr>
          <a:xfrm>
            <a:off x="3819099" y="1580449"/>
            <a:ext cx="1993641" cy="1515490"/>
            <a:chOff x="2471625" y="800100"/>
            <a:chExt cx="5295195" cy="4025205"/>
          </a:xfrm>
        </p:grpSpPr>
        <p:sp>
          <p:nvSpPr>
            <p:cNvPr id="3098" name="Google Shape;3098;p58"/>
            <p:cNvSpPr/>
            <p:nvPr/>
          </p:nvSpPr>
          <p:spPr>
            <a:xfrm>
              <a:off x="3207319" y="3290657"/>
              <a:ext cx="1082212" cy="1119328"/>
            </a:xfrm>
            <a:custGeom>
              <a:rect b="b" l="l" r="r" t="t"/>
              <a:pathLst>
                <a:path extrusionOk="0" h="12707" w="12286">
                  <a:moveTo>
                    <a:pt x="11725" y="1"/>
                  </a:moveTo>
                  <a:lnTo>
                    <a:pt x="508" y="648"/>
                  </a:lnTo>
                  <a:cubicBezTo>
                    <a:pt x="508" y="648"/>
                    <a:pt x="1" y="761"/>
                    <a:pt x="39" y="1138"/>
                  </a:cubicBezTo>
                  <a:cubicBezTo>
                    <a:pt x="79" y="1510"/>
                    <a:pt x="2856" y="12707"/>
                    <a:pt x="2856" y="12707"/>
                  </a:cubicBezTo>
                  <a:lnTo>
                    <a:pt x="12285" y="11920"/>
                  </a:lnTo>
                  <a:lnTo>
                    <a:pt x="117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8"/>
            <p:cNvSpPr/>
            <p:nvPr/>
          </p:nvSpPr>
          <p:spPr>
            <a:xfrm>
              <a:off x="4921120" y="2121838"/>
              <a:ext cx="976775" cy="1134479"/>
            </a:xfrm>
            <a:custGeom>
              <a:rect b="b" l="l" r="r" t="t"/>
              <a:pathLst>
                <a:path extrusionOk="0" h="12879" w="11089">
                  <a:moveTo>
                    <a:pt x="11089" y="0"/>
                  </a:moveTo>
                  <a:cubicBezTo>
                    <a:pt x="11089" y="0"/>
                    <a:pt x="9328" y="117"/>
                    <a:pt x="8887" y="2032"/>
                  </a:cubicBezTo>
                  <a:cubicBezTo>
                    <a:pt x="8451" y="3943"/>
                    <a:pt x="7849" y="7089"/>
                    <a:pt x="7849" y="7089"/>
                  </a:cubicBezTo>
                  <a:lnTo>
                    <a:pt x="1" y="12514"/>
                  </a:lnTo>
                  <a:lnTo>
                    <a:pt x="377" y="12879"/>
                  </a:lnTo>
                  <a:lnTo>
                    <a:pt x="10095" y="8461"/>
                  </a:lnTo>
                  <a:cubicBezTo>
                    <a:pt x="10095" y="8461"/>
                    <a:pt x="9948" y="2705"/>
                    <a:pt x="9986" y="2295"/>
                  </a:cubicBezTo>
                  <a:cubicBezTo>
                    <a:pt x="10024" y="1881"/>
                    <a:pt x="11089" y="0"/>
                    <a:pt x="110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8"/>
            <p:cNvSpPr/>
            <p:nvPr/>
          </p:nvSpPr>
          <p:spPr>
            <a:xfrm>
              <a:off x="5747366" y="2108537"/>
              <a:ext cx="892565" cy="997327"/>
            </a:xfrm>
            <a:custGeom>
              <a:rect b="b" l="l" r="r" t="t"/>
              <a:pathLst>
                <a:path extrusionOk="0" h="11322" w="10133">
                  <a:moveTo>
                    <a:pt x="6660" y="0"/>
                  </a:moveTo>
                  <a:lnTo>
                    <a:pt x="1709" y="151"/>
                  </a:lnTo>
                  <a:cubicBezTo>
                    <a:pt x="1709" y="151"/>
                    <a:pt x="1547" y="448"/>
                    <a:pt x="771" y="1817"/>
                  </a:cubicBezTo>
                  <a:cubicBezTo>
                    <a:pt x="0" y="3183"/>
                    <a:pt x="994" y="11321"/>
                    <a:pt x="994" y="11321"/>
                  </a:cubicBezTo>
                  <a:lnTo>
                    <a:pt x="6510" y="11145"/>
                  </a:lnTo>
                  <a:cubicBezTo>
                    <a:pt x="6510" y="11145"/>
                    <a:pt x="7386" y="10230"/>
                    <a:pt x="8759" y="6009"/>
                  </a:cubicBezTo>
                  <a:cubicBezTo>
                    <a:pt x="10133" y="1787"/>
                    <a:pt x="6660" y="0"/>
                    <a:pt x="6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8"/>
            <p:cNvSpPr/>
            <p:nvPr/>
          </p:nvSpPr>
          <p:spPr>
            <a:xfrm>
              <a:off x="5496145" y="847491"/>
              <a:ext cx="955282" cy="1421116"/>
            </a:xfrm>
            <a:custGeom>
              <a:rect b="b" l="l" r="r" t="t"/>
              <a:pathLst>
                <a:path extrusionOk="0" h="16133" w="10845">
                  <a:moveTo>
                    <a:pt x="3677" y="0"/>
                  </a:moveTo>
                  <a:cubicBezTo>
                    <a:pt x="3677" y="0"/>
                    <a:pt x="1095" y="1185"/>
                    <a:pt x="550" y="3435"/>
                  </a:cubicBezTo>
                  <a:cubicBezTo>
                    <a:pt x="1" y="5686"/>
                    <a:pt x="486" y="9270"/>
                    <a:pt x="2585" y="10001"/>
                  </a:cubicBezTo>
                  <a:cubicBezTo>
                    <a:pt x="3284" y="10244"/>
                    <a:pt x="3898" y="10325"/>
                    <a:pt x="4406" y="10325"/>
                  </a:cubicBezTo>
                  <a:cubicBezTo>
                    <a:pt x="5423" y="10325"/>
                    <a:pt x="6016" y="10001"/>
                    <a:pt x="6016" y="10001"/>
                  </a:cubicBezTo>
                  <a:lnTo>
                    <a:pt x="6016" y="10001"/>
                  </a:lnTo>
                  <a:cubicBezTo>
                    <a:pt x="6016" y="10001"/>
                    <a:pt x="6261" y="13252"/>
                    <a:pt x="5655" y="13952"/>
                  </a:cubicBezTo>
                  <a:cubicBezTo>
                    <a:pt x="5256" y="14410"/>
                    <a:pt x="4910" y="14489"/>
                    <a:pt x="4719" y="14489"/>
                  </a:cubicBezTo>
                  <a:cubicBezTo>
                    <a:pt x="4618" y="14489"/>
                    <a:pt x="4561" y="14467"/>
                    <a:pt x="4561" y="14467"/>
                  </a:cubicBezTo>
                  <a:lnTo>
                    <a:pt x="4561" y="14467"/>
                  </a:lnTo>
                  <a:cubicBezTo>
                    <a:pt x="4561" y="14467"/>
                    <a:pt x="4712" y="15836"/>
                    <a:pt x="5866" y="16107"/>
                  </a:cubicBezTo>
                  <a:cubicBezTo>
                    <a:pt x="5938" y="16124"/>
                    <a:pt x="6016" y="16132"/>
                    <a:pt x="6097" y="16132"/>
                  </a:cubicBezTo>
                  <a:cubicBezTo>
                    <a:pt x="7322" y="16132"/>
                    <a:pt x="9512" y="14316"/>
                    <a:pt x="9512" y="14316"/>
                  </a:cubicBezTo>
                  <a:lnTo>
                    <a:pt x="8482" y="13191"/>
                  </a:lnTo>
                  <a:lnTo>
                    <a:pt x="8387" y="8450"/>
                  </a:lnTo>
                  <a:cubicBezTo>
                    <a:pt x="8387" y="8450"/>
                    <a:pt x="9452" y="7537"/>
                    <a:pt x="9512" y="6686"/>
                  </a:cubicBezTo>
                  <a:cubicBezTo>
                    <a:pt x="9512" y="6686"/>
                    <a:pt x="10791" y="6445"/>
                    <a:pt x="10821" y="4925"/>
                  </a:cubicBezTo>
                  <a:cubicBezTo>
                    <a:pt x="10845" y="3757"/>
                    <a:pt x="9971" y="3236"/>
                    <a:pt x="9261" y="3236"/>
                  </a:cubicBezTo>
                  <a:cubicBezTo>
                    <a:pt x="9046" y="3236"/>
                    <a:pt x="8847" y="3283"/>
                    <a:pt x="8692" y="3375"/>
                  </a:cubicBezTo>
                  <a:lnTo>
                    <a:pt x="8026" y="3770"/>
                  </a:lnTo>
                  <a:cubicBezTo>
                    <a:pt x="8026" y="3770"/>
                    <a:pt x="5592" y="3649"/>
                    <a:pt x="4741" y="2310"/>
                  </a:cubicBezTo>
                  <a:cubicBezTo>
                    <a:pt x="3891" y="975"/>
                    <a:pt x="3677" y="0"/>
                    <a:pt x="3677" y="0"/>
                  </a:cubicBezTo>
                  <a:close/>
                </a:path>
              </a:pathLst>
            </a:custGeom>
            <a:solidFill>
              <a:srgbClr val="E29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8"/>
            <p:cNvSpPr/>
            <p:nvPr/>
          </p:nvSpPr>
          <p:spPr>
            <a:xfrm>
              <a:off x="5703323" y="1222299"/>
              <a:ext cx="65976" cy="239686"/>
            </a:xfrm>
            <a:custGeom>
              <a:rect b="b" l="l" r="r" t="t"/>
              <a:pathLst>
                <a:path extrusionOk="0" h="2721" w="749">
                  <a:moveTo>
                    <a:pt x="568" y="0"/>
                  </a:moveTo>
                  <a:lnTo>
                    <a:pt x="0" y="2721"/>
                  </a:lnTo>
                  <a:lnTo>
                    <a:pt x="749" y="2250"/>
                  </a:lnTo>
                  <a:lnTo>
                    <a:pt x="568" y="0"/>
                  </a:lnTo>
                  <a:close/>
                </a:path>
              </a:pathLst>
            </a:custGeom>
            <a:solidFill>
              <a:srgbClr val="DF6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8"/>
            <p:cNvSpPr/>
            <p:nvPr/>
          </p:nvSpPr>
          <p:spPr>
            <a:xfrm>
              <a:off x="6026070" y="1627320"/>
              <a:ext cx="188942" cy="223390"/>
            </a:xfrm>
            <a:custGeom>
              <a:rect b="b" l="l" r="r" t="t"/>
              <a:pathLst>
                <a:path extrusionOk="0" h="2536" w="2145">
                  <a:moveTo>
                    <a:pt x="2145" y="0"/>
                  </a:moveTo>
                  <a:lnTo>
                    <a:pt x="0" y="1148"/>
                  </a:lnTo>
                  <a:lnTo>
                    <a:pt x="50" y="2536"/>
                  </a:lnTo>
                  <a:lnTo>
                    <a:pt x="2145" y="0"/>
                  </a:lnTo>
                  <a:close/>
                </a:path>
              </a:pathLst>
            </a:custGeom>
            <a:solidFill>
              <a:srgbClr val="DF6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8"/>
            <p:cNvSpPr/>
            <p:nvPr/>
          </p:nvSpPr>
          <p:spPr>
            <a:xfrm>
              <a:off x="5626776" y="1238859"/>
              <a:ext cx="44483" cy="44837"/>
            </a:xfrm>
            <a:custGeom>
              <a:rect b="b" l="l" r="r" t="t"/>
              <a:pathLst>
                <a:path extrusionOk="0" h="509" w="505">
                  <a:moveTo>
                    <a:pt x="252" y="1"/>
                  </a:moveTo>
                  <a:cubicBezTo>
                    <a:pt x="113" y="1"/>
                    <a:pt x="0" y="114"/>
                    <a:pt x="0" y="253"/>
                  </a:cubicBezTo>
                  <a:cubicBezTo>
                    <a:pt x="0" y="392"/>
                    <a:pt x="113" y="508"/>
                    <a:pt x="252" y="508"/>
                  </a:cubicBezTo>
                  <a:cubicBezTo>
                    <a:pt x="391" y="508"/>
                    <a:pt x="504" y="392"/>
                    <a:pt x="504" y="253"/>
                  </a:cubicBezTo>
                  <a:cubicBezTo>
                    <a:pt x="504" y="114"/>
                    <a:pt x="391" y="1"/>
                    <a:pt x="252" y="1"/>
                  </a:cubicBez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8"/>
            <p:cNvSpPr/>
            <p:nvPr/>
          </p:nvSpPr>
          <p:spPr>
            <a:xfrm>
              <a:off x="5858090" y="1216661"/>
              <a:ext cx="44483" cy="44484"/>
            </a:xfrm>
            <a:custGeom>
              <a:rect b="b" l="l" r="r" t="t"/>
              <a:pathLst>
                <a:path extrusionOk="0" h="505" w="505">
                  <a:moveTo>
                    <a:pt x="252" y="0"/>
                  </a:moveTo>
                  <a:cubicBezTo>
                    <a:pt x="113" y="0"/>
                    <a:pt x="0" y="113"/>
                    <a:pt x="0" y="253"/>
                  </a:cubicBezTo>
                  <a:cubicBezTo>
                    <a:pt x="0" y="392"/>
                    <a:pt x="113" y="505"/>
                    <a:pt x="252" y="505"/>
                  </a:cubicBezTo>
                  <a:cubicBezTo>
                    <a:pt x="391" y="505"/>
                    <a:pt x="504" y="392"/>
                    <a:pt x="504" y="253"/>
                  </a:cubicBezTo>
                  <a:cubicBezTo>
                    <a:pt x="504" y="113"/>
                    <a:pt x="391" y="0"/>
                    <a:pt x="252" y="0"/>
                  </a:cubicBez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8"/>
            <p:cNvSpPr/>
            <p:nvPr/>
          </p:nvSpPr>
          <p:spPr>
            <a:xfrm>
              <a:off x="5703940" y="1473874"/>
              <a:ext cx="153884" cy="129929"/>
            </a:xfrm>
            <a:custGeom>
              <a:rect b="b" l="l" r="r" t="t"/>
              <a:pathLst>
                <a:path extrusionOk="0" h="1475" w="1747">
                  <a:moveTo>
                    <a:pt x="1427" y="0"/>
                  </a:moveTo>
                  <a:lnTo>
                    <a:pt x="1427" y="0"/>
                  </a:lnTo>
                  <a:cubicBezTo>
                    <a:pt x="1427" y="1"/>
                    <a:pt x="1509" y="1208"/>
                    <a:pt x="828" y="1242"/>
                  </a:cubicBezTo>
                  <a:cubicBezTo>
                    <a:pt x="815" y="1243"/>
                    <a:pt x="802" y="1243"/>
                    <a:pt x="790" y="1243"/>
                  </a:cubicBezTo>
                  <a:cubicBezTo>
                    <a:pt x="142" y="1243"/>
                    <a:pt x="0" y="508"/>
                    <a:pt x="0" y="508"/>
                  </a:cubicBezTo>
                  <a:lnTo>
                    <a:pt x="0" y="508"/>
                  </a:lnTo>
                  <a:cubicBezTo>
                    <a:pt x="0" y="508"/>
                    <a:pt x="46" y="1475"/>
                    <a:pt x="727" y="1475"/>
                  </a:cubicBezTo>
                  <a:cubicBezTo>
                    <a:pt x="780" y="1475"/>
                    <a:pt x="838" y="1469"/>
                    <a:pt x="900" y="1456"/>
                  </a:cubicBezTo>
                  <a:cubicBezTo>
                    <a:pt x="1747" y="1284"/>
                    <a:pt x="1427" y="1"/>
                    <a:pt x="1427" y="0"/>
                  </a:cubicBez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8"/>
            <p:cNvSpPr/>
            <p:nvPr/>
          </p:nvSpPr>
          <p:spPr>
            <a:xfrm>
              <a:off x="5564411" y="1083915"/>
              <a:ext cx="106847" cy="57257"/>
            </a:xfrm>
            <a:custGeom>
              <a:rect b="b" l="l" r="r" t="t"/>
              <a:pathLst>
                <a:path extrusionOk="0" h="650" w="1213">
                  <a:moveTo>
                    <a:pt x="872" y="0"/>
                  </a:moveTo>
                  <a:cubicBezTo>
                    <a:pt x="762" y="0"/>
                    <a:pt x="628" y="34"/>
                    <a:pt x="471" y="134"/>
                  </a:cubicBezTo>
                  <a:cubicBezTo>
                    <a:pt x="0" y="435"/>
                    <a:pt x="38" y="649"/>
                    <a:pt x="38" y="649"/>
                  </a:cubicBezTo>
                  <a:lnTo>
                    <a:pt x="1212" y="134"/>
                  </a:lnTo>
                  <a:cubicBezTo>
                    <a:pt x="1212" y="134"/>
                    <a:pt x="1092" y="0"/>
                    <a:pt x="872" y="0"/>
                  </a:cubicBez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8"/>
            <p:cNvSpPr/>
            <p:nvPr/>
          </p:nvSpPr>
          <p:spPr>
            <a:xfrm>
              <a:off x="5825939" y="1073256"/>
              <a:ext cx="150890" cy="67915"/>
            </a:xfrm>
            <a:custGeom>
              <a:rect b="b" l="l" r="r" t="t"/>
              <a:pathLst>
                <a:path extrusionOk="0" h="771" w="1713">
                  <a:moveTo>
                    <a:pt x="560" y="1"/>
                  </a:moveTo>
                  <a:cubicBezTo>
                    <a:pt x="529" y="1"/>
                    <a:pt x="499" y="4"/>
                    <a:pt x="471" y="11"/>
                  </a:cubicBezTo>
                  <a:cubicBezTo>
                    <a:pt x="0" y="124"/>
                    <a:pt x="19" y="386"/>
                    <a:pt x="19" y="386"/>
                  </a:cubicBezTo>
                  <a:lnTo>
                    <a:pt x="1713" y="770"/>
                  </a:lnTo>
                  <a:cubicBezTo>
                    <a:pt x="1713" y="770"/>
                    <a:pt x="1031" y="1"/>
                    <a:pt x="560" y="1"/>
                  </a:cubicBez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8"/>
            <p:cNvSpPr/>
            <p:nvPr/>
          </p:nvSpPr>
          <p:spPr>
            <a:xfrm>
              <a:off x="5736450" y="800100"/>
              <a:ext cx="831495" cy="849516"/>
            </a:xfrm>
            <a:custGeom>
              <a:rect b="b" l="l" r="r" t="t"/>
              <a:pathLst>
                <a:path extrusionOk="0" h="9644" w="9606">
                  <a:moveTo>
                    <a:pt x="3528" y="1"/>
                  </a:moveTo>
                  <a:cubicBezTo>
                    <a:pt x="2224" y="1"/>
                    <a:pt x="930" y="342"/>
                    <a:pt x="1" y="1106"/>
                  </a:cubicBezTo>
                  <a:cubicBezTo>
                    <a:pt x="1" y="1106"/>
                    <a:pt x="1257" y="3447"/>
                    <a:pt x="3172" y="4007"/>
                  </a:cubicBezTo>
                  <a:cubicBezTo>
                    <a:pt x="4190" y="4304"/>
                    <a:pt x="4763" y="4374"/>
                    <a:pt x="5077" y="4374"/>
                  </a:cubicBezTo>
                  <a:cubicBezTo>
                    <a:pt x="5355" y="4374"/>
                    <a:pt x="5429" y="4319"/>
                    <a:pt x="5429" y="4319"/>
                  </a:cubicBezTo>
                  <a:lnTo>
                    <a:pt x="6148" y="9643"/>
                  </a:lnTo>
                  <a:lnTo>
                    <a:pt x="6780" y="9523"/>
                  </a:lnTo>
                  <a:lnTo>
                    <a:pt x="5723" y="4187"/>
                  </a:lnTo>
                  <a:cubicBezTo>
                    <a:pt x="5723" y="4187"/>
                    <a:pt x="5884" y="3871"/>
                    <a:pt x="6737" y="3871"/>
                  </a:cubicBezTo>
                  <a:cubicBezTo>
                    <a:pt x="6751" y="3871"/>
                    <a:pt x="6766" y="3871"/>
                    <a:pt x="6780" y="3871"/>
                  </a:cubicBezTo>
                  <a:cubicBezTo>
                    <a:pt x="7672" y="3887"/>
                    <a:pt x="8590" y="5271"/>
                    <a:pt x="7988" y="6106"/>
                  </a:cubicBezTo>
                  <a:cubicBezTo>
                    <a:pt x="7390" y="6941"/>
                    <a:pt x="6675" y="7194"/>
                    <a:pt x="6675" y="7194"/>
                  </a:cubicBezTo>
                  <a:cubicBezTo>
                    <a:pt x="6675" y="7194"/>
                    <a:pt x="6825" y="9023"/>
                    <a:pt x="6874" y="9023"/>
                  </a:cubicBezTo>
                  <a:cubicBezTo>
                    <a:pt x="6919" y="9023"/>
                    <a:pt x="9199" y="8236"/>
                    <a:pt x="9199" y="8236"/>
                  </a:cubicBezTo>
                  <a:cubicBezTo>
                    <a:pt x="9199" y="8236"/>
                    <a:pt x="9606" y="4067"/>
                    <a:pt x="8248" y="1997"/>
                  </a:cubicBezTo>
                  <a:cubicBezTo>
                    <a:pt x="7435" y="757"/>
                    <a:pt x="5470" y="1"/>
                    <a:pt x="3528" y="1"/>
                  </a:cubicBez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8"/>
            <p:cNvSpPr/>
            <p:nvPr/>
          </p:nvSpPr>
          <p:spPr>
            <a:xfrm>
              <a:off x="5581941" y="1328002"/>
              <a:ext cx="89318" cy="89233"/>
            </a:xfrm>
            <a:custGeom>
              <a:rect b="b" l="l" r="r" t="t"/>
              <a:pathLst>
                <a:path extrusionOk="0" h="1013" w="1014">
                  <a:moveTo>
                    <a:pt x="509" y="0"/>
                  </a:moveTo>
                  <a:cubicBezTo>
                    <a:pt x="227" y="0"/>
                    <a:pt x="1" y="231"/>
                    <a:pt x="1" y="509"/>
                  </a:cubicBezTo>
                  <a:cubicBezTo>
                    <a:pt x="1" y="787"/>
                    <a:pt x="227" y="1013"/>
                    <a:pt x="509" y="1013"/>
                  </a:cubicBezTo>
                  <a:cubicBezTo>
                    <a:pt x="787" y="1013"/>
                    <a:pt x="1013" y="787"/>
                    <a:pt x="1013" y="509"/>
                  </a:cubicBezTo>
                  <a:cubicBezTo>
                    <a:pt x="1013" y="231"/>
                    <a:pt x="787" y="0"/>
                    <a:pt x="509" y="0"/>
                  </a:cubicBezTo>
                  <a:close/>
                </a:path>
              </a:pathLst>
            </a:custGeom>
            <a:solidFill>
              <a:srgbClr val="DF6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8"/>
            <p:cNvSpPr/>
            <p:nvPr/>
          </p:nvSpPr>
          <p:spPr>
            <a:xfrm>
              <a:off x="5880288" y="1297524"/>
              <a:ext cx="89230" cy="89233"/>
            </a:xfrm>
            <a:custGeom>
              <a:rect b="b" l="l" r="r" t="t"/>
              <a:pathLst>
                <a:path extrusionOk="0" h="1013" w="1013">
                  <a:moveTo>
                    <a:pt x="509" y="0"/>
                  </a:moveTo>
                  <a:cubicBezTo>
                    <a:pt x="226" y="0"/>
                    <a:pt x="0" y="226"/>
                    <a:pt x="0" y="509"/>
                  </a:cubicBezTo>
                  <a:cubicBezTo>
                    <a:pt x="0" y="787"/>
                    <a:pt x="226" y="1013"/>
                    <a:pt x="509" y="1013"/>
                  </a:cubicBezTo>
                  <a:cubicBezTo>
                    <a:pt x="787" y="1013"/>
                    <a:pt x="1012" y="787"/>
                    <a:pt x="1012" y="509"/>
                  </a:cubicBezTo>
                  <a:cubicBezTo>
                    <a:pt x="1012" y="226"/>
                    <a:pt x="787" y="0"/>
                    <a:pt x="509" y="0"/>
                  </a:cubicBezTo>
                  <a:close/>
                </a:path>
              </a:pathLst>
            </a:custGeom>
            <a:solidFill>
              <a:srgbClr val="DF6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8"/>
            <p:cNvSpPr/>
            <p:nvPr/>
          </p:nvSpPr>
          <p:spPr>
            <a:xfrm>
              <a:off x="4921120" y="2209748"/>
              <a:ext cx="1556374" cy="1138091"/>
            </a:xfrm>
            <a:custGeom>
              <a:rect b="b" l="l" r="r" t="t"/>
              <a:pathLst>
                <a:path extrusionOk="0" h="12920" w="17669">
                  <a:moveTo>
                    <a:pt x="16221" y="1"/>
                  </a:moveTo>
                  <a:cubicBezTo>
                    <a:pt x="15695" y="1"/>
                    <a:pt x="15060" y="320"/>
                    <a:pt x="14392" y="1124"/>
                  </a:cubicBezTo>
                  <a:cubicBezTo>
                    <a:pt x="12756" y="3099"/>
                    <a:pt x="10374" y="7336"/>
                    <a:pt x="10374" y="7336"/>
                  </a:cubicBezTo>
                  <a:lnTo>
                    <a:pt x="1" y="12054"/>
                  </a:lnTo>
                  <a:lnTo>
                    <a:pt x="625" y="12919"/>
                  </a:lnTo>
                  <a:cubicBezTo>
                    <a:pt x="625" y="12919"/>
                    <a:pt x="9964" y="10177"/>
                    <a:pt x="11119" y="9646"/>
                  </a:cubicBezTo>
                  <a:cubicBezTo>
                    <a:pt x="12273" y="9116"/>
                    <a:pt x="17669" y="2926"/>
                    <a:pt x="17571" y="1512"/>
                  </a:cubicBezTo>
                  <a:cubicBezTo>
                    <a:pt x="17514" y="674"/>
                    <a:pt x="16983" y="1"/>
                    <a:pt x="16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8"/>
            <p:cNvSpPr/>
            <p:nvPr/>
          </p:nvSpPr>
          <p:spPr>
            <a:xfrm>
              <a:off x="5877998" y="2097526"/>
              <a:ext cx="482970" cy="203306"/>
            </a:xfrm>
            <a:custGeom>
              <a:rect b="b" l="l" r="r" t="t"/>
              <a:pathLst>
                <a:path extrusionOk="0" h="2308" w="5483">
                  <a:moveTo>
                    <a:pt x="5068" y="1"/>
                  </a:moveTo>
                  <a:cubicBezTo>
                    <a:pt x="5068" y="1"/>
                    <a:pt x="2935" y="1723"/>
                    <a:pt x="1823" y="1723"/>
                  </a:cubicBezTo>
                  <a:cubicBezTo>
                    <a:pt x="1774" y="1723"/>
                    <a:pt x="1726" y="1720"/>
                    <a:pt x="1681" y="1713"/>
                  </a:cubicBezTo>
                  <a:cubicBezTo>
                    <a:pt x="625" y="1548"/>
                    <a:pt x="410" y="299"/>
                    <a:pt x="410" y="299"/>
                  </a:cubicBezTo>
                  <a:lnTo>
                    <a:pt x="226" y="276"/>
                  </a:lnTo>
                  <a:lnTo>
                    <a:pt x="0" y="683"/>
                  </a:lnTo>
                  <a:cubicBezTo>
                    <a:pt x="0" y="683"/>
                    <a:pt x="436" y="2308"/>
                    <a:pt x="2028" y="2308"/>
                  </a:cubicBezTo>
                  <a:cubicBezTo>
                    <a:pt x="3619" y="2308"/>
                    <a:pt x="5482" y="310"/>
                    <a:pt x="5482" y="310"/>
                  </a:cubicBezTo>
                  <a:lnTo>
                    <a:pt x="5068" y="1"/>
                  </a:lnTo>
                  <a:close/>
                </a:path>
              </a:pathLst>
            </a:custGeom>
            <a:solidFill>
              <a:srgbClr val="DF6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8"/>
            <p:cNvSpPr/>
            <p:nvPr/>
          </p:nvSpPr>
          <p:spPr>
            <a:xfrm>
              <a:off x="5409292" y="3090261"/>
              <a:ext cx="1911356" cy="1522240"/>
            </a:xfrm>
            <a:custGeom>
              <a:rect b="b" l="l" r="r" t="t"/>
              <a:pathLst>
                <a:path extrusionOk="0" h="17281" w="21699">
                  <a:moveTo>
                    <a:pt x="10348" y="0"/>
                  </a:moveTo>
                  <a:lnTo>
                    <a:pt x="4832" y="176"/>
                  </a:lnTo>
                  <a:cubicBezTo>
                    <a:pt x="4832" y="176"/>
                    <a:pt x="3725" y="2984"/>
                    <a:pt x="2623" y="5926"/>
                  </a:cubicBezTo>
                  <a:cubicBezTo>
                    <a:pt x="1517" y="8872"/>
                    <a:pt x="1" y="17281"/>
                    <a:pt x="1" y="17281"/>
                  </a:cubicBezTo>
                  <a:lnTo>
                    <a:pt x="21387" y="16122"/>
                  </a:lnTo>
                  <a:lnTo>
                    <a:pt x="21699" y="15178"/>
                  </a:lnTo>
                  <a:cubicBezTo>
                    <a:pt x="21699" y="15178"/>
                    <a:pt x="20860" y="14704"/>
                    <a:pt x="17602" y="13917"/>
                  </a:cubicBezTo>
                  <a:cubicBezTo>
                    <a:pt x="14344" y="13127"/>
                    <a:pt x="10348" y="13127"/>
                    <a:pt x="10348" y="13127"/>
                  </a:cubicBezTo>
                  <a:cubicBezTo>
                    <a:pt x="10348" y="13127"/>
                    <a:pt x="12451" y="9553"/>
                    <a:pt x="12922" y="5403"/>
                  </a:cubicBezTo>
                  <a:cubicBezTo>
                    <a:pt x="13387" y="1249"/>
                    <a:pt x="10348" y="0"/>
                    <a:pt x="10348" y="0"/>
                  </a:cubicBez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8"/>
            <p:cNvSpPr/>
            <p:nvPr/>
          </p:nvSpPr>
          <p:spPr>
            <a:xfrm>
              <a:off x="7293187" y="4427149"/>
              <a:ext cx="473633" cy="93285"/>
            </a:xfrm>
            <a:custGeom>
              <a:rect b="b" l="l" r="r" t="t"/>
              <a:pathLst>
                <a:path extrusionOk="0" h="1059" w="5377">
                  <a:moveTo>
                    <a:pt x="312" y="1"/>
                  </a:moveTo>
                  <a:lnTo>
                    <a:pt x="0" y="945"/>
                  </a:lnTo>
                  <a:lnTo>
                    <a:pt x="5377" y="1058"/>
                  </a:lnTo>
                  <a:cubicBezTo>
                    <a:pt x="5377" y="1058"/>
                    <a:pt x="3290" y="105"/>
                    <a:pt x="2754" y="105"/>
                  </a:cubicBezTo>
                  <a:cubicBezTo>
                    <a:pt x="2742" y="105"/>
                    <a:pt x="2730" y="105"/>
                    <a:pt x="2720" y="106"/>
                  </a:cubicBezTo>
                  <a:cubicBezTo>
                    <a:pt x="2246" y="155"/>
                    <a:pt x="2197" y="441"/>
                    <a:pt x="2103" y="441"/>
                  </a:cubicBezTo>
                  <a:cubicBezTo>
                    <a:pt x="2009" y="441"/>
                    <a:pt x="312" y="1"/>
                    <a:pt x="312" y="1"/>
                  </a:cubicBezTo>
                  <a:close/>
                </a:path>
              </a:pathLst>
            </a:custGeom>
            <a:solidFill>
              <a:srgbClr val="E29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8"/>
            <p:cNvSpPr/>
            <p:nvPr/>
          </p:nvSpPr>
          <p:spPr>
            <a:xfrm>
              <a:off x="5654612" y="3551922"/>
              <a:ext cx="258618" cy="1049739"/>
            </a:xfrm>
            <a:custGeom>
              <a:rect b="b" l="l" r="r" t="t"/>
              <a:pathLst>
                <a:path extrusionOk="0" h="11917" w="2936">
                  <a:moveTo>
                    <a:pt x="2588" y="0"/>
                  </a:moveTo>
                  <a:lnTo>
                    <a:pt x="0" y="11840"/>
                  </a:lnTo>
                  <a:lnTo>
                    <a:pt x="346" y="11916"/>
                  </a:lnTo>
                  <a:lnTo>
                    <a:pt x="2935" y="79"/>
                  </a:lnTo>
                  <a:lnTo>
                    <a:pt x="25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8"/>
            <p:cNvSpPr/>
            <p:nvPr/>
          </p:nvSpPr>
          <p:spPr>
            <a:xfrm>
              <a:off x="5807353" y="3500832"/>
              <a:ext cx="147895" cy="97513"/>
            </a:xfrm>
            <a:custGeom>
              <a:rect b="b" l="l" r="r" t="t"/>
              <a:pathLst>
                <a:path extrusionOk="0" h="1107" w="1679">
                  <a:moveTo>
                    <a:pt x="166" y="0"/>
                  </a:moveTo>
                  <a:lnTo>
                    <a:pt x="0" y="317"/>
                  </a:lnTo>
                  <a:lnTo>
                    <a:pt x="1513" y="1107"/>
                  </a:lnTo>
                  <a:lnTo>
                    <a:pt x="1679" y="791"/>
                  </a:lnTo>
                  <a:lnTo>
                    <a:pt x="1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8"/>
            <p:cNvSpPr/>
            <p:nvPr/>
          </p:nvSpPr>
          <p:spPr>
            <a:xfrm>
              <a:off x="4664613" y="3271542"/>
              <a:ext cx="304686" cy="146137"/>
            </a:xfrm>
            <a:custGeom>
              <a:rect b="b" l="l" r="r" t="t"/>
              <a:pathLst>
                <a:path extrusionOk="0" h="1659" w="3459">
                  <a:moveTo>
                    <a:pt x="2913" y="0"/>
                  </a:moveTo>
                  <a:lnTo>
                    <a:pt x="2175" y="417"/>
                  </a:lnTo>
                  <a:cubicBezTo>
                    <a:pt x="2175" y="417"/>
                    <a:pt x="1936" y="188"/>
                    <a:pt x="1641" y="188"/>
                  </a:cubicBezTo>
                  <a:cubicBezTo>
                    <a:pt x="1611" y="188"/>
                    <a:pt x="1581" y="190"/>
                    <a:pt x="1550" y="195"/>
                  </a:cubicBezTo>
                  <a:cubicBezTo>
                    <a:pt x="1216" y="252"/>
                    <a:pt x="923" y="688"/>
                    <a:pt x="923" y="688"/>
                  </a:cubicBezTo>
                  <a:lnTo>
                    <a:pt x="1652" y="688"/>
                  </a:lnTo>
                  <a:lnTo>
                    <a:pt x="1" y="1546"/>
                  </a:lnTo>
                  <a:cubicBezTo>
                    <a:pt x="1" y="1546"/>
                    <a:pt x="307" y="1658"/>
                    <a:pt x="759" y="1658"/>
                  </a:cubicBezTo>
                  <a:cubicBezTo>
                    <a:pt x="985" y="1658"/>
                    <a:pt x="1248" y="1630"/>
                    <a:pt x="1528" y="1546"/>
                  </a:cubicBezTo>
                  <a:cubicBezTo>
                    <a:pt x="2367" y="1298"/>
                    <a:pt x="2510" y="926"/>
                    <a:pt x="2510" y="926"/>
                  </a:cubicBezTo>
                  <a:lnTo>
                    <a:pt x="3458" y="756"/>
                  </a:lnTo>
                  <a:lnTo>
                    <a:pt x="2913" y="0"/>
                  </a:lnTo>
                  <a:close/>
                </a:path>
              </a:pathLst>
            </a:custGeom>
            <a:solidFill>
              <a:srgbClr val="E29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8"/>
            <p:cNvSpPr/>
            <p:nvPr/>
          </p:nvSpPr>
          <p:spPr>
            <a:xfrm>
              <a:off x="4038851" y="1972443"/>
              <a:ext cx="989018" cy="1841293"/>
            </a:xfrm>
            <a:custGeom>
              <a:rect b="b" l="l" r="r" t="t"/>
              <a:pathLst>
                <a:path extrusionOk="0" h="20903" w="11228">
                  <a:moveTo>
                    <a:pt x="7462" y="0"/>
                  </a:moveTo>
                  <a:cubicBezTo>
                    <a:pt x="6748" y="0"/>
                    <a:pt x="5928" y="966"/>
                    <a:pt x="5050" y="2693"/>
                  </a:cubicBezTo>
                  <a:cubicBezTo>
                    <a:pt x="3700" y="5357"/>
                    <a:pt x="5050" y="7196"/>
                    <a:pt x="5502" y="8551"/>
                  </a:cubicBezTo>
                  <a:cubicBezTo>
                    <a:pt x="5953" y="9902"/>
                    <a:pt x="5096" y="10127"/>
                    <a:pt x="3474" y="11347"/>
                  </a:cubicBezTo>
                  <a:cubicBezTo>
                    <a:pt x="1852" y="12562"/>
                    <a:pt x="3158" y="14229"/>
                    <a:pt x="1581" y="16407"/>
                  </a:cubicBezTo>
                  <a:cubicBezTo>
                    <a:pt x="1" y="18586"/>
                    <a:pt x="2480" y="20903"/>
                    <a:pt x="2480" y="20903"/>
                  </a:cubicBezTo>
                  <a:lnTo>
                    <a:pt x="10776" y="20542"/>
                  </a:lnTo>
                  <a:cubicBezTo>
                    <a:pt x="10776" y="20542"/>
                    <a:pt x="11228" y="18695"/>
                    <a:pt x="10234" y="16934"/>
                  </a:cubicBezTo>
                  <a:cubicBezTo>
                    <a:pt x="9246" y="15177"/>
                    <a:pt x="8252" y="15436"/>
                    <a:pt x="9166" y="14139"/>
                  </a:cubicBezTo>
                  <a:cubicBezTo>
                    <a:pt x="10081" y="12844"/>
                    <a:pt x="9562" y="10850"/>
                    <a:pt x="8835" y="9495"/>
                  </a:cubicBezTo>
                  <a:cubicBezTo>
                    <a:pt x="8109" y="8144"/>
                    <a:pt x="7711" y="7648"/>
                    <a:pt x="8523" y="6207"/>
                  </a:cubicBezTo>
                  <a:cubicBezTo>
                    <a:pt x="9336" y="4762"/>
                    <a:pt x="9426" y="2599"/>
                    <a:pt x="8523" y="887"/>
                  </a:cubicBezTo>
                  <a:cubicBezTo>
                    <a:pt x="8206" y="285"/>
                    <a:pt x="7849" y="0"/>
                    <a:pt x="74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8"/>
            <p:cNvSpPr/>
            <p:nvPr/>
          </p:nvSpPr>
          <p:spPr>
            <a:xfrm>
              <a:off x="4110817" y="3767557"/>
              <a:ext cx="1004169" cy="754822"/>
            </a:xfrm>
            <a:custGeom>
              <a:rect b="b" l="l" r="r" t="t"/>
              <a:pathLst>
                <a:path extrusionOk="0" h="8569" w="11400">
                  <a:moveTo>
                    <a:pt x="10873" y="1"/>
                  </a:moveTo>
                  <a:cubicBezTo>
                    <a:pt x="10867" y="1"/>
                    <a:pt x="10861" y="1"/>
                    <a:pt x="10855" y="1"/>
                  </a:cubicBezTo>
                  <a:cubicBezTo>
                    <a:pt x="8872" y="62"/>
                    <a:pt x="2457" y="261"/>
                    <a:pt x="516" y="351"/>
                  </a:cubicBezTo>
                  <a:cubicBezTo>
                    <a:pt x="215" y="362"/>
                    <a:pt x="0" y="641"/>
                    <a:pt x="57" y="935"/>
                  </a:cubicBezTo>
                  <a:lnTo>
                    <a:pt x="1535" y="8569"/>
                  </a:lnTo>
                  <a:lnTo>
                    <a:pt x="10061" y="8569"/>
                  </a:lnTo>
                  <a:lnTo>
                    <a:pt x="11352" y="569"/>
                  </a:lnTo>
                  <a:cubicBezTo>
                    <a:pt x="11400" y="271"/>
                    <a:pt x="11173" y="1"/>
                    <a:pt x="108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8"/>
            <p:cNvSpPr/>
            <p:nvPr/>
          </p:nvSpPr>
          <p:spPr>
            <a:xfrm>
              <a:off x="4091614" y="4383106"/>
              <a:ext cx="197927" cy="442199"/>
            </a:xfrm>
            <a:custGeom>
              <a:rect b="b" l="l" r="r" t="t"/>
              <a:pathLst>
                <a:path extrusionOk="0" h="5020" w="2247">
                  <a:moveTo>
                    <a:pt x="1" y="1"/>
                  </a:moveTo>
                  <a:lnTo>
                    <a:pt x="1136" y="5019"/>
                  </a:lnTo>
                  <a:lnTo>
                    <a:pt x="2246" y="5019"/>
                  </a:lnTo>
                  <a:lnTo>
                    <a:pt x="14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8"/>
            <p:cNvSpPr/>
            <p:nvPr/>
          </p:nvSpPr>
          <p:spPr>
            <a:xfrm>
              <a:off x="4217489" y="4496121"/>
              <a:ext cx="799812" cy="69677"/>
            </a:xfrm>
            <a:custGeom>
              <a:rect b="b" l="l" r="r" t="t"/>
              <a:pathLst>
                <a:path extrusionOk="0" h="791" w="9080">
                  <a:moveTo>
                    <a:pt x="1" y="1"/>
                  </a:moveTo>
                  <a:lnTo>
                    <a:pt x="1" y="791"/>
                  </a:lnTo>
                  <a:lnTo>
                    <a:pt x="9080" y="791"/>
                  </a:lnTo>
                  <a:lnTo>
                    <a:pt x="9080" y="177"/>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8"/>
            <p:cNvSpPr/>
            <p:nvPr/>
          </p:nvSpPr>
          <p:spPr>
            <a:xfrm>
              <a:off x="4929752" y="4370421"/>
              <a:ext cx="198015" cy="421411"/>
            </a:xfrm>
            <a:custGeom>
              <a:rect b="b" l="l" r="r" t="t"/>
              <a:pathLst>
                <a:path extrusionOk="0" h="4784" w="2248">
                  <a:moveTo>
                    <a:pt x="1042" y="1"/>
                  </a:moveTo>
                  <a:lnTo>
                    <a:pt x="0" y="4641"/>
                  </a:lnTo>
                  <a:lnTo>
                    <a:pt x="1042" y="4783"/>
                  </a:lnTo>
                  <a:lnTo>
                    <a:pt x="22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8"/>
            <p:cNvSpPr/>
            <p:nvPr/>
          </p:nvSpPr>
          <p:spPr>
            <a:xfrm>
              <a:off x="4536360" y="1973324"/>
              <a:ext cx="258882" cy="1797425"/>
            </a:xfrm>
            <a:custGeom>
              <a:rect b="b" l="l" r="r" t="t"/>
              <a:pathLst>
                <a:path extrusionOk="0" h="20405" w="2939">
                  <a:moveTo>
                    <a:pt x="1908" y="0"/>
                  </a:moveTo>
                  <a:cubicBezTo>
                    <a:pt x="1908" y="42"/>
                    <a:pt x="1769" y="4199"/>
                    <a:pt x="881" y="5832"/>
                  </a:cubicBezTo>
                  <a:cubicBezTo>
                    <a:pt x="0" y="7457"/>
                    <a:pt x="121" y="11163"/>
                    <a:pt x="1927" y="12491"/>
                  </a:cubicBezTo>
                  <a:cubicBezTo>
                    <a:pt x="2815" y="13143"/>
                    <a:pt x="2266" y="13914"/>
                    <a:pt x="1573" y="14884"/>
                  </a:cubicBezTo>
                  <a:cubicBezTo>
                    <a:pt x="937" y="15773"/>
                    <a:pt x="219" y="16781"/>
                    <a:pt x="546" y="17906"/>
                  </a:cubicBezTo>
                  <a:cubicBezTo>
                    <a:pt x="1197" y="20160"/>
                    <a:pt x="1408" y="20385"/>
                    <a:pt x="1431" y="20404"/>
                  </a:cubicBezTo>
                  <a:lnTo>
                    <a:pt x="1487" y="20337"/>
                  </a:lnTo>
                  <a:cubicBezTo>
                    <a:pt x="1479" y="20329"/>
                    <a:pt x="1268" y="20092"/>
                    <a:pt x="629" y="17883"/>
                  </a:cubicBezTo>
                  <a:cubicBezTo>
                    <a:pt x="316" y="16796"/>
                    <a:pt x="1024" y="15810"/>
                    <a:pt x="1645" y="14938"/>
                  </a:cubicBezTo>
                  <a:cubicBezTo>
                    <a:pt x="2341" y="13962"/>
                    <a:pt x="2939" y="13124"/>
                    <a:pt x="1980" y="12420"/>
                  </a:cubicBezTo>
                  <a:cubicBezTo>
                    <a:pt x="207" y="11114"/>
                    <a:pt x="90" y="7473"/>
                    <a:pt x="960" y="5873"/>
                  </a:cubicBezTo>
                  <a:cubicBezTo>
                    <a:pt x="1855" y="4222"/>
                    <a:pt x="1999" y="45"/>
                    <a:pt x="1999" y="4"/>
                  </a:cubicBezTo>
                  <a:lnTo>
                    <a:pt x="1908" y="0"/>
                  </a:ln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8"/>
            <p:cNvSpPr/>
            <p:nvPr/>
          </p:nvSpPr>
          <p:spPr>
            <a:xfrm>
              <a:off x="4575470" y="2353769"/>
              <a:ext cx="269452" cy="255366"/>
            </a:xfrm>
            <a:custGeom>
              <a:rect b="b" l="l" r="r" t="t"/>
              <a:pathLst>
                <a:path extrusionOk="0" h="2899" w="3059">
                  <a:moveTo>
                    <a:pt x="2988" y="0"/>
                  </a:moveTo>
                  <a:cubicBezTo>
                    <a:pt x="2980" y="8"/>
                    <a:pt x="2329" y="911"/>
                    <a:pt x="1426" y="1408"/>
                  </a:cubicBezTo>
                  <a:cubicBezTo>
                    <a:pt x="497" y="1916"/>
                    <a:pt x="8" y="2845"/>
                    <a:pt x="0" y="2857"/>
                  </a:cubicBezTo>
                  <a:lnTo>
                    <a:pt x="79" y="2898"/>
                  </a:lnTo>
                  <a:cubicBezTo>
                    <a:pt x="84" y="2886"/>
                    <a:pt x="565" y="1983"/>
                    <a:pt x="1468" y="1487"/>
                  </a:cubicBezTo>
                  <a:cubicBezTo>
                    <a:pt x="2390" y="979"/>
                    <a:pt x="3052" y="61"/>
                    <a:pt x="3059" y="54"/>
                  </a:cubicBezTo>
                  <a:lnTo>
                    <a:pt x="2988" y="0"/>
                  </a:ln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8"/>
            <p:cNvSpPr/>
            <p:nvPr/>
          </p:nvSpPr>
          <p:spPr>
            <a:xfrm>
              <a:off x="4478664" y="2209660"/>
              <a:ext cx="143226" cy="279414"/>
            </a:xfrm>
            <a:custGeom>
              <a:rect b="b" l="l" r="r" t="t"/>
              <a:pathLst>
                <a:path extrusionOk="0" h="3172" w="1626">
                  <a:moveTo>
                    <a:pt x="16" y="0"/>
                  </a:moveTo>
                  <a:cubicBezTo>
                    <a:pt x="12" y="49"/>
                    <a:pt x="1" y="1166"/>
                    <a:pt x="539" y="1945"/>
                  </a:cubicBezTo>
                  <a:cubicBezTo>
                    <a:pt x="791" y="2310"/>
                    <a:pt x="1035" y="2536"/>
                    <a:pt x="1212" y="2701"/>
                  </a:cubicBezTo>
                  <a:cubicBezTo>
                    <a:pt x="1416" y="2890"/>
                    <a:pt x="1536" y="3003"/>
                    <a:pt x="1528" y="3168"/>
                  </a:cubicBezTo>
                  <a:lnTo>
                    <a:pt x="1619" y="3171"/>
                  </a:lnTo>
                  <a:cubicBezTo>
                    <a:pt x="1626" y="2965"/>
                    <a:pt x="1487" y="2833"/>
                    <a:pt x="1273" y="2638"/>
                  </a:cubicBezTo>
                  <a:cubicBezTo>
                    <a:pt x="1099" y="2475"/>
                    <a:pt x="858" y="2254"/>
                    <a:pt x="610" y="1893"/>
                  </a:cubicBezTo>
                  <a:cubicBezTo>
                    <a:pt x="87" y="1140"/>
                    <a:pt x="103" y="15"/>
                    <a:pt x="103" y="4"/>
                  </a:cubicBezTo>
                  <a:lnTo>
                    <a:pt x="16" y="0"/>
                  </a:ln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8"/>
            <p:cNvSpPr/>
            <p:nvPr/>
          </p:nvSpPr>
          <p:spPr>
            <a:xfrm>
              <a:off x="4640478" y="2778346"/>
              <a:ext cx="164102" cy="245676"/>
            </a:xfrm>
            <a:custGeom>
              <a:rect b="b" l="l" r="r" t="t"/>
              <a:pathLst>
                <a:path extrusionOk="0" h="2789" w="1863">
                  <a:moveTo>
                    <a:pt x="1772" y="1"/>
                  </a:moveTo>
                  <a:cubicBezTo>
                    <a:pt x="1734" y="290"/>
                    <a:pt x="1550" y="418"/>
                    <a:pt x="1272" y="610"/>
                  </a:cubicBezTo>
                  <a:cubicBezTo>
                    <a:pt x="1084" y="737"/>
                    <a:pt x="854" y="895"/>
                    <a:pt x="610" y="1152"/>
                  </a:cubicBezTo>
                  <a:cubicBezTo>
                    <a:pt x="0" y="1784"/>
                    <a:pt x="173" y="2747"/>
                    <a:pt x="181" y="2788"/>
                  </a:cubicBezTo>
                  <a:lnTo>
                    <a:pt x="267" y="2774"/>
                  </a:lnTo>
                  <a:cubicBezTo>
                    <a:pt x="267" y="2762"/>
                    <a:pt x="98" y="1814"/>
                    <a:pt x="673" y="1211"/>
                  </a:cubicBezTo>
                  <a:cubicBezTo>
                    <a:pt x="910" y="963"/>
                    <a:pt x="1129" y="817"/>
                    <a:pt x="1320" y="681"/>
                  </a:cubicBezTo>
                  <a:cubicBezTo>
                    <a:pt x="1610" y="485"/>
                    <a:pt x="1817" y="343"/>
                    <a:pt x="1862" y="11"/>
                  </a:cubicBezTo>
                  <a:lnTo>
                    <a:pt x="1772" y="1"/>
                  </a:ln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8"/>
            <p:cNvSpPr/>
            <p:nvPr/>
          </p:nvSpPr>
          <p:spPr>
            <a:xfrm>
              <a:off x="4426341" y="2909595"/>
              <a:ext cx="266809" cy="362040"/>
            </a:xfrm>
            <a:custGeom>
              <a:rect b="b" l="l" r="r" t="t"/>
              <a:pathLst>
                <a:path extrusionOk="0" h="4110" w="3029">
                  <a:moveTo>
                    <a:pt x="83" y="0"/>
                  </a:moveTo>
                  <a:lnTo>
                    <a:pt x="0" y="30"/>
                  </a:lnTo>
                  <a:cubicBezTo>
                    <a:pt x="27" y="102"/>
                    <a:pt x="681" y="1803"/>
                    <a:pt x="1833" y="2269"/>
                  </a:cubicBezTo>
                  <a:cubicBezTo>
                    <a:pt x="2939" y="2717"/>
                    <a:pt x="2939" y="4094"/>
                    <a:pt x="2939" y="4109"/>
                  </a:cubicBezTo>
                  <a:lnTo>
                    <a:pt x="3025" y="4109"/>
                  </a:lnTo>
                  <a:cubicBezTo>
                    <a:pt x="3025" y="4094"/>
                    <a:pt x="3029" y="2656"/>
                    <a:pt x="1867" y="2187"/>
                  </a:cubicBezTo>
                  <a:cubicBezTo>
                    <a:pt x="749" y="1735"/>
                    <a:pt x="91" y="15"/>
                    <a:pt x="83" y="0"/>
                  </a:cubicBez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8"/>
            <p:cNvSpPr/>
            <p:nvPr/>
          </p:nvSpPr>
          <p:spPr>
            <a:xfrm>
              <a:off x="4248671" y="3231023"/>
              <a:ext cx="342474" cy="321255"/>
            </a:xfrm>
            <a:custGeom>
              <a:rect b="b" l="l" r="r" t="t"/>
              <a:pathLst>
                <a:path extrusionOk="0" h="3647" w="3888">
                  <a:moveTo>
                    <a:pt x="87" y="1"/>
                  </a:moveTo>
                  <a:lnTo>
                    <a:pt x="1" y="16"/>
                  </a:lnTo>
                  <a:cubicBezTo>
                    <a:pt x="1" y="31"/>
                    <a:pt x="253" y="1254"/>
                    <a:pt x="1468" y="1747"/>
                  </a:cubicBezTo>
                  <a:cubicBezTo>
                    <a:pt x="2646" y="2228"/>
                    <a:pt x="3808" y="3631"/>
                    <a:pt x="3820" y="3647"/>
                  </a:cubicBezTo>
                  <a:lnTo>
                    <a:pt x="3887" y="3590"/>
                  </a:lnTo>
                  <a:cubicBezTo>
                    <a:pt x="3876" y="3575"/>
                    <a:pt x="2702" y="2157"/>
                    <a:pt x="1502" y="1667"/>
                  </a:cubicBezTo>
                  <a:cubicBezTo>
                    <a:pt x="331" y="1190"/>
                    <a:pt x="91" y="12"/>
                    <a:pt x="87" y="1"/>
                  </a:cubicBez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8"/>
            <p:cNvSpPr/>
            <p:nvPr/>
          </p:nvSpPr>
          <p:spPr>
            <a:xfrm>
              <a:off x="4631141" y="3464100"/>
              <a:ext cx="313230" cy="235634"/>
            </a:xfrm>
            <a:custGeom>
              <a:rect b="b" l="l" r="r" t="t"/>
              <a:pathLst>
                <a:path extrusionOk="0" h="2675" w="3556">
                  <a:moveTo>
                    <a:pt x="3470" y="0"/>
                  </a:moveTo>
                  <a:cubicBezTo>
                    <a:pt x="3465" y="8"/>
                    <a:pt x="3413" y="808"/>
                    <a:pt x="1919" y="994"/>
                  </a:cubicBezTo>
                  <a:cubicBezTo>
                    <a:pt x="350" y="1185"/>
                    <a:pt x="4" y="2642"/>
                    <a:pt x="1" y="2652"/>
                  </a:cubicBezTo>
                  <a:lnTo>
                    <a:pt x="87" y="2675"/>
                  </a:lnTo>
                  <a:cubicBezTo>
                    <a:pt x="91" y="2660"/>
                    <a:pt x="422" y="1264"/>
                    <a:pt x="1930" y="1079"/>
                  </a:cubicBezTo>
                  <a:cubicBezTo>
                    <a:pt x="3503" y="888"/>
                    <a:pt x="3556" y="37"/>
                    <a:pt x="3556" y="4"/>
                  </a:cubicBezTo>
                  <a:lnTo>
                    <a:pt x="3470" y="0"/>
                  </a:ln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8"/>
            <p:cNvSpPr/>
            <p:nvPr/>
          </p:nvSpPr>
          <p:spPr>
            <a:xfrm>
              <a:off x="3255062" y="4176631"/>
              <a:ext cx="976158" cy="531960"/>
            </a:xfrm>
            <a:custGeom>
              <a:rect b="b" l="l" r="r" t="t"/>
              <a:pathLst>
                <a:path extrusionOk="0" h="6039" w="11082">
                  <a:moveTo>
                    <a:pt x="1660" y="0"/>
                  </a:moveTo>
                  <a:lnTo>
                    <a:pt x="1" y="226"/>
                  </a:lnTo>
                  <a:lnTo>
                    <a:pt x="1129" y="6039"/>
                  </a:lnTo>
                  <a:lnTo>
                    <a:pt x="2593" y="6039"/>
                  </a:lnTo>
                  <a:lnTo>
                    <a:pt x="2721" y="3925"/>
                  </a:lnTo>
                  <a:lnTo>
                    <a:pt x="11081" y="3194"/>
                  </a:lnTo>
                  <a:lnTo>
                    <a:pt x="10866" y="1938"/>
                  </a:lnTo>
                  <a:lnTo>
                    <a:pt x="2314" y="2649"/>
                  </a:lnTo>
                  <a:lnTo>
                    <a:pt x="1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8"/>
            <p:cNvSpPr/>
            <p:nvPr/>
          </p:nvSpPr>
          <p:spPr>
            <a:xfrm>
              <a:off x="3290913" y="1112543"/>
              <a:ext cx="635005" cy="2204125"/>
            </a:xfrm>
            <a:custGeom>
              <a:rect b="b" l="l" r="r" t="t"/>
              <a:pathLst>
                <a:path extrusionOk="0" h="25022" w="7209">
                  <a:moveTo>
                    <a:pt x="775" y="1"/>
                  </a:moveTo>
                  <a:cubicBezTo>
                    <a:pt x="775" y="1"/>
                    <a:pt x="0" y="1645"/>
                    <a:pt x="1113" y="4546"/>
                  </a:cubicBezTo>
                  <a:cubicBezTo>
                    <a:pt x="2228" y="7451"/>
                    <a:pt x="3003" y="8079"/>
                    <a:pt x="3096" y="10062"/>
                  </a:cubicBezTo>
                  <a:cubicBezTo>
                    <a:pt x="3194" y="12049"/>
                    <a:pt x="3533" y="13862"/>
                    <a:pt x="4357" y="15544"/>
                  </a:cubicBezTo>
                  <a:cubicBezTo>
                    <a:pt x="5177" y="17222"/>
                    <a:pt x="5854" y="18366"/>
                    <a:pt x="5854" y="20213"/>
                  </a:cubicBezTo>
                  <a:cubicBezTo>
                    <a:pt x="5854" y="22060"/>
                    <a:pt x="5659" y="25021"/>
                    <a:pt x="5659" y="25021"/>
                  </a:cubicBezTo>
                  <a:lnTo>
                    <a:pt x="6870" y="25021"/>
                  </a:lnTo>
                  <a:cubicBezTo>
                    <a:pt x="6870" y="25021"/>
                    <a:pt x="7209" y="20895"/>
                    <a:pt x="6264" y="17899"/>
                  </a:cubicBezTo>
                  <a:cubicBezTo>
                    <a:pt x="5324" y="14900"/>
                    <a:pt x="4161" y="14419"/>
                    <a:pt x="3822" y="10547"/>
                  </a:cubicBezTo>
                  <a:cubicBezTo>
                    <a:pt x="3484" y="6676"/>
                    <a:pt x="1261" y="3135"/>
                    <a:pt x="1113" y="1687"/>
                  </a:cubicBezTo>
                  <a:cubicBezTo>
                    <a:pt x="971" y="242"/>
                    <a:pt x="775" y="1"/>
                    <a:pt x="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8"/>
            <p:cNvSpPr/>
            <p:nvPr/>
          </p:nvSpPr>
          <p:spPr>
            <a:xfrm>
              <a:off x="3854575" y="2181208"/>
              <a:ext cx="263110" cy="769444"/>
            </a:xfrm>
            <a:custGeom>
              <a:rect b="b" l="l" r="r" t="t"/>
              <a:pathLst>
                <a:path extrusionOk="0" h="8735" w="2987">
                  <a:moveTo>
                    <a:pt x="2549" y="0"/>
                  </a:moveTo>
                  <a:cubicBezTo>
                    <a:pt x="2360" y="0"/>
                    <a:pt x="2093" y="178"/>
                    <a:pt x="1732" y="601"/>
                  </a:cubicBezTo>
                  <a:cubicBezTo>
                    <a:pt x="667" y="1850"/>
                    <a:pt x="1062" y="3280"/>
                    <a:pt x="532" y="4834"/>
                  </a:cubicBezTo>
                  <a:cubicBezTo>
                    <a:pt x="1" y="6392"/>
                    <a:pt x="28" y="8424"/>
                    <a:pt x="28" y="8424"/>
                  </a:cubicBezTo>
                  <a:cubicBezTo>
                    <a:pt x="28" y="8424"/>
                    <a:pt x="150" y="8735"/>
                    <a:pt x="299" y="8735"/>
                  </a:cubicBezTo>
                  <a:cubicBezTo>
                    <a:pt x="374" y="8735"/>
                    <a:pt x="455" y="8657"/>
                    <a:pt x="532" y="8424"/>
                  </a:cubicBezTo>
                  <a:cubicBezTo>
                    <a:pt x="761" y="7724"/>
                    <a:pt x="1242" y="7024"/>
                    <a:pt x="1761" y="6019"/>
                  </a:cubicBezTo>
                  <a:cubicBezTo>
                    <a:pt x="2277" y="5015"/>
                    <a:pt x="2737" y="2795"/>
                    <a:pt x="2887" y="1516"/>
                  </a:cubicBezTo>
                  <a:cubicBezTo>
                    <a:pt x="2986" y="671"/>
                    <a:pt x="2915" y="0"/>
                    <a:pt x="25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8"/>
            <p:cNvSpPr/>
            <p:nvPr/>
          </p:nvSpPr>
          <p:spPr>
            <a:xfrm>
              <a:off x="3171116" y="2559628"/>
              <a:ext cx="699835" cy="435857"/>
            </a:xfrm>
            <a:custGeom>
              <a:rect b="b" l="l" r="r" t="t"/>
              <a:pathLst>
                <a:path extrusionOk="0" h="4948" w="7945">
                  <a:moveTo>
                    <a:pt x="990" y="1"/>
                  </a:moveTo>
                  <a:cubicBezTo>
                    <a:pt x="241" y="1"/>
                    <a:pt x="1" y="572"/>
                    <a:pt x="999" y="1471"/>
                  </a:cubicBezTo>
                  <a:cubicBezTo>
                    <a:pt x="2399" y="2728"/>
                    <a:pt x="4012" y="2393"/>
                    <a:pt x="4893" y="3062"/>
                  </a:cubicBezTo>
                  <a:cubicBezTo>
                    <a:pt x="5778" y="3732"/>
                    <a:pt x="5604" y="4338"/>
                    <a:pt x="6571" y="4613"/>
                  </a:cubicBezTo>
                  <a:cubicBezTo>
                    <a:pt x="7542" y="4887"/>
                    <a:pt x="7937" y="4948"/>
                    <a:pt x="7937" y="4948"/>
                  </a:cubicBezTo>
                  <a:lnTo>
                    <a:pt x="7602" y="4436"/>
                  </a:lnTo>
                  <a:cubicBezTo>
                    <a:pt x="7602" y="4436"/>
                    <a:pt x="7945" y="3793"/>
                    <a:pt x="6571" y="2819"/>
                  </a:cubicBezTo>
                  <a:cubicBezTo>
                    <a:pt x="5198" y="1843"/>
                    <a:pt x="3557" y="994"/>
                    <a:pt x="2093" y="294"/>
                  </a:cubicBezTo>
                  <a:cubicBezTo>
                    <a:pt x="1675" y="93"/>
                    <a:pt x="1291" y="1"/>
                    <a:pt x="9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8"/>
            <p:cNvSpPr/>
            <p:nvPr/>
          </p:nvSpPr>
          <p:spPr>
            <a:xfrm>
              <a:off x="3728348" y="1789311"/>
              <a:ext cx="214575" cy="711042"/>
            </a:xfrm>
            <a:custGeom>
              <a:rect b="b" l="l" r="r" t="t"/>
              <a:pathLst>
                <a:path extrusionOk="0" h="8072" w="2436">
                  <a:moveTo>
                    <a:pt x="1391" y="1"/>
                  </a:moveTo>
                  <a:cubicBezTo>
                    <a:pt x="761" y="1"/>
                    <a:pt x="617" y="1672"/>
                    <a:pt x="324" y="2800"/>
                  </a:cubicBezTo>
                  <a:cubicBezTo>
                    <a:pt x="1" y="4046"/>
                    <a:pt x="30" y="7240"/>
                    <a:pt x="30" y="7240"/>
                  </a:cubicBezTo>
                  <a:lnTo>
                    <a:pt x="368" y="7931"/>
                  </a:lnTo>
                  <a:lnTo>
                    <a:pt x="368" y="7931"/>
                  </a:lnTo>
                  <a:cubicBezTo>
                    <a:pt x="339" y="7846"/>
                    <a:pt x="194" y="7302"/>
                    <a:pt x="636" y="6025"/>
                  </a:cubicBezTo>
                  <a:cubicBezTo>
                    <a:pt x="1126" y="4625"/>
                    <a:pt x="2435" y="486"/>
                    <a:pt x="1611" y="61"/>
                  </a:cubicBezTo>
                  <a:cubicBezTo>
                    <a:pt x="1531" y="20"/>
                    <a:pt x="1458" y="1"/>
                    <a:pt x="1391" y="1"/>
                  </a:cubicBezTo>
                  <a:close/>
                  <a:moveTo>
                    <a:pt x="368" y="7931"/>
                  </a:moveTo>
                  <a:cubicBezTo>
                    <a:pt x="371" y="7939"/>
                    <a:pt x="373" y="7943"/>
                    <a:pt x="373" y="7943"/>
                  </a:cubicBezTo>
                  <a:lnTo>
                    <a:pt x="437" y="8072"/>
                  </a:lnTo>
                  <a:lnTo>
                    <a:pt x="368" y="793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8"/>
            <p:cNvSpPr/>
            <p:nvPr/>
          </p:nvSpPr>
          <p:spPr>
            <a:xfrm>
              <a:off x="3110248" y="1853614"/>
              <a:ext cx="545598" cy="495580"/>
            </a:xfrm>
            <a:custGeom>
              <a:rect b="b" l="l" r="r" t="t"/>
              <a:pathLst>
                <a:path extrusionOk="0" h="5626" w="6194">
                  <a:moveTo>
                    <a:pt x="605" y="1"/>
                  </a:moveTo>
                  <a:cubicBezTo>
                    <a:pt x="601" y="1"/>
                    <a:pt x="598" y="1"/>
                    <a:pt x="595" y="1"/>
                  </a:cubicBezTo>
                  <a:cubicBezTo>
                    <a:pt x="351" y="31"/>
                    <a:pt x="0" y="761"/>
                    <a:pt x="1028" y="1795"/>
                  </a:cubicBezTo>
                  <a:cubicBezTo>
                    <a:pt x="2055" y="2830"/>
                    <a:pt x="3304" y="3553"/>
                    <a:pt x="3944" y="4042"/>
                  </a:cubicBezTo>
                  <a:cubicBezTo>
                    <a:pt x="4583" y="4535"/>
                    <a:pt x="6193" y="5626"/>
                    <a:pt x="6193" y="5626"/>
                  </a:cubicBezTo>
                  <a:lnTo>
                    <a:pt x="5919" y="5145"/>
                  </a:lnTo>
                  <a:cubicBezTo>
                    <a:pt x="5919" y="5145"/>
                    <a:pt x="4703" y="3135"/>
                    <a:pt x="3274" y="2101"/>
                  </a:cubicBezTo>
                  <a:cubicBezTo>
                    <a:pt x="1864" y="1080"/>
                    <a:pt x="867" y="1"/>
                    <a:pt x="6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8"/>
            <p:cNvSpPr/>
            <p:nvPr/>
          </p:nvSpPr>
          <p:spPr>
            <a:xfrm>
              <a:off x="3540372" y="1294970"/>
              <a:ext cx="227788" cy="698005"/>
            </a:xfrm>
            <a:custGeom>
              <a:rect b="b" l="l" r="r" t="t"/>
              <a:pathLst>
                <a:path extrusionOk="0" h="7924" w="2586">
                  <a:moveTo>
                    <a:pt x="2220" y="0"/>
                  </a:moveTo>
                  <a:cubicBezTo>
                    <a:pt x="2201" y="0"/>
                    <a:pt x="2181" y="5"/>
                    <a:pt x="2161" y="14"/>
                  </a:cubicBezTo>
                  <a:cubicBezTo>
                    <a:pt x="1886" y="135"/>
                    <a:pt x="1586" y="45"/>
                    <a:pt x="1310" y="410"/>
                  </a:cubicBezTo>
                  <a:cubicBezTo>
                    <a:pt x="1036" y="774"/>
                    <a:pt x="1100" y="1229"/>
                    <a:pt x="551" y="2844"/>
                  </a:cubicBezTo>
                  <a:cubicBezTo>
                    <a:pt x="1" y="4454"/>
                    <a:pt x="674" y="6546"/>
                    <a:pt x="674" y="6546"/>
                  </a:cubicBezTo>
                  <a:lnTo>
                    <a:pt x="889" y="7923"/>
                  </a:lnTo>
                  <a:cubicBezTo>
                    <a:pt x="889" y="7923"/>
                    <a:pt x="1341" y="7224"/>
                    <a:pt x="1390" y="5918"/>
                  </a:cubicBezTo>
                  <a:cubicBezTo>
                    <a:pt x="1435" y="4609"/>
                    <a:pt x="1706" y="3054"/>
                    <a:pt x="2161" y="1839"/>
                  </a:cubicBezTo>
                  <a:cubicBezTo>
                    <a:pt x="2586" y="710"/>
                    <a:pt x="2459" y="0"/>
                    <a:pt x="22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8"/>
            <p:cNvSpPr/>
            <p:nvPr/>
          </p:nvSpPr>
          <p:spPr>
            <a:xfrm>
              <a:off x="3052552" y="1348438"/>
              <a:ext cx="504199" cy="537422"/>
            </a:xfrm>
            <a:custGeom>
              <a:rect b="b" l="l" r="r" t="t"/>
              <a:pathLst>
                <a:path extrusionOk="0" h="6101" w="5724">
                  <a:moveTo>
                    <a:pt x="538" y="1"/>
                  </a:moveTo>
                  <a:cubicBezTo>
                    <a:pt x="504" y="1"/>
                    <a:pt x="468" y="5"/>
                    <a:pt x="430" y="13"/>
                  </a:cubicBezTo>
                  <a:cubicBezTo>
                    <a:pt x="1" y="107"/>
                    <a:pt x="456" y="318"/>
                    <a:pt x="990" y="1597"/>
                  </a:cubicBezTo>
                  <a:cubicBezTo>
                    <a:pt x="1525" y="2876"/>
                    <a:pt x="2330" y="3422"/>
                    <a:pt x="3222" y="3847"/>
                  </a:cubicBezTo>
                  <a:cubicBezTo>
                    <a:pt x="4109" y="4276"/>
                    <a:pt x="4599" y="4577"/>
                    <a:pt x="4749" y="4731"/>
                  </a:cubicBezTo>
                  <a:cubicBezTo>
                    <a:pt x="4903" y="4882"/>
                    <a:pt x="5724" y="6101"/>
                    <a:pt x="5724" y="6101"/>
                  </a:cubicBezTo>
                  <a:lnTo>
                    <a:pt x="5724" y="5736"/>
                  </a:lnTo>
                  <a:cubicBezTo>
                    <a:pt x="5724" y="5736"/>
                    <a:pt x="5479" y="3666"/>
                    <a:pt x="4139" y="3147"/>
                  </a:cubicBezTo>
                  <a:cubicBezTo>
                    <a:pt x="2804" y="2632"/>
                    <a:pt x="1920" y="1628"/>
                    <a:pt x="1464" y="987"/>
                  </a:cubicBezTo>
                  <a:cubicBezTo>
                    <a:pt x="1047" y="405"/>
                    <a:pt x="885" y="1"/>
                    <a:pt x="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8"/>
            <p:cNvSpPr/>
            <p:nvPr/>
          </p:nvSpPr>
          <p:spPr>
            <a:xfrm>
              <a:off x="2500077" y="3684404"/>
              <a:ext cx="795496" cy="97513"/>
            </a:xfrm>
            <a:custGeom>
              <a:rect b="b" l="l" r="r" t="t"/>
              <a:pathLst>
                <a:path extrusionOk="0" h="1107" w="9031">
                  <a:moveTo>
                    <a:pt x="9030" y="1"/>
                  </a:moveTo>
                  <a:lnTo>
                    <a:pt x="0" y="622"/>
                  </a:lnTo>
                  <a:lnTo>
                    <a:pt x="0" y="1107"/>
                  </a:lnTo>
                  <a:lnTo>
                    <a:pt x="9030" y="705"/>
                  </a:lnTo>
                  <a:lnTo>
                    <a:pt x="90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8"/>
            <p:cNvSpPr/>
            <p:nvPr/>
          </p:nvSpPr>
          <p:spPr>
            <a:xfrm>
              <a:off x="2471625" y="3632697"/>
              <a:ext cx="77603" cy="1036526"/>
            </a:xfrm>
            <a:custGeom>
              <a:rect b="b" l="l" r="r" t="t"/>
              <a:pathLst>
                <a:path extrusionOk="0" h="11767" w="881">
                  <a:moveTo>
                    <a:pt x="0" y="1"/>
                  </a:moveTo>
                  <a:lnTo>
                    <a:pt x="323" y="11767"/>
                  </a:lnTo>
                  <a:lnTo>
                    <a:pt x="715" y="11767"/>
                  </a:lnTo>
                  <a:lnTo>
                    <a:pt x="8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8"/>
            <p:cNvSpPr/>
            <p:nvPr/>
          </p:nvSpPr>
          <p:spPr>
            <a:xfrm>
              <a:off x="2510295" y="4055336"/>
              <a:ext cx="879441" cy="89585"/>
            </a:xfrm>
            <a:custGeom>
              <a:rect b="b" l="l" r="r" t="t"/>
              <a:pathLst>
                <a:path extrusionOk="0" h="1017" w="9984">
                  <a:moveTo>
                    <a:pt x="9776" y="0"/>
                  </a:moveTo>
                  <a:lnTo>
                    <a:pt x="1" y="256"/>
                  </a:lnTo>
                  <a:lnTo>
                    <a:pt x="1" y="1016"/>
                  </a:lnTo>
                  <a:cubicBezTo>
                    <a:pt x="1" y="1016"/>
                    <a:pt x="9984" y="836"/>
                    <a:pt x="9961" y="749"/>
                  </a:cubicBezTo>
                  <a:cubicBezTo>
                    <a:pt x="9938" y="666"/>
                    <a:pt x="9776" y="0"/>
                    <a:pt x="97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8"/>
            <p:cNvSpPr/>
            <p:nvPr/>
          </p:nvSpPr>
          <p:spPr>
            <a:xfrm>
              <a:off x="2808994" y="3889910"/>
              <a:ext cx="371543" cy="179434"/>
            </a:xfrm>
            <a:custGeom>
              <a:rect b="b" l="l" r="r" t="t"/>
              <a:pathLst>
                <a:path extrusionOk="0" h="2037" w="4218">
                  <a:moveTo>
                    <a:pt x="1" y="1"/>
                  </a:moveTo>
                  <a:lnTo>
                    <a:pt x="282" y="2036"/>
                  </a:lnTo>
                  <a:lnTo>
                    <a:pt x="3853" y="1942"/>
                  </a:lnTo>
                  <a:lnTo>
                    <a:pt x="4218" y="24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8"/>
            <p:cNvSpPr/>
            <p:nvPr/>
          </p:nvSpPr>
          <p:spPr>
            <a:xfrm>
              <a:off x="2539804" y="3429834"/>
              <a:ext cx="364320" cy="302052"/>
            </a:xfrm>
            <a:custGeom>
              <a:rect b="b" l="l" r="r" t="t"/>
              <a:pathLst>
                <a:path extrusionOk="0" h="3429" w="4136">
                  <a:moveTo>
                    <a:pt x="1" y="1"/>
                  </a:moveTo>
                  <a:lnTo>
                    <a:pt x="720" y="3429"/>
                  </a:lnTo>
                  <a:lnTo>
                    <a:pt x="3816" y="3218"/>
                  </a:lnTo>
                  <a:lnTo>
                    <a:pt x="4136" y="1"/>
                  </a:lnTo>
                  <a:close/>
                </a:path>
              </a:pathLst>
            </a:custGeom>
            <a:solidFill>
              <a:srgbClr val="D043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8"/>
            <p:cNvSpPr/>
            <p:nvPr/>
          </p:nvSpPr>
          <p:spPr>
            <a:xfrm>
              <a:off x="2840793" y="3806051"/>
              <a:ext cx="299313" cy="102182"/>
            </a:xfrm>
            <a:custGeom>
              <a:rect b="b" l="l" r="r" t="t"/>
              <a:pathLst>
                <a:path extrusionOk="0" h="1160" w="3398">
                  <a:moveTo>
                    <a:pt x="1803" y="1"/>
                  </a:moveTo>
                  <a:cubicBezTo>
                    <a:pt x="1785" y="1"/>
                    <a:pt x="1766" y="4"/>
                    <a:pt x="1746" y="12"/>
                  </a:cubicBezTo>
                  <a:cubicBezTo>
                    <a:pt x="1423" y="137"/>
                    <a:pt x="1505" y="712"/>
                    <a:pt x="1505" y="712"/>
                  </a:cubicBezTo>
                  <a:cubicBezTo>
                    <a:pt x="1505" y="712"/>
                    <a:pt x="1376" y="249"/>
                    <a:pt x="1237" y="249"/>
                  </a:cubicBezTo>
                  <a:cubicBezTo>
                    <a:pt x="1234" y="249"/>
                    <a:pt x="1230" y="249"/>
                    <a:pt x="1227" y="250"/>
                  </a:cubicBezTo>
                  <a:cubicBezTo>
                    <a:pt x="1088" y="276"/>
                    <a:pt x="1227" y="738"/>
                    <a:pt x="1227" y="738"/>
                  </a:cubicBezTo>
                  <a:cubicBezTo>
                    <a:pt x="1227" y="738"/>
                    <a:pt x="923" y="62"/>
                    <a:pt x="551" y="62"/>
                  </a:cubicBezTo>
                  <a:cubicBezTo>
                    <a:pt x="511" y="62"/>
                    <a:pt x="471" y="70"/>
                    <a:pt x="430" y="87"/>
                  </a:cubicBezTo>
                  <a:cubicBezTo>
                    <a:pt x="1" y="264"/>
                    <a:pt x="554" y="1005"/>
                    <a:pt x="554" y="1005"/>
                  </a:cubicBezTo>
                  <a:lnTo>
                    <a:pt x="3263" y="1160"/>
                  </a:lnTo>
                  <a:cubicBezTo>
                    <a:pt x="3263" y="1160"/>
                    <a:pt x="3398" y="151"/>
                    <a:pt x="3123" y="125"/>
                  </a:cubicBezTo>
                  <a:cubicBezTo>
                    <a:pt x="3116" y="124"/>
                    <a:pt x="3109" y="124"/>
                    <a:pt x="3101" y="124"/>
                  </a:cubicBezTo>
                  <a:cubicBezTo>
                    <a:pt x="2832" y="124"/>
                    <a:pt x="2521" y="576"/>
                    <a:pt x="2521" y="576"/>
                  </a:cubicBezTo>
                  <a:cubicBezTo>
                    <a:pt x="2521" y="576"/>
                    <a:pt x="2559" y="313"/>
                    <a:pt x="2446" y="276"/>
                  </a:cubicBezTo>
                  <a:cubicBezTo>
                    <a:pt x="2443" y="275"/>
                    <a:pt x="2439" y="274"/>
                    <a:pt x="2436" y="274"/>
                  </a:cubicBezTo>
                  <a:cubicBezTo>
                    <a:pt x="2321" y="274"/>
                    <a:pt x="2134" y="840"/>
                    <a:pt x="2134" y="840"/>
                  </a:cubicBezTo>
                  <a:cubicBezTo>
                    <a:pt x="2134" y="840"/>
                    <a:pt x="2077" y="1"/>
                    <a:pt x="1803" y="1"/>
                  </a:cubicBezTo>
                  <a:close/>
                </a:path>
              </a:pathLst>
            </a:custGeom>
            <a:solidFill>
              <a:srgbClr val="77AA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8"/>
            <p:cNvSpPr/>
            <p:nvPr/>
          </p:nvSpPr>
          <p:spPr>
            <a:xfrm>
              <a:off x="2699680" y="2959012"/>
              <a:ext cx="28804" cy="475937"/>
            </a:xfrm>
            <a:custGeom>
              <a:rect b="b" l="l" r="r" t="t"/>
              <a:pathLst>
                <a:path extrusionOk="0" h="5403" w="327">
                  <a:moveTo>
                    <a:pt x="252" y="0"/>
                  </a:moveTo>
                  <a:lnTo>
                    <a:pt x="75" y="101"/>
                  </a:lnTo>
                  <a:lnTo>
                    <a:pt x="0" y="5403"/>
                  </a:lnTo>
                  <a:lnTo>
                    <a:pt x="327" y="5403"/>
                  </a:lnTo>
                  <a:lnTo>
                    <a:pt x="252" y="0"/>
                  </a:lnTo>
                  <a:close/>
                </a:path>
              </a:pathLst>
            </a:custGeom>
            <a:solidFill>
              <a:srgbClr val="77AA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8"/>
            <p:cNvSpPr/>
            <p:nvPr/>
          </p:nvSpPr>
          <p:spPr>
            <a:xfrm>
              <a:off x="2713861" y="2962183"/>
              <a:ext cx="104116" cy="163578"/>
            </a:xfrm>
            <a:custGeom>
              <a:rect b="b" l="l" r="r" t="t"/>
              <a:pathLst>
                <a:path extrusionOk="0" h="1857" w="1182">
                  <a:moveTo>
                    <a:pt x="1116" y="0"/>
                  </a:moveTo>
                  <a:cubicBezTo>
                    <a:pt x="1046" y="0"/>
                    <a:pt x="893" y="112"/>
                    <a:pt x="640" y="430"/>
                  </a:cubicBezTo>
                  <a:cubicBezTo>
                    <a:pt x="317" y="845"/>
                    <a:pt x="1" y="1694"/>
                    <a:pt x="1" y="1694"/>
                  </a:cubicBezTo>
                  <a:lnTo>
                    <a:pt x="91" y="1856"/>
                  </a:lnTo>
                  <a:cubicBezTo>
                    <a:pt x="91" y="1856"/>
                    <a:pt x="1182" y="103"/>
                    <a:pt x="1156" y="27"/>
                  </a:cubicBezTo>
                  <a:cubicBezTo>
                    <a:pt x="1150" y="10"/>
                    <a:pt x="1136" y="0"/>
                    <a:pt x="1116" y="0"/>
                  </a:cubicBezTo>
                  <a:close/>
                </a:path>
              </a:pathLst>
            </a:custGeom>
            <a:solidFill>
              <a:srgbClr val="77AA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8"/>
            <p:cNvSpPr/>
            <p:nvPr/>
          </p:nvSpPr>
          <p:spPr>
            <a:xfrm>
              <a:off x="2718882" y="3076871"/>
              <a:ext cx="97510" cy="135479"/>
            </a:xfrm>
            <a:custGeom>
              <a:rect b="b" l="l" r="r" t="t"/>
              <a:pathLst>
                <a:path extrusionOk="0" h="1538" w="1107">
                  <a:moveTo>
                    <a:pt x="941" y="0"/>
                  </a:moveTo>
                  <a:cubicBezTo>
                    <a:pt x="936" y="0"/>
                    <a:pt x="929" y="2"/>
                    <a:pt x="922" y="5"/>
                  </a:cubicBezTo>
                  <a:cubicBezTo>
                    <a:pt x="673" y="103"/>
                    <a:pt x="34" y="1172"/>
                    <a:pt x="34" y="1172"/>
                  </a:cubicBezTo>
                  <a:cubicBezTo>
                    <a:pt x="34" y="1172"/>
                    <a:pt x="0" y="1537"/>
                    <a:pt x="28" y="1537"/>
                  </a:cubicBezTo>
                  <a:cubicBezTo>
                    <a:pt x="30" y="1537"/>
                    <a:pt x="32" y="1536"/>
                    <a:pt x="34" y="1533"/>
                  </a:cubicBezTo>
                  <a:cubicBezTo>
                    <a:pt x="74" y="1486"/>
                    <a:pt x="1107" y="0"/>
                    <a:pt x="941" y="0"/>
                  </a:cubicBezTo>
                  <a:close/>
                </a:path>
              </a:pathLst>
            </a:custGeom>
            <a:solidFill>
              <a:srgbClr val="77AA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8"/>
            <p:cNvSpPr/>
            <p:nvPr/>
          </p:nvSpPr>
          <p:spPr>
            <a:xfrm>
              <a:off x="2720468" y="3222831"/>
              <a:ext cx="89582" cy="86238"/>
            </a:xfrm>
            <a:custGeom>
              <a:rect b="b" l="l" r="r" t="t"/>
              <a:pathLst>
                <a:path extrusionOk="0" h="979" w="1017">
                  <a:moveTo>
                    <a:pt x="932" y="1"/>
                  </a:moveTo>
                  <a:cubicBezTo>
                    <a:pt x="810" y="1"/>
                    <a:pt x="1" y="730"/>
                    <a:pt x="1" y="730"/>
                  </a:cubicBezTo>
                  <a:lnTo>
                    <a:pt x="16" y="978"/>
                  </a:lnTo>
                  <a:cubicBezTo>
                    <a:pt x="16" y="978"/>
                    <a:pt x="1017" y="53"/>
                    <a:pt x="942" y="3"/>
                  </a:cubicBezTo>
                  <a:cubicBezTo>
                    <a:pt x="939" y="1"/>
                    <a:pt x="936" y="1"/>
                    <a:pt x="932" y="1"/>
                  </a:cubicBezTo>
                  <a:close/>
                </a:path>
              </a:pathLst>
            </a:custGeom>
            <a:solidFill>
              <a:srgbClr val="77AA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8"/>
            <p:cNvSpPr/>
            <p:nvPr/>
          </p:nvSpPr>
          <p:spPr>
            <a:xfrm>
              <a:off x="2613267" y="3076607"/>
              <a:ext cx="100681" cy="107819"/>
            </a:xfrm>
            <a:custGeom>
              <a:rect b="b" l="l" r="r" t="t"/>
              <a:pathLst>
                <a:path extrusionOk="0" h="1224" w="1143">
                  <a:moveTo>
                    <a:pt x="194" y="0"/>
                  </a:moveTo>
                  <a:cubicBezTo>
                    <a:pt x="0" y="0"/>
                    <a:pt x="1082" y="1223"/>
                    <a:pt x="1082" y="1223"/>
                  </a:cubicBezTo>
                  <a:lnTo>
                    <a:pt x="1143" y="885"/>
                  </a:lnTo>
                  <a:cubicBezTo>
                    <a:pt x="1143" y="885"/>
                    <a:pt x="503" y="87"/>
                    <a:pt x="217" y="4"/>
                  </a:cubicBezTo>
                  <a:cubicBezTo>
                    <a:pt x="208" y="2"/>
                    <a:pt x="200" y="0"/>
                    <a:pt x="194" y="0"/>
                  </a:cubicBezTo>
                  <a:close/>
                </a:path>
              </a:pathLst>
            </a:custGeom>
            <a:solidFill>
              <a:srgbClr val="77AA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8"/>
            <p:cNvSpPr/>
            <p:nvPr/>
          </p:nvSpPr>
          <p:spPr>
            <a:xfrm>
              <a:off x="5715567" y="897524"/>
              <a:ext cx="511422" cy="374196"/>
            </a:xfrm>
            <a:custGeom>
              <a:rect b="b" l="l" r="r" t="t"/>
              <a:pathLst>
                <a:path extrusionOk="0" h="4248" w="5806">
                  <a:moveTo>
                    <a:pt x="238" y="0"/>
                  </a:moveTo>
                  <a:lnTo>
                    <a:pt x="0" y="174"/>
                  </a:lnTo>
                  <a:cubicBezTo>
                    <a:pt x="0" y="174"/>
                    <a:pt x="422" y="1358"/>
                    <a:pt x="1272" y="2371"/>
                  </a:cubicBezTo>
                  <a:cubicBezTo>
                    <a:pt x="1276" y="2322"/>
                    <a:pt x="1309" y="2107"/>
                    <a:pt x="1724" y="2006"/>
                  </a:cubicBezTo>
                  <a:cubicBezTo>
                    <a:pt x="1738" y="2002"/>
                    <a:pt x="1757" y="2002"/>
                    <a:pt x="1773" y="1998"/>
                  </a:cubicBezTo>
                  <a:cubicBezTo>
                    <a:pt x="851" y="1152"/>
                    <a:pt x="238" y="0"/>
                    <a:pt x="238" y="0"/>
                  </a:cubicBezTo>
                  <a:close/>
                  <a:moveTo>
                    <a:pt x="1283" y="2386"/>
                  </a:moveTo>
                  <a:lnTo>
                    <a:pt x="1283" y="2386"/>
                  </a:lnTo>
                  <a:cubicBezTo>
                    <a:pt x="1528" y="2671"/>
                    <a:pt x="1806" y="2946"/>
                    <a:pt x="2119" y="3176"/>
                  </a:cubicBezTo>
                  <a:cubicBezTo>
                    <a:pt x="3534" y="4206"/>
                    <a:pt x="5805" y="4248"/>
                    <a:pt x="5805" y="4248"/>
                  </a:cubicBezTo>
                  <a:lnTo>
                    <a:pt x="5666" y="3213"/>
                  </a:lnTo>
                  <a:cubicBezTo>
                    <a:pt x="5666" y="3213"/>
                    <a:pt x="5591" y="3270"/>
                    <a:pt x="5313" y="3270"/>
                  </a:cubicBezTo>
                  <a:cubicBezTo>
                    <a:pt x="5001" y="3270"/>
                    <a:pt x="4428" y="3199"/>
                    <a:pt x="3409" y="2901"/>
                  </a:cubicBezTo>
                  <a:cubicBezTo>
                    <a:pt x="3330" y="2878"/>
                    <a:pt x="3251" y="2852"/>
                    <a:pt x="3172" y="2822"/>
                  </a:cubicBezTo>
                  <a:cubicBezTo>
                    <a:pt x="3101" y="2803"/>
                    <a:pt x="3029" y="2781"/>
                    <a:pt x="2957" y="2758"/>
                  </a:cubicBezTo>
                  <a:lnTo>
                    <a:pt x="2957" y="2758"/>
                  </a:lnTo>
                  <a:cubicBezTo>
                    <a:pt x="2961" y="2762"/>
                    <a:pt x="2966" y="2765"/>
                    <a:pt x="2966" y="2765"/>
                  </a:cubicBezTo>
                  <a:lnTo>
                    <a:pt x="1283" y="2386"/>
                  </a:lnTo>
                  <a:close/>
                </a:path>
              </a:pathLst>
            </a:custGeom>
            <a:solidFill>
              <a:srgbClr val="D56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8"/>
            <p:cNvSpPr/>
            <p:nvPr/>
          </p:nvSpPr>
          <p:spPr>
            <a:xfrm>
              <a:off x="5827612" y="1073432"/>
              <a:ext cx="149216" cy="67739"/>
            </a:xfrm>
            <a:custGeom>
              <a:rect b="b" l="l" r="r" t="t"/>
              <a:pathLst>
                <a:path extrusionOk="0" h="769" w="1694">
                  <a:moveTo>
                    <a:pt x="501" y="1"/>
                  </a:moveTo>
                  <a:cubicBezTo>
                    <a:pt x="485" y="5"/>
                    <a:pt x="466" y="5"/>
                    <a:pt x="452" y="9"/>
                  </a:cubicBezTo>
                  <a:cubicBezTo>
                    <a:pt x="37" y="110"/>
                    <a:pt x="4" y="325"/>
                    <a:pt x="0" y="374"/>
                  </a:cubicBezTo>
                  <a:cubicBezTo>
                    <a:pt x="4" y="377"/>
                    <a:pt x="8" y="381"/>
                    <a:pt x="11" y="389"/>
                  </a:cubicBezTo>
                  <a:lnTo>
                    <a:pt x="1694" y="768"/>
                  </a:lnTo>
                  <a:cubicBezTo>
                    <a:pt x="1694" y="768"/>
                    <a:pt x="1689" y="765"/>
                    <a:pt x="1685" y="761"/>
                  </a:cubicBezTo>
                  <a:cubicBezTo>
                    <a:pt x="1256" y="607"/>
                    <a:pt x="854" y="328"/>
                    <a:pt x="501" y="1"/>
                  </a:cubicBezTo>
                  <a:close/>
                </a:path>
              </a:pathLst>
            </a:custGeom>
            <a:solidFill>
              <a:srgbClr val="3B1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8"/>
            <p:cNvSpPr/>
            <p:nvPr/>
          </p:nvSpPr>
          <p:spPr>
            <a:xfrm>
              <a:off x="5994976" y="1146104"/>
              <a:ext cx="219772" cy="39463"/>
            </a:xfrm>
            <a:custGeom>
              <a:rect b="b" l="l" r="r" t="t"/>
              <a:pathLst>
                <a:path extrusionOk="0" h="448" w="2495">
                  <a:moveTo>
                    <a:pt x="0" y="0"/>
                  </a:moveTo>
                  <a:cubicBezTo>
                    <a:pt x="2" y="1"/>
                    <a:pt x="4" y="2"/>
                    <a:pt x="6" y="2"/>
                  </a:cubicBezTo>
                  <a:lnTo>
                    <a:pt x="6" y="2"/>
                  </a:lnTo>
                  <a:cubicBezTo>
                    <a:pt x="4" y="0"/>
                    <a:pt x="3" y="0"/>
                    <a:pt x="0" y="0"/>
                  </a:cubicBezTo>
                  <a:close/>
                  <a:moveTo>
                    <a:pt x="6" y="2"/>
                  </a:moveTo>
                  <a:cubicBezTo>
                    <a:pt x="7" y="3"/>
                    <a:pt x="7" y="3"/>
                    <a:pt x="8" y="4"/>
                  </a:cubicBezTo>
                  <a:cubicBezTo>
                    <a:pt x="10" y="4"/>
                    <a:pt x="12" y="5"/>
                    <a:pt x="14" y="5"/>
                  </a:cubicBezTo>
                  <a:lnTo>
                    <a:pt x="14" y="5"/>
                  </a:lnTo>
                  <a:cubicBezTo>
                    <a:pt x="12" y="4"/>
                    <a:pt x="9" y="3"/>
                    <a:pt x="6" y="2"/>
                  </a:cubicBezTo>
                  <a:close/>
                  <a:moveTo>
                    <a:pt x="14" y="5"/>
                  </a:moveTo>
                  <a:cubicBezTo>
                    <a:pt x="88" y="33"/>
                    <a:pt x="163" y="57"/>
                    <a:pt x="237" y="79"/>
                  </a:cubicBezTo>
                  <a:cubicBezTo>
                    <a:pt x="1256" y="377"/>
                    <a:pt x="1829" y="448"/>
                    <a:pt x="2141" y="448"/>
                  </a:cubicBezTo>
                  <a:cubicBezTo>
                    <a:pt x="2419" y="448"/>
                    <a:pt x="2494" y="391"/>
                    <a:pt x="2494" y="391"/>
                  </a:cubicBezTo>
                  <a:lnTo>
                    <a:pt x="2480" y="391"/>
                  </a:lnTo>
                  <a:cubicBezTo>
                    <a:pt x="2371" y="391"/>
                    <a:pt x="1549" y="380"/>
                    <a:pt x="14" y="5"/>
                  </a:cubicBezTo>
                  <a:close/>
                </a:path>
              </a:pathLst>
            </a:custGeom>
            <a:solidFill>
              <a:srgbClr val="3B1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8"/>
            <p:cNvSpPr/>
            <p:nvPr/>
          </p:nvSpPr>
          <p:spPr>
            <a:xfrm>
              <a:off x="5703323" y="1420493"/>
              <a:ext cx="71613" cy="41489"/>
            </a:xfrm>
            <a:custGeom>
              <a:rect b="b" l="l" r="r" t="t"/>
              <a:pathLst>
                <a:path extrusionOk="0" h="471" w="813">
                  <a:moveTo>
                    <a:pt x="749" y="0"/>
                  </a:moveTo>
                  <a:lnTo>
                    <a:pt x="0" y="471"/>
                  </a:lnTo>
                  <a:lnTo>
                    <a:pt x="813" y="471"/>
                  </a:lnTo>
                  <a:lnTo>
                    <a:pt x="749" y="0"/>
                  </a:lnTo>
                  <a:close/>
                </a:path>
              </a:pathLst>
            </a:custGeom>
            <a:solidFill>
              <a:srgbClr val="D56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8"/>
            <p:cNvSpPr/>
            <p:nvPr/>
          </p:nvSpPr>
          <p:spPr>
            <a:xfrm>
              <a:off x="5703323" y="1386668"/>
              <a:ext cx="65976" cy="75315"/>
            </a:xfrm>
            <a:custGeom>
              <a:rect b="b" l="l" r="r" t="t"/>
              <a:pathLst>
                <a:path extrusionOk="0" h="855" w="749">
                  <a:moveTo>
                    <a:pt x="700" y="1"/>
                  </a:moveTo>
                  <a:lnTo>
                    <a:pt x="0" y="855"/>
                  </a:lnTo>
                  <a:lnTo>
                    <a:pt x="749" y="384"/>
                  </a:lnTo>
                  <a:lnTo>
                    <a:pt x="700" y="1"/>
                  </a:lnTo>
                  <a:close/>
                </a:path>
              </a:pathLst>
            </a:custGeom>
            <a:solidFill>
              <a:srgbClr val="D246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8"/>
            <p:cNvSpPr/>
            <p:nvPr/>
          </p:nvSpPr>
          <p:spPr>
            <a:xfrm>
              <a:off x="5700328" y="1482418"/>
              <a:ext cx="177403" cy="142966"/>
            </a:xfrm>
            <a:custGeom>
              <a:rect b="b" l="l" r="r" t="t"/>
              <a:pathLst>
                <a:path extrusionOk="0" h="1623" w="2014">
                  <a:moveTo>
                    <a:pt x="41" y="411"/>
                  </a:moveTo>
                  <a:cubicBezTo>
                    <a:pt x="41" y="411"/>
                    <a:pt x="98" y="712"/>
                    <a:pt x="312" y="930"/>
                  </a:cubicBezTo>
                  <a:cubicBezTo>
                    <a:pt x="143" y="694"/>
                    <a:pt x="41" y="411"/>
                    <a:pt x="41" y="411"/>
                  </a:cubicBezTo>
                  <a:close/>
                  <a:moveTo>
                    <a:pt x="1486" y="1"/>
                  </a:moveTo>
                  <a:lnTo>
                    <a:pt x="1486" y="1"/>
                  </a:lnTo>
                  <a:cubicBezTo>
                    <a:pt x="1543" y="306"/>
                    <a:pt x="1644" y="1216"/>
                    <a:pt x="941" y="1359"/>
                  </a:cubicBezTo>
                  <a:cubicBezTo>
                    <a:pt x="881" y="1374"/>
                    <a:pt x="824" y="1378"/>
                    <a:pt x="768" y="1378"/>
                  </a:cubicBezTo>
                  <a:cubicBezTo>
                    <a:pt x="87" y="1378"/>
                    <a:pt x="41" y="411"/>
                    <a:pt x="41" y="411"/>
                  </a:cubicBezTo>
                  <a:lnTo>
                    <a:pt x="41" y="411"/>
                  </a:lnTo>
                  <a:cubicBezTo>
                    <a:pt x="1" y="1126"/>
                    <a:pt x="399" y="1623"/>
                    <a:pt x="895" y="1623"/>
                  </a:cubicBezTo>
                  <a:cubicBezTo>
                    <a:pt x="1039" y="1623"/>
                    <a:pt x="1189" y="1581"/>
                    <a:pt x="1343" y="1491"/>
                  </a:cubicBezTo>
                  <a:cubicBezTo>
                    <a:pt x="2013" y="1100"/>
                    <a:pt x="1501" y="35"/>
                    <a:pt x="1486" y="1"/>
                  </a:cubicBezTo>
                  <a:close/>
                </a:path>
              </a:pathLst>
            </a:custGeom>
            <a:solidFill>
              <a:srgbClr val="D56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8"/>
            <p:cNvSpPr/>
            <p:nvPr/>
          </p:nvSpPr>
          <p:spPr>
            <a:xfrm>
              <a:off x="5703940" y="1482418"/>
              <a:ext cx="141288" cy="121385"/>
            </a:xfrm>
            <a:custGeom>
              <a:rect b="b" l="l" r="r" t="t"/>
              <a:pathLst>
                <a:path extrusionOk="0" h="1378" w="1604">
                  <a:moveTo>
                    <a:pt x="1445" y="1"/>
                  </a:moveTo>
                  <a:cubicBezTo>
                    <a:pt x="1445" y="1"/>
                    <a:pt x="1487" y="415"/>
                    <a:pt x="1404" y="640"/>
                  </a:cubicBezTo>
                  <a:cubicBezTo>
                    <a:pt x="1325" y="870"/>
                    <a:pt x="1186" y="1232"/>
                    <a:pt x="742" y="1246"/>
                  </a:cubicBezTo>
                  <a:lnTo>
                    <a:pt x="734" y="1246"/>
                  </a:lnTo>
                  <a:cubicBezTo>
                    <a:pt x="550" y="1246"/>
                    <a:pt x="392" y="1100"/>
                    <a:pt x="271" y="930"/>
                  </a:cubicBezTo>
                  <a:cubicBezTo>
                    <a:pt x="57" y="713"/>
                    <a:pt x="0" y="411"/>
                    <a:pt x="0" y="411"/>
                  </a:cubicBezTo>
                  <a:lnTo>
                    <a:pt x="0" y="411"/>
                  </a:lnTo>
                  <a:cubicBezTo>
                    <a:pt x="0" y="411"/>
                    <a:pt x="46" y="1378"/>
                    <a:pt x="727" y="1378"/>
                  </a:cubicBezTo>
                  <a:cubicBezTo>
                    <a:pt x="783" y="1378"/>
                    <a:pt x="840" y="1374"/>
                    <a:pt x="900" y="1359"/>
                  </a:cubicBezTo>
                  <a:cubicBezTo>
                    <a:pt x="1603" y="1216"/>
                    <a:pt x="1502" y="306"/>
                    <a:pt x="1445" y="1"/>
                  </a:cubicBezTo>
                  <a:close/>
                </a:path>
              </a:pathLst>
            </a:custGeom>
            <a:solidFill>
              <a:srgbClr val="3B1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8"/>
            <p:cNvSpPr/>
            <p:nvPr/>
          </p:nvSpPr>
          <p:spPr>
            <a:xfrm>
              <a:off x="5840825" y="1196753"/>
              <a:ext cx="64038" cy="51443"/>
            </a:xfrm>
            <a:custGeom>
              <a:rect b="b" l="l" r="r" t="t"/>
              <a:pathLst>
                <a:path extrusionOk="0" h="584" w="727">
                  <a:moveTo>
                    <a:pt x="448" y="0"/>
                  </a:moveTo>
                  <a:cubicBezTo>
                    <a:pt x="12" y="0"/>
                    <a:pt x="0" y="418"/>
                    <a:pt x="196" y="569"/>
                  </a:cubicBezTo>
                  <a:cubicBezTo>
                    <a:pt x="203" y="576"/>
                    <a:pt x="212" y="580"/>
                    <a:pt x="219" y="584"/>
                  </a:cubicBezTo>
                  <a:cubicBezTo>
                    <a:pt x="203" y="554"/>
                    <a:pt x="196" y="516"/>
                    <a:pt x="196" y="479"/>
                  </a:cubicBezTo>
                  <a:cubicBezTo>
                    <a:pt x="196" y="339"/>
                    <a:pt x="309" y="226"/>
                    <a:pt x="448" y="226"/>
                  </a:cubicBezTo>
                  <a:cubicBezTo>
                    <a:pt x="568" y="226"/>
                    <a:pt x="670" y="309"/>
                    <a:pt x="697" y="422"/>
                  </a:cubicBezTo>
                  <a:cubicBezTo>
                    <a:pt x="726" y="234"/>
                    <a:pt x="712" y="0"/>
                    <a:pt x="448" y="0"/>
                  </a:cubicBezTo>
                  <a:close/>
                </a:path>
              </a:pathLst>
            </a:custGeom>
            <a:solidFill>
              <a:srgbClr val="D56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8"/>
            <p:cNvSpPr/>
            <p:nvPr/>
          </p:nvSpPr>
          <p:spPr>
            <a:xfrm>
              <a:off x="5858090" y="1216661"/>
              <a:ext cx="44131" cy="38847"/>
            </a:xfrm>
            <a:custGeom>
              <a:rect b="b" l="l" r="r" t="t"/>
              <a:pathLst>
                <a:path extrusionOk="0" h="441" w="501">
                  <a:moveTo>
                    <a:pt x="252" y="0"/>
                  </a:moveTo>
                  <a:cubicBezTo>
                    <a:pt x="113" y="0"/>
                    <a:pt x="0" y="113"/>
                    <a:pt x="0" y="253"/>
                  </a:cubicBezTo>
                  <a:cubicBezTo>
                    <a:pt x="0" y="290"/>
                    <a:pt x="7" y="328"/>
                    <a:pt x="23" y="358"/>
                  </a:cubicBezTo>
                  <a:cubicBezTo>
                    <a:pt x="120" y="425"/>
                    <a:pt x="222" y="441"/>
                    <a:pt x="301" y="441"/>
                  </a:cubicBezTo>
                  <a:cubicBezTo>
                    <a:pt x="380" y="441"/>
                    <a:pt x="436" y="425"/>
                    <a:pt x="436" y="425"/>
                  </a:cubicBezTo>
                  <a:cubicBezTo>
                    <a:pt x="436" y="425"/>
                    <a:pt x="478" y="321"/>
                    <a:pt x="501" y="196"/>
                  </a:cubicBezTo>
                  <a:cubicBezTo>
                    <a:pt x="474" y="83"/>
                    <a:pt x="372" y="0"/>
                    <a:pt x="252" y="0"/>
                  </a:cubicBezTo>
                  <a:close/>
                </a:path>
              </a:pathLst>
            </a:custGeom>
            <a:solidFill>
              <a:srgbClr val="3B1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8"/>
            <p:cNvSpPr/>
            <p:nvPr/>
          </p:nvSpPr>
          <p:spPr>
            <a:xfrm>
              <a:off x="5613123" y="1215956"/>
              <a:ext cx="81655" cy="54438"/>
            </a:xfrm>
            <a:custGeom>
              <a:rect b="b" l="l" r="r" t="t"/>
              <a:pathLst>
                <a:path extrusionOk="0" h="618" w="927">
                  <a:moveTo>
                    <a:pt x="433" y="1"/>
                  </a:moveTo>
                  <a:cubicBezTo>
                    <a:pt x="65" y="1"/>
                    <a:pt x="1" y="392"/>
                    <a:pt x="155" y="513"/>
                  </a:cubicBezTo>
                  <a:cubicBezTo>
                    <a:pt x="155" y="374"/>
                    <a:pt x="268" y="261"/>
                    <a:pt x="407" y="261"/>
                  </a:cubicBezTo>
                  <a:cubicBezTo>
                    <a:pt x="546" y="261"/>
                    <a:pt x="659" y="374"/>
                    <a:pt x="659" y="513"/>
                  </a:cubicBezTo>
                  <a:cubicBezTo>
                    <a:pt x="659" y="550"/>
                    <a:pt x="652" y="584"/>
                    <a:pt x="637" y="618"/>
                  </a:cubicBezTo>
                  <a:cubicBezTo>
                    <a:pt x="689" y="524"/>
                    <a:pt x="927" y="69"/>
                    <a:pt x="524" y="8"/>
                  </a:cubicBezTo>
                  <a:cubicBezTo>
                    <a:pt x="494" y="4"/>
                    <a:pt x="460" y="1"/>
                    <a:pt x="433" y="1"/>
                  </a:cubicBezTo>
                  <a:close/>
                </a:path>
              </a:pathLst>
            </a:custGeom>
            <a:solidFill>
              <a:srgbClr val="D56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8"/>
            <p:cNvSpPr/>
            <p:nvPr/>
          </p:nvSpPr>
          <p:spPr>
            <a:xfrm>
              <a:off x="5626776" y="1238859"/>
              <a:ext cx="44483" cy="32857"/>
            </a:xfrm>
            <a:custGeom>
              <a:rect b="b" l="l" r="r" t="t"/>
              <a:pathLst>
                <a:path extrusionOk="0" h="373" w="505">
                  <a:moveTo>
                    <a:pt x="252" y="1"/>
                  </a:moveTo>
                  <a:cubicBezTo>
                    <a:pt x="113" y="1"/>
                    <a:pt x="0" y="114"/>
                    <a:pt x="0" y="253"/>
                  </a:cubicBezTo>
                  <a:cubicBezTo>
                    <a:pt x="136" y="366"/>
                    <a:pt x="376" y="373"/>
                    <a:pt x="452" y="373"/>
                  </a:cubicBezTo>
                  <a:lnTo>
                    <a:pt x="474" y="373"/>
                  </a:lnTo>
                  <a:cubicBezTo>
                    <a:pt x="474" y="373"/>
                    <a:pt x="478" y="369"/>
                    <a:pt x="482" y="358"/>
                  </a:cubicBezTo>
                  <a:cubicBezTo>
                    <a:pt x="497" y="324"/>
                    <a:pt x="504" y="290"/>
                    <a:pt x="504" y="253"/>
                  </a:cubicBezTo>
                  <a:cubicBezTo>
                    <a:pt x="504" y="114"/>
                    <a:pt x="391" y="1"/>
                    <a:pt x="252" y="1"/>
                  </a:cubicBezTo>
                  <a:close/>
                </a:path>
              </a:pathLst>
            </a:custGeom>
            <a:solidFill>
              <a:srgbClr val="3B1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8"/>
            <p:cNvSpPr/>
            <p:nvPr/>
          </p:nvSpPr>
          <p:spPr>
            <a:xfrm>
              <a:off x="5567759" y="1095718"/>
              <a:ext cx="103500" cy="45453"/>
            </a:xfrm>
            <a:custGeom>
              <a:rect b="b" l="l" r="r" t="t"/>
              <a:pathLst>
                <a:path extrusionOk="0" h="516" w="1175">
                  <a:moveTo>
                    <a:pt x="1174" y="0"/>
                  </a:moveTo>
                  <a:lnTo>
                    <a:pt x="0" y="515"/>
                  </a:lnTo>
                  <a:lnTo>
                    <a:pt x="0" y="515"/>
                  </a:lnTo>
                  <a:lnTo>
                    <a:pt x="1174" y="241"/>
                  </a:lnTo>
                  <a:lnTo>
                    <a:pt x="1174" y="0"/>
                  </a:lnTo>
                  <a:close/>
                </a:path>
              </a:pathLst>
            </a:custGeom>
            <a:solidFill>
              <a:srgbClr val="D56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8"/>
            <p:cNvSpPr/>
            <p:nvPr/>
          </p:nvSpPr>
          <p:spPr>
            <a:xfrm>
              <a:off x="5567759" y="1092723"/>
              <a:ext cx="103500" cy="48448"/>
            </a:xfrm>
            <a:custGeom>
              <a:rect b="b" l="l" r="r" t="t"/>
              <a:pathLst>
                <a:path extrusionOk="0" h="550" w="1175">
                  <a:moveTo>
                    <a:pt x="956" y="0"/>
                  </a:moveTo>
                  <a:cubicBezTo>
                    <a:pt x="881" y="0"/>
                    <a:pt x="787" y="7"/>
                    <a:pt x="670" y="34"/>
                  </a:cubicBezTo>
                  <a:cubicBezTo>
                    <a:pt x="316" y="117"/>
                    <a:pt x="0" y="549"/>
                    <a:pt x="0" y="549"/>
                  </a:cubicBezTo>
                  <a:lnTo>
                    <a:pt x="1174" y="34"/>
                  </a:lnTo>
                  <a:cubicBezTo>
                    <a:pt x="1174" y="34"/>
                    <a:pt x="1107" y="0"/>
                    <a:pt x="956" y="0"/>
                  </a:cubicBezTo>
                  <a:close/>
                </a:path>
              </a:pathLst>
            </a:custGeom>
            <a:solidFill>
              <a:srgbClr val="3B1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8"/>
            <p:cNvSpPr/>
            <p:nvPr/>
          </p:nvSpPr>
          <p:spPr>
            <a:xfrm>
              <a:off x="6240471" y="1141083"/>
              <a:ext cx="168507" cy="102798"/>
            </a:xfrm>
            <a:custGeom>
              <a:rect b="b" l="l" r="r" t="t"/>
              <a:pathLst>
                <a:path extrusionOk="0" h="1167" w="1913">
                  <a:moveTo>
                    <a:pt x="1909" y="408"/>
                  </a:moveTo>
                  <a:cubicBezTo>
                    <a:pt x="1910" y="411"/>
                    <a:pt x="1913" y="411"/>
                    <a:pt x="1913" y="411"/>
                  </a:cubicBezTo>
                  <a:cubicBezTo>
                    <a:pt x="1913" y="411"/>
                    <a:pt x="1911" y="410"/>
                    <a:pt x="1909" y="408"/>
                  </a:cubicBezTo>
                  <a:close/>
                  <a:moveTo>
                    <a:pt x="1010" y="0"/>
                  </a:moveTo>
                  <a:cubicBezTo>
                    <a:pt x="163" y="0"/>
                    <a:pt x="1" y="316"/>
                    <a:pt x="1" y="316"/>
                  </a:cubicBezTo>
                  <a:lnTo>
                    <a:pt x="171" y="1167"/>
                  </a:lnTo>
                  <a:cubicBezTo>
                    <a:pt x="171" y="1167"/>
                    <a:pt x="197" y="693"/>
                    <a:pt x="780" y="328"/>
                  </a:cubicBezTo>
                  <a:cubicBezTo>
                    <a:pt x="945" y="222"/>
                    <a:pt x="1111" y="185"/>
                    <a:pt x="1261" y="185"/>
                  </a:cubicBezTo>
                  <a:cubicBezTo>
                    <a:pt x="1607" y="185"/>
                    <a:pt x="1876" y="383"/>
                    <a:pt x="1909" y="408"/>
                  </a:cubicBezTo>
                  <a:lnTo>
                    <a:pt x="1909" y="408"/>
                  </a:lnTo>
                  <a:cubicBezTo>
                    <a:pt x="1909" y="408"/>
                    <a:pt x="1909" y="407"/>
                    <a:pt x="1909" y="407"/>
                  </a:cubicBezTo>
                  <a:cubicBezTo>
                    <a:pt x="1661" y="166"/>
                    <a:pt x="1359" y="5"/>
                    <a:pt x="1058" y="0"/>
                  </a:cubicBezTo>
                  <a:close/>
                </a:path>
              </a:pathLst>
            </a:custGeom>
            <a:solidFill>
              <a:srgbClr val="D56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8"/>
            <p:cNvSpPr/>
            <p:nvPr/>
          </p:nvSpPr>
          <p:spPr>
            <a:xfrm>
              <a:off x="6226906" y="1107258"/>
              <a:ext cx="181719" cy="136624"/>
            </a:xfrm>
            <a:custGeom>
              <a:rect b="b" l="l" r="r" t="t"/>
              <a:pathLst>
                <a:path extrusionOk="0" h="1551" w="2063">
                  <a:moveTo>
                    <a:pt x="1156" y="0"/>
                  </a:moveTo>
                  <a:cubicBezTo>
                    <a:pt x="618" y="0"/>
                    <a:pt x="0" y="569"/>
                    <a:pt x="0" y="569"/>
                  </a:cubicBezTo>
                  <a:lnTo>
                    <a:pt x="325" y="1551"/>
                  </a:lnTo>
                  <a:lnTo>
                    <a:pt x="155" y="700"/>
                  </a:lnTo>
                  <a:cubicBezTo>
                    <a:pt x="155" y="700"/>
                    <a:pt x="317" y="384"/>
                    <a:pt x="1164" y="384"/>
                  </a:cubicBezTo>
                  <a:lnTo>
                    <a:pt x="1212" y="384"/>
                  </a:lnTo>
                  <a:cubicBezTo>
                    <a:pt x="1513" y="389"/>
                    <a:pt x="1815" y="550"/>
                    <a:pt x="2063" y="791"/>
                  </a:cubicBezTo>
                  <a:cubicBezTo>
                    <a:pt x="2032" y="727"/>
                    <a:pt x="1705" y="23"/>
                    <a:pt x="1186" y="0"/>
                  </a:cubicBezTo>
                  <a:close/>
                </a:path>
              </a:pathLst>
            </a:custGeom>
            <a:solidFill>
              <a:srgbClr val="3B1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8"/>
            <p:cNvSpPr/>
            <p:nvPr/>
          </p:nvSpPr>
          <p:spPr>
            <a:xfrm>
              <a:off x="5914025" y="2123776"/>
              <a:ext cx="88" cy="88"/>
            </a:xfrm>
            <a:custGeom>
              <a:rect b="b" l="l" r="r" t="t"/>
              <a:pathLst>
                <a:path extrusionOk="0" h="1" w="1">
                  <a:moveTo>
                    <a:pt x="1" y="1"/>
                  </a:moveTo>
                  <a:lnTo>
                    <a:pt x="1" y="1"/>
                  </a:lnTo>
                  <a:lnTo>
                    <a:pt x="1" y="1"/>
                  </a:lnTo>
                  <a:lnTo>
                    <a:pt x="1" y="1"/>
                  </a:lnTo>
                  <a:close/>
                </a:path>
              </a:pathLst>
            </a:custGeom>
            <a:solidFill>
              <a:srgbClr val="C430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8"/>
            <p:cNvSpPr/>
            <p:nvPr/>
          </p:nvSpPr>
          <p:spPr>
            <a:xfrm>
              <a:off x="5914025" y="2097526"/>
              <a:ext cx="410388" cy="151599"/>
            </a:xfrm>
            <a:custGeom>
              <a:rect b="b" l="l" r="r" t="t"/>
              <a:pathLst>
                <a:path extrusionOk="0" h="1721" w="4659">
                  <a:moveTo>
                    <a:pt x="4659" y="1"/>
                  </a:moveTo>
                  <a:cubicBezTo>
                    <a:pt x="4658" y="1"/>
                    <a:pt x="2368" y="1465"/>
                    <a:pt x="1408" y="1563"/>
                  </a:cubicBezTo>
                  <a:cubicBezTo>
                    <a:pt x="1378" y="1567"/>
                    <a:pt x="1345" y="1567"/>
                    <a:pt x="1310" y="1567"/>
                  </a:cubicBezTo>
                  <a:cubicBezTo>
                    <a:pt x="423" y="1567"/>
                    <a:pt x="5" y="302"/>
                    <a:pt x="1" y="299"/>
                  </a:cubicBezTo>
                  <a:lnTo>
                    <a:pt x="1" y="299"/>
                  </a:lnTo>
                  <a:cubicBezTo>
                    <a:pt x="1" y="302"/>
                    <a:pt x="220" y="1548"/>
                    <a:pt x="1272" y="1713"/>
                  </a:cubicBezTo>
                  <a:cubicBezTo>
                    <a:pt x="1318" y="1721"/>
                    <a:pt x="1367" y="1721"/>
                    <a:pt x="1416" y="1721"/>
                  </a:cubicBezTo>
                  <a:cubicBezTo>
                    <a:pt x="2526" y="1721"/>
                    <a:pt x="4658" y="1"/>
                    <a:pt x="4659" y="1"/>
                  </a:cubicBezTo>
                  <a:close/>
                </a:path>
              </a:pathLst>
            </a:custGeom>
            <a:solidFill>
              <a:srgbClr val="D56F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8"/>
            <p:cNvSpPr/>
            <p:nvPr/>
          </p:nvSpPr>
          <p:spPr>
            <a:xfrm>
              <a:off x="5914025" y="2097526"/>
              <a:ext cx="410388" cy="173532"/>
            </a:xfrm>
            <a:custGeom>
              <a:rect b="b" l="l" r="r" t="t"/>
              <a:pathLst>
                <a:path extrusionOk="0" h="1970" w="4659">
                  <a:moveTo>
                    <a:pt x="4659" y="1"/>
                  </a:moveTo>
                  <a:cubicBezTo>
                    <a:pt x="4658" y="1"/>
                    <a:pt x="2526" y="1721"/>
                    <a:pt x="1416" y="1721"/>
                  </a:cubicBezTo>
                  <a:cubicBezTo>
                    <a:pt x="1367" y="1721"/>
                    <a:pt x="1318" y="1721"/>
                    <a:pt x="1272" y="1713"/>
                  </a:cubicBezTo>
                  <a:cubicBezTo>
                    <a:pt x="220" y="1548"/>
                    <a:pt x="1" y="303"/>
                    <a:pt x="1" y="299"/>
                  </a:cubicBezTo>
                  <a:lnTo>
                    <a:pt x="1" y="299"/>
                  </a:lnTo>
                  <a:cubicBezTo>
                    <a:pt x="5" y="949"/>
                    <a:pt x="708" y="1969"/>
                    <a:pt x="1645" y="1969"/>
                  </a:cubicBezTo>
                  <a:cubicBezTo>
                    <a:pt x="1728" y="1969"/>
                    <a:pt x="1814" y="1961"/>
                    <a:pt x="1904" y="1942"/>
                  </a:cubicBezTo>
                  <a:cubicBezTo>
                    <a:pt x="2965" y="1728"/>
                    <a:pt x="4658" y="1"/>
                    <a:pt x="4659" y="1"/>
                  </a:cubicBezTo>
                  <a:close/>
                </a:path>
              </a:pathLst>
            </a:custGeom>
            <a:solidFill>
              <a:srgbClr val="D246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8"/>
            <p:cNvSpPr/>
            <p:nvPr/>
          </p:nvSpPr>
          <p:spPr>
            <a:xfrm>
              <a:off x="5841090" y="2389533"/>
              <a:ext cx="617564" cy="715975"/>
            </a:xfrm>
            <a:custGeom>
              <a:rect b="b" l="l" r="r" t="t"/>
              <a:pathLst>
                <a:path extrusionOk="0" h="8128" w="7011">
                  <a:moveTo>
                    <a:pt x="7011" y="1"/>
                  </a:moveTo>
                  <a:cubicBezTo>
                    <a:pt x="6224" y="2025"/>
                    <a:pt x="1721" y="7127"/>
                    <a:pt x="675" y="7605"/>
                  </a:cubicBezTo>
                  <a:cubicBezTo>
                    <a:pt x="558" y="7657"/>
                    <a:pt x="355" y="7737"/>
                    <a:pt x="88" y="7831"/>
                  </a:cubicBezTo>
                  <a:lnTo>
                    <a:pt x="1" y="8128"/>
                  </a:lnTo>
                  <a:lnTo>
                    <a:pt x="3196" y="8027"/>
                  </a:lnTo>
                  <a:cubicBezTo>
                    <a:pt x="3425" y="7933"/>
                    <a:pt x="3606" y="7842"/>
                    <a:pt x="3715" y="7766"/>
                  </a:cubicBezTo>
                  <a:cubicBezTo>
                    <a:pt x="4380" y="7304"/>
                    <a:pt x="6902" y="302"/>
                    <a:pt x="70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8"/>
            <p:cNvSpPr/>
            <p:nvPr/>
          </p:nvSpPr>
          <p:spPr>
            <a:xfrm>
              <a:off x="5848753" y="2388916"/>
              <a:ext cx="610253" cy="690430"/>
            </a:xfrm>
            <a:custGeom>
              <a:rect b="b" l="l" r="r" t="t"/>
              <a:pathLst>
                <a:path extrusionOk="0" h="7838" w="6928">
                  <a:moveTo>
                    <a:pt x="6928" y="0"/>
                  </a:moveTo>
                  <a:cubicBezTo>
                    <a:pt x="6927" y="1"/>
                    <a:pt x="1679" y="6502"/>
                    <a:pt x="1126" y="6886"/>
                  </a:cubicBezTo>
                  <a:cubicBezTo>
                    <a:pt x="573" y="7270"/>
                    <a:pt x="1" y="7838"/>
                    <a:pt x="1" y="7838"/>
                  </a:cubicBezTo>
                  <a:cubicBezTo>
                    <a:pt x="268" y="7744"/>
                    <a:pt x="471" y="7664"/>
                    <a:pt x="588" y="7612"/>
                  </a:cubicBezTo>
                  <a:cubicBezTo>
                    <a:pt x="1634" y="7134"/>
                    <a:pt x="6137" y="2032"/>
                    <a:pt x="6924" y="8"/>
                  </a:cubicBezTo>
                  <a:lnTo>
                    <a:pt x="6928" y="0"/>
                  </a:lnTo>
                  <a:close/>
                </a:path>
              </a:pathLst>
            </a:custGeom>
            <a:solidFill>
              <a:srgbClr val="E28D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8"/>
            <p:cNvSpPr/>
            <p:nvPr/>
          </p:nvSpPr>
          <p:spPr>
            <a:xfrm>
              <a:off x="5814664" y="3096515"/>
              <a:ext cx="307945" cy="101477"/>
            </a:xfrm>
            <a:custGeom>
              <a:rect b="b" l="l" r="r" t="t"/>
              <a:pathLst>
                <a:path extrusionOk="0" h="1152" w="3496">
                  <a:moveTo>
                    <a:pt x="3496" y="1"/>
                  </a:moveTo>
                  <a:lnTo>
                    <a:pt x="301" y="102"/>
                  </a:lnTo>
                  <a:lnTo>
                    <a:pt x="0" y="1152"/>
                  </a:lnTo>
                  <a:cubicBezTo>
                    <a:pt x="0" y="1152"/>
                    <a:pt x="2337" y="494"/>
                    <a:pt x="3496" y="1"/>
                  </a:cubicBezTo>
                  <a:close/>
                </a:path>
              </a:pathLst>
            </a:custGeom>
            <a:solidFill>
              <a:srgbClr val="3B1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8"/>
            <p:cNvSpPr/>
            <p:nvPr/>
          </p:nvSpPr>
          <p:spPr>
            <a:xfrm>
              <a:off x="4242065" y="3655952"/>
              <a:ext cx="754008" cy="138297"/>
            </a:xfrm>
            <a:custGeom>
              <a:rect b="b" l="l" r="r" t="t"/>
              <a:pathLst>
                <a:path extrusionOk="0" h="1570" w="8560">
                  <a:moveTo>
                    <a:pt x="8560" y="0"/>
                  </a:moveTo>
                  <a:lnTo>
                    <a:pt x="4534" y="565"/>
                  </a:lnTo>
                  <a:cubicBezTo>
                    <a:pt x="4741" y="1141"/>
                    <a:pt x="4824" y="1231"/>
                    <a:pt x="4828" y="1235"/>
                  </a:cubicBezTo>
                  <a:lnTo>
                    <a:pt x="4772" y="1302"/>
                  </a:lnTo>
                  <a:cubicBezTo>
                    <a:pt x="4756" y="1291"/>
                    <a:pt x="4669" y="1197"/>
                    <a:pt x="4444" y="576"/>
                  </a:cubicBezTo>
                  <a:lnTo>
                    <a:pt x="0" y="1197"/>
                  </a:lnTo>
                  <a:cubicBezTo>
                    <a:pt x="121" y="1393"/>
                    <a:pt x="211" y="1528"/>
                    <a:pt x="238" y="1570"/>
                  </a:cubicBezTo>
                  <a:cubicBezTo>
                    <a:pt x="2506" y="1483"/>
                    <a:pt x="6392" y="1358"/>
                    <a:pt x="8496" y="1294"/>
                  </a:cubicBezTo>
                  <a:lnTo>
                    <a:pt x="8560" y="0"/>
                  </a:ln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8"/>
            <p:cNvSpPr/>
            <p:nvPr/>
          </p:nvSpPr>
          <p:spPr>
            <a:xfrm>
              <a:off x="4262941" y="3769936"/>
              <a:ext cx="727582" cy="24312"/>
            </a:xfrm>
            <a:custGeom>
              <a:rect b="b" l="l" r="r" t="t"/>
              <a:pathLst>
                <a:path extrusionOk="0" h="276" w="8260">
                  <a:moveTo>
                    <a:pt x="8259" y="0"/>
                  </a:moveTo>
                  <a:cubicBezTo>
                    <a:pt x="6155" y="64"/>
                    <a:pt x="2269" y="189"/>
                    <a:pt x="1" y="276"/>
                  </a:cubicBezTo>
                  <a:lnTo>
                    <a:pt x="4" y="276"/>
                  </a:lnTo>
                  <a:lnTo>
                    <a:pt x="8259" y="0"/>
                  </a:lnTo>
                  <a:close/>
                </a:path>
              </a:pathLst>
            </a:custGeom>
            <a:solidFill>
              <a:srgbClr val="C430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8"/>
            <p:cNvSpPr/>
            <p:nvPr/>
          </p:nvSpPr>
          <p:spPr>
            <a:xfrm>
              <a:off x="4633431" y="3705633"/>
              <a:ext cx="33913" cy="65097"/>
            </a:xfrm>
            <a:custGeom>
              <a:rect b="b" l="l" r="r" t="t"/>
              <a:pathLst>
                <a:path extrusionOk="0" h="739" w="385">
                  <a:moveTo>
                    <a:pt x="91" y="1"/>
                  </a:moveTo>
                  <a:lnTo>
                    <a:pt x="1" y="12"/>
                  </a:lnTo>
                  <a:cubicBezTo>
                    <a:pt x="226" y="633"/>
                    <a:pt x="313" y="727"/>
                    <a:pt x="329" y="738"/>
                  </a:cubicBezTo>
                  <a:lnTo>
                    <a:pt x="385" y="671"/>
                  </a:lnTo>
                  <a:cubicBezTo>
                    <a:pt x="381" y="667"/>
                    <a:pt x="298" y="577"/>
                    <a:pt x="91" y="1"/>
                  </a:cubicBezTo>
                  <a:close/>
                </a:path>
              </a:pathLst>
            </a:custGeom>
            <a:solidFill>
              <a:srgbClr val="7079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8"/>
            <p:cNvSpPr/>
            <p:nvPr/>
          </p:nvSpPr>
          <p:spPr>
            <a:xfrm>
              <a:off x="4228852" y="3791165"/>
              <a:ext cx="10658" cy="4052"/>
            </a:xfrm>
            <a:custGeom>
              <a:rect b="b" l="l" r="r" t="t"/>
              <a:pathLst>
                <a:path extrusionOk="0" h="46" w="121">
                  <a:moveTo>
                    <a:pt x="0" y="0"/>
                  </a:moveTo>
                  <a:lnTo>
                    <a:pt x="26" y="46"/>
                  </a:lnTo>
                  <a:cubicBezTo>
                    <a:pt x="56" y="46"/>
                    <a:pt x="90" y="46"/>
                    <a:pt x="120" y="42"/>
                  </a:cubicBezTo>
                  <a:cubicBezTo>
                    <a:pt x="113" y="30"/>
                    <a:pt x="101" y="19"/>
                    <a:pt x="90" y="8"/>
                  </a:cubicBezTo>
                  <a:cubicBezTo>
                    <a:pt x="60" y="4"/>
                    <a:pt x="34" y="4"/>
                    <a:pt x="0" y="0"/>
                  </a:cubicBezTo>
                  <a:close/>
                </a:path>
              </a:pathLst>
            </a:custGeom>
            <a:solidFill>
              <a:srgbClr val="D246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8"/>
            <p:cNvSpPr/>
            <p:nvPr/>
          </p:nvSpPr>
          <p:spPr>
            <a:xfrm>
              <a:off x="4236780" y="3791781"/>
              <a:ext cx="21228" cy="3083"/>
            </a:xfrm>
            <a:custGeom>
              <a:rect b="b" l="l" r="r" t="t"/>
              <a:pathLst>
                <a:path extrusionOk="0" h="35" w="241">
                  <a:moveTo>
                    <a:pt x="0" y="1"/>
                  </a:moveTo>
                  <a:cubicBezTo>
                    <a:pt x="11" y="12"/>
                    <a:pt x="23" y="23"/>
                    <a:pt x="30" y="35"/>
                  </a:cubicBezTo>
                  <a:cubicBezTo>
                    <a:pt x="98" y="35"/>
                    <a:pt x="169" y="31"/>
                    <a:pt x="241" y="28"/>
                  </a:cubicBezTo>
                  <a:cubicBezTo>
                    <a:pt x="185" y="20"/>
                    <a:pt x="98" y="9"/>
                    <a:pt x="0" y="1"/>
                  </a:cubicBezTo>
                  <a:close/>
                </a:path>
              </a:pathLst>
            </a:custGeom>
            <a:solidFill>
              <a:srgbClr val="565C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8"/>
            <p:cNvSpPr/>
            <p:nvPr/>
          </p:nvSpPr>
          <p:spPr>
            <a:xfrm>
              <a:off x="4231142" y="3794160"/>
              <a:ext cx="27571" cy="1057"/>
            </a:xfrm>
            <a:custGeom>
              <a:rect b="b" l="l" r="r" t="t"/>
              <a:pathLst>
                <a:path extrusionOk="0" h="12" w="313">
                  <a:moveTo>
                    <a:pt x="305" y="1"/>
                  </a:moveTo>
                  <a:cubicBezTo>
                    <a:pt x="233" y="4"/>
                    <a:pt x="162" y="8"/>
                    <a:pt x="94" y="8"/>
                  </a:cubicBezTo>
                  <a:cubicBezTo>
                    <a:pt x="88" y="9"/>
                    <a:pt x="81" y="9"/>
                    <a:pt x="74" y="10"/>
                  </a:cubicBezTo>
                  <a:lnTo>
                    <a:pt x="74" y="10"/>
                  </a:lnTo>
                  <a:lnTo>
                    <a:pt x="313" y="4"/>
                  </a:lnTo>
                  <a:cubicBezTo>
                    <a:pt x="308" y="1"/>
                    <a:pt x="305" y="1"/>
                    <a:pt x="305" y="1"/>
                  </a:cubicBezTo>
                  <a:close/>
                  <a:moveTo>
                    <a:pt x="74" y="10"/>
                  </a:moveTo>
                  <a:lnTo>
                    <a:pt x="0" y="12"/>
                  </a:lnTo>
                  <a:cubicBezTo>
                    <a:pt x="24" y="12"/>
                    <a:pt x="49" y="12"/>
                    <a:pt x="74" y="10"/>
                  </a:cubicBezTo>
                  <a:close/>
                </a:path>
              </a:pathLst>
            </a:custGeom>
            <a:solidFill>
              <a:srgbClr val="C430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8"/>
            <p:cNvSpPr/>
            <p:nvPr/>
          </p:nvSpPr>
          <p:spPr>
            <a:xfrm>
              <a:off x="3789391" y="3290657"/>
              <a:ext cx="1674" cy="25986"/>
            </a:xfrm>
            <a:custGeom>
              <a:rect b="b" l="l" r="r" t="t"/>
              <a:pathLst>
                <a:path extrusionOk="0" h="295" w="19">
                  <a:moveTo>
                    <a:pt x="18" y="1"/>
                  </a:moveTo>
                  <a:lnTo>
                    <a:pt x="0" y="294"/>
                  </a:lnTo>
                  <a:cubicBezTo>
                    <a:pt x="0" y="294"/>
                    <a:pt x="7" y="189"/>
                    <a:pt x="18" y="1"/>
                  </a:cubicBezTo>
                  <a:close/>
                </a:path>
              </a:pathLst>
            </a:custGeom>
            <a:solidFill>
              <a:srgbClr val="F0B5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8"/>
            <p:cNvSpPr/>
            <p:nvPr/>
          </p:nvSpPr>
          <p:spPr>
            <a:xfrm>
              <a:off x="3789391" y="3316555"/>
              <a:ext cx="88" cy="88"/>
            </a:xfrm>
            <a:custGeom>
              <a:rect b="b" l="l" r="r" t="t"/>
              <a:pathLst>
                <a:path extrusionOk="0" h="1" w="1">
                  <a:moveTo>
                    <a:pt x="0" y="0"/>
                  </a:moveTo>
                  <a:lnTo>
                    <a:pt x="0" y="0"/>
                  </a:lnTo>
                  <a:lnTo>
                    <a:pt x="0" y="0"/>
                  </a:lnTo>
                  <a:close/>
                </a:path>
              </a:pathLst>
            </a:custGeom>
            <a:solidFill>
              <a:srgbClr val="D246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8"/>
            <p:cNvSpPr/>
            <p:nvPr/>
          </p:nvSpPr>
          <p:spPr>
            <a:xfrm>
              <a:off x="3789391" y="3271542"/>
              <a:ext cx="109402" cy="45101"/>
            </a:xfrm>
            <a:custGeom>
              <a:rect b="b" l="l" r="r" t="t"/>
              <a:pathLst>
                <a:path extrusionOk="0" h="512" w="1242">
                  <a:moveTo>
                    <a:pt x="1242" y="0"/>
                  </a:moveTo>
                  <a:lnTo>
                    <a:pt x="18" y="218"/>
                  </a:lnTo>
                  <a:cubicBezTo>
                    <a:pt x="7" y="406"/>
                    <a:pt x="0" y="511"/>
                    <a:pt x="0" y="511"/>
                  </a:cubicBezTo>
                  <a:lnTo>
                    <a:pt x="1211" y="511"/>
                  </a:lnTo>
                  <a:lnTo>
                    <a:pt x="1242" y="0"/>
                  </a:ln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8"/>
            <p:cNvSpPr/>
            <p:nvPr/>
          </p:nvSpPr>
          <p:spPr>
            <a:xfrm>
              <a:off x="4059375" y="4347343"/>
              <a:ext cx="152916" cy="12597"/>
            </a:xfrm>
            <a:custGeom>
              <a:rect b="b" l="l" r="r" t="t"/>
              <a:pathLst>
                <a:path extrusionOk="0" h="143" w="1736">
                  <a:moveTo>
                    <a:pt x="1735" y="0"/>
                  </a:moveTo>
                  <a:lnTo>
                    <a:pt x="1" y="143"/>
                  </a:lnTo>
                  <a:lnTo>
                    <a:pt x="1735" y="0"/>
                  </a:lnTo>
                  <a:close/>
                </a:path>
              </a:pathLst>
            </a:custGeom>
            <a:solidFill>
              <a:srgbClr val="F0B5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8"/>
            <p:cNvSpPr/>
            <p:nvPr/>
          </p:nvSpPr>
          <p:spPr>
            <a:xfrm>
              <a:off x="4080339" y="3292683"/>
              <a:ext cx="161812" cy="472678"/>
            </a:xfrm>
            <a:custGeom>
              <a:rect b="b" l="l" r="r" t="t"/>
              <a:pathLst>
                <a:path extrusionOk="0" h="5366" w="1837">
                  <a:moveTo>
                    <a:pt x="1810" y="0"/>
                  </a:moveTo>
                  <a:cubicBezTo>
                    <a:pt x="1682" y="448"/>
                    <a:pt x="1471" y="919"/>
                    <a:pt x="1110" y="1419"/>
                  </a:cubicBezTo>
                  <a:cubicBezTo>
                    <a:pt x="0" y="2950"/>
                    <a:pt x="896" y="4550"/>
                    <a:pt x="1528" y="5366"/>
                  </a:cubicBezTo>
                  <a:lnTo>
                    <a:pt x="1836" y="5321"/>
                  </a:lnTo>
                  <a:cubicBezTo>
                    <a:pt x="1596" y="4941"/>
                    <a:pt x="1227" y="4320"/>
                    <a:pt x="941" y="3676"/>
                  </a:cubicBezTo>
                  <a:cubicBezTo>
                    <a:pt x="474" y="2634"/>
                    <a:pt x="869" y="2348"/>
                    <a:pt x="1249" y="1615"/>
                  </a:cubicBezTo>
                  <a:cubicBezTo>
                    <a:pt x="1600" y="948"/>
                    <a:pt x="1780" y="144"/>
                    <a:pt x="1810" y="0"/>
                  </a:cubicBez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8"/>
            <p:cNvSpPr/>
            <p:nvPr/>
          </p:nvSpPr>
          <p:spPr>
            <a:xfrm>
              <a:off x="4214934" y="3765267"/>
              <a:ext cx="21933" cy="26602"/>
            </a:xfrm>
            <a:custGeom>
              <a:rect b="b" l="l" r="r" t="t"/>
              <a:pathLst>
                <a:path extrusionOk="0" h="302" w="249">
                  <a:moveTo>
                    <a:pt x="0" y="1"/>
                  </a:moveTo>
                  <a:lnTo>
                    <a:pt x="158" y="294"/>
                  </a:lnTo>
                  <a:cubicBezTo>
                    <a:pt x="192" y="298"/>
                    <a:pt x="218" y="298"/>
                    <a:pt x="248" y="302"/>
                  </a:cubicBezTo>
                  <a:cubicBezTo>
                    <a:pt x="173" y="219"/>
                    <a:pt x="90" y="117"/>
                    <a:pt x="0" y="1"/>
                  </a:cubicBezTo>
                  <a:close/>
                </a:path>
              </a:pathLst>
            </a:custGeom>
            <a:solidFill>
              <a:srgbClr val="C632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8"/>
            <p:cNvSpPr/>
            <p:nvPr/>
          </p:nvSpPr>
          <p:spPr>
            <a:xfrm>
              <a:off x="4214934" y="3761303"/>
              <a:ext cx="48094" cy="32945"/>
            </a:xfrm>
            <a:custGeom>
              <a:rect b="b" l="l" r="r" t="t"/>
              <a:pathLst>
                <a:path extrusionOk="0" h="374" w="546">
                  <a:moveTo>
                    <a:pt x="308" y="1"/>
                  </a:moveTo>
                  <a:lnTo>
                    <a:pt x="0" y="46"/>
                  </a:lnTo>
                  <a:cubicBezTo>
                    <a:pt x="90" y="162"/>
                    <a:pt x="173" y="264"/>
                    <a:pt x="248" y="347"/>
                  </a:cubicBezTo>
                  <a:cubicBezTo>
                    <a:pt x="346" y="355"/>
                    <a:pt x="433" y="366"/>
                    <a:pt x="489" y="374"/>
                  </a:cubicBezTo>
                  <a:lnTo>
                    <a:pt x="546" y="374"/>
                  </a:lnTo>
                  <a:cubicBezTo>
                    <a:pt x="519" y="332"/>
                    <a:pt x="429" y="197"/>
                    <a:pt x="308" y="1"/>
                  </a:cubicBezTo>
                  <a:close/>
                </a:path>
              </a:pathLst>
            </a:custGeom>
            <a:solidFill>
              <a:srgbClr val="5141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8"/>
            <p:cNvSpPr/>
            <p:nvPr/>
          </p:nvSpPr>
          <p:spPr>
            <a:xfrm>
              <a:off x="4257920" y="3794160"/>
              <a:ext cx="5461" cy="440"/>
            </a:xfrm>
            <a:custGeom>
              <a:rect b="b" l="l" r="r" t="t"/>
              <a:pathLst>
                <a:path extrusionOk="0" h="5" w="62">
                  <a:moveTo>
                    <a:pt x="1" y="1"/>
                  </a:moveTo>
                  <a:cubicBezTo>
                    <a:pt x="1" y="1"/>
                    <a:pt x="4" y="1"/>
                    <a:pt x="9" y="4"/>
                  </a:cubicBezTo>
                  <a:lnTo>
                    <a:pt x="61" y="1"/>
                  </a:lnTo>
                  <a:close/>
                </a:path>
              </a:pathLst>
            </a:custGeom>
            <a:solidFill>
              <a:srgbClr val="B82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5" name="Google Shape;3185;p58"/>
          <p:cNvGrpSpPr/>
          <p:nvPr/>
        </p:nvGrpSpPr>
        <p:grpSpPr>
          <a:xfrm>
            <a:off x="3016002" y="1593045"/>
            <a:ext cx="449970" cy="1475609"/>
            <a:chOff x="5757125" y="503925"/>
            <a:chExt cx="541350" cy="1775275"/>
          </a:xfrm>
        </p:grpSpPr>
        <p:sp>
          <p:nvSpPr>
            <p:cNvPr id="3186" name="Google Shape;3186;p58"/>
            <p:cNvSpPr/>
            <p:nvPr/>
          </p:nvSpPr>
          <p:spPr>
            <a:xfrm>
              <a:off x="5844050" y="954825"/>
              <a:ext cx="454425" cy="565750"/>
            </a:xfrm>
            <a:custGeom>
              <a:rect b="b" l="l" r="r" t="t"/>
              <a:pathLst>
                <a:path extrusionOk="0" h="22630" w="18177">
                  <a:moveTo>
                    <a:pt x="4214" y="0"/>
                  </a:moveTo>
                  <a:cubicBezTo>
                    <a:pt x="2506" y="0"/>
                    <a:pt x="811" y="134"/>
                    <a:pt x="549" y="646"/>
                  </a:cubicBezTo>
                  <a:cubicBezTo>
                    <a:pt x="0" y="1722"/>
                    <a:pt x="3883" y="20004"/>
                    <a:pt x="3883" y="20004"/>
                  </a:cubicBezTo>
                  <a:lnTo>
                    <a:pt x="9685" y="22630"/>
                  </a:lnTo>
                  <a:cubicBezTo>
                    <a:pt x="9685" y="22630"/>
                    <a:pt x="17247" y="9322"/>
                    <a:pt x="17714" y="6846"/>
                  </a:cubicBezTo>
                  <a:cubicBezTo>
                    <a:pt x="18177" y="4366"/>
                    <a:pt x="17714" y="2768"/>
                    <a:pt x="17146" y="2440"/>
                  </a:cubicBezTo>
                  <a:cubicBezTo>
                    <a:pt x="16577" y="2117"/>
                    <a:pt x="10907" y="1662"/>
                    <a:pt x="10907" y="1662"/>
                  </a:cubicBezTo>
                  <a:lnTo>
                    <a:pt x="7999" y="164"/>
                  </a:lnTo>
                  <a:cubicBezTo>
                    <a:pt x="7999" y="164"/>
                    <a:pt x="6099" y="0"/>
                    <a:pt x="4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8"/>
            <p:cNvSpPr/>
            <p:nvPr/>
          </p:nvSpPr>
          <p:spPr>
            <a:xfrm>
              <a:off x="6044000" y="810000"/>
              <a:ext cx="92875" cy="272050"/>
            </a:xfrm>
            <a:custGeom>
              <a:rect b="b" l="l" r="r" t="t"/>
              <a:pathLst>
                <a:path extrusionOk="0" h="10882" w="3715">
                  <a:moveTo>
                    <a:pt x="3715" y="1"/>
                  </a:moveTo>
                  <a:lnTo>
                    <a:pt x="1235" y="1931"/>
                  </a:lnTo>
                  <a:lnTo>
                    <a:pt x="1" y="5957"/>
                  </a:lnTo>
                  <a:lnTo>
                    <a:pt x="777" y="10882"/>
                  </a:lnTo>
                  <a:lnTo>
                    <a:pt x="2909" y="7455"/>
                  </a:lnTo>
                  <a:lnTo>
                    <a:pt x="3715" y="1"/>
                  </a:lnTo>
                  <a:close/>
                </a:path>
              </a:pathLst>
            </a:custGeom>
            <a:solidFill>
              <a:srgbClr val="B190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8"/>
            <p:cNvSpPr/>
            <p:nvPr/>
          </p:nvSpPr>
          <p:spPr>
            <a:xfrm>
              <a:off x="5904725" y="562800"/>
              <a:ext cx="253675" cy="295450"/>
            </a:xfrm>
            <a:custGeom>
              <a:rect b="b" l="l" r="r" t="t"/>
              <a:pathLst>
                <a:path extrusionOk="0" h="11818" w="10147">
                  <a:moveTo>
                    <a:pt x="5832" y="1"/>
                  </a:moveTo>
                  <a:lnTo>
                    <a:pt x="72" y="4595"/>
                  </a:lnTo>
                  <a:cubicBezTo>
                    <a:pt x="72" y="4595"/>
                    <a:pt x="0" y="9536"/>
                    <a:pt x="3913" y="11206"/>
                  </a:cubicBezTo>
                  <a:cubicBezTo>
                    <a:pt x="4868" y="11615"/>
                    <a:pt x="5732" y="11818"/>
                    <a:pt x="6489" y="11818"/>
                  </a:cubicBezTo>
                  <a:cubicBezTo>
                    <a:pt x="8830" y="11818"/>
                    <a:pt x="10146" y="9876"/>
                    <a:pt x="9956" y="6089"/>
                  </a:cubicBezTo>
                  <a:cubicBezTo>
                    <a:pt x="9708" y="1074"/>
                    <a:pt x="5832" y="1"/>
                    <a:pt x="5832" y="1"/>
                  </a:cubicBezTo>
                  <a:close/>
                </a:path>
              </a:pathLst>
            </a:custGeom>
            <a:solidFill>
              <a:srgbClr val="EFC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8"/>
            <p:cNvSpPr/>
            <p:nvPr/>
          </p:nvSpPr>
          <p:spPr>
            <a:xfrm>
              <a:off x="6036775" y="610850"/>
              <a:ext cx="57300" cy="99675"/>
            </a:xfrm>
            <a:custGeom>
              <a:rect b="b" l="l" r="r" t="t"/>
              <a:pathLst>
                <a:path extrusionOk="0" h="3987" w="2292">
                  <a:moveTo>
                    <a:pt x="1360" y="0"/>
                  </a:moveTo>
                  <a:cubicBezTo>
                    <a:pt x="701" y="0"/>
                    <a:pt x="531" y="596"/>
                    <a:pt x="531" y="596"/>
                  </a:cubicBezTo>
                  <a:cubicBezTo>
                    <a:pt x="1" y="2380"/>
                    <a:pt x="870" y="3986"/>
                    <a:pt x="870" y="3986"/>
                  </a:cubicBezTo>
                  <a:lnTo>
                    <a:pt x="2292" y="296"/>
                  </a:lnTo>
                  <a:cubicBezTo>
                    <a:pt x="1906" y="80"/>
                    <a:pt x="1600" y="0"/>
                    <a:pt x="13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8"/>
            <p:cNvSpPr/>
            <p:nvPr/>
          </p:nvSpPr>
          <p:spPr>
            <a:xfrm>
              <a:off x="6026150" y="608150"/>
              <a:ext cx="43750" cy="98325"/>
            </a:xfrm>
            <a:custGeom>
              <a:rect b="b" l="l" r="r" t="t"/>
              <a:pathLst>
                <a:path extrusionOk="0" h="3933" w="1750">
                  <a:moveTo>
                    <a:pt x="1750" y="1"/>
                  </a:moveTo>
                  <a:lnTo>
                    <a:pt x="1750" y="1"/>
                  </a:lnTo>
                  <a:cubicBezTo>
                    <a:pt x="1" y="208"/>
                    <a:pt x="997" y="3933"/>
                    <a:pt x="997" y="3933"/>
                  </a:cubicBezTo>
                  <a:cubicBezTo>
                    <a:pt x="508" y="715"/>
                    <a:pt x="1750" y="1"/>
                    <a:pt x="1750" y="1"/>
                  </a:cubicBezTo>
                  <a:close/>
                </a:path>
              </a:pathLst>
            </a:custGeom>
            <a:solidFill>
              <a:srgbClr val="2815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8"/>
            <p:cNvSpPr/>
            <p:nvPr/>
          </p:nvSpPr>
          <p:spPr>
            <a:xfrm>
              <a:off x="6047125" y="672175"/>
              <a:ext cx="13925" cy="38425"/>
            </a:xfrm>
            <a:custGeom>
              <a:rect b="b" l="l" r="r" t="t"/>
              <a:pathLst>
                <a:path extrusionOk="0" h="1537" w="557">
                  <a:moveTo>
                    <a:pt x="315" y="1"/>
                  </a:moveTo>
                  <a:cubicBezTo>
                    <a:pt x="310" y="1"/>
                    <a:pt x="306" y="1"/>
                    <a:pt x="301" y="2"/>
                  </a:cubicBezTo>
                  <a:cubicBezTo>
                    <a:pt x="0" y="51"/>
                    <a:pt x="61" y="465"/>
                    <a:pt x="61" y="465"/>
                  </a:cubicBezTo>
                  <a:cubicBezTo>
                    <a:pt x="72" y="1243"/>
                    <a:pt x="177" y="1447"/>
                    <a:pt x="395" y="1533"/>
                  </a:cubicBezTo>
                  <a:cubicBezTo>
                    <a:pt x="401" y="1536"/>
                    <a:pt x="406" y="1537"/>
                    <a:pt x="411" y="1537"/>
                  </a:cubicBezTo>
                  <a:cubicBezTo>
                    <a:pt x="510" y="1537"/>
                    <a:pt x="557" y="1151"/>
                    <a:pt x="542" y="769"/>
                  </a:cubicBezTo>
                  <a:cubicBezTo>
                    <a:pt x="527" y="384"/>
                    <a:pt x="453" y="1"/>
                    <a:pt x="315" y="1"/>
                  </a:cubicBezTo>
                  <a:close/>
                </a:path>
              </a:pathLst>
            </a:custGeom>
            <a:solidFill>
              <a:srgbClr val="2815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8"/>
            <p:cNvSpPr/>
            <p:nvPr/>
          </p:nvSpPr>
          <p:spPr>
            <a:xfrm>
              <a:off x="6015425" y="682375"/>
              <a:ext cx="24475" cy="105750"/>
            </a:xfrm>
            <a:custGeom>
              <a:rect b="b" l="l" r="r" t="t"/>
              <a:pathLst>
                <a:path extrusionOk="0" h="4230" w="979">
                  <a:moveTo>
                    <a:pt x="1" y="0"/>
                  </a:moveTo>
                  <a:lnTo>
                    <a:pt x="24" y="72"/>
                  </a:lnTo>
                  <a:lnTo>
                    <a:pt x="24" y="72"/>
                  </a:lnTo>
                  <a:cubicBezTo>
                    <a:pt x="14" y="31"/>
                    <a:pt x="6" y="6"/>
                    <a:pt x="1" y="0"/>
                  </a:cubicBezTo>
                  <a:close/>
                  <a:moveTo>
                    <a:pt x="24" y="72"/>
                  </a:moveTo>
                  <a:cubicBezTo>
                    <a:pt x="161" y="636"/>
                    <a:pt x="723" y="4230"/>
                    <a:pt x="723" y="4230"/>
                  </a:cubicBezTo>
                  <a:lnTo>
                    <a:pt x="979" y="3086"/>
                  </a:lnTo>
                  <a:lnTo>
                    <a:pt x="24" y="72"/>
                  </a:lnTo>
                  <a:close/>
                </a:path>
              </a:pathLst>
            </a:custGeom>
            <a:solidFill>
              <a:srgbClr val="DE7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8"/>
            <p:cNvSpPr/>
            <p:nvPr/>
          </p:nvSpPr>
          <p:spPr>
            <a:xfrm>
              <a:off x="5994650" y="744750"/>
              <a:ext cx="103000" cy="65250"/>
            </a:xfrm>
            <a:custGeom>
              <a:rect b="b" l="l" r="r" t="t"/>
              <a:pathLst>
                <a:path extrusionOk="0" h="2610" w="4120">
                  <a:moveTo>
                    <a:pt x="4119" y="0"/>
                  </a:moveTo>
                  <a:lnTo>
                    <a:pt x="4119" y="0"/>
                  </a:lnTo>
                  <a:cubicBezTo>
                    <a:pt x="4119" y="0"/>
                    <a:pt x="4090" y="105"/>
                    <a:pt x="4033" y="271"/>
                  </a:cubicBezTo>
                  <a:lnTo>
                    <a:pt x="4033" y="271"/>
                  </a:lnTo>
                  <a:cubicBezTo>
                    <a:pt x="4093" y="105"/>
                    <a:pt x="4119" y="0"/>
                    <a:pt x="4119" y="0"/>
                  </a:cubicBezTo>
                  <a:close/>
                  <a:moveTo>
                    <a:pt x="0" y="1735"/>
                  </a:moveTo>
                  <a:cubicBezTo>
                    <a:pt x="0" y="1735"/>
                    <a:pt x="79" y="1823"/>
                    <a:pt x="219" y="1940"/>
                  </a:cubicBezTo>
                  <a:lnTo>
                    <a:pt x="219" y="1940"/>
                  </a:lnTo>
                  <a:cubicBezTo>
                    <a:pt x="149" y="1876"/>
                    <a:pt x="76" y="1808"/>
                    <a:pt x="0" y="1735"/>
                  </a:cubicBezTo>
                  <a:close/>
                  <a:moveTo>
                    <a:pt x="4033" y="271"/>
                  </a:moveTo>
                  <a:cubicBezTo>
                    <a:pt x="3855" y="762"/>
                    <a:pt x="3381" y="1794"/>
                    <a:pt x="2400" y="2291"/>
                  </a:cubicBezTo>
                  <a:cubicBezTo>
                    <a:pt x="2119" y="2433"/>
                    <a:pt x="1848" y="2488"/>
                    <a:pt x="1596" y="2488"/>
                  </a:cubicBezTo>
                  <a:cubicBezTo>
                    <a:pt x="987" y="2488"/>
                    <a:pt x="489" y="2163"/>
                    <a:pt x="219" y="1940"/>
                  </a:cubicBezTo>
                  <a:lnTo>
                    <a:pt x="219" y="1940"/>
                  </a:lnTo>
                  <a:cubicBezTo>
                    <a:pt x="731" y="2403"/>
                    <a:pt x="1093" y="2610"/>
                    <a:pt x="1598" y="2610"/>
                  </a:cubicBezTo>
                  <a:cubicBezTo>
                    <a:pt x="1827" y="2610"/>
                    <a:pt x="2085" y="2567"/>
                    <a:pt x="2400" y="2487"/>
                  </a:cubicBezTo>
                  <a:cubicBezTo>
                    <a:pt x="3263" y="2266"/>
                    <a:pt x="3828" y="869"/>
                    <a:pt x="4033" y="271"/>
                  </a:cubicBezTo>
                  <a:close/>
                </a:path>
              </a:pathLst>
            </a:custGeom>
            <a:solidFill>
              <a:srgbClr val="2815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8"/>
            <p:cNvSpPr/>
            <p:nvPr/>
          </p:nvSpPr>
          <p:spPr>
            <a:xfrm>
              <a:off x="5914775" y="695175"/>
              <a:ext cx="88350" cy="43750"/>
            </a:xfrm>
            <a:custGeom>
              <a:rect b="b" l="l" r="r" t="t"/>
              <a:pathLst>
                <a:path extrusionOk="0" h="1750" w="3534">
                  <a:moveTo>
                    <a:pt x="999" y="1"/>
                  </a:moveTo>
                  <a:cubicBezTo>
                    <a:pt x="139" y="1"/>
                    <a:pt x="0" y="372"/>
                    <a:pt x="0" y="372"/>
                  </a:cubicBezTo>
                  <a:lnTo>
                    <a:pt x="3534" y="1749"/>
                  </a:lnTo>
                  <a:cubicBezTo>
                    <a:pt x="3282" y="1099"/>
                    <a:pt x="2344" y="90"/>
                    <a:pt x="1257" y="11"/>
                  </a:cubicBezTo>
                  <a:cubicBezTo>
                    <a:pt x="1165" y="4"/>
                    <a:pt x="1079" y="1"/>
                    <a:pt x="9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8"/>
            <p:cNvSpPr/>
            <p:nvPr/>
          </p:nvSpPr>
          <p:spPr>
            <a:xfrm>
              <a:off x="5914775" y="692600"/>
              <a:ext cx="88350" cy="46325"/>
            </a:xfrm>
            <a:custGeom>
              <a:rect b="b" l="l" r="r" t="t"/>
              <a:pathLst>
                <a:path extrusionOk="0" h="1853" w="3534">
                  <a:moveTo>
                    <a:pt x="962" y="1"/>
                  </a:moveTo>
                  <a:cubicBezTo>
                    <a:pt x="360" y="1"/>
                    <a:pt x="0" y="235"/>
                    <a:pt x="0" y="235"/>
                  </a:cubicBezTo>
                  <a:cubicBezTo>
                    <a:pt x="0" y="235"/>
                    <a:pt x="168" y="218"/>
                    <a:pt x="452" y="218"/>
                  </a:cubicBezTo>
                  <a:cubicBezTo>
                    <a:pt x="770" y="218"/>
                    <a:pt x="1233" y="239"/>
                    <a:pt x="1769" y="329"/>
                  </a:cubicBezTo>
                  <a:cubicBezTo>
                    <a:pt x="2785" y="498"/>
                    <a:pt x="3534" y="1852"/>
                    <a:pt x="3534" y="1852"/>
                  </a:cubicBezTo>
                  <a:cubicBezTo>
                    <a:pt x="3534" y="1852"/>
                    <a:pt x="3256" y="761"/>
                    <a:pt x="2032" y="235"/>
                  </a:cubicBezTo>
                  <a:cubicBezTo>
                    <a:pt x="1624" y="59"/>
                    <a:pt x="1263" y="1"/>
                    <a:pt x="962" y="1"/>
                  </a:cubicBezTo>
                  <a:close/>
                </a:path>
              </a:pathLst>
            </a:custGeom>
            <a:solidFill>
              <a:srgbClr val="2815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8"/>
            <p:cNvSpPr/>
            <p:nvPr/>
          </p:nvSpPr>
          <p:spPr>
            <a:xfrm>
              <a:off x="5962075" y="704500"/>
              <a:ext cx="39700" cy="31625"/>
            </a:xfrm>
            <a:custGeom>
              <a:rect b="b" l="l" r="r" t="t"/>
              <a:pathLst>
                <a:path extrusionOk="0" h="1265" w="1588">
                  <a:moveTo>
                    <a:pt x="375" y="0"/>
                  </a:moveTo>
                  <a:cubicBezTo>
                    <a:pt x="316" y="0"/>
                    <a:pt x="260" y="22"/>
                    <a:pt x="212" y="79"/>
                  </a:cubicBezTo>
                  <a:cubicBezTo>
                    <a:pt x="1" y="323"/>
                    <a:pt x="652" y="1091"/>
                    <a:pt x="1017" y="1215"/>
                  </a:cubicBezTo>
                  <a:cubicBezTo>
                    <a:pt x="1117" y="1249"/>
                    <a:pt x="1209" y="1265"/>
                    <a:pt x="1286" y="1265"/>
                  </a:cubicBezTo>
                  <a:cubicBezTo>
                    <a:pt x="1491" y="1265"/>
                    <a:pt x="1588" y="1148"/>
                    <a:pt x="1454" y="940"/>
                  </a:cubicBezTo>
                  <a:cubicBezTo>
                    <a:pt x="1273" y="654"/>
                    <a:pt x="784" y="240"/>
                    <a:pt x="784" y="240"/>
                  </a:cubicBezTo>
                  <a:cubicBezTo>
                    <a:pt x="784" y="240"/>
                    <a:pt x="568" y="0"/>
                    <a:pt x="375" y="0"/>
                  </a:cubicBezTo>
                  <a:close/>
                </a:path>
              </a:pathLst>
            </a:custGeom>
            <a:solidFill>
              <a:srgbClr val="2815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8"/>
            <p:cNvSpPr/>
            <p:nvPr/>
          </p:nvSpPr>
          <p:spPr>
            <a:xfrm>
              <a:off x="5810000" y="503925"/>
              <a:ext cx="276175" cy="429150"/>
            </a:xfrm>
            <a:custGeom>
              <a:rect b="b" l="l" r="r" t="t"/>
              <a:pathLst>
                <a:path extrusionOk="0" h="17166" w="11047">
                  <a:moveTo>
                    <a:pt x="9358" y="0"/>
                  </a:moveTo>
                  <a:cubicBezTo>
                    <a:pt x="9082" y="0"/>
                    <a:pt x="8769" y="14"/>
                    <a:pt x="8417" y="50"/>
                  </a:cubicBezTo>
                  <a:cubicBezTo>
                    <a:pt x="6573" y="238"/>
                    <a:pt x="3146" y="916"/>
                    <a:pt x="1573" y="3571"/>
                  </a:cubicBezTo>
                  <a:cubicBezTo>
                    <a:pt x="0" y="6224"/>
                    <a:pt x="862" y="12978"/>
                    <a:pt x="1347" y="13933"/>
                  </a:cubicBezTo>
                  <a:cubicBezTo>
                    <a:pt x="1833" y="14889"/>
                    <a:pt x="2585" y="15634"/>
                    <a:pt x="2585" y="15634"/>
                  </a:cubicBezTo>
                  <a:lnTo>
                    <a:pt x="2585" y="13738"/>
                  </a:lnTo>
                  <a:lnTo>
                    <a:pt x="2920" y="15822"/>
                  </a:lnTo>
                  <a:cubicBezTo>
                    <a:pt x="4233" y="16571"/>
                    <a:pt x="5960" y="17165"/>
                    <a:pt x="5960" y="17165"/>
                  </a:cubicBezTo>
                  <a:lnTo>
                    <a:pt x="3939" y="7970"/>
                  </a:lnTo>
                  <a:cubicBezTo>
                    <a:pt x="5370" y="7082"/>
                    <a:pt x="9621" y="2356"/>
                    <a:pt x="9621" y="2356"/>
                  </a:cubicBezTo>
                  <a:lnTo>
                    <a:pt x="11047" y="256"/>
                  </a:lnTo>
                  <a:cubicBezTo>
                    <a:pt x="11047" y="256"/>
                    <a:pt x="10532" y="0"/>
                    <a:pt x="93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8"/>
            <p:cNvSpPr/>
            <p:nvPr/>
          </p:nvSpPr>
          <p:spPr>
            <a:xfrm>
              <a:off x="6045825" y="510325"/>
              <a:ext cx="185125" cy="380225"/>
            </a:xfrm>
            <a:custGeom>
              <a:rect b="b" l="l" r="r" t="t"/>
              <a:pathLst>
                <a:path extrusionOk="0" h="15209" w="7405">
                  <a:moveTo>
                    <a:pt x="1614" y="0"/>
                  </a:moveTo>
                  <a:lnTo>
                    <a:pt x="0" y="2100"/>
                  </a:lnTo>
                  <a:cubicBezTo>
                    <a:pt x="0" y="2100"/>
                    <a:pt x="2148" y="2586"/>
                    <a:pt x="3435" y="4700"/>
                  </a:cubicBezTo>
                  <a:cubicBezTo>
                    <a:pt x="4718" y="6814"/>
                    <a:pt x="4632" y="15209"/>
                    <a:pt x="4632" y="15209"/>
                  </a:cubicBezTo>
                  <a:cubicBezTo>
                    <a:pt x="4632" y="15209"/>
                    <a:pt x="7405" y="13098"/>
                    <a:pt x="7280" y="7846"/>
                  </a:cubicBezTo>
                  <a:cubicBezTo>
                    <a:pt x="7156" y="2593"/>
                    <a:pt x="1614" y="0"/>
                    <a:pt x="1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8"/>
            <p:cNvSpPr/>
            <p:nvPr/>
          </p:nvSpPr>
          <p:spPr>
            <a:xfrm>
              <a:off x="6088325" y="582550"/>
              <a:ext cx="53550" cy="71700"/>
            </a:xfrm>
            <a:custGeom>
              <a:rect b="b" l="l" r="r" t="t"/>
              <a:pathLst>
                <a:path extrusionOk="0" h="2868" w="2142">
                  <a:moveTo>
                    <a:pt x="0" y="1"/>
                  </a:moveTo>
                  <a:lnTo>
                    <a:pt x="0" y="1"/>
                  </a:lnTo>
                  <a:cubicBezTo>
                    <a:pt x="252" y="190"/>
                    <a:pt x="520" y="412"/>
                    <a:pt x="779" y="683"/>
                  </a:cubicBezTo>
                  <a:cubicBezTo>
                    <a:pt x="787" y="671"/>
                    <a:pt x="794" y="660"/>
                    <a:pt x="801" y="652"/>
                  </a:cubicBezTo>
                  <a:cubicBezTo>
                    <a:pt x="535" y="393"/>
                    <a:pt x="264" y="182"/>
                    <a:pt x="0" y="1"/>
                  </a:cubicBezTo>
                  <a:close/>
                  <a:moveTo>
                    <a:pt x="2138" y="2819"/>
                  </a:moveTo>
                  <a:lnTo>
                    <a:pt x="2138" y="2868"/>
                  </a:lnTo>
                  <a:cubicBezTo>
                    <a:pt x="2138" y="2854"/>
                    <a:pt x="2138" y="2838"/>
                    <a:pt x="2141" y="2819"/>
                  </a:cubicBezTo>
                  <a:close/>
                </a:path>
              </a:pathLst>
            </a:custGeom>
            <a:solidFill>
              <a:srgbClr val="B5D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8"/>
            <p:cNvSpPr/>
            <p:nvPr/>
          </p:nvSpPr>
          <p:spPr>
            <a:xfrm>
              <a:off x="6009775" y="576925"/>
              <a:ext cx="98025" cy="141800"/>
            </a:xfrm>
            <a:custGeom>
              <a:rect b="b" l="l" r="r" t="t"/>
              <a:pathLst>
                <a:path extrusionOk="0" h="5672" w="3921">
                  <a:moveTo>
                    <a:pt x="2778" y="0"/>
                  </a:moveTo>
                  <a:cubicBezTo>
                    <a:pt x="2379" y="87"/>
                    <a:pt x="1931" y="302"/>
                    <a:pt x="1457" y="705"/>
                  </a:cubicBezTo>
                  <a:cubicBezTo>
                    <a:pt x="1" y="1938"/>
                    <a:pt x="715" y="4730"/>
                    <a:pt x="715" y="4730"/>
                  </a:cubicBezTo>
                  <a:lnTo>
                    <a:pt x="821" y="4730"/>
                  </a:lnTo>
                  <a:lnTo>
                    <a:pt x="629" y="4786"/>
                  </a:lnTo>
                  <a:cubicBezTo>
                    <a:pt x="749" y="5031"/>
                    <a:pt x="1066" y="5479"/>
                    <a:pt x="1829" y="5671"/>
                  </a:cubicBezTo>
                  <a:cubicBezTo>
                    <a:pt x="1626" y="5392"/>
                    <a:pt x="1532" y="5008"/>
                    <a:pt x="1528" y="4606"/>
                  </a:cubicBezTo>
                  <a:cubicBezTo>
                    <a:pt x="1329" y="3553"/>
                    <a:pt x="1092" y="1408"/>
                    <a:pt x="2405" y="1250"/>
                  </a:cubicBezTo>
                  <a:lnTo>
                    <a:pt x="2405" y="1250"/>
                  </a:lnTo>
                  <a:cubicBezTo>
                    <a:pt x="2405" y="1250"/>
                    <a:pt x="2345" y="1283"/>
                    <a:pt x="2258" y="1374"/>
                  </a:cubicBezTo>
                  <a:cubicBezTo>
                    <a:pt x="2314" y="1363"/>
                    <a:pt x="2375" y="1355"/>
                    <a:pt x="2443" y="1355"/>
                  </a:cubicBezTo>
                  <a:cubicBezTo>
                    <a:pt x="2676" y="1355"/>
                    <a:pt x="2969" y="1431"/>
                    <a:pt x="3338" y="1630"/>
                  </a:cubicBezTo>
                  <a:cubicBezTo>
                    <a:pt x="3542" y="1393"/>
                    <a:pt x="3737" y="1152"/>
                    <a:pt x="3921" y="908"/>
                  </a:cubicBezTo>
                  <a:cubicBezTo>
                    <a:pt x="3662" y="637"/>
                    <a:pt x="3394" y="415"/>
                    <a:pt x="3142" y="226"/>
                  </a:cubicBezTo>
                  <a:cubicBezTo>
                    <a:pt x="3018" y="144"/>
                    <a:pt x="2898" y="68"/>
                    <a:pt x="2778" y="0"/>
                  </a:cubicBezTo>
                  <a:close/>
                </a:path>
              </a:pathLst>
            </a:custGeom>
            <a:solidFill>
              <a:srgbClr val="AFB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8"/>
            <p:cNvSpPr/>
            <p:nvPr/>
          </p:nvSpPr>
          <p:spPr>
            <a:xfrm>
              <a:off x="6046275" y="610775"/>
              <a:ext cx="46975" cy="70575"/>
            </a:xfrm>
            <a:custGeom>
              <a:rect b="b" l="l" r="r" t="t"/>
              <a:pathLst>
                <a:path extrusionOk="0" h="2823" w="1879">
                  <a:moveTo>
                    <a:pt x="983" y="1"/>
                  </a:moveTo>
                  <a:cubicBezTo>
                    <a:pt x="915" y="1"/>
                    <a:pt x="854" y="9"/>
                    <a:pt x="798" y="20"/>
                  </a:cubicBezTo>
                  <a:cubicBezTo>
                    <a:pt x="531" y="287"/>
                    <a:pt x="0" y="1044"/>
                    <a:pt x="90" y="2819"/>
                  </a:cubicBezTo>
                  <a:lnTo>
                    <a:pt x="90" y="2823"/>
                  </a:lnTo>
                  <a:cubicBezTo>
                    <a:pt x="90" y="2774"/>
                    <a:pt x="99" y="2710"/>
                    <a:pt x="118" y="2650"/>
                  </a:cubicBezTo>
                  <a:cubicBezTo>
                    <a:pt x="147" y="2496"/>
                    <a:pt x="185" y="2345"/>
                    <a:pt x="230" y="2202"/>
                  </a:cubicBezTo>
                  <a:cubicBezTo>
                    <a:pt x="753" y="1532"/>
                    <a:pt x="1340" y="908"/>
                    <a:pt x="1878" y="276"/>
                  </a:cubicBezTo>
                  <a:cubicBezTo>
                    <a:pt x="1509" y="77"/>
                    <a:pt x="1216" y="1"/>
                    <a:pt x="983" y="1"/>
                  </a:cubicBezTo>
                  <a:close/>
                </a:path>
              </a:pathLst>
            </a:custGeom>
            <a:solidFill>
              <a:srgbClr val="B5D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8"/>
            <p:cNvSpPr/>
            <p:nvPr/>
          </p:nvSpPr>
          <p:spPr>
            <a:xfrm>
              <a:off x="6037050" y="608150"/>
              <a:ext cx="32850" cy="83925"/>
            </a:xfrm>
            <a:custGeom>
              <a:rect b="b" l="l" r="r" t="t"/>
              <a:pathLst>
                <a:path extrusionOk="0" h="3357" w="1314">
                  <a:moveTo>
                    <a:pt x="1314" y="1"/>
                  </a:moveTo>
                  <a:lnTo>
                    <a:pt x="1314" y="1"/>
                  </a:lnTo>
                  <a:cubicBezTo>
                    <a:pt x="1" y="159"/>
                    <a:pt x="238" y="2304"/>
                    <a:pt x="437" y="3357"/>
                  </a:cubicBezTo>
                  <a:cubicBezTo>
                    <a:pt x="433" y="3221"/>
                    <a:pt x="441" y="3078"/>
                    <a:pt x="459" y="2939"/>
                  </a:cubicBezTo>
                  <a:lnTo>
                    <a:pt x="459" y="2936"/>
                  </a:lnTo>
                  <a:lnTo>
                    <a:pt x="459" y="2924"/>
                  </a:lnTo>
                  <a:cubicBezTo>
                    <a:pt x="369" y="1149"/>
                    <a:pt x="900" y="392"/>
                    <a:pt x="1167" y="125"/>
                  </a:cubicBezTo>
                  <a:cubicBezTo>
                    <a:pt x="1254" y="34"/>
                    <a:pt x="1314" y="1"/>
                    <a:pt x="1314" y="1"/>
                  </a:cubicBezTo>
                  <a:close/>
                </a:path>
              </a:pathLst>
            </a:custGeom>
            <a:solidFill>
              <a:srgbClr val="6B84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8"/>
            <p:cNvSpPr/>
            <p:nvPr/>
          </p:nvSpPr>
          <p:spPr>
            <a:xfrm>
              <a:off x="6048525" y="677025"/>
              <a:ext cx="700" cy="4625"/>
            </a:xfrm>
            <a:custGeom>
              <a:rect b="b" l="l" r="r" t="t"/>
              <a:pathLst>
                <a:path extrusionOk="0" h="185" w="28">
                  <a:moveTo>
                    <a:pt x="28" y="0"/>
                  </a:moveTo>
                  <a:cubicBezTo>
                    <a:pt x="9" y="60"/>
                    <a:pt x="0" y="124"/>
                    <a:pt x="0" y="173"/>
                  </a:cubicBezTo>
                  <a:lnTo>
                    <a:pt x="0" y="181"/>
                  </a:lnTo>
                  <a:lnTo>
                    <a:pt x="0" y="184"/>
                  </a:lnTo>
                  <a:cubicBezTo>
                    <a:pt x="9" y="124"/>
                    <a:pt x="16" y="60"/>
                    <a:pt x="28" y="0"/>
                  </a:cubicBezTo>
                  <a:close/>
                </a:path>
              </a:pathLst>
            </a:custGeom>
            <a:solidFill>
              <a:srgbClr val="6B84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8"/>
            <p:cNvSpPr/>
            <p:nvPr/>
          </p:nvSpPr>
          <p:spPr>
            <a:xfrm>
              <a:off x="6025300" y="584450"/>
              <a:ext cx="30025" cy="34925"/>
            </a:xfrm>
            <a:custGeom>
              <a:rect b="b" l="l" r="r" t="t"/>
              <a:pathLst>
                <a:path extrusionOk="0" h="1397" w="1201">
                  <a:moveTo>
                    <a:pt x="1200" y="1"/>
                  </a:moveTo>
                  <a:cubicBezTo>
                    <a:pt x="1196" y="3"/>
                    <a:pt x="1192" y="6"/>
                    <a:pt x="1188" y="8"/>
                  </a:cubicBezTo>
                  <a:lnTo>
                    <a:pt x="1188" y="8"/>
                  </a:lnTo>
                  <a:cubicBezTo>
                    <a:pt x="1192" y="6"/>
                    <a:pt x="1196" y="4"/>
                    <a:pt x="1200" y="1"/>
                  </a:cubicBezTo>
                  <a:close/>
                  <a:moveTo>
                    <a:pt x="1188" y="8"/>
                  </a:moveTo>
                  <a:lnTo>
                    <a:pt x="1188" y="8"/>
                  </a:lnTo>
                  <a:cubicBezTo>
                    <a:pt x="1183" y="11"/>
                    <a:pt x="1179" y="13"/>
                    <a:pt x="1174" y="15"/>
                  </a:cubicBezTo>
                  <a:cubicBezTo>
                    <a:pt x="1111" y="56"/>
                    <a:pt x="1050" y="98"/>
                    <a:pt x="992" y="141"/>
                  </a:cubicBezTo>
                  <a:lnTo>
                    <a:pt x="992" y="141"/>
                  </a:lnTo>
                  <a:cubicBezTo>
                    <a:pt x="1055" y="94"/>
                    <a:pt x="1121" y="50"/>
                    <a:pt x="1188" y="8"/>
                  </a:cubicBezTo>
                  <a:close/>
                  <a:moveTo>
                    <a:pt x="992" y="141"/>
                  </a:moveTo>
                  <a:cubicBezTo>
                    <a:pt x="588" y="434"/>
                    <a:pt x="265" y="809"/>
                    <a:pt x="94" y="1167"/>
                  </a:cubicBezTo>
                  <a:cubicBezTo>
                    <a:pt x="61" y="1239"/>
                    <a:pt x="31" y="1317"/>
                    <a:pt x="0" y="1397"/>
                  </a:cubicBezTo>
                  <a:cubicBezTo>
                    <a:pt x="189" y="948"/>
                    <a:pt x="495" y="507"/>
                    <a:pt x="992" y="141"/>
                  </a:cubicBezTo>
                  <a:close/>
                </a:path>
              </a:pathLst>
            </a:custGeom>
            <a:solidFill>
              <a:srgbClr val="AFB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8"/>
            <p:cNvSpPr/>
            <p:nvPr/>
          </p:nvSpPr>
          <p:spPr>
            <a:xfrm>
              <a:off x="6079200" y="575800"/>
              <a:ext cx="37850" cy="23075"/>
            </a:xfrm>
            <a:custGeom>
              <a:rect b="b" l="l" r="r" t="t"/>
              <a:pathLst>
                <a:path extrusionOk="0" h="923" w="1514">
                  <a:moveTo>
                    <a:pt x="421" y="0"/>
                  </a:moveTo>
                  <a:cubicBezTo>
                    <a:pt x="286" y="0"/>
                    <a:pt x="147" y="15"/>
                    <a:pt x="1" y="45"/>
                  </a:cubicBezTo>
                  <a:cubicBezTo>
                    <a:pt x="121" y="113"/>
                    <a:pt x="241" y="189"/>
                    <a:pt x="365" y="271"/>
                  </a:cubicBezTo>
                  <a:cubicBezTo>
                    <a:pt x="629" y="452"/>
                    <a:pt x="900" y="663"/>
                    <a:pt x="1166" y="922"/>
                  </a:cubicBezTo>
                  <a:cubicBezTo>
                    <a:pt x="1291" y="757"/>
                    <a:pt x="1407" y="587"/>
                    <a:pt x="1513" y="418"/>
                  </a:cubicBezTo>
                  <a:cubicBezTo>
                    <a:pt x="1426" y="335"/>
                    <a:pt x="1336" y="267"/>
                    <a:pt x="1242" y="208"/>
                  </a:cubicBezTo>
                  <a:cubicBezTo>
                    <a:pt x="1020" y="83"/>
                    <a:pt x="742" y="0"/>
                    <a:pt x="421" y="0"/>
                  </a:cubicBezTo>
                  <a:close/>
                </a:path>
              </a:pathLst>
            </a:custGeom>
            <a:solidFill>
              <a:srgbClr val="6B84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8"/>
            <p:cNvSpPr/>
            <p:nvPr/>
          </p:nvSpPr>
          <p:spPr>
            <a:xfrm>
              <a:off x="5916925" y="741725"/>
              <a:ext cx="2300" cy="6900"/>
            </a:xfrm>
            <a:custGeom>
              <a:rect b="b" l="l" r="r" t="t"/>
              <a:pathLst>
                <a:path extrusionOk="0" h="276" w="92">
                  <a:moveTo>
                    <a:pt x="1" y="0"/>
                  </a:moveTo>
                  <a:lnTo>
                    <a:pt x="54" y="248"/>
                  </a:lnTo>
                  <a:cubicBezTo>
                    <a:pt x="69" y="257"/>
                    <a:pt x="80" y="267"/>
                    <a:pt x="91" y="276"/>
                  </a:cubicBezTo>
                  <a:cubicBezTo>
                    <a:pt x="58" y="185"/>
                    <a:pt x="32" y="90"/>
                    <a:pt x="1" y="0"/>
                  </a:cubicBezTo>
                  <a:close/>
                </a:path>
              </a:pathLst>
            </a:custGeom>
            <a:solidFill>
              <a:srgbClr val="B5D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8"/>
            <p:cNvSpPr/>
            <p:nvPr/>
          </p:nvSpPr>
          <p:spPr>
            <a:xfrm>
              <a:off x="5908475" y="658575"/>
              <a:ext cx="98425" cy="105950"/>
            </a:xfrm>
            <a:custGeom>
              <a:rect b="b" l="l" r="r" t="t"/>
              <a:pathLst>
                <a:path extrusionOk="0" h="4238" w="3937">
                  <a:moveTo>
                    <a:pt x="2040" y="0"/>
                  </a:moveTo>
                  <a:cubicBezTo>
                    <a:pt x="1393" y="640"/>
                    <a:pt x="776" y="1209"/>
                    <a:pt x="320" y="1558"/>
                  </a:cubicBezTo>
                  <a:cubicBezTo>
                    <a:pt x="452" y="1490"/>
                    <a:pt x="764" y="1362"/>
                    <a:pt x="1212" y="1362"/>
                  </a:cubicBezTo>
                  <a:cubicBezTo>
                    <a:pt x="1513" y="1362"/>
                    <a:pt x="1874" y="1419"/>
                    <a:pt x="2284" y="1596"/>
                  </a:cubicBezTo>
                  <a:cubicBezTo>
                    <a:pt x="3006" y="1908"/>
                    <a:pt x="3398" y="2416"/>
                    <a:pt x="3601" y="2781"/>
                  </a:cubicBezTo>
                  <a:cubicBezTo>
                    <a:pt x="3616" y="2803"/>
                    <a:pt x="3628" y="2826"/>
                    <a:pt x="3638" y="2848"/>
                  </a:cubicBezTo>
                  <a:cubicBezTo>
                    <a:pt x="3748" y="3063"/>
                    <a:pt x="3786" y="3213"/>
                    <a:pt x="3786" y="3213"/>
                  </a:cubicBezTo>
                  <a:lnTo>
                    <a:pt x="3489" y="3097"/>
                  </a:lnTo>
                  <a:cubicBezTo>
                    <a:pt x="3470" y="3100"/>
                    <a:pt x="3451" y="3100"/>
                    <a:pt x="3428" y="3100"/>
                  </a:cubicBezTo>
                  <a:cubicBezTo>
                    <a:pt x="3353" y="3100"/>
                    <a:pt x="3263" y="3086"/>
                    <a:pt x="3161" y="3052"/>
                  </a:cubicBezTo>
                  <a:cubicBezTo>
                    <a:pt x="3067" y="3018"/>
                    <a:pt x="2950" y="2942"/>
                    <a:pt x="2837" y="2845"/>
                  </a:cubicBezTo>
                  <a:lnTo>
                    <a:pt x="252" y="1836"/>
                  </a:lnTo>
                  <a:cubicBezTo>
                    <a:pt x="252" y="1836"/>
                    <a:pt x="309" y="1690"/>
                    <a:pt x="565" y="1581"/>
                  </a:cubicBezTo>
                  <a:lnTo>
                    <a:pt x="565" y="1581"/>
                  </a:lnTo>
                  <a:cubicBezTo>
                    <a:pt x="415" y="1584"/>
                    <a:pt x="313" y="1592"/>
                    <a:pt x="271" y="1596"/>
                  </a:cubicBezTo>
                  <a:cubicBezTo>
                    <a:pt x="174" y="1667"/>
                    <a:pt x="83" y="1731"/>
                    <a:pt x="0" y="1784"/>
                  </a:cubicBezTo>
                  <a:lnTo>
                    <a:pt x="339" y="3326"/>
                  </a:lnTo>
                  <a:cubicBezTo>
                    <a:pt x="370" y="3416"/>
                    <a:pt x="396" y="3511"/>
                    <a:pt x="429" y="3602"/>
                  </a:cubicBezTo>
                  <a:cubicBezTo>
                    <a:pt x="903" y="3963"/>
                    <a:pt x="1502" y="4237"/>
                    <a:pt x="2074" y="4237"/>
                  </a:cubicBezTo>
                  <a:cubicBezTo>
                    <a:pt x="2224" y="4237"/>
                    <a:pt x="2374" y="4218"/>
                    <a:pt x="2518" y="4177"/>
                  </a:cubicBezTo>
                  <a:cubicBezTo>
                    <a:pt x="3842" y="3797"/>
                    <a:pt x="3936" y="3067"/>
                    <a:pt x="3936" y="3067"/>
                  </a:cubicBezTo>
                  <a:cubicBezTo>
                    <a:pt x="3936" y="3067"/>
                    <a:pt x="3454" y="403"/>
                    <a:pt x="2040" y="0"/>
                  </a:cubicBezTo>
                  <a:close/>
                </a:path>
              </a:pathLst>
            </a:custGeom>
            <a:solidFill>
              <a:srgbClr val="AFB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8"/>
            <p:cNvSpPr/>
            <p:nvPr/>
          </p:nvSpPr>
          <p:spPr>
            <a:xfrm>
              <a:off x="5914775" y="698075"/>
              <a:ext cx="88350" cy="40850"/>
            </a:xfrm>
            <a:custGeom>
              <a:rect b="b" l="l" r="r" t="t"/>
              <a:pathLst>
                <a:path extrusionOk="0" h="1634" w="3534">
                  <a:moveTo>
                    <a:pt x="313" y="1"/>
                  </a:moveTo>
                  <a:cubicBezTo>
                    <a:pt x="57" y="110"/>
                    <a:pt x="0" y="256"/>
                    <a:pt x="0" y="256"/>
                  </a:cubicBezTo>
                  <a:lnTo>
                    <a:pt x="2585" y="1265"/>
                  </a:lnTo>
                  <a:cubicBezTo>
                    <a:pt x="2262" y="983"/>
                    <a:pt x="1950" y="516"/>
                    <a:pt x="2104" y="336"/>
                  </a:cubicBezTo>
                  <a:cubicBezTo>
                    <a:pt x="2138" y="294"/>
                    <a:pt x="2176" y="272"/>
                    <a:pt x="2217" y="264"/>
                  </a:cubicBezTo>
                  <a:cubicBezTo>
                    <a:pt x="2073" y="188"/>
                    <a:pt x="1924" y="136"/>
                    <a:pt x="1769" y="110"/>
                  </a:cubicBezTo>
                  <a:cubicBezTo>
                    <a:pt x="1231" y="20"/>
                    <a:pt x="764" y="1"/>
                    <a:pt x="448" y="1"/>
                  </a:cubicBezTo>
                  <a:close/>
                  <a:moveTo>
                    <a:pt x="3398" y="1416"/>
                  </a:moveTo>
                  <a:cubicBezTo>
                    <a:pt x="3379" y="1472"/>
                    <a:pt x="3319" y="1506"/>
                    <a:pt x="3237" y="1517"/>
                  </a:cubicBezTo>
                  <a:lnTo>
                    <a:pt x="3534" y="1633"/>
                  </a:lnTo>
                  <a:cubicBezTo>
                    <a:pt x="3534" y="1633"/>
                    <a:pt x="3488" y="1547"/>
                    <a:pt x="3398" y="1416"/>
                  </a:cubicBezTo>
                  <a:close/>
                </a:path>
              </a:pathLst>
            </a:custGeom>
            <a:solidFill>
              <a:srgbClr val="B5D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8"/>
            <p:cNvSpPr/>
            <p:nvPr/>
          </p:nvSpPr>
          <p:spPr>
            <a:xfrm>
              <a:off x="5915250" y="692625"/>
              <a:ext cx="87875" cy="46300"/>
            </a:xfrm>
            <a:custGeom>
              <a:rect b="b" l="l" r="r" t="t"/>
              <a:pathLst>
                <a:path extrusionOk="0" h="1852" w="3515">
                  <a:moveTo>
                    <a:pt x="941" y="0"/>
                  </a:moveTo>
                  <a:cubicBezTo>
                    <a:pt x="493" y="0"/>
                    <a:pt x="181" y="128"/>
                    <a:pt x="49" y="196"/>
                  </a:cubicBezTo>
                  <a:cubicBezTo>
                    <a:pt x="34" y="208"/>
                    <a:pt x="16" y="219"/>
                    <a:pt x="0" y="234"/>
                  </a:cubicBezTo>
                  <a:cubicBezTo>
                    <a:pt x="42" y="230"/>
                    <a:pt x="144" y="222"/>
                    <a:pt x="294" y="219"/>
                  </a:cubicBezTo>
                  <a:lnTo>
                    <a:pt x="429" y="219"/>
                  </a:lnTo>
                  <a:cubicBezTo>
                    <a:pt x="745" y="219"/>
                    <a:pt x="1212" y="238"/>
                    <a:pt x="1750" y="328"/>
                  </a:cubicBezTo>
                  <a:cubicBezTo>
                    <a:pt x="1905" y="354"/>
                    <a:pt x="2054" y="406"/>
                    <a:pt x="2198" y="482"/>
                  </a:cubicBezTo>
                  <a:cubicBezTo>
                    <a:pt x="2213" y="479"/>
                    <a:pt x="2231" y="474"/>
                    <a:pt x="2247" y="474"/>
                  </a:cubicBezTo>
                  <a:cubicBezTo>
                    <a:pt x="2442" y="474"/>
                    <a:pt x="2657" y="715"/>
                    <a:pt x="2657" y="715"/>
                  </a:cubicBezTo>
                  <a:cubicBezTo>
                    <a:pt x="2657" y="715"/>
                    <a:pt x="3146" y="1129"/>
                    <a:pt x="3327" y="1415"/>
                  </a:cubicBezTo>
                  <a:cubicBezTo>
                    <a:pt x="3327" y="1415"/>
                    <a:pt x="3328" y="1415"/>
                    <a:pt x="3328" y="1415"/>
                  </a:cubicBezTo>
                  <a:lnTo>
                    <a:pt x="3328" y="1415"/>
                  </a:lnTo>
                  <a:cubicBezTo>
                    <a:pt x="3125" y="1051"/>
                    <a:pt x="2733" y="545"/>
                    <a:pt x="2013" y="234"/>
                  </a:cubicBezTo>
                  <a:cubicBezTo>
                    <a:pt x="1603" y="57"/>
                    <a:pt x="1242" y="0"/>
                    <a:pt x="941" y="0"/>
                  </a:cubicBezTo>
                  <a:close/>
                  <a:moveTo>
                    <a:pt x="3328" y="1415"/>
                  </a:moveTo>
                  <a:lnTo>
                    <a:pt x="3328" y="1415"/>
                  </a:lnTo>
                  <a:cubicBezTo>
                    <a:pt x="3329" y="1416"/>
                    <a:pt x="3330" y="1418"/>
                    <a:pt x="3330" y="1419"/>
                  </a:cubicBezTo>
                  <a:cubicBezTo>
                    <a:pt x="3330" y="1416"/>
                    <a:pt x="3330" y="1415"/>
                    <a:pt x="3328" y="1415"/>
                  </a:cubicBezTo>
                  <a:close/>
                  <a:moveTo>
                    <a:pt x="3367" y="1486"/>
                  </a:moveTo>
                  <a:lnTo>
                    <a:pt x="3367" y="1486"/>
                  </a:lnTo>
                  <a:cubicBezTo>
                    <a:pt x="3390" y="1543"/>
                    <a:pt x="3395" y="1596"/>
                    <a:pt x="3379" y="1634"/>
                  </a:cubicBezTo>
                  <a:cubicBezTo>
                    <a:pt x="3469" y="1765"/>
                    <a:pt x="3515" y="1851"/>
                    <a:pt x="3515" y="1851"/>
                  </a:cubicBezTo>
                  <a:cubicBezTo>
                    <a:pt x="3515" y="1851"/>
                    <a:pt x="3477" y="1701"/>
                    <a:pt x="3367" y="1486"/>
                  </a:cubicBezTo>
                  <a:close/>
                </a:path>
              </a:pathLst>
            </a:custGeom>
            <a:solidFill>
              <a:srgbClr val="6B84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8"/>
            <p:cNvSpPr/>
            <p:nvPr/>
          </p:nvSpPr>
          <p:spPr>
            <a:xfrm>
              <a:off x="5963500" y="704475"/>
              <a:ext cx="36625" cy="31625"/>
            </a:xfrm>
            <a:custGeom>
              <a:rect b="b" l="l" r="r" t="t"/>
              <a:pathLst>
                <a:path extrusionOk="0" h="1265" w="1465">
                  <a:moveTo>
                    <a:pt x="317" y="0"/>
                  </a:moveTo>
                  <a:cubicBezTo>
                    <a:pt x="301" y="0"/>
                    <a:pt x="283" y="5"/>
                    <a:pt x="268" y="8"/>
                  </a:cubicBezTo>
                  <a:cubicBezTo>
                    <a:pt x="227" y="16"/>
                    <a:pt x="189" y="38"/>
                    <a:pt x="155" y="80"/>
                  </a:cubicBezTo>
                  <a:cubicBezTo>
                    <a:pt x="1" y="260"/>
                    <a:pt x="313" y="727"/>
                    <a:pt x="636" y="1009"/>
                  </a:cubicBezTo>
                  <a:cubicBezTo>
                    <a:pt x="749" y="1106"/>
                    <a:pt x="866" y="1182"/>
                    <a:pt x="960" y="1216"/>
                  </a:cubicBezTo>
                  <a:cubicBezTo>
                    <a:pt x="1062" y="1250"/>
                    <a:pt x="1152" y="1264"/>
                    <a:pt x="1227" y="1264"/>
                  </a:cubicBezTo>
                  <a:cubicBezTo>
                    <a:pt x="1250" y="1264"/>
                    <a:pt x="1269" y="1264"/>
                    <a:pt x="1288" y="1261"/>
                  </a:cubicBezTo>
                  <a:cubicBezTo>
                    <a:pt x="1370" y="1250"/>
                    <a:pt x="1430" y="1216"/>
                    <a:pt x="1449" y="1160"/>
                  </a:cubicBezTo>
                  <a:cubicBezTo>
                    <a:pt x="1465" y="1122"/>
                    <a:pt x="1460" y="1069"/>
                    <a:pt x="1437" y="1012"/>
                  </a:cubicBezTo>
                  <a:cubicBezTo>
                    <a:pt x="1427" y="990"/>
                    <a:pt x="1415" y="967"/>
                    <a:pt x="1400" y="945"/>
                  </a:cubicBezTo>
                  <a:cubicBezTo>
                    <a:pt x="1400" y="941"/>
                    <a:pt x="1400" y="941"/>
                    <a:pt x="1397" y="941"/>
                  </a:cubicBezTo>
                  <a:cubicBezTo>
                    <a:pt x="1216" y="655"/>
                    <a:pt x="727" y="241"/>
                    <a:pt x="727" y="241"/>
                  </a:cubicBezTo>
                  <a:cubicBezTo>
                    <a:pt x="727" y="241"/>
                    <a:pt x="512" y="0"/>
                    <a:pt x="317" y="0"/>
                  </a:cubicBezTo>
                  <a:close/>
                </a:path>
              </a:pathLst>
            </a:custGeom>
            <a:solidFill>
              <a:srgbClr val="6B84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8"/>
            <p:cNvSpPr/>
            <p:nvPr/>
          </p:nvSpPr>
          <p:spPr>
            <a:xfrm>
              <a:off x="5896050" y="657350"/>
              <a:ext cx="63450" cy="90600"/>
            </a:xfrm>
            <a:custGeom>
              <a:rect b="b" l="l" r="r" t="t"/>
              <a:pathLst>
                <a:path extrusionOk="0" h="3624" w="2538">
                  <a:moveTo>
                    <a:pt x="2164" y="1"/>
                  </a:moveTo>
                  <a:cubicBezTo>
                    <a:pt x="464" y="8"/>
                    <a:pt x="31" y="1565"/>
                    <a:pt x="9" y="2337"/>
                  </a:cubicBezTo>
                  <a:cubicBezTo>
                    <a:pt x="1" y="2694"/>
                    <a:pt x="365" y="3210"/>
                    <a:pt x="889" y="3623"/>
                  </a:cubicBezTo>
                  <a:lnTo>
                    <a:pt x="836" y="3375"/>
                  </a:lnTo>
                  <a:lnTo>
                    <a:pt x="497" y="1833"/>
                  </a:lnTo>
                  <a:cubicBezTo>
                    <a:pt x="580" y="1780"/>
                    <a:pt x="671" y="1716"/>
                    <a:pt x="768" y="1645"/>
                  </a:cubicBezTo>
                  <a:cubicBezTo>
                    <a:pt x="784" y="1630"/>
                    <a:pt x="802" y="1619"/>
                    <a:pt x="817" y="1607"/>
                  </a:cubicBezTo>
                  <a:cubicBezTo>
                    <a:pt x="1273" y="1258"/>
                    <a:pt x="1890" y="689"/>
                    <a:pt x="2537" y="49"/>
                  </a:cubicBezTo>
                  <a:cubicBezTo>
                    <a:pt x="2424" y="16"/>
                    <a:pt x="2300" y="1"/>
                    <a:pt x="2171" y="1"/>
                  </a:cubicBezTo>
                  <a:close/>
                </a:path>
              </a:pathLst>
            </a:custGeom>
            <a:solidFill>
              <a:srgbClr val="6B84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8"/>
            <p:cNvSpPr/>
            <p:nvPr/>
          </p:nvSpPr>
          <p:spPr>
            <a:xfrm>
              <a:off x="6000000" y="692625"/>
              <a:ext cx="27675" cy="21000"/>
            </a:xfrm>
            <a:custGeom>
              <a:rect b="b" l="l" r="r" t="t"/>
              <a:pathLst>
                <a:path extrusionOk="0" h="840" w="1107">
                  <a:moveTo>
                    <a:pt x="956" y="0"/>
                  </a:moveTo>
                  <a:lnTo>
                    <a:pt x="0" y="554"/>
                  </a:lnTo>
                  <a:lnTo>
                    <a:pt x="50" y="840"/>
                  </a:lnTo>
                  <a:lnTo>
                    <a:pt x="1106" y="222"/>
                  </a:lnTo>
                  <a:lnTo>
                    <a:pt x="956" y="0"/>
                  </a:lnTo>
                  <a:close/>
                </a:path>
              </a:pathLst>
            </a:custGeom>
            <a:solidFill>
              <a:srgbClr val="2815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8"/>
            <p:cNvSpPr/>
            <p:nvPr/>
          </p:nvSpPr>
          <p:spPr>
            <a:xfrm>
              <a:off x="6009775" y="572850"/>
              <a:ext cx="121950" cy="125250"/>
            </a:xfrm>
            <a:custGeom>
              <a:rect b="b" l="l" r="r" t="t"/>
              <a:pathLst>
                <a:path extrusionOk="0" h="5010" w="4878">
                  <a:moveTo>
                    <a:pt x="3306" y="1"/>
                  </a:moveTo>
                  <a:cubicBezTo>
                    <a:pt x="2882" y="1"/>
                    <a:pt x="2367" y="116"/>
                    <a:pt x="1795" y="479"/>
                  </a:cubicBezTo>
                  <a:cubicBezTo>
                    <a:pt x="237" y="1473"/>
                    <a:pt x="324" y="3162"/>
                    <a:pt x="340" y="3971"/>
                  </a:cubicBezTo>
                  <a:cubicBezTo>
                    <a:pt x="354" y="4784"/>
                    <a:pt x="426" y="5010"/>
                    <a:pt x="426" y="5010"/>
                  </a:cubicBezTo>
                  <a:lnTo>
                    <a:pt x="821" y="4893"/>
                  </a:lnTo>
                  <a:lnTo>
                    <a:pt x="715" y="4893"/>
                  </a:lnTo>
                  <a:cubicBezTo>
                    <a:pt x="715" y="4893"/>
                    <a:pt x="1" y="2101"/>
                    <a:pt x="1457" y="868"/>
                  </a:cubicBezTo>
                  <a:cubicBezTo>
                    <a:pt x="2102" y="317"/>
                    <a:pt x="2700" y="119"/>
                    <a:pt x="3197" y="119"/>
                  </a:cubicBezTo>
                  <a:cubicBezTo>
                    <a:pt x="3818" y="119"/>
                    <a:pt x="4283" y="429"/>
                    <a:pt x="4490" y="750"/>
                  </a:cubicBezTo>
                  <a:lnTo>
                    <a:pt x="4877" y="299"/>
                  </a:lnTo>
                  <a:lnTo>
                    <a:pt x="4572" y="118"/>
                  </a:lnTo>
                  <a:lnTo>
                    <a:pt x="4490" y="340"/>
                  </a:lnTo>
                  <a:cubicBezTo>
                    <a:pt x="4490" y="340"/>
                    <a:pt x="4034" y="1"/>
                    <a:pt x="3306" y="1"/>
                  </a:cubicBezTo>
                  <a:close/>
                </a:path>
              </a:pathLst>
            </a:custGeom>
            <a:solidFill>
              <a:srgbClr val="2815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8"/>
            <p:cNvSpPr/>
            <p:nvPr/>
          </p:nvSpPr>
          <p:spPr>
            <a:xfrm>
              <a:off x="5887975" y="654050"/>
              <a:ext cx="115425" cy="61725"/>
            </a:xfrm>
            <a:custGeom>
              <a:rect b="b" l="l" r="r" t="t"/>
              <a:pathLst>
                <a:path extrusionOk="0" h="2469" w="4617">
                  <a:moveTo>
                    <a:pt x="2152" y="0"/>
                  </a:moveTo>
                  <a:cubicBezTo>
                    <a:pt x="1937" y="0"/>
                    <a:pt x="1721" y="41"/>
                    <a:pt x="1509" y="133"/>
                  </a:cubicBezTo>
                  <a:cubicBezTo>
                    <a:pt x="403" y="607"/>
                    <a:pt x="332" y="2258"/>
                    <a:pt x="332" y="2258"/>
                  </a:cubicBezTo>
                  <a:lnTo>
                    <a:pt x="0" y="2274"/>
                  </a:lnTo>
                  <a:lnTo>
                    <a:pt x="0" y="2469"/>
                  </a:lnTo>
                  <a:lnTo>
                    <a:pt x="403" y="2469"/>
                  </a:lnTo>
                  <a:cubicBezTo>
                    <a:pt x="448" y="1295"/>
                    <a:pt x="1212" y="133"/>
                    <a:pt x="2419" y="133"/>
                  </a:cubicBezTo>
                  <a:cubicBezTo>
                    <a:pt x="2420" y="133"/>
                    <a:pt x="2421" y="133"/>
                    <a:pt x="2422" y="133"/>
                  </a:cubicBezTo>
                  <a:cubicBezTo>
                    <a:pt x="3633" y="133"/>
                    <a:pt x="4531" y="2383"/>
                    <a:pt x="4531" y="2383"/>
                  </a:cubicBezTo>
                  <a:lnTo>
                    <a:pt x="4606" y="2338"/>
                  </a:lnTo>
                  <a:cubicBezTo>
                    <a:pt x="4606" y="2338"/>
                    <a:pt x="4608" y="2340"/>
                    <a:pt x="4609" y="2340"/>
                  </a:cubicBezTo>
                  <a:cubicBezTo>
                    <a:pt x="4616" y="2340"/>
                    <a:pt x="4609" y="2275"/>
                    <a:pt x="4267" y="1494"/>
                  </a:cubicBezTo>
                  <a:cubicBezTo>
                    <a:pt x="3938" y="734"/>
                    <a:pt x="3061" y="0"/>
                    <a:pt x="2152" y="0"/>
                  </a:cubicBezTo>
                  <a:close/>
                </a:path>
              </a:pathLst>
            </a:custGeom>
            <a:solidFill>
              <a:srgbClr val="2815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8"/>
            <p:cNvSpPr/>
            <p:nvPr/>
          </p:nvSpPr>
          <p:spPr>
            <a:xfrm>
              <a:off x="6037450" y="984950"/>
              <a:ext cx="122100" cy="143375"/>
            </a:xfrm>
            <a:custGeom>
              <a:rect b="b" l="l" r="r" t="t"/>
              <a:pathLst>
                <a:path extrusionOk="0" h="5735" w="4884">
                  <a:moveTo>
                    <a:pt x="3220" y="1"/>
                  </a:moveTo>
                  <a:lnTo>
                    <a:pt x="0" y="5735"/>
                  </a:lnTo>
                  <a:lnTo>
                    <a:pt x="4883" y="607"/>
                  </a:lnTo>
                  <a:lnTo>
                    <a:pt x="3220" y="1"/>
                  </a:lnTo>
                  <a:close/>
                </a:path>
              </a:pathLst>
            </a:custGeom>
            <a:solidFill>
              <a:srgbClr val="DC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8"/>
            <p:cNvSpPr/>
            <p:nvPr/>
          </p:nvSpPr>
          <p:spPr>
            <a:xfrm>
              <a:off x="6008825" y="954775"/>
              <a:ext cx="57225" cy="143550"/>
            </a:xfrm>
            <a:custGeom>
              <a:rect b="b" l="l" r="r" t="t"/>
              <a:pathLst>
                <a:path extrusionOk="0" h="5742" w="2289">
                  <a:moveTo>
                    <a:pt x="1" y="1"/>
                  </a:moveTo>
                  <a:lnTo>
                    <a:pt x="2288" y="5742"/>
                  </a:lnTo>
                  <a:lnTo>
                    <a:pt x="1408" y="166"/>
                  </a:lnTo>
                  <a:lnTo>
                    <a:pt x="1" y="1"/>
                  </a:lnTo>
                  <a:close/>
                </a:path>
              </a:pathLst>
            </a:custGeom>
            <a:solidFill>
              <a:srgbClr val="DC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8"/>
            <p:cNvSpPr/>
            <p:nvPr/>
          </p:nvSpPr>
          <p:spPr>
            <a:xfrm>
              <a:off x="5896250" y="1000100"/>
              <a:ext cx="263300" cy="276475"/>
            </a:xfrm>
            <a:custGeom>
              <a:rect b="b" l="l" r="r" t="t"/>
              <a:pathLst>
                <a:path extrusionOk="0" h="11059" w="10532">
                  <a:moveTo>
                    <a:pt x="10531" y="1"/>
                  </a:moveTo>
                  <a:lnTo>
                    <a:pt x="1" y="11059"/>
                  </a:lnTo>
                  <a:cubicBezTo>
                    <a:pt x="1" y="11059"/>
                    <a:pt x="6701" y="8275"/>
                    <a:pt x="8168" y="6450"/>
                  </a:cubicBezTo>
                  <a:cubicBezTo>
                    <a:pt x="9640" y="4629"/>
                    <a:pt x="10531" y="1"/>
                    <a:pt x="10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8"/>
            <p:cNvSpPr/>
            <p:nvPr/>
          </p:nvSpPr>
          <p:spPr>
            <a:xfrm>
              <a:off x="5906500" y="1010425"/>
              <a:ext cx="391500" cy="416475"/>
            </a:xfrm>
            <a:custGeom>
              <a:rect b="b" l="l" r="r" t="t"/>
              <a:pathLst>
                <a:path extrusionOk="0" h="16659" w="15660">
                  <a:moveTo>
                    <a:pt x="13824" y="0"/>
                  </a:moveTo>
                  <a:cubicBezTo>
                    <a:pt x="13600" y="0"/>
                    <a:pt x="13356" y="64"/>
                    <a:pt x="13094" y="216"/>
                  </a:cubicBezTo>
                  <a:cubicBezTo>
                    <a:pt x="11434" y="1180"/>
                    <a:pt x="8297" y="12084"/>
                    <a:pt x="8297" y="12084"/>
                  </a:cubicBezTo>
                  <a:lnTo>
                    <a:pt x="2243" y="7041"/>
                  </a:lnTo>
                  <a:lnTo>
                    <a:pt x="1" y="7579"/>
                  </a:lnTo>
                  <a:lnTo>
                    <a:pt x="9609" y="16658"/>
                  </a:lnTo>
                  <a:cubicBezTo>
                    <a:pt x="9609" y="16658"/>
                    <a:pt x="15148" y="6718"/>
                    <a:pt x="15404" y="4261"/>
                  </a:cubicBezTo>
                  <a:lnTo>
                    <a:pt x="15660" y="1804"/>
                  </a:lnTo>
                  <a:cubicBezTo>
                    <a:pt x="15660" y="1804"/>
                    <a:pt x="15015" y="0"/>
                    <a:pt x="138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8"/>
            <p:cNvSpPr/>
            <p:nvPr/>
          </p:nvSpPr>
          <p:spPr>
            <a:xfrm>
              <a:off x="5757875" y="965400"/>
              <a:ext cx="363200" cy="378500"/>
            </a:xfrm>
            <a:custGeom>
              <a:rect b="b" l="l" r="r" t="t"/>
              <a:pathLst>
                <a:path extrusionOk="0" h="15140" w="14528">
                  <a:moveTo>
                    <a:pt x="4230" y="1"/>
                  </a:moveTo>
                  <a:cubicBezTo>
                    <a:pt x="4230" y="1"/>
                    <a:pt x="4143" y="76"/>
                    <a:pt x="4001" y="227"/>
                  </a:cubicBezTo>
                  <a:cubicBezTo>
                    <a:pt x="3564" y="697"/>
                    <a:pt x="2612" y="1894"/>
                    <a:pt x="2235" y="3759"/>
                  </a:cubicBezTo>
                  <a:cubicBezTo>
                    <a:pt x="1735" y="6220"/>
                    <a:pt x="0" y="15017"/>
                    <a:pt x="1656" y="15137"/>
                  </a:cubicBezTo>
                  <a:cubicBezTo>
                    <a:pt x="1677" y="15139"/>
                    <a:pt x="1699" y="15139"/>
                    <a:pt x="1723" y="15139"/>
                  </a:cubicBezTo>
                  <a:cubicBezTo>
                    <a:pt x="3586" y="15139"/>
                    <a:pt x="14528" y="10472"/>
                    <a:pt x="14528" y="10472"/>
                  </a:cubicBezTo>
                  <a:lnTo>
                    <a:pt x="13703" y="10028"/>
                  </a:lnTo>
                  <a:lnTo>
                    <a:pt x="5287" y="9809"/>
                  </a:lnTo>
                  <a:lnTo>
                    <a:pt x="42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8"/>
            <p:cNvSpPr/>
            <p:nvPr/>
          </p:nvSpPr>
          <p:spPr>
            <a:xfrm>
              <a:off x="6100450" y="1208750"/>
              <a:ext cx="45850" cy="24100"/>
            </a:xfrm>
            <a:custGeom>
              <a:rect b="b" l="l" r="r" t="t"/>
              <a:pathLst>
                <a:path extrusionOk="0" h="964" w="1834">
                  <a:moveTo>
                    <a:pt x="1833" y="0"/>
                  </a:moveTo>
                  <a:lnTo>
                    <a:pt x="0" y="294"/>
                  </a:lnTo>
                  <a:lnTo>
                    <a:pt x="825" y="738"/>
                  </a:lnTo>
                  <a:lnTo>
                    <a:pt x="1517" y="964"/>
                  </a:lnTo>
                  <a:lnTo>
                    <a:pt x="1833" y="0"/>
                  </a:lnTo>
                  <a:close/>
                </a:path>
              </a:pathLst>
            </a:custGeom>
            <a:solidFill>
              <a:srgbClr val="EFC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8"/>
            <p:cNvSpPr/>
            <p:nvPr/>
          </p:nvSpPr>
          <p:spPr>
            <a:xfrm>
              <a:off x="5884300" y="1161425"/>
              <a:ext cx="67075" cy="38800"/>
            </a:xfrm>
            <a:custGeom>
              <a:rect b="b" l="l" r="r" t="t"/>
              <a:pathLst>
                <a:path extrusionOk="0" h="1552" w="2683">
                  <a:moveTo>
                    <a:pt x="202" y="0"/>
                  </a:moveTo>
                  <a:cubicBezTo>
                    <a:pt x="187" y="0"/>
                    <a:pt x="176" y="3"/>
                    <a:pt x="170" y="8"/>
                  </a:cubicBezTo>
                  <a:cubicBezTo>
                    <a:pt x="0" y="148"/>
                    <a:pt x="170" y="1551"/>
                    <a:pt x="170" y="1551"/>
                  </a:cubicBezTo>
                  <a:lnTo>
                    <a:pt x="1389" y="1419"/>
                  </a:lnTo>
                  <a:lnTo>
                    <a:pt x="2683" y="1110"/>
                  </a:lnTo>
                  <a:cubicBezTo>
                    <a:pt x="2683" y="1110"/>
                    <a:pt x="517" y="0"/>
                    <a:pt x="202" y="0"/>
                  </a:cubicBezTo>
                  <a:close/>
                </a:path>
              </a:pathLst>
            </a:custGeom>
            <a:solidFill>
              <a:srgbClr val="EFC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8"/>
            <p:cNvSpPr/>
            <p:nvPr/>
          </p:nvSpPr>
          <p:spPr>
            <a:xfrm>
              <a:off x="5980150" y="954775"/>
              <a:ext cx="83275" cy="127275"/>
            </a:xfrm>
            <a:custGeom>
              <a:rect b="b" l="l" r="r" t="t"/>
              <a:pathLst>
                <a:path extrusionOk="0" h="5091" w="3331">
                  <a:moveTo>
                    <a:pt x="1148" y="1"/>
                  </a:moveTo>
                  <a:cubicBezTo>
                    <a:pt x="1148" y="1"/>
                    <a:pt x="0" y="824"/>
                    <a:pt x="320" y="2228"/>
                  </a:cubicBezTo>
                  <a:cubicBezTo>
                    <a:pt x="636" y="3632"/>
                    <a:pt x="3331" y="5091"/>
                    <a:pt x="3331" y="5091"/>
                  </a:cubicBezTo>
                  <a:lnTo>
                    <a:pt x="114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8"/>
            <p:cNvSpPr/>
            <p:nvPr/>
          </p:nvSpPr>
          <p:spPr>
            <a:xfrm>
              <a:off x="5878750" y="1440325"/>
              <a:ext cx="337625" cy="289075"/>
            </a:xfrm>
            <a:custGeom>
              <a:rect b="b" l="l" r="r" t="t"/>
              <a:pathLst>
                <a:path extrusionOk="0" h="11563" w="13505">
                  <a:moveTo>
                    <a:pt x="2371" y="0"/>
                  </a:moveTo>
                  <a:lnTo>
                    <a:pt x="1" y="11562"/>
                  </a:lnTo>
                  <a:lnTo>
                    <a:pt x="13504" y="11562"/>
                  </a:lnTo>
                  <a:cubicBezTo>
                    <a:pt x="13000" y="6596"/>
                    <a:pt x="8297" y="3210"/>
                    <a:pt x="8297" y="3210"/>
                  </a:cubicBezTo>
                  <a:lnTo>
                    <a:pt x="9531" y="1016"/>
                  </a:lnTo>
                  <a:lnTo>
                    <a:pt x="237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8"/>
            <p:cNvSpPr/>
            <p:nvPr/>
          </p:nvSpPr>
          <p:spPr>
            <a:xfrm>
              <a:off x="6052200" y="1000100"/>
              <a:ext cx="197750" cy="312425"/>
            </a:xfrm>
            <a:custGeom>
              <a:rect b="b" l="l" r="r" t="t"/>
              <a:pathLst>
                <a:path extrusionOk="0" h="12497" w="7910">
                  <a:moveTo>
                    <a:pt x="4293" y="1"/>
                  </a:moveTo>
                  <a:cubicBezTo>
                    <a:pt x="4293" y="1"/>
                    <a:pt x="3402" y="4629"/>
                    <a:pt x="1930" y="6450"/>
                  </a:cubicBezTo>
                  <a:cubicBezTo>
                    <a:pt x="1633" y="6822"/>
                    <a:pt x="1118" y="7233"/>
                    <a:pt x="486" y="7654"/>
                  </a:cubicBezTo>
                  <a:cubicBezTo>
                    <a:pt x="418" y="7966"/>
                    <a:pt x="355" y="8282"/>
                    <a:pt x="294" y="8598"/>
                  </a:cubicBezTo>
                  <a:lnTo>
                    <a:pt x="1930" y="8640"/>
                  </a:lnTo>
                  <a:lnTo>
                    <a:pt x="3763" y="8346"/>
                  </a:lnTo>
                  <a:cubicBezTo>
                    <a:pt x="4820" y="5156"/>
                    <a:pt x="6295" y="1194"/>
                    <a:pt x="7266" y="629"/>
                  </a:cubicBezTo>
                  <a:cubicBezTo>
                    <a:pt x="7496" y="497"/>
                    <a:pt x="7710" y="433"/>
                    <a:pt x="7909" y="419"/>
                  </a:cubicBezTo>
                  <a:cubicBezTo>
                    <a:pt x="6954" y="265"/>
                    <a:pt x="5460" y="110"/>
                    <a:pt x="4293" y="1"/>
                  </a:cubicBezTo>
                  <a:close/>
                  <a:moveTo>
                    <a:pt x="2755" y="9084"/>
                  </a:moveTo>
                  <a:cubicBezTo>
                    <a:pt x="2755" y="9084"/>
                    <a:pt x="1626" y="9565"/>
                    <a:pt x="30" y="10220"/>
                  </a:cubicBezTo>
                  <a:cubicBezTo>
                    <a:pt x="20" y="10291"/>
                    <a:pt x="8" y="10366"/>
                    <a:pt x="1" y="10442"/>
                  </a:cubicBezTo>
                  <a:lnTo>
                    <a:pt x="2469" y="12497"/>
                  </a:lnTo>
                  <a:cubicBezTo>
                    <a:pt x="2469" y="12497"/>
                    <a:pt x="2864" y="11123"/>
                    <a:pt x="3447" y="9310"/>
                  </a:cubicBezTo>
                  <a:lnTo>
                    <a:pt x="2755" y="9084"/>
                  </a:lnTo>
                  <a:close/>
                </a:path>
              </a:pathLst>
            </a:custGeom>
            <a:solidFill>
              <a:srgbClr val="8C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8"/>
            <p:cNvSpPr/>
            <p:nvPr/>
          </p:nvSpPr>
          <p:spPr>
            <a:xfrm>
              <a:off x="6272225" y="1015650"/>
              <a:ext cx="1325" cy="750"/>
            </a:xfrm>
            <a:custGeom>
              <a:rect b="b" l="l" r="r" t="t"/>
              <a:pathLst>
                <a:path extrusionOk="0" h="30" w="53">
                  <a:moveTo>
                    <a:pt x="53" y="30"/>
                  </a:moveTo>
                  <a:lnTo>
                    <a:pt x="53" y="30"/>
                  </a:lnTo>
                  <a:lnTo>
                    <a:pt x="53" y="30"/>
                  </a:lnTo>
                  <a:close/>
                  <a:moveTo>
                    <a:pt x="0" y="0"/>
                  </a:moveTo>
                  <a:cubicBezTo>
                    <a:pt x="7" y="4"/>
                    <a:pt x="11" y="7"/>
                    <a:pt x="19" y="7"/>
                  </a:cubicBezTo>
                  <a:cubicBezTo>
                    <a:pt x="30" y="15"/>
                    <a:pt x="42" y="23"/>
                    <a:pt x="53" y="30"/>
                  </a:cubicBezTo>
                  <a:cubicBezTo>
                    <a:pt x="42" y="23"/>
                    <a:pt x="30" y="15"/>
                    <a:pt x="19" y="7"/>
                  </a:cubicBezTo>
                  <a:cubicBezTo>
                    <a:pt x="11" y="7"/>
                    <a:pt x="7" y="4"/>
                    <a:pt x="0" y="0"/>
                  </a:cubicBezTo>
                  <a:close/>
                </a:path>
              </a:pathLst>
            </a:custGeom>
            <a:solidFill>
              <a:srgbClr val="E9C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8"/>
            <p:cNvSpPr/>
            <p:nvPr/>
          </p:nvSpPr>
          <p:spPr>
            <a:xfrm>
              <a:off x="6035100" y="1013375"/>
              <a:ext cx="247675" cy="452375"/>
            </a:xfrm>
            <a:custGeom>
              <a:rect b="b" l="l" r="r" t="t"/>
              <a:pathLst>
                <a:path extrusionOk="0" h="18095" w="9907">
                  <a:moveTo>
                    <a:pt x="9192" y="1"/>
                  </a:moveTo>
                  <a:lnTo>
                    <a:pt x="9192" y="1"/>
                  </a:lnTo>
                  <a:cubicBezTo>
                    <a:pt x="9474" y="128"/>
                    <a:pt x="9711" y="354"/>
                    <a:pt x="9906" y="595"/>
                  </a:cubicBezTo>
                  <a:cubicBezTo>
                    <a:pt x="9798" y="373"/>
                    <a:pt x="9669" y="211"/>
                    <a:pt x="9538" y="121"/>
                  </a:cubicBezTo>
                  <a:cubicBezTo>
                    <a:pt x="9527" y="114"/>
                    <a:pt x="9515" y="106"/>
                    <a:pt x="9504" y="98"/>
                  </a:cubicBezTo>
                  <a:cubicBezTo>
                    <a:pt x="9496" y="98"/>
                    <a:pt x="9492" y="95"/>
                    <a:pt x="9485" y="91"/>
                  </a:cubicBezTo>
                  <a:cubicBezTo>
                    <a:pt x="9425" y="60"/>
                    <a:pt x="9324" y="31"/>
                    <a:pt x="9192" y="1"/>
                  </a:cubicBezTo>
                  <a:close/>
                  <a:moveTo>
                    <a:pt x="376" y="12676"/>
                  </a:moveTo>
                  <a:cubicBezTo>
                    <a:pt x="230" y="14310"/>
                    <a:pt x="127" y="15958"/>
                    <a:pt x="0" y="17628"/>
                  </a:cubicBezTo>
                  <a:lnTo>
                    <a:pt x="3277" y="18094"/>
                  </a:lnTo>
                  <a:cubicBezTo>
                    <a:pt x="3567" y="17571"/>
                    <a:pt x="3898" y="16977"/>
                    <a:pt x="4248" y="16333"/>
                  </a:cubicBezTo>
                  <a:lnTo>
                    <a:pt x="376" y="12676"/>
                  </a:lnTo>
                  <a:close/>
                </a:path>
              </a:pathLst>
            </a:custGeom>
            <a:solidFill>
              <a:srgbClr val="8C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8"/>
            <p:cNvSpPr/>
            <p:nvPr/>
          </p:nvSpPr>
          <p:spPr>
            <a:xfrm>
              <a:off x="6141850" y="1422175"/>
              <a:ext cx="4900" cy="4725"/>
            </a:xfrm>
            <a:custGeom>
              <a:rect b="b" l="l" r="r" t="t"/>
              <a:pathLst>
                <a:path extrusionOk="0" h="189" w="196">
                  <a:moveTo>
                    <a:pt x="0" y="0"/>
                  </a:moveTo>
                  <a:lnTo>
                    <a:pt x="195" y="188"/>
                  </a:lnTo>
                  <a:lnTo>
                    <a:pt x="195" y="188"/>
                  </a:lnTo>
                  <a:close/>
                </a:path>
              </a:pathLst>
            </a:custGeom>
            <a:solidFill>
              <a:srgbClr val="E9C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8"/>
            <p:cNvSpPr/>
            <p:nvPr/>
          </p:nvSpPr>
          <p:spPr>
            <a:xfrm>
              <a:off x="6112975" y="991175"/>
              <a:ext cx="46575" cy="57875"/>
            </a:xfrm>
            <a:custGeom>
              <a:rect b="b" l="l" r="r" t="t"/>
              <a:pathLst>
                <a:path extrusionOk="0" h="2315" w="1863">
                  <a:moveTo>
                    <a:pt x="892" y="0"/>
                  </a:moveTo>
                  <a:cubicBezTo>
                    <a:pt x="670" y="757"/>
                    <a:pt x="388" y="1495"/>
                    <a:pt x="56" y="2198"/>
                  </a:cubicBezTo>
                  <a:cubicBezTo>
                    <a:pt x="38" y="2240"/>
                    <a:pt x="19" y="2277"/>
                    <a:pt x="1" y="2315"/>
                  </a:cubicBezTo>
                  <a:lnTo>
                    <a:pt x="1862" y="358"/>
                  </a:lnTo>
                  <a:lnTo>
                    <a:pt x="892" y="0"/>
                  </a:lnTo>
                  <a:close/>
                </a:path>
              </a:pathLst>
            </a:custGeom>
            <a:solidFill>
              <a:srgbClr val="C9A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8"/>
            <p:cNvSpPr/>
            <p:nvPr/>
          </p:nvSpPr>
          <p:spPr>
            <a:xfrm>
              <a:off x="6064325" y="1000100"/>
              <a:ext cx="95225" cy="191350"/>
            </a:xfrm>
            <a:custGeom>
              <a:rect b="b" l="l" r="r" t="t"/>
              <a:pathLst>
                <a:path extrusionOk="0" h="7654" w="3809">
                  <a:moveTo>
                    <a:pt x="3808" y="1"/>
                  </a:moveTo>
                  <a:lnTo>
                    <a:pt x="1947" y="1958"/>
                  </a:lnTo>
                  <a:cubicBezTo>
                    <a:pt x="1025" y="3828"/>
                    <a:pt x="419" y="5728"/>
                    <a:pt x="1" y="7654"/>
                  </a:cubicBezTo>
                  <a:cubicBezTo>
                    <a:pt x="633" y="7233"/>
                    <a:pt x="1148" y="6822"/>
                    <a:pt x="1445" y="6450"/>
                  </a:cubicBezTo>
                  <a:cubicBezTo>
                    <a:pt x="2917" y="4629"/>
                    <a:pt x="3808" y="1"/>
                    <a:pt x="38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8"/>
            <p:cNvSpPr/>
            <p:nvPr/>
          </p:nvSpPr>
          <p:spPr>
            <a:xfrm>
              <a:off x="6044475" y="1010550"/>
              <a:ext cx="253525" cy="416350"/>
            </a:xfrm>
            <a:custGeom>
              <a:rect b="b" l="l" r="r" t="t"/>
              <a:pathLst>
                <a:path extrusionOk="0" h="16654" w="10141">
                  <a:moveTo>
                    <a:pt x="8218" y="1"/>
                  </a:moveTo>
                  <a:cubicBezTo>
                    <a:pt x="8019" y="15"/>
                    <a:pt x="7805" y="79"/>
                    <a:pt x="7575" y="211"/>
                  </a:cubicBezTo>
                  <a:cubicBezTo>
                    <a:pt x="6604" y="776"/>
                    <a:pt x="5129" y="4738"/>
                    <a:pt x="4072" y="7928"/>
                  </a:cubicBezTo>
                  <a:lnTo>
                    <a:pt x="3756" y="8892"/>
                  </a:lnTo>
                  <a:cubicBezTo>
                    <a:pt x="3173" y="10705"/>
                    <a:pt x="2778" y="12079"/>
                    <a:pt x="2778" y="12079"/>
                  </a:cubicBezTo>
                  <a:lnTo>
                    <a:pt x="310" y="10024"/>
                  </a:lnTo>
                  <a:cubicBezTo>
                    <a:pt x="181" y="10938"/>
                    <a:pt x="84" y="11860"/>
                    <a:pt x="1" y="12789"/>
                  </a:cubicBezTo>
                  <a:lnTo>
                    <a:pt x="3873" y="16446"/>
                  </a:lnTo>
                  <a:lnTo>
                    <a:pt x="3895" y="16465"/>
                  </a:lnTo>
                  <a:lnTo>
                    <a:pt x="4090" y="16653"/>
                  </a:lnTo>
                  <a:cubicBezTo>
                    <a:pt x="4099" y="16639"/>
                    <a:pt x="9629" y="6709"/>
                    <a:pt x="9885" y="4256"/>
                  </a:cubicBezTo>
                  <a:lnTo>
                    <a:pt x="10141" y="1799"/>
                  </a:lnTo>
                  <a:cubicBezTo>
                    <a:pt x="10141" y="1799"/>
                    <a:pt x="9934" y="1216"/>
                    <a:pt x="9531" y="712"/>
                  </a:cubicBezTo>
                  <a:lnTo>
                    <a:pt x="9531" y="708"/>
                  </a:lnTo>
                  <a:cubicBezTo>
                    <a:pt x="9336" y="467"/>
                    <a:pt x="9099" y="241"/>
                    <a:pt x="8817" y="114"/>
                  </a:cubicBezTo>
                  <a:cubicBezTo>
                    <a:pt x="8813" y="114"/>
                    <a:pt x="8813" y="110"/>
                    <a:pt x="8813" y="110"/>
                  </a:cubicBezTo>
                  <a:cubicBezTo>
                    <a:pt x="8655" y="38"/>
                    <a:pt x="8485" y="1"/>
                    <a:pt x="8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8"/>
            <p:cNvSpPr/>
            <p:nvPr/>
          </p:nvSpPr>
          <p:spPr>
            <a:xfrm>
              <a:off x="6052950" y="1215050"/>
              <a:ext cx="68125" cy="40575"/>
            </a:xfrm>
            <a:custGeom>
              <a:rect b="b" l="l" r="r" t="t"/>
              <a:pathLst>
                <a:path extrusionOk="0" h="1623" w="2725">
                  <a:moveTo>
                    <a:pt x="264" y="0"/>
                  </a:moveTo>
                  <a:cubicBezTo>
                    <a:pt x="167" y="538"/>
                    <a:pt x="80" y="1077"/>
                    <a:pt x="0" y="1622"/>
                  </a:cubicBezTo>
                  <a:cubicBezTo>
                    <a:pt x="1596" y="967"/>
                    <a:pt x="2725" y="486"/>
                    <a:pt x="2725" y="486"/>
                  </a:cubicBezTo>
                  <a:lnTo>
                    <a:pt x="1900" y="42"/>
                  </a:lnTo>
                  <a:lnTo>
                    <a:pt x="26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8"/>
            <p:cNvSpPr/>
            <p:nvPr/>
          </p:nvSpPr>
          <p:spPr>
            <a:xfrm>
              <a:off x="6100450" y="1208750"/>
              <a:ext cx="45850" cy="24100"/>
            </a:xfrm>
            <a:custGeom>
              <a:rect b="b" l="l" r="r" t="t"/>
              <a:pathLst>
                <a:path extrusionOk="0" h="964" w="1834">
                  <a:moveTo>
                    <a:pt x="1833" y="0"/>
                  </a:moveTo>
                  <a:lnTo>
                    <a:pt x="0" y="294"/>
                  </a:lnTo>
                  <a:lnTo>
                    <a:pt x="825" y="738"/>
                  </a:lnTo>
                  <a:lnTo>
                    <a:pt x="1517" y="964"/>
                  </a:lnTo>
                  <a:lnTo>
                    <a:pt x="1833" y="0"/>
                  </a:lnTo>
                  <a:close/>
                </a:path>
              </a:pathLst>
            </a:custGeom>
            <a:solidFill>
              <a:srgbClr val="DA9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8"/>
            <p:cNvSpPr/>
            <p:nvPr/>
          </p:nvSpPr>
          <p:spPr>
            <a:xfrm>
              <a:off x="6086150" y="1520550"/>
              <a:ext cx="125" cy="25"/>
            </a:xfrm>
            <a:custGeom>
              <a:rect b="b" l="l" r="r" t="t"/>
              <a:pathLst>
                <a:path extrusionOk="0" h="1" w="5">
                  <a:moveTo>
                    <a:pt x="1" y="1"/>
                  </a:moveTo>
                  <a:lnTo>
                    <a:pt x="1" y="1"/>
                  </a:lnTo>
                  <a:lnTo>
                    <a:pt x="1" y="1"/>
                  </a:lnTo>
                  <a:close/>
                  <a:moveTo>
                    <a:pt x="1" y="1"/>
                  </a:moveTo>
                  <a:lnTo>
                    <a:pt x="1" y="1"/>
                  </a:lnTo>
                  <a:lnTo>
                    <a:pt x="1" y="1"/>
                  </a:lnTo>
                  <a:close/>
                  <a:moveTo>
                    <a:pt x="4" y="1"/>
                  </a:moveTo>
                  <a:lnTo>
                    <a:pt x="4" y="1"/>
                  </a:lnTo>
                  <a:lnTo>
                    <a:pt x="4" y="1"/>
                  </a:lnTo>
                  <a:close/>
                  <a:moveTo>
                    <a:pt x="4" y="1"/>
                  </a:moveTo>
                  <a:lnTo>
                    <a:pt x="4" y="1"/>
                  </a:lnTo>
                  <a:close/>
                </a:path>
              </a:pathLst>
            </a:custGeom>
            <a:solidFill>
              <a:srgbClr val="E9C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8"/>
            <p:cNvSpPr/>
            <p:nvPr/>
          </p:nvSpPr>
          <p:spPr>
            <a:xfrm>
              <a:off x="6086150" y="1465800"/>
              <a:ext cx="30800" cy="54775"/>
            </a:xfrm>
            <a:custGeom>
              <a:rect b="b" l="l" r="r" t="t"/>
              <a:pathLst>
                <a:path extrusionOk="0" h="2191" w="1232">
                  <a:moveTo>
                    <a:pt x="1232" y="1"/>
                  </a:moveTo>
                  <a:lnTo>
                    <a:pt x="1" y="2191"/>
                  </a:lnTo>
                  <a:lnTo>
                    <a:pt x="4" y="2191"/>
                  </a:lnTo>
                  <a:cubicBezTo>
                    <a:pt x="39" y="2127"/>
                    <a:pt x="520" y="1280"/>
                    <a:pt x="1232" y="1"/>
                  </a:cubicBezTo>
                  <a:close/>
                </a:path>
              </a:pathLst>
            </a:custGeom>
            <a:solidFill>
              <a:srgbClr val="2900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8"/>
            <p:cNvSpPr/>
            <p:nvPr/>
          </p:nvSpPr>
          <p:spPr>
            <a:xfrm>
              <a:off x="6086150" y="1520550"/>
              <a:ext cx="16125" cy="13125"/>
            </a:xfrm>
            <a:custGeom>
              <a:rect b="b" l="l" r="r" t="t"/>
              <a:pathLst>
                <a:path extrusionOk="0" h="525" w="645">
                  <a:moveTo>
                    <a:pt x="1" y="1"/>
                  </a:moveTo>
                  <a:lnTo>
                    <a:pt x="1" y="5"/>
                  </a:lnTo>
                  <a:cubicBezTo>
                    <a:pt x="5" y="7"/>
                    <a:pt x="20" y="17"/>
                    <a:pt x="46" y="35"/>
                  </a:cubicBezTo>
                  <a:lnTo>
                    <a:pt x="46" y="35"/>
                  </a:lnTo>
                  <a:cubicBezTo>
                    <a:pt x="16" y="12"/>
                    <a:pt x="1" y="1"/>
                    <a:pt x="1" y="1"/>
                  </a:cubicBezTo>
                  <a:close/>
                  <a:moveTo>
                    <a:pt x="46" y="35"/>
                  </a:moveTo>
                  <a:cubicBezTo>
                    <a:pt x="135" y="103"/>
                    <a:pt x="351" y="270"/>
                    <a:pt x="645" y="524"/>
                  </a:cubicBezTo>
                  <a:cubicBezTo>
                    <a:pt x="349" y="261"/>
                    <a:pt x="136" y="98"/>
                    <a:pt x="46" y="35"/>
                  </a:cubicBezTo>
                  <a:close/>
                </a:path>
              </a:pathLst>
            </a:custGeom>
            <a:solidFill>
              <a:srgbClr val="2900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8"/>
            <p:cNvSpPr/>
            <p:nvPr/>
          </p:nvSpPr>
          <p:spPr>
            <a:xfrm>
              <a:off x="6140150" y="1571075"/>
              <a:ext cx="25" cy="25"/>
            </a:xfrm>
            <a:custGeom>
              <a:rect b="b" l="l" r="r" t="t"/>
              <a:pathLst>
                <a:path extrusionOk="0" h="1" w="1">
                  <a:moveTo>
                    <a:pt x="1" y="0"/>
                  </a:moveTo>
                  <a:lnTo>
                    <a:pt x="1" y="0"/>
                  </a:lnTo>
                  <a:close/>
                </a:path>
              </a:pathLst>
            </a:custGeom>
            <a:solidFill>
              <a:srgbClr val="C47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8"/>
            <p:cNvSpPr/>
            <p:nvPr/>
          </p:nvSpPr>
          <p:spPr>
            <a:xfrm>
              <a:off x="6203075" y="1672750"/>
              <a:ext cx="12525" cy="50075"/>
            </a:xfrm>
            <a:custGeom>
              <a:rect b="b" l="l" r="r" t="t"/>
              <a:pathLst>
                <a:path extrusionOk="0" h="2003" w="501">
                  <a:moveTo>
                    <a:pt x="0" y="1"/>
                  </a:moveTo>
                  <a:cubicBezTo>
                    <a:pt x="234" y="633"/>
                    <a:pt x="407" y="1303"/>
                    <a:pt x="501" y="2003"/>
                  </a:cubicBezTo>
                  <a:cubicBezTo>
                    <a:pt x="407" y="1303"/>
                    <a:pt x="234" y="633"/>
                    <a:pt x="0" y="1"/>
                  </a:cubicBezTo>
                  <a:close/>
                </a:path>
              </a:pathLst>
            </a:custGeom>
            <a:solidFill>
              <a:srgbClr val="E9C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8"/>
            <p:cNvSpPr/>
            <p:nvPr/>
          </p:nvSpPr>
          <p:spPr>
            <a:xfrm>
              <a:off x="6203075" y="1672750"/>
              <a:ext cx="25" cy="25"/>
            </a:xfrm>
            <a:custGeom>
              <a:rect b="b" l="l" r="r" t="t"/>
              <a:pathLst>
                <a:path extrusionOk="0" h="1" w="1">
                  <a:moveTo>
                    <a:pt x="0" y="1"/>
                  </a:moveTo>
                  <a:lnTo>
                    <a:pt x="0" y="1"/>
                  </a:lnTo>
                  <a:lnTo>
                    <a:pt x="0" y="1"/>
                  </a:lnTo>
                  <a:close/>
                </a:path>
              </a:pathLst>
            </a:custGeom>
            <a:solidFill>
              <a:srgbClr val="A18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8"/>
            <p:cNvSpPr/>
            <p:nvPr/>
          </p:nvSpPr>
          <p:spPr>
            <a:xfrm>
              <a:off x="6152375" y="1585575"/>
              <a:ext cx="50725" cy="87200"/>
            </a:xfrm>
            <a:custGeom>
              <a:rect b="b" l="l" r="r" t="t"/>
              <a:pathLst>
                <a:path extrusionOk="0" h="3488" w="2029">
                  <a:moveTo>
                    <a:pt x="0" y="0"/>
                  </a:moveTo>
                  <a:cubicBezTo>
                    <a:pt x="767" y="948"/>
                    <a:pt x="1529" y="2132"/>
                    <a:pt x="2028" y="3488"/>
                  </a:cubicBezTo>
                  <a:cubicBezTo>
                    <a:pt x="1529" y="2128"/>
                    <a:pt x="767" y="948"/>
                    <a:pt x="0" y="0"/>
                  </a:cubicBezTo>
                  <a:close/>
                </a:path>
              </a:pathLst>
            </a:custGeom>
            <a:solidFill>
              <a:srgbClr val="8A6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8"/>
            <p:cNvSpPr/>
            <p:nvPr/>
          </p:nvSpPr>
          <p:spPr>
            <a:xfrm>
              <a:off x="6140250" y="1571175"/>
              <a:ext cx="12050" cy="14300"/>
            </a:xfrm>
            <a:custGeom>
              <a:rect b="b" l="l" r="r" t="t"/>
              <a:pathLst>
                <a:path extrusionOk="0" h="572" w="482">
                  <a:moveTo>
                    <a:pt x="0" y="0"/>
                  </a:moveTo>
                  <a:cubicBezTo>
                    <a:pt x="158" y="181"/>
                    <a:pt x="320" y="369"/>
                    <a:pt x="482" y="572"/>
                  </a:cubicBezTo>
                  <a:lnTo>
                    <a:pt x="482" y="572"/>
                  </a:lnTo>
                  <a:cubicBezTo>
                    <a:pt x="320" y="369"/>
                    <a:pt x="158" y="181"/>
                    <a:pt x="0" y="0"/>
                  </a:cubicBezTo>
                  <a:close/>
                </a:path>
              </a:pathLst>
            </a:custGeom>
            <a:solidFill>
              <a:srgbClr val="C47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8"/>
            <p:cNvSpPr/>
            <p:nvPr/>
          </p:nvSpPr>
          <p:spPr>
            <a:xfrm>
              <a:off x="6215575" y="1722900"/>
              <a:ext cx="800" cy="6400"/>
            </a:xfrm>
            <a:custGeom>
              <a:rect b="b" l="l" r="r" t="t"/>
              <a:pathLst>
                <a:path extrusionOk="0" h="256" w="32">
                  <a:moveTo>
                    <a:pt x="31" y="245"/>
                  </a:moveTo>
                  <a:lnTo>
                    <a:pt x="31" y="256"/>
                  </a:lnTo>
                  <a:lnTo>
                    <a:pt x="31" y="256"/>
                  </a:lnTo>
                  <a:lnTo>
                    <a:pt x="31" y="245"/>
                  </a:lnTo>
                  <a:close/>
                  <a:moveTo>
                    <a:pt x="31" y="233"/>
                  </a:moveTo>
                  <a:lnTo>
                    <a:pt x="31" y="241"/>
                  </a:lnTo>
                  <a:lnTo>
                    <a:pt x="31" y="233"/>
                  </a:lnTo>
                  <a:close/>
                  <a:moveTo>
                    <a:pt x="28" y="219"/>
                  </a:moveTo>
                  <a:lnTo>
                    <a:pt x="28" y="230"/>
                  </a:lnTo>
                  <a:lnTo>
                    <a:pt x="28" y="219"/>
                  </a:lnTo>
                  <a:close/>
                  <a:moveTo>
                    <a:pt x="28" y="203"/>
                  </a:moveTo>
                  <a:lnTo>
                    <a:pt x="28" y="214"/>
                  </a:lnTo>
                  <a:lnTo>
                    <a:pt x="28" y="203"/>
                  </a:lnTo>
                  <a:close/>
                  <a:moveTo>
                    <a:pt x="23" y="188"/>
                  </a:moveTo>
                  <a:cubicBezTo>
                    <a:pt x="23" y="192"/>
                    <a:pt x="23" y="196"/>
                    <a:pt x="28" y="200"/>
                  </a:cubicBezTo>
                  <a:cubicBezTo>
                    <a:pt x="23" y="196"/>
                    <a:pt x="23" y="192"/>
                    <a:pt x="23" y="188"/>
                  </a:cubicBezTo>
                  <a:close/>
                  <a:moveTo>
                    <a:pt x="23" y="177"/>
                  </a:moveTo>
                  <a:lnTo>
                    <a:pt x="23" y="184"/>
                  </a:lnTo>
                  <a:lnTo>
                    <a:pt x="23" y="177"/>
                  </a:lnTo>
                  <a:close/>
                  <a:moveTo>
                    <a:pt x="20" y="158"/>
                  </a:moveTo>
                  <a:cubicBezTo>
                    <a:pt x="23" y="162"/>
                    <a:pt x="23" y="165"/>
                    <a:pt x="23" y="174"/>
                  </a:cubicBezTo>
                  <a:cubicBezTo>
                    <a:pt x="23" y="165"/>
                    <a:pt x="23" y="162"/>
                    <a:pt x="20" y="158"/>
                  </a:cubicBezTo>
                  <a:close/>
                  <a:moveTo>
                    <a:pt x="20" y="146"/>
                  </a:moveTo>
                  <a:lnTo>
                    <a:pt x="20" y="155"/>
                  </a:lnTo>
                  <a:lnTo>
                    <a:pt x="20" y="146"/>
                  </a:lnTo>
                  <a:close/>
                  <a:moveTo>
                    <a:pt x="20" y="132"/>
                  </a:moveTo>
                  <a:lnTo>
                    <a:pt x="20" y="139"/>
                  </a:lnTo>
                  <a:lnTo>
                    <a:pt x="20" y="132"/>
                  </a:lnTo>
                  <a:close/>
                  <a:moveTo>
                    <a:pt x="16" y="113"/>
                  </a:moveTo>
                  <a:lnTo>
                    <a:pt x="16" y="128"/>
                  </a:lnTo>
                  <a:lnTo>
                    <a:pt x="16" y="113"/>
                  </a:lnTo>
                  <a:close/>
                  <a:moveTo>
                    <a:pt x="16" y="101"/>
                  </a:moveTo>
                  <a:lnTo>
                    <a:pt x="16" y="113"/>
                  </a:lnTo>
                  <a:lnTo>
                    <a:pt x="16" y="101"/>
                  </a:lnTo>
                  <a:close/>
                  <a:moveTo>
                    <a:pt x="12" y="87"/>
                  </a:moveTo>
                  <a:lnTo>
                    <a:pt x="12" y="98"/>
                  </a:lnTo>
                  <a:lnTo>
                    <a:pt x="12" y="87"/>
                  </a:lnTo>
                  <a:close/>
                  <a:moveTo>
                    <a:pt x="9" y="56"/>
                  </a:moveTo>
                  <a:cubicBezTo>
                    <a:pt x="9" y="68"/>
                    <a:pt x="12" y="75"/>
                    <a:pt x="12" y="83"/>
                  </a:cubicBezTo>
                  <a:cubicBezTo>
                    <a:pt x="12" y="75"/>
                    <a:pt x="9" y="68"/>
                    <a:pt x="9" y="56"/>
                  </a:cubicBezTo>
                  <a:close/>
                  <a:moveTo>
                    <a:pt x="9" y="45"/>
                  </a:moveTo>
                  <a:lnTo>
                    <a:pt x="9" y="53"/>
                  </a:lnTo>
                  <a:lnTo>
                    <a:pt x="9" y="45"/>
                  </a:lnTo>
                  <a:close/>
                  <a:moveTo>
                    <a:pt x="5" y="26"/>
                  </a:moveTo>
                  <a:cubicBezTo>
                    <a:pt x="5" y="34"/>
                    <a:pt x="5" y="38"/>
                    <a:pt x="9" y="42"/>
                  </a:cubicBezTo>
                  <a:cubicBezTo>
                    <a:pt x="5" y="38"/>
                    <a:pt x="5" y="34"/>
                    <a:pt x="5" y="26"/>
                  </a:cubicBezTo>
                  <a:close/>
                  <a:moveTo>
                    <a:pt x="5" y="16"/>
                  </a:moveTo>
                  <a:lnTo>
                    <a:pt x="5" y="26"/>
                  </a:lnTo>
                  <a:lnTo>
                    <a:pt x="5" y="16"/>
                  </a:lnTo>
                  <a:close/>
                  <a:moveTo>
                    <a:pt x="1" y="0"/>
                  </a:moveTo>
                  <a:cubicBezTo>
                    <a:pt x="1" y="4"/>
                    <a:pt x="1" y="7"/>
                    <a:pt x="5" y="11"/>
                  </a:cubicBezTo>
                  <a:cubicBezTo>
                    <a:pt x="1" y="7"/>
                    <a:pt x="1" y="4"/>
                    <a:pt x="1" y="0"/>
                  </a:cubicBezTo>
                  <a:close/>
                </a:path>
              </a:pathLst>
            </a:custGeom>
            <a:solidFill>
              <a:srgbClr val="E9C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8"/>
            <p:cNvSpPr/>
            <p:nvPr/>
          </p:nvSpPr>
          <p:spPr>
            <a:xfrm>
              <a:off x="6216350" y="1729275"/>
              <a:ext cx="25" cy="125"/>
            </a:xfrm>
            <a:custGeom>
              <a:rect b="b" l="l" r="r" t="t"/>
              <a:pathLst>
                <a:path extrusionOk="0" h="5" w="1">
                  <a:moveTo>
                    <a:pt x="0" y="1"/>
                  </a:moveTo>
                  <a:lnTo>
                    <a:pt x="0" y="4"/>
                  </a:lnTo>
                  <a:lnTo>
                    <a:pt x="0" y="4"/>
                  </a:lnTo>
                  <a:lnTo>
                    <a:pt x="0" y="1"/>
                  </a:lnTo>
                  <a:close/>
                </a:path>
              </a:pathLst>
            </a:custGeom>
            <a:solidFill>
              <a:srgbClr val="2900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8"/>
            <p:cNvSpPr/>
            <p:nvPr/>
          </p:nvSpPr>
          <p:spPr>
            <a:xfrm>
              <a:off x="5920325" y="1454075"/>
              <a:ext cx="296050" cy="275325"/>
            </a:xfrm>
            <a:custGeom>
              <a:rect b="b" l="l" r="r" t="t"/>
              <a:pathLst>
                <a:path extrusionOk="0" h="11013" w="11842">
                  <a:moveTo>
                    <a:pt x="4591" y="0"/>
                  </a:moveTo>
                  <a:cubicBezTo>
                    <a:pt x="4569" y="297"/>
                    <a:pt x="4546" y="591"/>
                    <a:pt x="4519" y="888"/>
                  </a:cubicBezTo>
                  <a:cubicBezTo>
                    <a:pt x="4519" y="3382"/>
                    <a:pt x="3522" y="5877"/>
                    <a:pt x="2028" y="8119"/>
                  </a:cubicBezTo>
                  <a:cubicBezTo>
                    <a:pt x="1358" y="9105"/>
                    <a:pt x="681" y="10069"/>
                    <a:pt x="0" y="11012"/>
                  </a:cubicBezTo>
                  <a:lnTo>
                    <a:pt x="11841" y="11012"/>
                  </a:lnTo>
                  <a:lnTo>
                    <a:pt x="11841" y="11009"/>
                  </a:lnTo>
                  <a:lnTo>
                    <a:pt x="11841" y="10998"/>
                  </a:lnTo>
                  <a:lnTo>
                    <a:pt x="11841" y="10994"/>
                  </a:lnTo>
                  <a:lnTo>
                    <a:pt x="11841" y="10986"/>
                  </a:lnTo>
                  <a:lnTo>
                    <a:pt x="11838" y="10983"/>
                  </a:lnTo>
                  <a:lnTo>
                    <a:pt x="11838" y="10972"/>
                  </a:lnTo>
                  <a:lnTo>
                    <a:pt x="11838" y="10967"/>
                  </a:lnTo>
                  <a:lnTo>
                    <a:pt x="11838" y="10956"/>
                  </a:lnTo>
                  <a:lnTo>
                    <a:pt x="11838" y="10953"/>
                  </a:lnTo>
                  <a:cubicBezTo>
                    <a:pt x="11833" y="10949"/>
                    <a:pt x="11833" y="10945"/>
                    <a:pt x="11833" y="10941"/>
                  </a:cubicBezTo>
                  <a:lnTo>
                    <a:pt x="11833" y="10937"/>
                  </a:lnTo>
                  <a:lnTo>
                    <a:pt x="11833" y="10930"/>
                  </a:lnTo>
                  <a:lnTo>
                    <a:pt x="11833" y="10927"/>
                  </a:lnTo>
                  <a:cubicBezTo>
                    <a:pt x="11833" y="10918"/>
                    <a:pt x="11833" y="10915"/>
                    <a:pt x="11830" y="10911"/>
                  </a:cubicBezTo>
                  <a:lnTo>
                    <a:pt x="11830" y="10908"/>
                  </a:lnTo>
                  <a:lnTo>
                    <a:pt x="11830" y="10899"/>
                  </a:lnTo>
                  <a:lnTo>
                    <a:pt x="11830" y="10892"/>
                  </a:lnTo>
                  <a:lnTo>
                    <a:pt x="11830" y="10885"/>
                  </a:lnTo>
                  <a:lnTo>
                    <a:pt x="11826" y="10881"/>
                  </a:lnTo>
                  <a:lnTo>
                    <a:pt x="11826" y="10866"/>
                  </a:lnTo>
                  <a:lnTo>
                    <a:pt x="11826" y="10854"/>
                  </a:lnTo>
                  <a:cubicBezTo>
                    <a:pt x="11826" y="10854"/>
                    <a:pt x="11826" y="10851"/>
                    <a:pt x="11822" y="10851"/>
                  </a:cubicBezTo>
                  <a:lnTo>
                    <a:pt x="11822" y="10840"/>
                  </a:lnTo>
                  <a:lnTo>
                    <a:pt x="11822" y="10836"/>
                  </a:lnTo>
                  <a:cubicBezTo>
                    <a:pt x="11822" y="10828"/>
                    <a:pt x="11819" y="10821"/>
                    <a:pt x="11819" y="10809"/>
                  </a:cubicBezTo>
                  <a:lnTo>
                    <a:pt x="11819" y="10806"/>
                  </a:lnTo>
                  <a:lnTo>
                    <a:pt x="11819" y="10798"/>
                  </a:lnTo>
                  <a:lnTo>
                    <a:pt x="11819" y="10795"/>
                  </a:lnTo>
                  <a:cubicBezTo>
                    <a:pt x="11815" y="10791"/>
                    <a:pt x="11815" y="10787"/>
                    <a:pt x="11815" y="10779"/>
                  </a:cubicBezTo>
                  <a:lnTo>
                    <a:pt x="11815" y="10769"/>
                  </a:lnTo>
                  <a:lnTo>
                    <a:pt x="11815" y="10764"/>
                  </a:lnTo>
                  <a:cubicBezTo>
                    <a:pt x="11811" y="10760"/>
                    <a:pt x="11811" y="10757"/>
                    <a:pt x="11811" y="10753"/>
                  </a:cubicBezTo>
                  <a:lnTo>
                    <a:pt x="11811" y="10750"/>
                  </a:lnTo>
                  <a:cubicBezTo>
                    <a:pt x="11717" y="10050"/>
                    <a:pt x="11544" y="9380"/>
                    <a:pt x="11310" y="8748"/>
                  </a:cubicBezTo>
                  <a:cubicBezTo>
                    <a:pt x="10810" y="7389"/>
                    <a:pt x="10046" y="6204"/>
                    <a:pt x="9279" y="5256"/>
                  </a:cubicBezTo>
                  <a:cubicBezTo>
                    <a:pt x="9117" y="5053"/>
                    <a:pt x="8955" y="4865"/>
                    <a:pt x="8797" y="4684"/>
                  </a:cubicBezTo>
                  <a:cubicBezTo>
                    <a:pt x="8797" y="4680"/>
                    <a:pt x="8794" y="4680"/>
                    <a:pt x="8794" y="4680"/>
                  </a:cubicBezTo>
                  <a:cubicBezTo>
                    <a:pt x="8229" y="4045"/>
                    <a:pt x="7698" y="3545"/>
                    <a:pt x="7300" y="3201"/>
                  </a:cubicBezTo>
                  <a:cubicBezTo>
                    <a:pt x="7292" y="3194"/>
                    <a:pt x="7285" y="3191"/>
                    <a:pt x="7278" y="3183"/>
                  </a:cubicBezTo>
                  <a:cubicBezTo>
                    <a:pt x="6886" y="2845"/>
                    <a:pt x="6634" y="2660"/>
                    <a:pt x="6634" y="2660"/>
                  </a:cubicBezTo>
                  <a:lnTo>
                    <a:pt x="7865" y="470"/>
                  </a:lnTo>
                  <a:cubicBezTo>
                    <a:pt x="7865" y="470"/>
                    <a:pt x="7865" y="466"/>
                    <a:pt x="7868" y="466"/>
                  </a:cubicBezTo>
                  <a:lnTo>
                    <a:pt x="4591" y="0"/>
                  </a:lnTo>
                  <a:close/>
                </a:path>
              </a:pathLst>
            </a:custGeom>
            <a:solidFill>
              <a:srgbClr val="8C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8"/>
            <p:cNvSpPr/>
            <p:nvPr/>
          </p:nvSpPr>
          <p:spPr>
            <a:xfrm>
              <a:off x="6141850" y="653025"/>
              <a:ext cx="19800" cy="237525"/>
            </a:xfrm>
            <a:custGeom>
              <a:rect b="b" l="l" r="r" t="t"/>
              <a:pathLst>
                <a:path extrusionOk="0" h="9501" w="792">
                  <a:moveTo>
                    <a:pt x="0" y="0"/>
                  </a:moveTo>
                  <a:cubicBezTo>
                    <a:pt x="18" y="72"/>
                    <a:pt x="39" y="142"/>
                    <a:pt x="57" y="216"/>
                  </a:cubicBezTo>
                  <a:lnTo>
                    <a:pt x="57" y="216"/>
                  </a:lnTo>
                  <a:cubicBezTo>
                    <a:pt x="57" y="214"/>
                    <a:pt x="56" y="213"/>
                    <a:pt x="56" y="212"/>
                  </a:cubicBezTo>
                  <a:cubicBezTo>
                    <a:pt x="37" y="139"/>
                    <a:pt x="19" y="68"/>
                    <a:pt x="0" y="0"/>
                  </a:cubicBezTo>
                  <a:close/>
                  <a:moveTo>
                    <a:pt x="57" y="216"/>
                  </a:moveTo>
                  <a:cubicBezTo>
                    <a:pt x="57" y="218"/>
                    <a:pt x="58" y="220"/>
                    <a:pt x="58" y="222"/>
                  </a:cubicBezTo>
                  <a:lnTo>
                    <a:pt x="58" y="222"/>
                  </a:lnTo>
                  <a:cubicBezTo>
                    <a:pt x="58" y="220"/>
                    <a:pt x="57" y="218"/>
                    <a:pt x="57" y="216"/>
                  </a:cubicBezTo>
                  <a:close/>
                  <a:moveTo>
                    <a:pt x="58" y="222"/>
                  </a:moveTo>
                  <a:cubicBezTo>
                    <a:pt x="59" y="225"/>
                    <a:pt x="59" y="227"/>
                    <a:pt x="60" y="230"/>
                  </a:cubicBezTo>
                  <a:cubicBezTo>
                    <a:pt x="60" y="228"/>
                    <a:pt x="59" y="225"/>
                    <a:pt x="58" y="222"/>
                  </a:cubicBezTo>
                  <a:close/>
                  <a:moveTo>
                    <a:pt x="482" y="2728"/>
                  </a:moveTo>
                  <a:lnTo>
                    <a:pt x="482" y="2735"/>
                  </a:lnTo>
                  <a:cubicBezTo>
                    <a:pt x="768" y="5304"/>
                    <a:pt x="791" y="8267"/>
                    <a:pt x="791" y="9203"/>
                  </a:cubicBezTo>
                  <a:lnTo>
                    <a:pt x="791" y="9203"/>
                  </a:lnTo>
                  <a:cubicBezTo>
                    <a:pt x="791" y="8267"/>
                    <a:pt x="768" y="5300"/>
                    <a:pt x="482" y="2728"/>
                  </a:cubicBezTo>
                  <a:close/>
                  <a:moveTo>
                    <a:pt x="791" y="9208"/>
                  </a:moveTo>
                  <a:lnTo>
                    <a:pt x="791" y="9208"/>
                  </a:lnTo>
                  <a:cubicBezTo>
                    <a:pt x="791" y="9386"/>
                    <a:pt x="791" y="9489"/>
                    <a:pt x="791" y="9500"/>
                  </a:cubicBezTo>
                  <a:lnTo>
                    <a:pt x="791" y="9500"/>
                  </a:lnTo>
                  <a:cubicBezTo>
                    <a:pt x="791" y="9489"/>
                    <a:pt x="791" y="9386"/>
                    <a:pt x="791" y="9208"/>
                  </a:cubicBezTo>
                  <a:close/>
                </a:path>
              </a:pathLst>
            </a:custGeom>
            <a:solidFill>
              <a:srgbClr val="E9C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8"/>
            <p:cNvSpPr/>
            <p:nvPr/>
          </p:nvSpPr>
          <p:spPr>
            <a:xfrm>
              <a:off x="6134700" y="818950"/>
              <a:ext cx="1225" cy="4175"/>
            </a:xfrm>
            <a:custGeom>
              <a:rect b="b" l="l" r="r" t="t"/>
              <a:pathLst>
                <a:path extrusionOk="0" h="167" w="49">
                  <a:moveTo>
                    <a:pt x="49" y="0"/>
                  </a:moveTo>
                  <a:lnTo>
                    <a:pt x="49" y="0"/>
                  </a:lnTo>
                  <a:cubicBezTo>
                    <a:pt x="30" y="31"/>
                    <a:pt x="16" y="57"/>
                    <a:pt x="0" y="83"/>
                  </a:cubicBezTo>
                  <a:cubicBezTo>
                    <a:pt x="12" y="110"/>
                    <a:pt x="19" y="136"/>
                    <a:pt x="30" y="166"/>
                  </a:cubicBezTo>
                  <a:lnTo>
                    <a:pt x="49" y="0"/>
                  </a:lnTo>
                  <a:close/>
                </a:path>
              </a:pathLst>
            </a:custGeom>
            <a:solidFill>
              <a:srgbClr val="A172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8"/>
            <p:cNvSpPr/>
            <p:nvPr/>
          </p:nvSpPr>
          <p:spPr>
            <a:xfrm>
              <a:off x="6055500" y="654225"/>
              <a:ext cx="99825" cy="166825"/>
            </a:xfrm>
            <a:custGeom>
              <a:rect b="b" l="l" r="r" t="t"/>
              <a:pathLst>
                <a:path extrusionOk="0" h="6673" w="3993">
                  <a:moveTo>
                    <a:pt x="1685" y="3621"/>
                  </a:moveTo>
                  <a:cubicBezTo>
                    <a:pt x="1685" y="3621"/>
                    <a:pt x="1663" y="3719"/>
                    <a:pt x="1603" y="3880"/>
                  </a:cubicBezTo>
                  <a:cubicBezTo>
                    <a:pt x="1659" y="3719"/>
                    <a:pt x="1685" y="3621"/>
                    <a:pt x="1685" y="3621"/>
                  </a:cubicBezTo>
                  <a:close/>
                  <a:moveTo>
                    <a:pt x="3451" y="1"/>
                  </a:moveTo>
                  <a:cubicBezTo>
                    <a:pt x="3406" y="1310"/>
                    <a:pt x="2698" y="2496"/>
                    <a:pt x="1306" y="2642"/>
                  </a:cubicBezTo>
                  <a:cubicBezTo>
                    <a:pt x="1126" y="2661"/>
                    <a:pt x="956" y="2673"/>
                    <a:pt x="801" y="2673"/>
                  </a:cubicBezTo>
                  <a:cubicBezTo>
                    <a:pt x="489" y="2673"/>
                    <a:pt x="226" y="2635"/>
                    <a:pt x="0" y="2579"/>
                  </a:cubicBezTo>
                  <a:lnTo>
                    <a:pt x="0" y="2579"/>
                  </a:lnTo>
                  <a:cubicBezTo>
                    <a:pt x="34" y="2628"/>
                    <a:pt x="72" y="2669"/>
                    <a:pt x="113" y="2710"/>
                  </a:cubicBezTo>
                  <a:cubicBezTo>
                    <a:pt x="662" y="3109"/>
                    <a:pt x="1144" y="3542"/>
                    <a:pt x="1558" y="4001"/>
                  </a:cubicBezTo>
                  <a:cubicBezTo>
                    <a:pt x="1577" y="3960"/>
                    <a:pt x="1591" y="3920"/>
                    <a:pt x="1603" y="3882"/>
                  </a:cubicBezTo>
                  <a:lnTo>
                    <a:pt x="1603" y="3882"/>
                  </a:lnTo>
                  <a:cubicBezTo>
                    <a:pt x="1591" y="3920"/>
                    <a:pt x="1577" y="3960"/>
                    <a:pt x="1562" y="4005"/>
                  </a:cubicBezTo>
                  <a:cubicBezTo>
                    <a:pt x="2291" y="4821"/>
                    <a:pt x="2819" y="5721"/>
                    <a:pt x="3168" y="6672"/>
                  </a:cubicBezTo>
                  <a:cubicBezTo>
                    <a:pt x="3184" y="6646"/>
                    <a:pt x="3198" y="6620"/>
                    <a:pt x="3217" y="6589"/>
                  </a:cubicBezTo>
                  <a:lnTo>
                    <a:pt x="3217" y="6586"/>
                  </a:lnTo>
                  <a:cubicBezTo>
                    <a:pt x="3736" y="5672"/>
                    <a:pt x="3993" y="4358"/>
                    <a:pt x="3936" y="2661"/>
                  </a:cubicBezTo>
                  <a:lnTo>
                    <a:pt x="3936" y="2661"/>
                  </a:lnTo>
                  <a:lnTo>
                    <a:pt x="3936" y="2680"/>
                  </a:lnTo>
                  <a:cubicBezTo>
                    <a:pt x="3835" y="1761"/>
                    <a:pt x="3700" y="895"/>
                    <a:pt x="3516" y="188"/>
                  </a:cubicBezTo>
                  <a:lnTo>
                    <a:pt x="3516" y="188"/>
                  </a:lnTo>
                  <a:cubicBezTo>
                    <a:pt x="3517" y="190"/>
                    <a:pt x="3518" y="192"/>
                    <a:pt x="3519" y="193"/>
                  </a:cubicBezTo>
                  <a:cubicBezTo>
                    <a:pt x="3517" y="189"/>
                    <a:pt x="3515" y="184"/>
                    <a:pt x="3514" y="180"/>
                  </a:cubicBezTo>
                  <a:lnTo>
                    <a:pt x="3514" y="180"/>
                  </a:lnTo>
                  <a:cubicBezTo>
                    <a:pt x="3513" y="176"/>
                    <a:pt x="3510" y="170"/>
                    <a:pt x="3510" y="164"/>
                  </a:cubicBezTo>
                  <a:lnTo>
                    <a:pt x="3510" y="164"/>
                  </a:lnTo>
                  <a:cubicBezTo>
                    <a:pt x="3510" y="166"/>
                    <a:pt x="3511" y="169"/>
                    <a:pt x="3511" y="172"/>
                  </a:cubicBezTo>
                  <a:lnTo>
                    <a:pt x="3511" y="172"/>
                  </a:lnTo>
                  <a:cubicBezTo>
                    <a:pt x="3491" y="115"/>
                    <a:pt x="3471" y="58"/>
                    <a:pt x="3451" y="1"/>
                  </a:cubicBezTo>
                  <a:close/>
                </a:path>
              </a:pathLst>
            </a:custGeom>
            <a:solidFill>
              <a:srgbClr val="DA9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8"/>
            <p:cNvSpPr/>
            <p:nvPr/>
          </p:nvSpPr>
          <p:spPr>
            <a:xfrm>
              <a:off x="6094450" y="744750"/>
              <a:ext cx="3200" cy="9600"/>
            </a:xfrm>
            <a:custGeom>
              <a:rect b="b" l="l" r="r" t="t"/>
              <a:pathLst>
                <a:path extrusionOk="0" h="384" w="128">
                  <a:moveTo>
                    <a:pt x="127" y="0"/>
                  </a:moveTo>
                  <a:lnTo>
                    <a:pt x="127" y="0"/>
                  </a:lnTo>
                  <a:cubicBezTo>
                    <a:pt x="127" y="0"/>
                    <a:pt x="101" y="98"/>
                    <a:pt x="45" y="259"/>
                  </a:cubicBezTo>
                  <a:cubicBezTo>
                    <a:pt x="105" y="98"/>
                    <a:pt x="127" y="0"/>
                    <a:pt x="127" y="0"/>
                  </a:cubicBezTo>
                  <a:close/>
                  <a:moveTo>
                    <a:pt x="45" y="261"/>
                  </a:moveTo>
                  <a:cubicBezTo>
                    <a:pt x="33" y="299"/>
                    <a:pt x="19" y="339"/>
                    <a:pt x="0" y="380"/>
                  </a:cubicBezTo>
                  <a:cubicBezTo>
                    <a:pt x="0" y="384"/>
                    <a:pt x="0" y="384"/>
                    <a:pt x="4" y="384"/>
                  </a:cubicBezTo>
                  <a:cubicBezTo>
                    <a:pt x="19" y="339"/>
                    <a:pt x="33" y="299"/>
                    <a:pt x="45" y="261"/>
                  </a:cubicBezTo>
                  <a:close/>
                </a:path>
              </a:pathLst>
            </a:custGeom>
            <a:solidFill>
              <a:srgbClr val="2411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8"/>
            <p:cNvSpPr/>
            <p:nvPr/>
          </p:nvSpPr>
          <p:spPr>
            <a:xfrm>
              <a:off x="6117025" y="541100"/>
              <a:ext cx="111000" cy="349450"/>
            </a:xfrm>
            <a:custGeom>
              <a:rect b="b" l="l" r="r" t="t"/>
              <a:pathLst>
                <a:path extrusionOk="0" h="13978" w="4440">
                  <a:moveTo>
                    <a:pt x="7" y="1794"/>
                  </a:moveTo>
                  <a:cubicBezTo>
                    <a:pt x="7" y="1799"/>
                    <a:pt x="4" y="1803"/>
                    <a:pt x="0" y="1806"/>
                  </a:cubicBezTo>
                  <a:cubicBezTo>
                    <a:pt x="68" y="1870"/>
                    <a:pt x="132" y="1938"/>
                    <a:pt x="195" y="2013"/>
                  </a:cubicBezTo>
                  <a:cubicBezTo>
                    <a:pt x="146" y="1938"/>
                    <a:pt x="82" y="1867"/>
                    <a:pt x="7" y="1794"/>
                  </a:cubicBezTo>
                  <a:close/>
                  <a:moveTo>
                    <a:pt x="704" y="0"/>
                  </a:moveTo>
                  <a:cubicBezTo>
                    <a:pt x="632" y="561"/>
                    <a:pt x="429" y="1077"/>
                    <a:pt x="143" y="1573"/>
                  </a:cubicBezTo>
                  <a:cubicBezTo>
                    <a:pt x="181" y="1596"/>
                    <a:pt x="200" y="1610"/>
                    <a:pt x="200" y="1610"/>
                  </a:cubicBezTo>
                  <a:lnTo>
                    <a:pt x="282" y="1388"/>
                  </a:lnTo>
                  <a:lnTo>
                    <a:pt x="587" y="1569"/>
                  </a:lnTo>
                  <a:lnTo>
                    <a:pt x="200" y="2020"/>
                  </a:lnTo>
                  <a:cubicBezTo>
                    <a:pt x="248" y="2081"/>
                    <a:pt x="297" y="2145"/>
                    <a:pt x="342" y="2216"/>
                  </a:cubicBezTo>
                  <a:cubicBezTo>
                    <a:pt x="790" y="2883"/>
                    <a:pt x="1008" y="3699"/>
                    <a:pt x="993" y="4477"/>
                  </a:cubicBezTo>
                  <a:cubicBezTo>
                    <a:pt x="1012" y="4553"/>
                    <a:pt x="1035" y="4628"/>
                    <a:pt x="1053" y="4707"/>
                  </a:cubicBezTo>
                  <a:cubicBezTo>
                    <a:pt x="1238" y="5415"/>
                    <a:pt x="1374" y="6283"/>
                    <a:pt x="1475" y="7205"/>
                  </a:cubicBezTo>
                  <a:cubicBezTo>
                    <a:pt x="1817" y="10279"/>
                    <a:pt x="1784" y="13917"/>
                    <a:pt x="1784" y="13978"/>
                  </a:cubicBezTo>
                  <a:cubicBezTo>
                    <a:pt x="1784" y="13978"/>
                    <a:pt x="4439" y="11958"/>
                    <a:pt x="4436" y="6950"/>
                  </a:cubicBezTo>
                  <a:cubicBezTo>
                    <a:pt x="4436" y="6840"/>
                    <a:pt x="4436" y="6727"/>
                    <a:pt x="4432" y="6615"/>
                  </a:cubicBezTo>
                  <a:lnTo>
                    <a:pt x="4432" y="6607"/>
                  </a:lnTo>
                  <a:lnTo>
                    <a:pt x="4432" y="6603"/>
                  </a:lnTo>
                  <a:lnTo>
                    <a:pt x="4432" y="6596"/>
                  </a:lnTo>
                  <a:lnTo>
                    <a:pt x="4432" y="6588"/>
                  </a:lnTo>
                  <a:lnTo>
                    <a:pt x="4432" y="6585"/>
                  </a:lnTo>
                  <a:lnTo>
                    <a:pt x="4432" y="6580"/>
                  </a:lnTo>
                  <a:lnTo>
                    <a:pt x="4432" y="6577"/>
                  </a:lnTo>
                  <a:lnTo>
                    <a:pt x="4432" y="6569"/>
                  </a:lnTo>
                  <a:cubicBezTo>
                    <a:pt x="4432" y="6566"/>
                    <a:pt x="4432" y="6562"/>
                    <a:pt x="4428" y="6558"/>
                  </a:cubicBezTo>
                  <a:lnTo>
                    <a:pt x="4428" y="6551"/>
                  </a:lnTo>
                  <a:lnTo>
                    <a:pt x="4428" y="6547"/>
                  </a:lnTo>
                  <a:lnTo>
                    <a:pt x="4428" y="6543"/>
                  </a:lnTo>
                  <a:lnTo>
                    <a:pt x="4428" y="6540"/>
                  </a:lnTo>
                  <a:lnTo>
                    <a:pt x="4428" y="6532"/>
                  </a:lnTo>
                  <a:lnTo>
                    <a:pt x="4428" y="6521"/>
                  </a:lnTo>
                  <a:lnTo>
                    <a:pt x="4428" y="6513"/>
                  </a:lnTo>
                  <a:lnTo>
                    <a:pt x="4428" y="6509"/>
                  </a:lnTo>
                  <a:lnTo>
                    <a:pt x="4428" y="6505"/>
                  </a:lnTo>
                  <a:lnTo>
                    <a:pt x="4428" y="6502"/>
                  </a:lnTo>
                  <a:lnTo>
                    <a:pt x="4428" y="6498"/>
                  </a:lnTo>
                  <a:lnTo>
                    <a:pt x="4428" y="6495"/>
                  </a:lnTo>
                  <a:lnTo>
                    <a:pt x="4428" y="6486"/>
                  </a:lnTo>
                  <a:lnTo>
                    <a:pt x="4428" y="6483"/>
                  </a:lnTo>
                  <a:lnTo>
                    <a:pt x="4428" y="6476"/>
                  </a:lnTo>
                  <a:lnTo>
                    <a:pt x="4428" y="6472"/>
                  </a:lnTo>
                  <a:lnTo>
                    <a:pt x="4428" y="6467"/>
                  </a:lnTo>
                  <a:lnTo>
                    <a:pt x="4428" y="6464"/>
                  </a:lnTo>
                  <a:lnTo>
                    <a:pt x="4425" y="6460"/>
                  </a:lnTo>
                  <a:lnTo>
                    <a:pt x="4425" y="6457"/>
                  </a:lnTo>
                  <a:lnTo>
                    <a:pt x="4425" y="6453"/>
                  </a:lnTo>
                  <a:lnTo>
                    <a:pt x="4425" y="6445"/>
                  </a:lnTo>
                  <a:lnTo>
                    <a:pt x="4425" y="6441"/>
                  </a:lnTo>
                  <a:lnTo>
                    <a:pt x="4425" y="6438"/>
                  </a:lnTo>
                  <a:lnTo>
                    <a:pt x="4425" y="6430"/>
                  </a:lnTo>
                  <a:lnTo>
                    <a:pt x="4425" y="6427"/>
                  </a:lnTo>
                  <a:lnTo>
                    <a:pt x="4425" y="6422"/>
                  </a:lnTo>
                  <a:lnTo>
                    <a:pt x="4425" y="6419"/>
                  </a:lnTo>
                  <a:lnTo>
                    <a:pt x="4425" y="6415"/>
                  </a:lnTo>
                  <a:lnTo>
                    <a:pt x="4425" y="6411"/>
                  </a:lnTo>
                  <a:lnTo>
                    <a:pt x="4425" y="6408"/>
                  </a:lnTo>
                  <a:lnTo>
                    <a:pt x="4425" y="6400"/>
                  </a:lnTo>
                  <a:lnTo>
                    <a:pt x="4425" y="6396"/>
                  </a:lnTo>
                  <a:lnTo>
                    <a:pt x="4425" y="6385"/>
                  </a:lnTo>
                  <a:cubicBezTo>
                    <a:pt x="4421" y="6385"/>
                    <a:pt x="4421" y="6382"/>
                    <a:pt x="4421" y="6382"/>
                  </a:cubicBezTo>
                  <a:lnTo>
                    <a:pt x="4421" y="6377"/>
                  </a:lnTo>
                  <a:lnTo>
                    <a:pt x="4421" y="6374"/>
                  </a:lnTo>
                  <a:lnTo>
                    <a:pt x="4421" y="6370"/>
                  </a:lnTo>
                  <a:lnTo>
                    <a:pt x="4421" y="6363"/>
                  </a:lnTo>
                  <a:lnTo>
                    <a:pt x="4421" y="6355"/>
                  </a:lnTo>
                  <a:lnTo>
                    <a:pt x="4421" y="6332"/>
                  </a:lnTo>
                  <a:lnTo>
                    <a:pt x="4421" y="6325"/>
                  </a:lnTo>
                  <a:cubicBezTo>
                    <a:pt x="4357" y="5335"/>
                    <a:pt x="4105" y="4444"/>
                    <a:pt x="3736" y="3650"/>
                  </a:cubicBezTo>
                  <a:lnTo>
                    <a:pt x="3732" y="3646"/>
                  </a:lnTo>
                  <a:lnTo>
                    <a:pt x="3732" y="3642"/>
                  </a:lnTo>
                  <a:cubicBezTo>
                    <a:pt x="3732" y="3642"/>
                    <a:pt x="3732" y="3638"/>
                    <a:pt x="3729" y="3638"/>
                  </a:cubicBezTo>
                  <a:cubicBezTo>
                    <a:pt x="2976" y="2020"/>
                    <a:pt x="1749" y="813"/>
                    <a:pt x="7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8"/>
            <p:cNvSpPr/>
            <p:nvPr/>
          </p:nvSpPr>
          <p:spPr>
            <a:xfrm>
              <a:off x="6107775" y="598850"/>
              <a:ext cx="34100" cy="55400"/>
            </a:xfrm>
            <a:custGeom>
              <a:rect b="b" l="l" r="r" t="t"/>
              <a:pathLst>
                <a:path extrusionOk="0" h="2216" w="1364">
                  <a:moveTo>
                    <a:pt x="23" y="0"/>
                  </a:moveTo>
                  <a:cubicBezTo>
                    <a:pt x="16" y="8"/>
                    <a:pt x="9" y="19"/>
                    <a:pt x="1" y="31"/>
                  </a:cubicBezTo>
                  <a:cubicBezTo>
                    <a:pt x="516" y="564"/>
                    <a:pt x="1013" y="1276"/>
                    <a:pt x="1360" y="2216"/>
                  </a:cubicBezTo>
                  <a:lnTo>
                    <a:pt x="1360" y="2167"/>
                  </a:lnTo>
                  <a:lnTo>
                    <a:pt x="1363" y="2167"/>
                  </a:lnTo>
                  <a:cubicBezTo>
                    <a:pt x="1242" y="1757"/>
                    <a:pt x="1112" y="1411"/>
                    <a:pt x="957" y="1159"/>
                  </a:cubicBezTo>
                  <a:cubicBezTo>
                    <a:pt x="674" y="700"/>
                    <a:pt x="355" y="316"/>
                    <a:pt x="23" y="0"/>
                  </a:cubicBezTo>
                  <a:close/>
                </a:path>
              </a:pathLst>
            </a:custGeom>
            <a:solidFill>
              <a:srgbClr val="A5A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8"/>
            <p:cNvSpPr/>
            <p:nvPr/>
          </p:nvSpPr>
          <p:spPr>
            <a:xfrm>
              <a:off x="6047950" y="599600"/>
              <a:ext cx="93825" cy="121450"/>
            </a:xfrm>
            <a:custGeom>
              <a:rect b="b" l="l" r="r" t="t"/>
              <a:pathLst>
                <a:path extrusionOk="0" h="4858" w="3753">
                  <a:moveTo>
                    <a:pt x="2394" y="1"/>
                  </a:moveTo>
                  <a:cubicBezTo>
                    <a:pt x="2210" y="245"/>
                    <a:pt x="2015" y="486"/>
                    <a:pt x="1811" y="723"/>
                  </a:cubicBezTo>
                  <a:cubicBezTo>
                    <a:pt x="1822" y="730"/>
                    <a:pt x="1834" y="738"/>
                    <a:pt x="1845" y="746"/>
                  </a:cubicBezTo>
                  <a:lnTo>
                    <a:pt x="423" y="4436"/>
                  </a:lnTo>
                  <a:cubicBezTo>
                    <a:pt x="423" y="4436"/>
                    <a:pt x="423" y="4433"/>
                    <a:pt x="415" y="4421"/>
                  </a:cubicBezTo>
                  <a:cubicBezTo>
                    <a:pt x="404" y="4433"/>
                    <a:pt x="393" y="4440"/>
                    <a:pt x="377" y="4440"/>
                  </a:cubicBezTo>
                  <a:cubicBezTo>
                    <a:pt x="374" y="4440"/>
                    <a:pt x="367" y="4440"/>
                    <a:pt x="362" y="4436"/>
                  </a:cubicBezTo>
                  <a:cubicBezTo>
                    <a:pt x="246" y="4391"/>
                    <a:pt x="159" y="4313"/>
                    <a:pt x="107" y="4127"/>
                  </a:cubicBezTo>
                  <a:lnTo>
                    <a:pt x="107" y="4127"/>
                  </a:lnTo>
                  <a:cubicBezTo>
                    <a:pt x="114" y="4177"/>
                    <a:pt x="118" y="4226"/>
                    <a:pt x="125" y="4275"/>
                  </a:cubicBezTo>
                  <a:cubicBezTo>
                    <a:pt x="125" y="4275"/>
                    <a:pt x="65" y="4045"/>
                    <a:pt x="1" y="3699"/>
                  </a:cubicBezTo>
                  <a:lnTo>
                    <a:pt x="1" y="3699"/>
                  </a:lnTo>
                  <a:cubicBezTo>
                    <a:pt x="5" y="4101"/>
                    <a:pt x="99" y="4485"/>
                    <a:pt x="302" y="4764"/>
                  </a:cubicBezTo>
                  <a:cubicBezTo>
                    <a:pt x="528" y="4820"/>
                    <a:pt x="791" y="4858"/>
                    <a:pt x="1103" y="4858"/>
                  </a:cubicBezTo>
                  <a:cubicBezTo>
                    <a:pt x="1258" y="4858"/>
                    <a:pt x="1428" y="4846"/>
                    <a:pt x="1608" y="4827"/>
                  </a:cubicBezTo>
                  <a:cubicBezTo>
                    <a:pt x="3000" y="4681"/>
                    <a:pt x="3708" y="3495"/>
                    <a:pt x="3753" y="2186"/>
                  </a:cubicBezTo>
                  <a:cubicBezTo>
                    <a:pt x="3406" y="1246"/>
                    <a:pt x="2909" y="534"/>
                    <a:pt x="2394" y="1"/>
                  </a:cubicBezTo>
                  <a:close/>
                </a:path>
              </a:pathLst>
            </a:custGeom>
            <a:solidFill>
              <a:srgbClr val="A097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8"/>
            <p:cNvSpPr/>
            <p:nvPr/>
          </p:nvSpPr>
          <p:spPr>
            <a:xfrm>
              <a:off x="6049200" y="617675"/>
              <a:ext cx="44875" cy="92850"/>
            </a:xfrm>
            <a:custGeom>
              <a:rect b="b" l="l" r="r" t="t"/>
              <a:pathLst>
                <a:path extrusionOk="0" h="3714" w="1795">
                  <a:moveTo>
                    <a:pt x="1761" y="0"/>
                  </a:moveTo>
                  <a:cubicBezTo>
                    <a:pt x="1223" y="632"/>
                    <a:pt x="636" y="1256"/>
                    <a:pt x="113" y="1926"/>
                  </a:cubicBezTo>
                  <a:cubicBezTo>
                    <a:pt x="68" y="2069"/>
                    <a:pt x="30" y="2220"/>
                    <a:pt x="1" y="2374"/>
                  </a:cubicBezTo>
                  <a:cubicBezTo>
                    <a:pt x="30" y="2284"/>
                    <a:pt x="94" y="2201"/>
                    <a:pt x="218" y="2182"/>
                  </a:cubicBezTo>
                  <a:cubicBezTo>
                    <a:pt x="222" y="2178"/>
                    <a:pt x="226" y="2178"/>
                    <a:pt x="230" y="2178"/>
                  </a:cubicBezTo>
                  <a:cubicBezTo>
                    <a:pt x="369" y="2178"/>
                    <a:pt x="444" y="2566"/>
                    <a:pt x="459" y="2949"/>
                  </a:cubicBezTo>
                  <a:cubicBezTo>
                    <a:pt x="470" y="3281"/>
                    <a:pt x="437" y="3616"/>
                    <a:pt x="365" y="3698"/>
                  </a:cubicBezTo>
                  <a:cubicBezTo>
                    <a:pt x="373" y="3710"/>
                    <a:pt x="373" y="3713"/>
                    <a:pt x="373" y="3713"/>
                  </a:cubicBezTo>
                  <a:lnTo>
                    <a:pt x="1795" y="23"/>
                  </a:lnTo>
                  <a:cubicBezTo>
                    <a:pt x="1784" y="15"/>
                    <a:pt x="1772" y="7"/>
                    <a:pt x="1761" y="0"/>
                  </a:cubicBezTo>
                  <a:close/>
                </a:path>
              </a:pathLst>
            </a:custGeom>
            <a:solidFill>
              <a:srgbClr val="A5A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8"/>
            <p:cNvSpPr/>
            <p:nvPr/>
          </p:nvSpPr>
          <p:spPr>
            <a:xfrm>
              <a:off x="6047875" y="681625"/>
              <a:ext cx="3225" cy="24850"/>
            </a:xfrm>
            <a:custGeom>
              <a:rect b="b" l="l" r="r" t="t"/>
              <a:pathLst>
                <a:path extrusionOk="0" h="994" w="129">
                  <a:moveTo>
                    <a:pt x="26" y="0"/>
                  </a:moveTo>
                  <a:cubicBezTo>
                    <a:pt x="8" y="139"/>
                    <a:pt x="0" y="282"/>
                    <a:pt x="4" y="418"/>
                  </a:cubicBezTo>
                  <a:cubicBezTo>
                    <a:pt x="68" y="764"/>
                    <a:pt x="128" y="994"/>
                    <a:pt x="128" y="994"/>
                  </a:cubicBezTo>
                  <a:cubicBezTo>
                    <a:pt x="121" y="945"/>
                    <a:pt x="117" y="896"/>
                    <a:pt x="110" y="846"/>
                  </a:cubicBezTo>
                  <a:cubicBezTo>
                    <a:pt x="61" y="688"/>
                    <a:pt x="35" y="452"/>
                    <a:pt x="31" y="87"/>
                  </a:cubicBezTo>
                  <a:lnTo>
                    <a:pt x="31" y="83"/>
                  </a:lnTo>
                  <a:cubicBezTo>
                    <a:pt x="31" y="79"/>
                    <a:pt x="26" y="45"/>
                    <a:pt x="26" y="0"/>
                  </a:cubicBezTo>
                  <a:close/>
                </a:path>
              </a:pathLst>
            </a:custGeom>
            <a:solidFill>
              <a:srgbClr val="6268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8"/>
            <p:cNvSpPr/>
            <p:nvPr/>
          </p:nvSpPr>
          <p:spPr>
            <a:xfrm>
              <a:off x="6048525" y="672125"/>
              <a:ext cx="12450" cy="38475"/>
            </a:xfrm>
            <a:custGeom>
              <a:rect b="b" l="l" r="r" t="t"/>
              <a:pathLst>
                <a:path extrusionOk="0" h="1539" w="498">
                  <a:moveTo>
                    <a:pt x="257" y="0"/>
                  </a:moveTo>
                  <a:cubicBezTo>
                    <a:pt x="253" y="0"/>
                    <a:pt x="249" y="0"/>
                    <a:pt x="245" y="4"/>
                  </a:cubicBezTo>
                  <a:cubicBezTo>
                    <a:pt x="121" y="23"/>
                    <a:pt x="57" y="106"/>
                    <a:pt x="28" y="196"/>
                  </a:cubicBezTo>
                  <a:cubicBezTo>
                    <a:pt x="16" y="256"/>
                    <a:pt x="9" y="320"/>
                    <a:pt x="0" y="380"/>
                  </a:cubicBezTo>
                  <a:cubicBezTo>
                    <a:pt x="0" y="425"/>
                    <a:pt x="5" y="459"/>
                    <a:pt x="5" y="463"/>
                  </a:cubicBezTo>
                  <a:lnTo>
                    <a:pt x="5" y="467"/>
                  </a:lnTo>
                  <a:cubicBezTo>
                    <a:pt x="9" y="832"/>
                    <a:pt x="35" y="1068"/>
                    <a:pt x="84" y="1226"/>
                  </a:cubicBezTo>
                  <a:cubicBezTo>
                    <a:pt x="136" y="1412"/>
                    <a:pt x="223" y="1490"/>
                    <a:pt x="339" y="1535"/>
                  </a:cubicBezTo>
                  <a:cubicBezTo>
                    <a:pt x="344" y="1539"/>
                    <a:pt x="351" y="1539"/>
                    <a:pt x="354" y="1539"/>
                  </a:cubicBezTo>
                  <a:cubicBezTo>
                    <a:pt x="370" y="1539"/>
                    <a:pt x="381" y="1532"/>
                    <a:pt x="392" y="1520"/>
                  </a:cubicBezTo>
                  <a:cubicBezTo>
                    <a:pt x="464" y="1438"/>
                    <a:pt x="497" y="1103"/>
                    <a:pt x="486" y="771"/>
                  </a:cubicBezTo>
                  <a:cubicBezTo>
                    <a:pt x="471" y="388"/>
                    <a:pt x="396" y="0"/>
                    <a:pt x="257" y="0"/>
                  </a:cubicBezTo>
                  <a:close/>
                </a:path>
              </a:pathLst>
            </a:custGeom>
            <a:solidFill>
              <a:srgbClr val="6268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8"/>
            <p:cNvSpPr/>
            <p:nvPr/>
          </p:nvSpPr>
          <p:spPr>
            <a:xfrm>
              <a:off x="6108350" y="586250"/>
              <a:ext cx="33875" cy="66800"/>
            </a:xfrm>
            <a:custGeom>
              <a:rect b="b" l="l" r="r" t="t"/>
              <a:pathLst>
                <a:path extrusionOk="0" h="2672" w="1355">
                  <a:moveTo>
                    <a:pt x="347" y="0"/>
                  </a:moveTo>
                  <a:cubicBezTo>
                    <a:pt x="241" y="169"/>
                    <a:pt x="125" y="339"/>
                    <a:pt x="0" y="504"/>
                  </a:cubicBezTo>
                  <a:cubicBezTo>
                    <a:pt x="332" y="820"/>
                    <a:pt x="651" y="1204"/>
                    <a:pt x="934" y="1663"/>
                  </a:cubicBezTo>
                  <a:cubicBezTo>
                    <a:pt x="1089" y="1915"/>
                    <a:pt x="1219" y="2261"/>
                    <a:pt x="1340" y="2671"/>
                  </a:cubicBezTo>
                  <a:cubicBezTo>
                    <a:pt x="1355" y="1893"/>
                    <a:pt x="1137" y="1077"/>
                    <a:pt x="689" y="410"/>
                  </a:cubicBezTo>
                  <a:cubicBezTo>
                    <a:pt x="644" y="339"/>
                    <a:pt x="595" y="275"/>
                    <a:pt x="547" y="214"/>
                  </a:cubicBezTo>
                  <a:cubicBezTo>
                    <a:pt x="542" y="211"/>
                    <a:pt x="542" y="211"/>
                    <a:pt x="542" y="207"/>
                  </a:cubicBezTo>
                  <a:cubicBezTo>
                    <a:pt x="479" y="132"/>
                    <a:pt x="415" y="64"/>
                    <a:pt x="347" y="0"/>
                  </a:cubicBezTo>
                  <a:close/>
                </a:path>
              </a:pathLst>
            </a:custGeom>
            <a:solidFill>
              <a:srgbClr val="6268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8"/>
            <p:cNvSpPr/>
            <p:nvPr/>
          </p:nvSpPr>
          <p:spPr>
            <a:xfrm>
              <a:off x="6117200" y="575800"/>
              <a:ext cx="14525" cy="15825"/>
            </a:xfrm>
            <a:custGeom>
              <a:rect b="b" l="l" r="r" t="t"/>
              <a:pathLst>
                <a:path extrusionOk="0" h="633" w="581">
                  <a:moveTo>
                    <a:pt x="275" y="0"/>
                  </a:moveTo>
                  <a:lnTo>
                    <a:pt x="193" y="222"/>
                  </a:lnTo>
                  <a:cubicBezTo>
                    <a:pt x="193" y="222"/>
                    <a:pt x="174" y="208"/>
                    <a:pt x="136" y="185"/>
                  </a:cubicBezTo>
                  <a:cubicBezTo>
                    <a:pt x="94" y="260"/>
                    <a:pt x="49" y="335"/>
                    <a:pt x="0" y="406"/>
                  </a:cubicBezTo>
                  <a:cubicBezTo>
                    <a:pt x="75" y="479"/>
                    <a:pt x="139" y="550"/>
                    <a:pt x="188" y="625"/>
                  </a:cubicBezTo>
                  <a:cubicBezTo>
                    <a:pt x="188" y="629"/>
                    <a:pt x="188" y="629"/>
                    <a:pt x="193" y="632"/>
                  </a:cubicBezTo>
                  <a:lnTo>
                    <a:pt x="580" y="181"/>
                  </a:lnTo>
                  <a:lnTo>
                    <a:pt x="275" y="0"/>
                  </a:lnTo>
                  <a:close/>
                </a:path>
              </a:pathLst>
            </a:custGeom>
            <a:solidFill>
              <a:srgbClr val="2411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8"/>
            <p:cNvSpPr/>
            <p:nvPr/>
          </p:nvSpPr>
          <p:spPr>
            <a:xfrm>
              <a:off x="5757125" y="1440325"/>
              <a:ext cx="478225" cy="838875"/>
            </a:xfrm>
            <a:custGeom>
              <a:rect b="b" l="l" r="r" t="t"/>
              <a:pathLst>
                <a:path extrusionOk="0" h="33555" w="19129">
                  <a:moveTo>
                    <a:pt x="7236" y="0"/>
                  </a:moveTo>
                  <a:lnTo>
                    <a:pt x="1" y="33555"/>
                  </a:lnTo>
                  <a:cubicBezTo>
                    <a:pt x="8079" y="33510"/>
                    <a:pt x="18757" y="29653"/>
                    <a:pt x="18757" y="29653"/>
                  </a:cubicBezTo>
                  <a:cubicBezTo>
                    <a:pt x="18757" y="29653"/>
                    <a:pt x="19129" y="23374"/>
                    <a:pt x="18832" y="15021"/>
                  </a:cubicBezTo>
                  <a:cubicBezTo>
                    <a:pt x="18542" y="6897"/>
                    <a:pt x="13162" y="3210"/>
                    <a:pt x="13162" y="3210"/>
                  </a:cubicBezTo>
                  <a:lnTo>
                    <a:pt x="72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58"/>
          <p:cNvGrpSpPr/>
          <p:nvPr/>
        </p:nvGrpSpPr>
        <p:grpSpPr>
          <a:xfrm>
            <a:off x="6928439" y="3497008"/>
            <a:ext cx="1964107" cy="1486035"/>
            <a:chOff x="2661725" y="1674475"/>
            <a:chExt cx="4448714" cy="3365878"/>
          </a:xfrm>
        </p:grpSpPr>
        <p:sp>
          <p:nvSpPr>
            <p:cNvPr id="3258" name="Google Shape;3258;p58"/>
            <p:cNvSpPr/>
            <p:nvPr/>
          </p:nvSpPr>
          <p:spPr>
            <a:xfrm>
              <a:off x="4177434" y="1674475"/>
              <a:ext cx="2933005" cy="2330995"/>
            </a:xfrm>
            <a:custGeom>
              <a:rect b="b" l="l" r="r" t="t"/>
              <a:pathLst>
                <a:path extrusionOk="0" h="34778" w="208273">
                  <a:moveTo>
                    <a:pt x="647" y="0"/>
                  </a:moveTo>
                  <a:lnTo>
                    <a:pt x="0" y="34778"/>
                  </a:lnTo>
                  <a:lnTo>
                    <a:pt x="208273" y="34778"/>
                  </a:lnTo>
                  <a:lnTo>
                    <a:pt x="203584" y="0"/>
                  </a:lnTo>
                  <a:close/>
                </a:path>
              </a:pathLst>
            </a:custGeom>
            <a:solidFill>
              <a:srgbClr val="E0B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8"/>
            <p:cNvSpPr/>
            <p:nvPr/>
          </p:nvSpPr>
          <p:spPr>
            <a:xfrm>
              <a:off x="4338664" y="1805641"/>
              <a:ext cx="2511293" cy="2091113"/>
            </a:xfrm>
            <a:custGeom>
              <a:rect b="b" l="l" r="r" t="t"/>
              <a:pathLst>
                <a:path extrusionOk="0" h="31199" w="37468">
                  <a:moveTo>
                    <a:pt x="37467" y="0"/>
                  </a:moveTo>
                  <a:lnTo>
                    <a:pt x="0" y="425"/>
                  </a:lnTo>
                  <a:lnTo>
                    <a:pt x="2442" y="31199"/>
                  </a:lnTo>
                  <a:lnTo>
                    <a:pt x="37467" y="31199"/>
                  </a:lnTo>
                  <a:lnTo>
                    <a:pt x="374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8"/>
            <p:cNvSpPr/>
            <p:nvPr/>
          </p:nvSpPr>
          <p:spPr>
            <a:xfrm>
              <a:off x="5063863" y="2451685"/>
              <a:ext cx="279561" cy="798737"/>
            </a:xfrm>
            <a:custGeom>
              <a:rect b="b" l="l" r="r" t="t"/>
              <a:pathLst>
                <a:path extrusionOk="0" h="11917" w="4171">
                  <a:moveTo>
                    <a:pt x="3104" y="0"/>
                  </a:moveTo>
                  <a:cubicBezTo>
                    <a:pt x="3101" y="0"/>
                    <a:pt x="3099" y="0"/>
                    <a:pt x="3097" y="1"/>
                  </a:cubicBezTo>
                  <a:lnTo>
                    <a:pt x="961" y="242"/>
                  </a:lnTo>
                  <a:cubicBezTo>
                    <a:pt x="930" y="245"/>
                    <a:pt x="904" y="272"/>
                    <a:pt x="900" y="305"/>
                  </a:cubicBezTo>
                  <a:lnTo>
                    <a:pt x="5" y="11540"/>
                  </a:lnTo>
                  <a:cubicBezTo>
                    <a:pt x="1" y="11582"/>
                    <a:pt x="35" y="11615"/>
                    <a:pt x="72" y="11615"/>
                  </a:cubicBezTo>
                  <a:lnTo>
                    <a:pt x="1194" y="11615"/>
                  </a:lnTo>
                  <a:cubicBezTo>
                    <a:pt x="1228" y="11615"/>
                    <a:pt x="1258" y="11589"/>
                    <a:pt x="1262" y="11552"/>
                  </a:cubicBezTo>
                  <a:lnTo>
                    <a:pt x="1604" y="6671"/>
                  </a:lnTo>
                  <a:cubicBezTo>
                    <a:pt x="1607" y="6634"/>
                    <a:pt x="1638" y="6608"/>
                    <a:pt x="1671" y="6608"/>
                  </a:cubicBezTo>
                  <a:lnTo>
                    <a:pt x="2402" y="6608"/>
                  </a:lnTo>
                  <a:cubicBezTo>
                    <a:pt x="2439" y="6608"/>
                    <a:pt x="2465" y="6634"/>
                    <a:pt x="2470" y="6667"/>
                  </a:cubicBezTo>
                  <a:lnTo>
                    <a:pt x="3012" y="11856"/>
                  </a:lnTo>
                  <a:cubicBezTo>
                    <a:pt x="3015" y="11890"/>
                    <a:pt x="3045" y="11917"/>
                    <a:pt x="3079" y="11917"/>
                  </a:cubicBezTo>
                  <a:lnTo>
                    <a:pt x="4099" y="11917"/>
                  </a:lnTo>
                  <a:cubicBezTo>
                    <a:pt x="4140" y="11917"/>
                    <a:pt x="4170" y="11882"/>
                    <a:pt x="4170" y="11845"/>
                  </a:cubicBezTo>
                  <a:lnTo>
                    <a:pt x="3173" y="65"/>
                  </a:lnTo>
                  <a:cubicBezTo>
                    <a:pt x="3173" y="29"/>
                    <a:pt x="3139" y="0"/>
                    <a:pt x="31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8"/>
            <p:cNvSpPr/>
            <p:nvPr/>
          </p:nvSpPr>
          <p:spPr>
            <a:xfrm>
              <a:off x="5453540" y="2388280"/>
              <a:ext cx="417901" cy="903162"/>
            </a:xfrm>
            <a:custGeom>
              <a:rect b="b" l="l" r="r" t="t"/>
              <a:pathLst>
                <a:path extrusionOk="0" h="13475" w="6235">
                  <a:moveTo>
                    <a:pt x="803" y="1"/>
                  </a:moveTo>
                  <a:cubicBezTo>
                    <a:pt x="455" y="1"/>
                    <a:pt x="190" y="19"/>
                    <a:pt x="68" y="28"/>
                  </a:cubicBezTo>
                  <a:cubicBezTo>
                    <a:pt x="30" y="32"/>
                    <a:pt x="0" y="70"/>
                    <a:pt x="8" y="108"/>
                  </a:cubicBezTo>
                  <a:lnTo>
                    <a:pt x="2171" y="13415"/>
                  </a:lnTo>
                  <a:cubicBezTo>
                    <a:pt x="2177" y="13450"/>
                    <a:pt x="2205" y="13475"/>
                    <a:pt x="2239" y="13475"/>
                  </a:cubicBezTo>
                  <a:cubicBezTo>
                    <a:pt x="2245" y="13475"/>
                    <a:pt x="2252" y="13474"/>
                    <a:pt x="2258" y="13472"/>
                  </a:cubicBezTo>
                  <a:cubicBezTo>
                    <a:pt x="2706" y="13329"/>
                    <a:pt x="5064" y="12482"/>
                    <a:pt x="5655" y="10180"/>
                  </a:cubicBezTo>
                  <a:cubicBezTo>
                    <a:pt x="6235" y="7915"/>
                    <a:pt x="3755" y="6978"/>
                    <a:pt x="3198" y="6797"/>
                  </a:cubicBezTo>
                  <a:cubicBezTo>
                    <a:pt x="3149" y="6782"/>
                    <a:pt x="3135" y="6722"/>
                    <a:pt x="3172" y="6684"/>
                  </a:cubicBezTo>
                  <a:cubicBezTo>
                    <a:pt x="3620" y="6248"/>
                    <a:pt x="5719" y="4039"/>
                    <a:pt x="5000" y="1933"/>
                  </a:cubicBezTo>
                  <a:cubicBezTo>
                    <a:pt x="4419" y="235"/>
                    <a:pt x="2065" y="1"/>
                    <a:pt x="8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8"/>
            <p:cNvSpPr/>
            <p:nvPr/>
          </p:nvSpPr>
          <p:spPr>
            <a:xfrm>
              <a:off x="6000991" y="2416966"/>
              <a:ext cx="374067" cy="770519"/>
            </a:xfrm>
            <a:custGeom>
              <a:rect b="b" l="l" r="r" t="t"/>
              <a:pathLst>
                <a:path extrusionOk="0" h="11496" w="5581">
                  <a:moveTo>
                    <a:pt x="3559" y="1"/>
                  </a:moveTo>
                  <a:cubicBezTo>
                    <a:pt x="3322" y="1"/>
                    <a:pt x="3060" y="63"/>
                    <a:pt x="2770" y="206"/>
                  </a:cubicBezTo>
                  <a:cubicBezTo>
                    <a:pt x="505" y="1320"/>
                    <a:pt x="1" y="10775"/>
                    <a:pt x="1762" y="11430"/>
                  </a:cubicBezTo>
                  <a:cubicBezTo>
                    <a:pt x="1883" y="11475"/>
                    <a:pt x="2002" y="11496"/>
                    <a:pt x="2118" y="11496"/>
                  </a:cubicBezTo>
                  <a:cubicBezTo>
                    <a:pt x="3555" y="11496"/>
                    <a:pt x="4589" y="8285"/>
                    <a:pt x="4756" y="7735"/>
                  </a:cubicBezTo>
                  <a:cubicBezTo>
                    <a:pt x="4768" y="7694"/>
                    <a:pt x="4742" y="7652"/>
                    <a:pt x="4697" y="7649"/>
                  </a:cubicBezTo>
                  <a:lnTo>
                    <a:pt x="3214" y="7513"/>
                  </a:lnTo>
                  <a:cubicBezTo>
                    <a:pt x="3211" y="7513"/>
                    <a:pt x="3209" y="7513"/>
                    <a:pt x="3207" y="7513"/>
                  </a:cubicBezTo>
                  <a:cubicBezTo>
                    <a:pt x="3172" y="7513"/>
                    <a:pt x="3142" y="7538"/>
                    <a:pt x="3139" y="7573"/>
                  </a:cubicBezTo>
                  <a:cubicBezTo>
                    <a:pt x="3115" y="7920"/>
                    <a:pt x="2978" y="9453"/>
                    <a:pt x="2416" y="9453"/>
                  </a:cubicBezTo>
                  <a:cubicBezTo>
                    <a:pt x="2327" y="9453"/>
                    <a:pt x="2227" y="9415"/>
                    <a:pt x="2115" y="9327"/>
                  </a:cubicBezTo>
                  <a:cubicBezTo>
                    <a:pt x="1212" y="8614"/>
                    <a:pt x="2056" y="1722"/>
                    <a:pt x="3134" y="1722"/>
                  </a:cubicBezTo>
                  <a:cubicBezTo>
                    <a:pt x="3138" y="1722"/>
                    <a:pt x="3142" y="1722"/>
                    <a:pt x="3146" y="1722"/>
                  </a:cubicBezTo>
                  <a:cubicBezTo>
                    <a:pt x="4056" y="1764"/>
                    <a:pt x="3952" y="2987"/>
                    <a:pt x="3895" y="3370"/>
                  </a:cubicBezTo>
                  <a:cubicBezTo>
                    <a:pt x="3889" y="3411"/>
                    <a:pt x="3921" y="3446"/>
                    <a:pt x="3960" y="3446"/>
                  </a:cubicBezTo>
                  <a:cubicBezTo>
                    <a:pt x="3968" y="3446"/>
                    <a:pt x="3977" y="3445"/>
                    <a:pt x="3985" y="3442"/>
                  </a:cubicBezTo>
                  <a:lnTo>
                    <a:pt x="5532" y="2896"/>
                  </a:lnTo>
                  <a:cubicBezTo>
                    <a:pt x="5562" y="2885"/>
                    <a:pt x="5581" y="2855"/>
                    <a:pt x="5577" y="2821"/>
                  </a:cubicBezTo>
                  <a:cubicBezTo>
                    <a:pt x="5508" y="2422"/>
                    <a:pt x="5032" y="1"/>
                    <a:pt x="3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8"/>
            <p:cNvSpPr/>
            <p:nvPr/>
          </p:nvSpPr>
          <p:spPr>
            <a:xfrm>
              <a:off x="5574183" y="2498199"/>
              <a:ext cx="125002" cy="208649"/>
            </a:xfrm>
            <a:custGeom>
              <a:rect b="b" l="l" r="r" t="t"/>
              <a:pathLst>
                <a:path extrusionOk="0" h="3113" w="1865">
                  <a:moveTo>
                    <a:pt x="76" y="1"/>
                  </a:moveTo>
                  <a:cubicBezTo>
                    <a:pt x="34" y="1"/>
                    <a:pt x="0" y="39"/>
                    <a:pt x="10" y="85"/>
                  </a:cubicBezTo>
                  <a:lnTo>
                    <a:pt x="649" y="3058"/>
                  </a:lnTo>
                  <a:cubicBezTo>
                    <a:pt x="656" y="3094"/>
                    <a:pt x="685" y="3113"/>
                    <a:pt x="714" y="3113"/>
                  </a:cubicBezTo>
                  <a:cubicBezTo>
                    <a:pt x="737" y="3113"/>
                    <a:pt x="760" y="3101"/>
                    <a:pt x="774" y="3077"/>
                  </a:cubicBezTo>
                  <a:cubicBezTo>
                    <a:pt x="1064" y="2542"/>
                    <a:pt x="1865" y="762"/>
                    <a:pt x="104" y="6"/>
                  </a:cubicBezTo>
                  <a:cubicBezTo>
                    <a:pt x="94" y="2"/>
                    <a:pt x="85"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264" name="Google Shape;3264;p58"/>
            <p:cNvSpPr/>
            <p:nvPr/>
          </p:nvSpPr>
          <p:spPr>
            <a:xfrm>
              <a:off x="5656623" y="2945919"/>
              <a:ext cx="119975" cy="188943"/>
            </a:xfrm>
            <a:custGeom>
              <a:rect b="b" l="l" r="r" t="t"/>
              <a:pathLst>
                <a:path extrusionOk="0" h="2819" w="1790">
                  <a:moveTo>
                    <a:pt x="78" y="1"/>
                  </a:moveTo>
                  <a:cubicBezTo>
                    <a:pt x="37" y="1"/>
                    <a:pt x="1" y="43"/>
                    <a:pt x="10" y="87"/>
                  </a:cubicBezTo>
                  <a:lnTo>
                    <a:pt x="718" y="2766"/>
                  </a:lnTo>
                  <a:cubicBezTo>
                    <a:pt x="728" y="2800"/>
                    <a:pt x="758" y="2818"/>
                    <a:pt x="788" y="2818"/>
                  </a:cubicBezTo>
                  <a:cubicBezTo>
                    <a:pt x="811" y="2818"/>
                    <a:pt x="834" y="2807"/>
                    <a:pt x="845" y="2782"/>
                  </a:cubicBezTo>
                  <a:cubicBezTo>
                    <a:pt x="1105" y="2266"/>
                    <a:pt x="1790" y="599"/>
                    <a:pt x="100" y="5"/>
                  </a:cubicBezTo>
                  <a:cubicBezTo>
                    <a:pt x="93" y="2"/>
                    <a:pt x="85" y="1"/>
                    <a:pt x="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265" name="Google Shape;3265;p58"/>
            <p:cNvSpPr/>
            <p:nvPr/>
          </p:nvSpPr>
          <p:spPr>
            <a:xfrm>
              <a:off x="5158769" y="2626952"/>
              <a:ext cx="66623" cy="174600"/>
            </a:xfrm>
            <a:custGeom>
              <a:rect b="b" l="l" r="r" t="t"/>
              <a:pathLst>
                <a:path extrusionOk="0" h="2605" w="994">
                  <a:moveTo>
                    <a:pt x="452" y="1"/>
                  </a:moveTo>
                  <a:cubicBezTo>
                    <a:pt x="422" y="1"/>
                    <a:pt x="393" y="19"/>
                    <a:pt x="387" y="57"/>
                  </a:cubicBezTo>
                  <a:lnTo>
                    <a:pt x="7" y="2526"/>
                  </a:lnTo>
                  <a:cubicBezTo>
                    <a:pt x="0" y="2569"/>
                    <a:pt x="35" y="2604"/>
                    <a:pt x="77" y="2604"/>
                  </a:cubicBezTo>
                  <a:cubicBezTo>
                    <a:pt x="79" y="2604"/>
                    <a:pt x="81" y="2604"/>
                    <a:pt x="83" y="2604"/>
                  </a:cubicBezTo>
                  <a:lnTo>
                    <a:pt x="925" y="2484"/>
                  </a:lnTo>
                  <a:cubicBezTo>
                    <a:pt x="967" y="2480"/>
                    <a:pt x="993" y="2442"/>
                    <a:pt x="986" y="2405"/>
                  </a:cubicBezTo>
                  <a:lnTo>
                    <a:pt x="519" y="57"/>
                  </a:lnTo>
                  <a:cubicBezTo>
                    <a:pt x="511" y="19"/>
                    <a:pt x="481" y="1"/>
                    <a:pt x="4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266" name="Google Shape;3266;p58"/>
            <p:cNvSpPr/>
            <p:nvPr/>
          </p:nvSpPr>
          <p:spPr>
            <a:xfrm>
              <a:off x="4338664" y="1777893"/>
              <a:ext cx="2535221" cy="2121877"/>
            </a:xfrm>
            <a:custGeom>
              <a:rect b="b" l="l" r="r" t="t"/>
              <a:pathLst>
                <a:path extrusionOk="0" h="31658" w="37825">
                  <a:moveTo>
                    <a:pt x="37824" y="1"/>
                  </a:moveTo>
                  <a:lnTo>
                    <a:pt x="0" y="839"/>
                  </a:lnTo>
                  <a:lnTo>
                    <a:pt x="0" y="839"/>
                  </a:lnTo>
                  <a:lnTo>
                    <a:pt x="37467" y="414"/>
                  </a:lnTo>
                  <a:lnTo>
                    <a:pt x="37467" y="31613"/>
                  </a:lnTo>
                  <a:lnTo>
                    <a:pt x="37824" y="1"/>
                  </a:lnTo>
                  <a:close/>
                  <a:moveTo>
                    <a:pt x="36895" y="31613"/>
                  </a:moveTo>
                  <a:lnTo>
                    <a:pt x="36895" y="31658"/>
                  </a:lnTo>
                  <a:lnTo>
                    <a:pt x="37467" y="31613"/>
                  </a:lnTo>
                  <a:close/>
                </a:path>
              </a:pathLst>
            </a:custGeom>
            <a:solidFill>
              <a:srgbClr val="AF6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8"/>
            <p:cNvSpPr/>
            <p:nvPr/>
          </p:nvSpPr>
          <p:spPr>
            <a:xfrm>
              <a:off x="4338664" y="1805641"/>
              <a:ext cx="2511293" cy="2091113"/>
            </a:xfrm>
            <a:custGeom>
              <a:rect b="b" l="l" r="r" t="t"/>
              <a:pathLst>
                <a:path extrusionOk="0" h="31199" w="37468">
                  <a:moveTo>
                    <a:pt x="37467" y="0"/>
                  </a:moveTo>
                  <a:lnTo>
                    <a:pt x="0" y="425"/>
                  </a:lnTo>
                  <a:lnTo>
                    <a:pt x="75" y="1374"/>
                  </a:lnTo>
                  <a:lnTo>
                    <a:pt x="36895" y="425"/>
                  </a:lnTo>
                  <a:lnTo>
                    <a:pt x="36895" y="31199"/>
                  </a:lnTo>
                  <a:lnTo>
                    <a:pt x="37467" y="31199"/>
                  </a:lnTo>
                  <a:lnTo>
                    <a:pt x="374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8"/>
            <p:cNvSpPr/>
            <p:nvPr/>
          </p:nvSpPr>
          <p:spPr>
            <a:xfrm>
              <a:off x="2889874" y="2112007"/>
              <a:ext cx="2125698" cy="2928322"/>
            </a:xfrm>
            <a:custGeom>
              <a:rect b="b" l="l" r="r" t="t"/>
              <a:pathLst>
                <a:path extrusionOk="0" h="43690" w="31715">
                  <a:moveTo>
                    <a:pt x="19606" y="0"/>
                  </a:moveTo>
                  <a:cubicBezTo>
                    <a:pt x="17007" y="0"/>
                    <a:pt x="14467" y="152"/>
                    <a:pt x="12793" y="599"/>
                  </a:cubicBezTo>
                  <a:cubicBezTo>
                    <a:pt x="8294" y="1803"/>
                    <a:pt x="5870" y="9335"/>
                    <a:pt x="5870" y="9335"/>
                  </a:cubicBezTo>
                  <a:cubicBezTo>
                    <a:pt x="5870" y="9335"/>
                    <a:pt x="0" y="24912"/>
                    <a:pt x="2032" y="31572"/>
                  </a:cubicBezTo>
                  <a:cubicBezTo>
                    <a:pt x="4064" y="38228"/>
                    <a:pt x="7450" y="43194"/>
                    <a:pt x="10046" y="43307"/>
                  </a:cubicBezTo>
                  <a:cubicBezTo>
                    <a:pt x="11702" y="43379"/>
                    <a:pt x="13862" y="43635"/>
                    <a:pt x="15355" y="43635"/>
                  </a:cubicBezTo>
                  <a:cubicBezTo>
                    <a:pt x="16203" y="43635"/>
                    <a:pt x="16836" y="43552"/>
                    <a:pt x="17041" y="43307"/>
                  </a:cubicBezTo>
                  <a:cubicBezTo>
                    <a:pt x="17605" y="42630"/>
                    <a:pt x="17944" y="41727"/>
                    <a:pt x="17944" y="41727"/>
                  </a:cubicBezTo>
                  <a:cubicBezTo>
                    <a:pt x="17944" y="41727"/>
                    <a:pt x="18282" y="43510"/>
                    <a:pt x="18734" y="43634"/>
                  </a:cubicBezTo>
                  <a:cubicBezTo>
                    <a:pt x="18884" y="43675"/>
                    <a:pt x="19800" y="43689"/>
                    <a:pt x="20954" y="43689"/>
                  </a:cubicBezTo>
                  <a:cubicBezTo>
                    <a:pt x="23261" y="43689"/>
                    <a:pt x="26522" y="43634"/>
                    <a:pt x="26522" y="43634"/>
                  </a:cubicBezTo>
                  <a:cubicBezTo>
                    <a:pt x="26522" y="43634"/>
                    <a:pt x="30812" y="33713"/>
                    <a:pt x="29683" y="29766"/>
                  </a:cubicBezTo>
                  <a:lnTo>
                    <a:pt x="28554" y="25815"/>
                  </a:lnTo>
                  <a:cubicBezTo>
                    <a:pt x="28554" y="25815"/>
                    <a:pt x="31715" y="23896"/>
                    <a:pt x="30360" y="19607"/>
                  </a:cubicBezTo>
                  <a:cubicBezTo>
                    <a:pt x="29006" y="15318"/>
                    <a:pt x="26409" y="12044"/>
                    <a:pt x="26409" y="12044"/>
                  </a:cubicBezTo>
                  <a:cubicBezTo>
                    <a:pt x="26409" y="12044"/>
                    <a:pt x="30225" y="8346"/>
                    <a:pt x="30699" y="5046"/>
                  </a:cubicBezTo>
                  <a:cubicBezTo>
                    <a:pt x="31169" y="1750"/>
                    <a:pt x="30699" y="858"/>
                    <a:pt x="29389" y="599"/>
                  </a:cubicBezTo>
                  <a:cubicBezTo>
                    <a:pt x="28566" y="433"/>
                    <a:pt x="24002" y="0"/>
                    <a:pt x="19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8"/>
            <p:cNvSpPr/>
            <p:nvPr/>
          </p:nvSpPr>
          <p:spPr>
            <a:xfrm>
              <a:off x="3415945" y="3806037"/>
              <a:ext cx="1475756" cy="870052"/>
            </a:xfrm>
            <a:custGeom>
              <a:rect b="b" l="l" r="r" t="t"/>
              <a:pathLst>
                <a:path extrusionOk="0" h="12981" w="22018">
                  <a:moveTo>
                    <a:pt x="15765" y="0"/>
                  </a:moveTo>
                  <a:cubicBezTo>
                    <a:pt x="15152" y="0"/>
                    <a:pt x="14484" y="62"/>
                    <a:pt x="13767" y="190"/>
                  </a:cubicBezTo>
                  <a:cubicBezTo>
                    <a:pt x="7518" y="1308"/>
                    <a:pt x="0" y="9341"/>
                    <a:pt x="5050" y="12651"/>
                  </a:cubicBezTo>
                  <a:cubicBezTo>
                    <a:pt x="5050" y="12651"/>
                    <a:pt x="6637" y="12980"/>
                    <a:pt x="8782" y="12980"/>
                  </a:cubicBezTo>
                  <a:cubicBezTo>
                    <a:pt x="11917" y="12980"/>
                    <a:pt x="16244" y="12278"/>
                    <a:pt x="18560" y="8818"/>
                  </a:cubicBezTo>
                  <a:cubicBezTo>
                    <a:pt x="22018" y="3662"/>
                    <a:pt x="20495" y="0"/>
                    <a:pt x="1576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8"/>
            <p:cNvSpPr/>
            <p:nvPr/>
          </p:nvSpPr>
          <p:spPr>
            <a:xfrm>
              <a:off x="3142957" y="2188146"/>
              <a:ext cx="622997" cy="550074"/>
            </a:xfrm>
            <a:custGeom>
              <a:rect b="b" l="l" r="r" t="t"/>
              <a:pathLst>
                <a:path extrusionOk="0" h="8207" w="9295">
                  <a:moveTo>
                    <a:pt x="7730" y="1"/>
                  </a:moveTo>
                  <a:cubicBezTo>
                    <a:pt x="7730" y="1"/>
                    <a:pt x="7730" y="1"/>
                    <a:pt x="7730" y="1"/>
                  </a:cubicBezTo>
                  <a:cubicBezTo>
                    <a:pt x="3035" y="449"/>
                    <a:pt x="589" y="3375"/>
                    <a:pt x="284" y="5129"/>
                  </a:cubicBezTo>
                  <a:cubicBezTo>
                    <a:pt x="0" y="6768"/>
                    <a:pt x="4099" y="8207"/>
                    <a:pt x="6511" y="8207"/>
                  </a:cubicBezTo>
                  <a:cubicBezTo>
                    <a:pt x="6685" y="8207"/>
                    <a:pt x="6850" y="8199"/>
                    <a:pt x="7004" y="8184"/>
                  </a:cubicBezTo>
                  <a:cubicBezTo>
                    <a:pt x="9295" y="7955"/>
                    <a:pt x="7783" y="1"/>
                    <a:pt x="7730" y="1"/>
                  </a:cubicBezTo>
                  <a:close/>
                </a:path>
              </a:pathLst>
            </a:custGeom>
            <a:solidFill>
              <a:srgbClr val="975B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8"/>
            <p:cNvSpPr/>
            <p:nvPr/>
          </p:nvSpPr>
          <p:spPr>
            <a:xfrm>
              <a:off x="4424454" y="2141498"/>
              <a:ext cx="562876" cy="469309"/>
            </a:xfrm>
            <a:custGeom>
              <a:rect b="b" l="l" r="r" t="t"/>
              <a:pathLst>
                <a:path extrusionOk="0" h="7002" w="8398">
                  <a:moveTo>
                    <a:pt x="4428" y="1"/>
                  </a:moveTo>
                  <a:cubicBezTo>
                    <a:pt x="2417" y="1"/>
                    <a:pt x="292" y="502"/>
                    <a:pt x="158" y="2852"/>
                  </a:cubicBezTo>
                  <a:cubicBezTo>
                    <a:pt x="0" y="5552"/>
                    <a:pt x="2802" y="7002"/>
                    <a:pt x="4858" y="7002"/>
                  </a:cubicBezTo>
                  <a:cubicBezTo>
                    <a:pt x="5112" y="7002"/>
                    <a:pt x="5355" y="6980"/>
                    <a:pt x="5579" y="6935"/>
                  </a:cubicBezTo>
                  <a:cubicBezTo>
                    <a:pt x="7622" y="6525"/>
                    <a:pt x="8398" y="2992"/>
                    <a:pt x="7863" y="1408"/>
                  </a:cubicBezTo>
                  <a:cubicBezTo>
                    <a:pt x="7863" y="1408"/>
                    <a:pt x="8382" y="328"/>
                    <a:pt x="6099" y="95"/>
                  </a:cubicBezTo>
                  <a:cubicBezTo>
                    <a:pt x="5586" y="43"/>
                    <a:pt x="5012" y="1"/>
                    <a:pt x="44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8"/>
            <p:cNvSpPr/>
            <p:nvPr/>
          </p:nvSpPr>
          <p:spPr>
            <a:xfrm>
              <a:off x="3916882" y="2270921"/>
              <a:ext cx="95041" cy="65215"/>
            </a:xfrm>
            <a:custGeom>
              <a:rect b="b" l="l" r="r" t="t"/>
              <a:pathLst>
                <a:path extrusionOk="0" h="973" w="1418">
                  <a:moveTo>
                    <a:pt x="781" y="0"/>
                  </a:moveTo>
                  <a:cubicBezTo>
                    <a:pt x="705" y="0"/>
                    <a:pt x="622" y="16"/>
                    <a:pt x="533" y="53"/>
                  </a:cubicBezTo>
                  <a:cubicBezTo>
                    <a:pt x="1" y="276"/>
                    <a:pt x="343" y="972"/>
                    <a:pt x="787" y="972"/>
                  </a:cubicBezTo>
                  <a:cubicBezTo>
                    <a:pt x="830" y="972"/>
                    <a:pt x="873" y="966"/>
                    <a:pt x="917" y="952"/>
                  </a:cubicBezTo>
                  <a:cubicBezTo>
                    <a:pt x="1417" y="794"/>
                    <a:pt x="1417" y="478"/>
                    <a:pt x="1417" y="478"/>
                  </a:cubicBezTo>
                  <a:cubicBezTo>
                    <a:pt x="1417" y="478"/>
                    <a:pt x="1202" y="0"/>
                    <a:pt x="781" y="0"/>
                  </a:cubicBezTo>
                  <a:close/>
                </a:path>
              </a:pathLst>
            </a:custGeom>
            <a:solidFill>
              <a:srgbClr val="63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8"/>
            <p:cNvSpPr/>
            <p:nvPr/>
          </p:nvSpPr>
          <p:spPr>
            <a:xfrm>
              <a:off x="4051332" y="2212945"/>
              <a:ext cx="80832" cy="62668"/>
            </a:xfrm>
            <a:custGeom>
              <a:rect b="b" l="l" r="r" t="t"/>
              <a:pathLst>
                <a:path extrusionOk="0" h="935" w="1206">
                  <a:moveTo>
                    <a:pt x="461" y="1"/>
                  </a:moveTo>
                  <a:cubicBezTo>
                    <a:pt x="370" y="1"/>
                    <a:pt x="276" y="21"/>
                    <a:pt x="201" y="82"/>
                  </a:cubicBezTo>
                  <a:cubicBezTo>
                    <a:pt x="1" y="246"/>
                    <a:pt x="165" y="934"/>
                    <a:pt x="563" y="934"/>
                  </a:cubicBezTo>
                  <a:cubicBezTo>
                    <a:pt x="575" y="934"/>
                    <a:pt x="588" y="934"/>
                    <a:pt x="600" y="932"/>
                  </a:cubicBezTo>
                  <a:cubicBezTo>
                    <a:pt x="1025" y="883"/>
                    <a:pt x="1205" y="421"/>
                    <a:pt x="795" y="82"/>
                  </a:cubicBezTo>
                  <a:cubicBezTo>
                    <a:pt x="776" y="66"/>
                    <a:pt x="623" y="1"/>
                    <a:pt x="461" y="1"/>
                  </a:cubicBezTo>
                  <a:close/>
                </a:path>
              </a:pathLst>
            </a:custGeom>
            <a:solidFill>
              <a:srgbClr val="63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8"/>
            <p:cNvSpPr/>
            <p:nvPr/>
          </p:nvSpPr>
          <p:spPr>
            <a:xfrm>
              <a:off x="4058973" y="2610799"/>
              <a:ext cx="639620" cy="388678"/>
            </a:xfrm>
            <a:custGeom>
              <a:rect b="b" l="l" r="r" t="t"/>
              <a:pathLst>
                <a:path extrusionOk="0" h="5799" w="9543">
                  <a:moveTo>
                    <a:pt x="1" y="1"/>
                  </a:moveTo>
                  <a:lnTo>
                    <a:pt x="1" y="1"/>
                  </a:lnTo>
                  <a:cubicBezTo>
                    <a:pt x="622" y="2657"/>
                    <a:pt x="2732" y="5577"/>
                    <a:pt x="5396" y="5783"/>
                  </a:cubicBezTo>
                  <a:cubicBezTo>
                    <a:pt x="5526" y="5793"/>
                    <a:pt x="5653" y="5798"/>
                    <a:pt x="5777" y="5798"/>
                  </a:cubicBezTo>
                  <a:cubicBezTo>
                    <a:pt x="8201" y="5798"/>
                    <a:pt x="9542" y="4004"/>
                    <a:pt x="9543" y="4004"/>
                  </a:cubicBezTo>
                  <a:lnTo>
                    <a:pt x="9543" y="4004"/>
                  </a:lnTo>
                  <a:cubicBezTo>
                    <a:pt x="9542" y="4004"/>
                    <a:pt x="7818" y="5322"/>
                    <a:pt x="5610" y="5322"/>
                  </a:cubicBezTo>
                  <a:cubicBezTo>
                    <a:pt x="5157" y="5322"/>
                    <a:pt x="4683" y="5266"/>
                    <a:pt x="4200" y="5132"/>
                  </a:cubicBezTo>
                  <a:cubicBezTo>
                    <a:pt x="1363" y="4347"/>
                    <a:pt x="1" y="2"/>
                    <a:pt x="1" y="1"/>
                  </a:cubicBezTo>
                  <a:close/>
                </a:path>
              </a:pathLst>
            </a:custGeom>
            <a:solidFill>
              <a:srgbClr val="63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8"/>
            <p:cNvSpPr/>
            <p:nvPr/>
          </p:nvSpPr>
          <p:spPr>
            <a:xfrm>
              <a:off x="3960850" y="3211736"/>
              <a:ext cx="439684" cy="483317"/>
            </a:xfrm>
            <a:custGeom>
              <a:rect b="b" l="l" r="r" t="t"/>
              <a:pathLst>
                <a:path extrusionOk="0" h="7211" w="6560">
                  <a:moveTo>
                    <a:pt x="1971" y="1"/>
                  </a:moveTo>
                  <a:cubicBezTo>
                    <a:pt x="1832" y="1"/>
                    <a:pt x="1716" y="2"/>
                    <a:pt x="1630" y="4"/>
                  </a:cubicBezTo>
                  <a:cubicBezTo>
                    <a:pt x="1525" y="4"/>
                    <a:pt x="1465" y="9"/>
                    <a:pt x="1465" y="9"/>
                  </a:cubicBezTo>
                  <a:lnTo>
                    <a:pt x="3451" y="2548"/>
                  </a:lnTo>
                  <a:cubicBezTo>
                    <a:pt x="3451" y="2548"/>
                    <a:pt x="3260" y="2623"/>
                    <a:pt x="2048" y="3192"/>
                  </a:cubicBezTo>
                  <a:cubicBezTo>
                    <a:pt x="836" y="3760"/>
                    <a:pt x="1" y="7210"/>
                    <a:pt x="1" y="7210"/>
                  </a:cubicBezTo>
                  <a:cubicBezTo>
                    <a:pt x="1" y="7210"/>
                    <a:pt x="3944" y="5882"/>
                    <a:pt x="4663" y="5437"/>
                  </a:cubicBezTo>
                  <a:cubicBezTo>
                    <a:pt x="5385" y="4990"/>
                    <a:pt x="5724" y="3079"/>
                    <a:pt x="5724" y="3079"/>
                  </a:cubicBezTo>
                  <a:cubicBezTo>
                    <a:pt x="5724" y="3079"/>
                    <a:pt x="5915" y="2849"/>
                    <a:pt x="6235" y="2661"/>
                  </a:cubicBezTo>
                  <a:cubicBezTo>
                    <a:pt x="6556" y="2473"/>
                    <a:pt x="6559" y="1905"/>
                    <a:pt x="5915" y="881"/>
                  </a:cubicBezTo>
                  <a:cubicBezTo>
                    <a:pt x="5417" y="90"/>
                    <a:pt x="3030" y="1"/>
                    <a:pt x="1971" y="1"/>
                  </a:cubicBezTo>
                  <a:close/>
                </a:path>
              </a:pathLst>
            </a:custGeom>
            <a:solidFill>
              <a:srgbClr val="975B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8"/>
            <p:cNvSpPr/>
            <p:nvPr/>
          </p:nvSpPr>
          <p:spPr>
            <a:xfrm>
              <a:off x="4782228" y="3576145"/>
              <a:ext cx="166021" cy="347324"/>
            </a:xfrm>
            <a:custGeom>
              <a:rect b="b" l="l" r="r" t="t"/>
              <a:pathLst>
                <a:path extrusionOk="0" h="5182" w="2477">
                  <a:moveTo>
                    <a:pt x="1570" y="0"/>
                  </a:moveTo>
                  <a:lnTo>
                    <a:pt x="0" y="2593"/>
                  </a:lnTo>
                  <a:lnTo>
                    <a:pt x="667" y="5182"/>
                  </a:lnTo>
                  <a:cubicBezTo>
                    <a:pt x="667" y="5182"/>
                    <a:pt x="1983" y="3583"/>
                    <a:pt x="2232" y="2055"/>
                  </a:cubicBezTo>
                  <a:cubicBezTo>
                    <a:pt x="2476" y="527"/>
                    <a:pt x="1570" y="0"/>
                    <a:pt x="1570" y="0"/>
                  </a:cubicBezTo>
                  <a:close/>
                </a:path>
              </a:pathLst>
            </a:custGeom>
            <a:solidFill>
              <a:srgbClr val="975B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8"/>
            <p:cNvSpPr/>
            <p:nvPr/>
          </p:nvSpPr>
          <p:spPr>
            <a:xfrm>
              <a:off x="4309106" y="3238009"/>
              <a:ext cx="1374750" cy="56301"/>
            </a:xfrm>
            <a:custGeom>
              <a:rect b="b" l="l" r="r" t="t"/>
              <a:pathLst>
                <a:path extrusionOk="0" h="840" w="20511">
                  <a:moveTo>
                    <a:pt x="1" y="0"/>
                  </a:moveTo>
                  <a:lnTo>
                    <a:pt x="923" y="839"/>
                  </a:lnTo>
                  <a:lnTo>
                    <a:pt x="20510" y="530"/>
                  </a:lnTo>
                  <a:lnTo>
                    <a:pt x="20510" y="0"/>
                  </a:lnTo>
                  <a:close/>
                </a:path>
              </a:pathLst>
            </a:custGeom>
            <a:solidFill>
              <a:srgbClr val="63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8"/>
            <p:cNvSpPr/>
            <p:nvPr/>
          </p:nvSpPr>
          <p:spPr>
            <a:xfrm>
              <a:off x="3563197" y="4799667"/>
              <a:ext cx="446185" cy="231638"/>
            </a:xfrm>
            <a:custGeom>
              <a:rect b="b" l="l" r="r" t="t"/>
              <a:pathLst>
                <a:path extrusionOk="0" h="3456" w="6657">
                  <a:moveTo>
                    <a:pt x="3315" y="1"/>
                  </a:moveTo>
                  <a:cubicBezTo>
                    <a:pt x="3163" y="1"/>
                    <a:pt x="3006" y="20"/>
                    <a:pt x="2845" y="61"/>
                  </a:cubicBezTo>
                  <a:cubicBezTo>
                    <a:pt x="542" y="656"/>
                    <a:pt x="0" y="3207"/>
                    <a:pt x="0" y="3207"/>
                  </a:cubicBezTo>
                  <a:cubicBezTo>
                    <a:pt x="0" y="3207"/>
                    <a:pt x="4052" y="3456"/>
                    <a:pt x="5840" y="3456"/>
                  </a:cubicBezTo>
                  <a:cubicBezTo>
                    <a:pt x="6284" y="3456"/>
                    <a:pt x="6588" y="3440"/>
                    <a:pt x="6656" y="3402"/>
                  </a:cubicBezTo>
                  <a:cubicBezTo>
                    <a:pt x="6656" y="3402"/>
                    <a:pt x="5351" y="1"/>
                    <a:pt x="3315" y="1"/>
                  </a:cubicBezTo>
                  <a:close/>
                </a:path>
              </a:pathLst>
            </a:custGeom>
            <a:solidFill>
              <a:srgbClr val="63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8"/>
            <p:cNvSpPr/>
            <p:nvPr/>
          </p:nvSpPr>
          <p:spPr>
            <a:xfrm>
              <a:off x="4177002" y="4823863"/>
              <a:ext cx="490556" cy="216491"/>
            </a:xfrm>
            <a:custGeom>
              <a:rect b="b" l="l" r="r" t="t"/>
              <a:pathLst>
                <a:path extrusionOk="0" h="3230" w="7319">
                  <a:moveTo>
                    <a:pt x="3416" y="1"/>
                  </a:moveTo>
                  <a:cubicBezTo>
                    <a:pt x="3284" y="1"/>
                    <a:pt x="3148" y="11"/>
                    <a:pt x="3010" y="31"/>
                  </a:cubicBezTo>
                  <a:cubicBezTo>
                    <a:pt x="400" y="427"/>
                    <a:pt x="0" y="3230"/>
                    <a:pt x="0" y="3230"/>
                  </a:cubicBezTo>
                  <a:lnTo>
                    <a:pt x="7318" y="3173"/>
                  </a:lnTo>
                  <a:cubicBezTo>
                    <a:pt x="7318" y="3173"/>
                    <a:pt x="5796" y="1"/>
                    <a:pt x="3416" y="1"/>
                  </a:cubicBezTo>
                  <a:close/>
                </a:path>
              </a:pathLst>
            </a:custGeom>
            <a:solidFill>
              <a:srgbClr val="63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8"/>
            <p:cNvSpPr/>
            <p:nvPr/>
          </p:nvSpPr>
          <p:spPr>
            <a:xfrm>
              <a:off x="3999724" y="2042839"/>
              <a:ext cx="339012" cy="74800"/>
            </a:xfrm>
            <a:custGeom>
              <a:rect b="b" l="l" r="r" t="t"/>
              <a:pathLst>
                <a:path extrusionOk="0" h="1116" w="5058">
                  <a:moveTo>
                    <a:pt x="2279" y="0"/>
                  </a:moveTo>
                  <a:cubicBezTo>
                    <a:pt x="2235" y="0"/>
                    <a:pt x="2191" y="2"/>
                    <a:pt x="2149" y="5"/>
                  </a:cubicBezTo>
                  <a:cubicBezTo>
                    <a:pt x="1032" y="96"/>
                    <a:pt x="181" y="1032"/>
                    <a:pt x="181" y="1032"/>
                  </a:cubicBezTo>
                  <a:lnTo>
                    <a:pt x="1" y="1115"/>
                  </a:lnTo>
                  <a:lnTo>
                    <a:pt x="1" y="1115"/>
                  </a:lnTo>
                  <a:lnTo>
                    <a:pt x="5057" y="1059"/>
                  </a:lnTo>
                  <a:cubicBezTo>
                    <a:pt x="5057" y="1059"/>
                    <a:pt x="3400" y="0"/>
                    <a:pt x="2279" y="0"/>
                  </a:cubicBezTo>
                  <a:close/>
                </a:path>
              </a:pathLst>
            </a:custGeom>
            <a:solidFill>
              <a:srgbClr val="975B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8"/>
            <p:cNvSpPr/>
            <p:nvPr/>
          </p:nvSpPr>
          <p:spPr>
            <a:xfrm>
              <a:off x="2661725" y="3998798"/>
              <a:ext cx="390421" cy="313342"/>
            </a:xfrm>
            <a:custGeom>
              <a:rect b="b" l="l" r="r" t="t"/>
              <a:pathLst>
                <a:path extrusionOk="0" h="4675" w="5825">
                  <a:moveTo>
                    <a:pt x="1124" y="0"/>
                  </a:moveTo>
                  <a:cubicBezTo>
                    <a:pt x="1124" y="0"/>
                    <a:pt x="0" y="1577"/>
                    <a:pt x="2050" y="3323"/>
                  </a:cubicBezTo>
                  <a:cubicBezTo>
                    <a:pt x="3412" y="4480"/>
                    <a:pt x="4629" y="4674"/>
                    <a:pt x="5294" y="4674"/>
                  </a:cubicBezTo>
                  <a:cubicBezTo>
                    <a:pt x="5630" y="4674"/>
                    <a:pt x="5824" y="4624"/>
                    <a:pt x="5824" y="4624"/>
                  </a:cubicBezTo>
                  <a:lnTo>
                    <a:pt x="5229" y="2563"/>
                  </a:lnTo>
                  <a:cubicBezTo>
                    <a:pt x="5229" y="2563"/>
                    <a:pt x="5227" y="2563"/>
                    <a:pt x="5222" y="2563"/>
                  </a:cubicBezTo>
                  <a:cubicBezTo>
                    <a:pt x="5028" y="2563"/>
                    <a:pt x="1168" y="2531"/>
                    <a:pt x="1124" y="0"/>
                  </a:cubicBezTo>
                  <a:close/>
                </a:path>
              </a:pathLst>
            </a:custGeom>
            <a:solidFill>
              <a:srgbClr val="975B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8"/>
            <p:cNvSpPr/>
            <p:nvPr/>
          </p:nvSpPr>
          <p:spPr>
            <a:xfrm>
              <a:off x="3905421" y="2288548"/>
              <a:ext cx="118835" cy="73124"/>
            </a:xfrm>
            <a:custGeom>
              <a:rect b="b" l="l" r="r" t="t"/>
              <a:pathLst>
                <a:path extrusionOk="0" h="1091" w="1773">
                  <a:moveTo>
                    <a:pt x="467" y="0"/>
                  </a:moveTo>
                  <a:cubicBezTo>
                    <a:pt x="463" y="7"/>
                    <a:pt x="1" y="648"/>
                    <a:pt x="617" y="1005"/>
                  </a:cubicBezTo>
                  <a:cubicBezTo>
                    <a:pt x="719" y="1065"/>
                    <a:pt x="824" y="1091"/>
                    <a:pt x="922" y="1091"/>
                  </a:cubicBezTo>
                  <a:cubicBezTo>
                    <a:pt x="1404" y="1091"/>
                    <a:pt x="1772" y="463"/>
                    <a:pt x="1588" y="215"/>
                  </a:cubicBezTo>
                  <a:lnTo>
                    <a:pt x="1588" y="215"/>
                  </a:lnTo>
                  <a:cubicBezTo>
                    <a:pt x="1588" y="215"/>
                    <a:pt x="1588" y="531"/>
                    <a:pt x="1088" y="689"/>
                  </a:cubicBezTo>
                  <a:cubicBezTo>
                    <a:pt x="1046" y="704"/>
                    <a:pt x="1001" y="707"/>
                    <a:pt x="960" y="707"/>
                  </a:cubicBezTo>
                  <a:cubicBezTo>
                    <a:pt x="617" y="707"/>
                    <a:pt x="335" y="294"/>
                    <a:pt x="467" y="0"/>
                  </a:cubicBezTo>
                  <a:close/>
                </a:path>
              </a:pathLst>
            </a:custGeom>
            <a:solidFill>
              <a:srgbClr val="994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8"/>
            <p:cNvSpPr/>
            <p:nvPr/>
          </p:nvSpPr>
          <p:spPr>
            <a:xfrm>
              <a:off x="4065809" y="2230573"/>
              <a:ext cx="71918" cy="58781"/>
            </a:xfrm>
            <a:custGeom>
              <a:rect b="b" l="l" r="r" t="t"/>
              <a:pathLst>
                <a:path extrusionOk="0" h="877" w="1073">
                  <a:moveTo>
                    <a:pt x="741" y="0"/>
                  </a:moveTo>
                  <a:cubicBezTo>
                    <a:pt x="922" y="304"/>
                    <a:pt x="737" y="629"/>
                    <a:pt x="384" y="669"/>
                  </a:cubicBezTo>
                  <a:lnTo>
                    <a:pt x="346" y="669"/>
                  </a:lnTo>
                  <a:cubicBezTo>
                    <a:pt x="192" y="669"/>
                    <a:pt x="76" y="568"/>
                    <a:pt x="1" y="436"/>
                  </a:cubicBezTo>
                  <a:lnTo>
                    <a:pt x="1" y="436"/>
                  </a:lnTo>
                  <a:cubicBezTo>
                    <a:pt x="79" y="666"/>
                    <a:pt x="275" y="877"/>
                    <a:pt x="489" y="877"/>
                  </a:cubicBezTo>
                  <a:cubicBezTo>
                    <a:pt x="572" y="877"/>
                    <a:pt x="659" y="843"/>
                    <a:pt x="741" y="768"/>
                  </a:cubicBezTo>
                  <a:cubicBezTo>
                    <a:pt x="1072" y="459"/>
                    <a:pt x="791" y="64"/>
                    <a:pt x="741" y="0"/>
                  </a:cubicBezTo>
                  <a:close/>
                </a:path>
              </a:pathLst>
            </a:custGeom>
            <a:solidFill>
              <a:srgbClr val="994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8"/>
            <p:cNvSpPr/>
            <p:nvPr/>
          </p:nvSpPr>
          <p:spPr>
            <a:xfrm>
              <a:off x="4580955" y="2157919"/>
              <a:ext cx="1139" cy="335"/>
            </a:xfrm>
            <a:custGeom>
              <a:rect b="b" l="l" r="r" t="t"/>
              <a:pathLst>
                <a:path extrusionOk="0" h="5" w="17">
                  <a:moveTo>
                    <a:pt x="16" y="0"/>
                  </a:moveTo>
                  <a:cubicBezTo>
                    <a:pt x="13" y="0"/>
                    <a:pt x="5" y="0"/>
                    <a:pt x="1" y="4"/>
                  </a:cubicBezTo>
                  <a:cubicBezTo>
                    <a:pt x="8" y="0"/>
                    <a:pt x="16" y="0"/>
                    <a:pt x="16" y="0"/>
                  </a:cubicBezTo>
                  <a:close/>
                </a:path>
              </a:pathLst>
            </a:custGeom>
            <a:solidFill>
              <a:srgbClr val="994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8"/>
            <p:cNvSpPr/>
            <p:nvPr/>
          </p:nvSpPr>
          <p:spPr>
            <a:xfrm>
              <a:off x="4582028" y="2157919"/>
              <a:ext cx="268" cy="67"/>
            </a:xfrm>
            <a:custGeom>
              <a:rect b="b" l="l" r="r" t="t"/>
              <a:pathLst>
                <a:path extrusionOk="0" h="1" w="4">
                  <a:moveTo>
                    <a:pt x="4" y="0"/>
                  </a:moveTo>
                  <a:lnTo>
                    <a:pt x="0" y="0"/>
                  </a:lnTo>
                  <a:lnTo>
                    <a:pt x="0" y="0"/>
                  </a:lnTo>
                  <a:close/>
                </a:path>
              </a:pathLst>
            </a:custGeom>
            <a:solidFill>
              <a:srgbClr val="4D2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8"/>
            <p:cNvSpPr/>
            <p:nvPr/>
          </p:nvSpPr>
          <p:spPr>
            <a:xfrm>
              <a:off x="4397913" y="2158187"/>
              <a:ext cx="534658" cy="477151"/>
            </a:xfrm>
            <a:custGeom>
              <a:rect b="b" l="l" r="r" t="t"/>
              <a:pathLst>
                <a:path extrusionOk="0" h="7119" w="7977">
                  <a:moveTo>
                    <a:pt x="2732" y="0"/>
                  </a:moveTo>
                  <a:cubicBezTo>
                    <a:pt x="166" y="290"/>
                    <a:pt x="0" y="2607"/>
                    <a:pt x="260" y="4135"/>
                  </a:cubicBezTo>
                  <a:cubicBezTo>
                    <a:pt x="516" y="5670"/>
                    <a:pt x="2010" y="7032"/>
                    <a:pt x="4816" y="7118"/>
                  </a:cubicBezTo>
                  <a:lnTo>
                    <a:pt x="4956" y="7118"/>
                  </a:lnTo>
                  <a:cubicBezTo>
                    <a:pt x="7582" y="7118"/>
                    <a:pt x="7962" y="4752"/>
                    <a:pt x="7977" y="4654"/>
                  </a:cubicBezTo>
                  <a:lnTo>
                    <a:pt x="7977" y="4654"/>
                  </a:lnTo>
                  <a:cubicBezTo>
                    <a:pt x="7575" y="5663"/>
                    <a:pt x="6908" y="6498"/>
                    <a:pt x="5975" y="6686"/>
                  </a:cubicBezTo>
                  <a:cubicBezTo>
                    <a:pt x="5750" y="6731"/>
                    <a:pt x="5509" y="6754"/>
                    <a:pt x="5253" y="6754"/>
                  </a:cubicBezTo>
                  <a:cubicBezTo>
                    <a:pt x="3195" y="6754"/>
                    <a:pt x="396" y="5302"/>
                    <a:pt x="554" y="2603"/>
                  </a:cubicBezTo>
                  <a:cubicBezTo>
                    <a:pt x="595" y="1848"/>
                    <a:pt x="843" y="1283"/>
                    <a:pt x="1231" y="865"/>
                  </a:cubicBezTo>
                  <a:cubicBezTo>
                    <a:pt x="1787" y="143"/>
                    <a:pt x="2600" y="15"/>
                    <a:pt x="27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8"/>
            <p:cNvSpPr/>
            <p:nvPr/>
          </p:nvSpPr>
          <p:spPr>
            <a:xfrm>
              <a:off x="4424387" y="2216162"/>
              <a:ext cx="508184" cy="394710"/>
            </a:xfrm>
            <a:custGeom>
              <a:rect b="b" l="l" r="r" t="t"/>
              <a:pathLst>
                <a:path extrusionOk="0" h="5889" w="7582">
                  <a:moveTo>
                    <a:pt x="836" y="0"/>
                  </a:moveTo>
                  <a:lnTo>
                    <a:pt x="836" y="0"/>
                  </a:lnTo>
                  <a:cubicBezTo>
                    <a:pt x="448" y="418"/>
                    <a:pt x="200" y="983"/>
                    <a:pt x="159" y="1738"/>
                  </a:cubicBezTo>
                  <a:cubicBezTo>
                    <a:pt x="1" y="4437"/>
                    <a:pt x="2800" y="5889"/>
                    <a:pt x="4858" y="5889"/>
                  </a:cubicBezTo>
                  <a:cubicBezTo>
                    <a:pt x="5114" y="5889"/>
                    <a:pt x="5355" y="5866"/>
                    <a:pt x="5580" y="5821"/>
                  </a:cubicBezTo>
                  <a:cubicBezTo>
                    <a:pt x="6513" y="5633"/>
                    <a:pt x="7180" y="4798"/>
                    <a:pt x="7582" y="3789"/>
                  </a:cubicBezTo>
                  <a:lnTo>
                    <a:pt x="7582" y="3786"/>
                  </a:lnTo>
                  <a:cubicBezTo>
                    <a:pt x="7582" y="3786"/>
                    <a:pt x="6430" y="5527"/>
                    <a:pt x="4591" y="5527"/>
                  </a:cubicBezTo>
                  <a:cubicBezTo>
                    <a:pt x="4508" y="5527"/>
                    <a:pt x="4421" y="5527"/>
                    <a:pt x="4335" y="5520"/>
                  </a:cubicBezTo>
                  <a:cubicBezTo>
                    <a:pt x="2349" y="5347"/>
                    <a:pt x="144" y="3616"/>
                    <a:pt x="317" y="1457"/>
                  </a:cubicBezTo>
                  <a:cubicBezTo>
                    <a:pt x="369" y="806"/>
                    <a:pt x="572" y="339"/>
                    <a:pt x="836" y="0"/>
                  </a:cubicBezTo>
                  <a:close/>
                </a:path>
              </a:pathLst>
            </a:custGeom>
            <a:solidFill>
              <a:srgbClr val="4D2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8"/>
            <p:cNvSpPr/>
            <p:nvPr/>
          </p:nvSpPr>
          <p:spPr>
            <a:xfrm>
              <a:off x="3278211" y="2674338"/>
              <a:ext cx="27346" cy="77012"/>
            </a:xfrm>
            <a:custGeom>
              <a:rect b="b" l="l" r="r" t="t"/>
              <a:pathLst>
                <a:path extrusionOk="0" h="1149" w="408">
                  <a:moveTo>
                    <a:pt x="302" y="1"/>
                  </a:moveTo>
                  <a:lnTo>
                    <a:pt x="1" y="1148"/>
                  </a:lnTo>
                  <a:cubicBezTo>
                    <a:pt x="50" y="1017"/>
                    <a:pt x="76" y="945"/>
                    <a:pt x="76" y="945"/>
                  </a:cubicBezTo>
                  <a:cubicBezTo>
                    <a:pt x="76" y="945"/>
                    <a:pt x="185" y="599"/>
                    <a:pt x="407" y="46"/>
                  </a:cubicBezTo>
                  <a:cubicBezTo>
                    <a:pt x="369" y="31"/>
                    <a:pt x="336" y="16"/>
                    <a:pt x="302" y="1"/>
                  </a:cubicBezTo>
                  <a:close/>
                </a:path>
              </a:pathLst>
            </a:custGeom>
            <a:solidFill>
              <a:srgbClr val="C79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8"/>
            <p:cNvSpPr/>
            <p:nvPr/>
          </p:nvSpPr>
          <p:spPr>
            <a:xfrm>
              <a:off x="3278211" y="2170050"/>
              <a:ext cx="555369" cy="642301"/>
            </a:xfrm>
            <a:custGeom>
              <a:rect b="b" l="l" r="r" t="t"/>
              <a:pathLst>
                <a:path extrusionOk="0" h="9583" w="8286">
                  <a:moveTo>
                    <a:pt x="6251" y="0"/>
                  </a:moveTo>
                  <a:lnTo>
                    <a:pt x="5712" y="271"/>
                  </a:lnTo>
                  <a:cubicBezTo>
                    <a:pt x="5765" y="271"/>
                    <a:pt x="7277" y="8225"/>
                    <a:pt x="4986" y="8454"/>
                  </a:cubicBezTo>
                  <a:cubicBezTo>
                    <a:pt x="4832" y="8469"/>
                    <a:pt x="4667" y="8477"/>
                    <a:pt x="4493" y="8477"/>
                  </a:cubicBezTo>
                  <a:cubicBezTo>
                    <a:pt x="3300" y="8477"/>
                    <a:pt x="1690" y="8123"/>
                    <a:pt x="407" y="7570"/>
                  </a:cubicBezTo>
                  <a:cubicBezTo>
                    <a:pt x="185" y="8123"/>
                    <a:pt x="76" y="8469"/>
                    <a:pt x="76" y="8469"/>
                  </a:cubicBezTo>
                  <a:cubicBezTo>
                    <a:pt x="76" y="8469"/>
                    <a:pt x="50" y="8541"/>
                    <a:pt x="1" y="8672"/>
                  </a:cubicBezTo>
                  <a:cubicBezTo>
                    <a:pt x="1" y="8672"/>
                    <a:pt x="2220" y="9583"/>
                    <a:pt x="4260" y="9583"/>
                  </a:cubicBezTo>
                  <a:cubicBezTo>
                    <a:pt x="4907" y="9583"/>
                    <a:pt x="5535" y="9492"/>
                    <a:pt x="6070" y="9248"/>
                  </a:cubicBezTo>
                  <a:cubicBezTo>
                    <a:pt x="8286" y="8244"/>
                    <a:pt x="6251" y="0"/>
                    <a:pt x="62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8"/>
            <p:cNvSpPr/>
            <p:nvPr/>
          </p:nvSpPr>
          <p:spPr>
            <a:xfrm>
              <a:off x="3730891" y="2919244"/>
              <a:ext cx="929101" cy="193501"/>
            </a:xfrm>
            <a:custGeom>
              <a:rect b="b" l="l" r="r" t="t"/>
              <a:pathLst>
                <a:path extrusionOk="0" h="2887" w="13862">
                  <a:moveTo>
                    <a:pt x="13861" y="0"/>
                  </a:moveTo>
                  <a:cubicBezTo>
                    <a:pt x="13861" y="0"/>
                    <a:pt x="13854" y="4"/>
                    <a:pt x="13835" y="11"/>
                  </a:cubicBezTo>
                  <a:cubicBezTo>
                    <a:pt x="13222" y="530"/>
                    <a:pt x="12149" y="1197"/>
                    <a:pt x="10675" y="1197"/>
                  </a:cubicBezTo>
                  <a:cubicBezTo>
                    <a:pt x="10551" y="1197"/>
                    <a:pt x="10423" y="1193"/>
                    <a:pt x="10291" y="1181"/>
                  </a:cubicBezTo>
                  <a:cubicBezTo>
                    <a:pt x="10246" y="1178"/>
                    <a:pt x="10204" y="1174"/>
                    <a:pt x="10159" y="1171"/>
                  </a:cubicBezTo>
                  <a:cubicBezTo>
                    <a:pt x="9414" y="1339"/>
                    <a:pt x="8579" y="1494"/>
                    <a:pt x="7672" y="1607"/>
                  </a:cubicBezTo>
                  <a:cubicBezTo>
                    <a:pt x="7255" y="1659"/>
                    <a:pt x="6837" y="1682"/>
                    <a:pt x="6415" y="1682"/>
                  </a:cubicBezTo>
                  <a:cubicBezTo>
                    <a:pt x="3150" y="1682"/>
                    <a:pt x="1" y="279"/>
                    <a:pt x="0" y="278"/>
                  </a:cubicBezTo>
                  <a:lnTo>
                    <a:pt x="0" y="278"/>
                  </a:lnTo>
                  <a:cubicBezTo>
                    <a:pt x="117" y="568"/>
                    <a:pt x="4508" y="2886"/>
                    <a:pt x="8342" y="2886"/>
                  </a:cubicBezTo>
                  <a:cubicBezTo>
                    <a:pt x="8481" y="2886"/>
                    <a:pt x="8620" y="2883"/>
                    <a:pt x="8760" y="2875"/>
                  </a:cubicBezTo>
                  <a:cubicBezTo>
                    <a:pt x="12687" y="2694"/>
                    <a:pt x="13861" y="1"/>
                    <a:pt x="138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8"/>
            <p:cNvSpPr/>
            <p:nvPr/>
          </p:nvSpPr>
          <p:spPr>
            <a:xfrm>
              <a:off x="4411787" y="2919981"/>
              <a:ext cx="246451" cy="79492"/>
            </a:xfrm>
            <a:custGeom>
              <a:rect b="b" l="l" r="r" t="t"/>
              <a:pathLst>
                <a:path extrusionOk="0" h="1186" w="3677">
                  <a:moveTo>
                    <a:pt x="3676" y="0"/>
                  </a:moveTo>
                  <a:cubicBezTo>
                    <a:pt x="3544" y="61"/>
                    <a:pt x="2901" y="335"/>
                    <a:pt x="1882" y="651"/>
                  </a:cubicBezTo>
                  <a:cubicBezTo>
                    <a:pt x="1863" y="663"/>
                    <a:pt x="1457" y="858"/>
                    <a:pt x="828" y="956"/>
                  </a:cubicBezTo>
                  <a:cubicBezTo>
                    <a:pt x="565" y="1024"/>
                    <a:pt x="290" y="1092"/>
                    <a:pt x="0" y="1160"/>
                  </a:cubicBezTo>
                  <a:cubicBezTo>
                    <a:pt x="45" y="1163"/>
                    <a:pt x="87" y="1167"/>
                    <a:pt x="132" y="1170"/>
                  </a:cubicBezTo>
                  <a:cubicBezTo>
                    <a:pt x="264" y="1182"/>
                    <a:pt x="392" y="1186"/>
                    <a:pt x="516" y="1186"/>
                  </a:cubicBezTo>
                  <a:cubicBezTo>
                    <a:pt x="1990" y="1186"/>
                    <a:pt x="3063" y="519"/>
                    <a:pt x="3676" y="0"/>
                  </a:cubicBezTo>
                  <a:close/>
                </a:path>
              </a:pathLst>
            </a:custGeom>
            <a:solidFill>
              <a:srgbClr val="4D2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8"/>
            <p:cNvSpPr/>
            <p:nvPr/>
          </p:nvSpPr>
          <p:spPr>
            <a:xfrm>
              <a:off x="4064804" y="2627689"/>
              <a:ext cx="401011" cy="340018"/>
            </a:xfrm>
            <a:custGeom>
              <a:rect b="b" l="l" r="r" t="t"/>
              <a:pathLst>
                <a:path extrusionOk="0" h="5073" w="5983">
                  <a:moveTo>
                    <a:pt x="670" y="1792"/>
                  </a:moveTo>
                  <a:lnTo>
                    <a:pt x="670" y="1792"/>
                  </a:lnTo>
                  <a:cubicBezTo>
                    <a:pt x="1208" y="2902"/>
                    <a:pt x="2096" y="4234"/>
                    <a:pt x="3416" y="4907"/>
                  </a:cubicBezTo>
                  <a:cubicBezTo>
                    <a:pt x="2273" y="4226"/>
                    <a:pt x="1320" y="3071"/>
                    <a:pt x="670" y="1792"/>
                  </a:cubicBezTo>
                  <a:close/>
                  <a:moveTo>
                    <a:pt x="0" y="1"/>
                  </a:moveTo>
                  <a:cubicBezTo>
                    <a:pt x="343" y="941"/>
                    <a:pt x="1690" y="4211"/>
                    <a:pt x="4113" y="4880"/>
                  </a:cubicBezTo>
                  <a:cubicBezTo>
                    <a:pt x="4545" y="5001"/>
                    <a:pt x="4967" y="5057"/>
                    <a:pt x="5377" y="5069"/>
                  </a:cubicBezTo>
                  <a:cubicBezTo>
                    <a:pt x="3808" y="4971"/>
                    <a:pt x="1746" y="1570"/>
                    <a:pt x="1103" y="848"/>
                  </a:cubicBezTo>
                  <a:cubicBezTo>
                    <a:pt x="535" y="204"/>
                    <a:pt x="106" y="35"/>
                    <a:pt x="0" y="1"/>
                  </a:cubicBezTo>
                  <a:close/>
                  <a:moveTo>
                    <a:pt x="5983" y="5054"/>
                  </a:moveTo>
                  <a:cubicBezTo>
                    <a:pt x="5835" y="5057"/>
                    <a:pt x="5670" y="5065"/>
                    <a:pt x="5482" y="5069"/>
                  </a:cubicBezTo>
                  <a:cubicBezTo>
                    <a:pt x="5479" y="5073"/>
                    <a:pt x="5474" y="5073"/>
                    <a:pt x="5471" y="5073"/>
                  </a:cubicBezTo>
                  <a:lnTo>
                    <a:pt x="5524" y="5073"/>
                  </a:lnTo>
                  <a:cubicBezTo>
                    <a:pt x="5677" y="5073"/>
                    <a:pt x="5832" y="5065"/>
                    <a:pt x="5983" y="505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8"/>
            <p:cNvSpPr/>
            <p:nvPr/>
          </p:nvSpPr>
          <p:spPr>
            <a:xfrm>
              <a:off x="4063263" y="2627220"/>
              <a:ext cx="474939" cy="360192"/>
            </a:xfrm>
            <a:custGeom>
              <a:rect b="b" l="l" r="r" t="t"/>
              <a:pathLst>
                <a:path extrusionOk="0" h="5374" w="7086">
                  <a:moveTo>
                    <a:pt x="7082" y="5019"/>
                  </a:moveTo>
                  <a:cubicBezTo>
                    <a:pt x="7082" y="5019"/>
                    <a:pt x="7082" y="5019"/>
                    <a:pt x="7082" y="5019"/>
                  </a:cubicBezTo>
                  <a:lnTo>
                    <a:pt x="7082" y="5019"/>
                  </a:lnTo>
                  <a:lnTo>
                    <a:pt x="7086" y="5019"/>
                  </a:lnTo>
                  <a:close/>
                  <a:moveTo>
                    <a:pt x="1" y="0"/>
                  </a:moveTo>
                  <a:cubicBezTo>
                    <a:pt x="1" y="0"/>
                    <a:pt x="208" y="810"/>
                    <a:pt x="693" y="1799"/>
                  </a:cubicBezTo>
                  <a:cubicBezTo>
                    <a:pt x="1343" y="3078"/>
                    <a:pt x="2296" y="4233"/>
                    <a:pt x="3439" y="4914"/>
                  </a:cubicBezTo>
                  <a:lnTo>
                    <a:pt x="3443" y="4914"/>
                  </a:lnTo>
                  <a:cubicBezTo>
                    <a:pt x="4125" y="5264"/>
                    <a:pt x="4790" y="5373"/>
                    <a:pt x="5358" y="5373"/>
                  </a:cubicBezTo>
                  <a:cubicBezTo>
                    <a:pt x="5599" y="5373"/>
                    <a:pt x="5825" y="5354"/>
                    <a:pt x="6028" y="5324"/>
                  </a:cubicBezTo>
                  <a:cubicBezTo>
                    <a:pt x="6412" y="5222"/>
                    <a:pt x="6766" y="5121"/>
                    <a:pt x="7082" y="5019"/>
                  </a:cubicBezTo>
                  <a:lnTo>
                    <a:pt x="7082" y="5019"/>
                  </a:lnTo>
                  <a:lnTo>
                    <a:pt x="6006" y="5061"/>
                  </a:lnTo>
                  <a:cubicBezTo>
                    <a:pt x="5855" y="5072"/>
                    <a:pt x="5700" y="5080"/>
                    <a:pt x="5547" y="5080"/>
                  </a:cubicBezTo>
                  <a:lnTo>
                    <a:pt x="5467" y="5080"/>
                  </a:lnTo>
                  <a:cubicBezTo>
                    <a:pt x="5445" y="5080"/>
                    <a:pt x="5422" y="5076"/>
                    <a:pt x="5400" y="5076"/>
                  </a:cubicBezTo>
                  <a:cubicBezTo>
                    <a:pt x="4990" y="5064"/>
                    <a:pt x="4568" y="5008"/>
                    <a:pt x="4136" y="4887"/>
                  </a:cubicBezTo>
                  <a:cubicBezTo>
                    <a:pt x="1713" y="4218"/>
                    <a:pt x="366" y="948"/>
                    <a:pt x="23" y="8"/>
                  </a:cubicBezTo>
                  <a:cubicBezTo>
                    <a:pt x="8" y="4"/>
                    <a:pt x="1"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8"/>
            <p:cNvSpPr/>
            <p:nvPr/>
          </p:nvSpPr>
          <p:spPr>
            <a:xfrm>
              <a:off x="4467283" y="2963613"/>
              <a:ext cx="70644" cy="20510"/>
            </a:xfrm>
            <a:custGeom>
              <a:rect b="b" l="l" r="r" t="t"/>
              <a:pathLst>
                <a:path extrusionOk="0" h="306" w="1054">
                  <a:moveTo>
                    <a:pt x="1054" y="0"/>
                  </a:moveTo>
                  <a:cubicBezTo>
                    <a:pt x="738" y="102"/>
                    <a:pt x="384" y="203"/>
                    <a:pt x="0" y="305"/>
                  </a:cubicBezTo>
                  <a:cubicBezTo>
                    <a:pt x="629" y="207"/>
                    <a:pt x="1035" y="12"/>
                    <a:pt x="1054" y="0"/>
                  </a:cubicBezTo>
                  <a:close/>
                </a:path>
              </a:pathLst>
            </a:custGeom>
            <a:solidFill>
              <a:srgbClr val="3C14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8"/>
            <p:cNvSpPr/>
            <p:nvPr/>
          </p:nvSpPr>
          <p:spPr>
            <a:xfrm>
              <a:off x="4188731" y="2610531"/>
              <a:ext cx="55966" cy="37400"/>
            </a:xfrm>
            <a:custGeom>
              <a:rect b="b" l="l" r="r" t="t"/>
              <a:pathLst>
                <a:path extrusionOk="0" h="558" w="835">
                  <a:moveTo>
                    <a:pt x="556" y="1"/>
                  </a:moveTo>
                  <a:cubicBezTo>
                    <a:pt x="502" y="1"/>
                    <a:pt x="439" y="18"/>
                    <a:pt x="364" y="62"/>
                  </a:cubicBezTo>
                  <a:cubicBezTo>
                    <a:pt x="0" y="273"/>
                    <a:pt x="408" y="557"/>
                    <a:pt x="571" y="557"/>
                  </a:cubicBezTo>
                  <a:cubicBezTo>
                    <a:pt x="582" y="557"/>
                    <a:pt x="592" y="556"/>
                    <a:pt x="600" y="554"/>
                  </a:cubicBezTo>
                  <a:cubicBezTo>
                    <a:pt x="732" y="513"/>
                    <a:pt x="834" y="310"/>
                    <a:pt x="834" y="310"/>
                  </a:cubicBezTo>
                  <a:cubicBezTo>
                    <a:pt x="834" y="310"/>
                    <a:pt x="782" y="1"/>
                    <a:pt x="556" y="1"/>
                  </a:cubicBezTo>
                  <a:close/>
                </a:path>
              </a:pathLst>
            </a:custGeom>
            <a:solidFill>
              <a:srgbClr val="63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8"/>
            <p:cNvSpPr/>
            <p:nvPr/>
          </p:nvSpPr>
          <p:spPr>
            <a:xfrm>
              <a:off x="4255688" y="2636537"/>
              <a:ext cx="26006" cy="23794"/>
            </a:xfrm>
            <a:custGeom>
              <a:rect b="b" l="l" r="r" t="t"/>
              <a:pathLst>
                <a:path extrusionOk="0" h="355" w="388">
                  <a:moveTo>
                    <a:pt x="151" y="0"/>
                  </a:moveTo>
                  <a:cubicBezTo>
                    <a:pt x="69" y="0"/>
                    <a:pt x="0" y="38"/>
                    <a:pt x="12" y="170"/>
                  </a:cubicBezTo>
                  <a:cubicBezTo>
                    <a:pt x="26" y="316"/>
                    <a:pt x="113" y="354"/>
                    <a:pt x="200" y="354"/>
                  </a:cubicBezTo>
                  <a:cubicBezTo>
                    <a:pt x="294" y="354"/>
                    <a:pt x="388" y="309"/>
                    <a:pt x="388" y="309"/>
                  </a:cubicBezTo>
                  <a:lnTo>
                    <a:pt x="388" y="65"/>
                  </a:lnTo>
                  <a:cubicBezTo>
                    <a:pt x="388" y="65"/>
                    <a:pt x="258" y="0"/>
                    <a:pt x="151" y="0"/>
                  </a:cubicBezTo>
                  <a:close/>
                </a:path>
              </a:pathLst>
            </a:custGeom>
            <a:solidFill>
              <a:srgbClr val="63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8"/>
            <p:cNvSpPr/>
            <p:nvPr/>
          </p:nvSpPr>
          <p:spPr>
            <a:xfrm>
              <a:off x="4231359" y="2688346"/>
              <a:ext cx="25872" cy="23727"/>
            </a:xfrm>
            <a:custGeom>
              <a:rect b="b" l="l" r="r" t="t"/>
              <a:pathLst>
                <a:path extrusionOk="0" h="354" w="386">
                  <a:moveTo>
                    <a:pt x="151" y="0"/>
                  </a:moveTo>
                  <a:cubicBezTo>
                    <a:pt x="69" y="0"/>
                    <a:pt x="1" y="37"/>
                    <a:pt x="14" y="168"/>
                  </a:cubicBezTo>
                  <a:cubicBezTo>
                    <a:pt x="27" y="316"/>
                    <a:pt x="114" y="354"/>
                    <a:pt x="202" y="354"/>
                  </a:cubicBezTo>
                  <a:cubicBezTo>
                    <a:pt x="294" y="354"/>
                    <a:pt x="386" y="311"/>
                    <a:pt x="386" y="311"/>
                  </a:cubicBezTo>
                  <a:lnTo>
                    <a:pt x="386" y="63"/>
                  </a:lnTo>
                  <a:cubicBezTo>
                    <a:pt x="386" y="63"/>
                    <a:pt x="257" y="0"/>
                    <a:pt x="151" y="0"/>
                  </a:cubicBezTo>
                  <a:close/>
                </a:path>
              </a:pathLst>
            </a:custGeom>
            <a:solidFill>
              <a:srgbClr val="63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8"/>
            <p:cNvSpPr/>
            <p:nvPr/>
          </p:nvSpPr>
          <p:spPr>
            <a:xfrm>
              <a:off x="3443425" y="3053895"/>
              <a:ext cx="890762" cy="191759"/>
            </a:xfrm>
            <a:custGeom>
              <a:rect b="b" l="l" r="r" t="t"/>
              <a:pathLst>
                <a:path extrusionOk="0" h="2861" w="13290">
                  <a:moveTo>
                    <a:pt x="0" y="0"/>
                  </a:moveTo>
                  <a:cubicBezTo>
                    <a:pt x="2" y="1"/>
                    <a:pt x="3019" y="1678"/>
                    <a:pt x="7191" y="2055"/>
                  </a:cubicBezTo>
                  <a:cubicBezTo>
                    <a:pt x="11359" y="2435"/>
                    <a:pt x="13290" y="2860"/>
                    <a:pt x="13290" y="2860"/>
                  </a:cubicBezTo>
                  <a:cubicBezTo>
                    <a:pt x="13290" y="2860"/>
                    <a:pt x="11454" y="2216"/>
                    <a:pt x="10099" y="1855"/>
                  </a:cubicBezTo>
                  <a:cubicBezTo>
                    <a:pt x="8740" y="1490"/>
                    <a:pt x="1287" y="68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8"/>
            <p:cNvSpPr/>
            <p:nvPr/>
          </p:nvSpPr>
          <p:spPr>
            <a:xfrm>
              <a:off x="3110889" y="3383580"/>
              <a:ext cx="1270312" cy="609369"/>
            </a:xfrm>
            <a:custGeom>
              <a:rect b="b" l="l" r="r" t="t"/>
              <a:pathLst>
                <a:path extrusionOk="0" h="9092" w="18629">
                  <a:moveTo>
                    <a:pt x="18628" y="1"/>
                  </a:moveTo>
                  <a:cubicBezTo>
                    <a:pt x="18628" y="1"/>
                    <a:pt x="18102" y="595"/>
                    <a:pt x="18030" y="813"/>
                  </a:cubicBezTo>
                  <a:cubicBezTo>
                    <a:pt x="17891" y="1397"/>
                    <a:pt x="17567" y="2458"/>
                    <a:pt x="17056" y="2777"/>
                  </a:cubicBezTo>
                  <a:cubicBezTo>
                    <a:pt x="16412" y="3173"/>
                    <a:pt x="13207" y="4271"/>
                    <a:pt x="12522" y="4505"/>
                  </a:cubicBezTo>
                  <a:cubicBezTo>
                    <a:pt x="10945" y="5208"/>
                    <a:pt x="8985" y="5905"/>
                    <a:pt x="6889" y="6183"/>
                  </a:cubicBezTo>
                  <a:cubicBezTo>
                    <a:pt x="6171" y="6280"/>
                    <a:pt x="5508" y="6318"/>
                    <a:pt x="4911" y="6318"/>
                  </a:cubicBezTo>
                  <a:cubicBezTo>
                    <a:pt x="1976" y="6318"/>
                    <a:pt x="460" y="5370"/>
                    <a:pt x="460" y="5370"/>
                  </a:cubicBezTo>
                  <a:lnTo>
                    <a:pt x="460" y="5370"/>
                  </a:lnTo>
                  <a:cubicBezTo>
                    <a:pt x="460" y="5370"/>
                    <a:pt x="0" y="8880"/>
                    <a:pt x="4956" y="9083"/>
                  </a:cubicBezTo>
                  <a:cubicBezTo>
                    <a:pt x="5069" y="9088"/>
                    <a:pt x="5189" y="9091"/>
                    <a:pt x="5305" y="9091"/>
                  </a:cubicBezTo>
                  <a:cubicBezTo>
                    <a:pt x="10181" y="9091"/>
                    <a:pt x="15848" y="5069"/>
                    <a:pt x="16593" y="3967"/>
                  </a:cubicBezTo>
                  <a:cubicBezTo>
                    <a:pt x="17360" y="2842"/>
                    <a:pt x="17805" y="2194"/>
                    <a:pt x="18207" y="1713"/>
                  </a:cubicBezTo>
                  <a:cubicBezTo>
                    <a:pt x="18610" y="1227"/>
                    <a:pt x="18628" y="1"/>
                    <a:pt x="186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8"/>
            <p:cNvSpPr/>
            <p:nvPr/>
          </p:nvSpPr>
          <p:spPr>
            <a:xfrm>
              <a:off x="4820834" y="3899670"/>
              <a:ext cx="67" cy="67"/>
            </a:xfrm>
            <a:custGeom>
              <a:rect b="b" l="l" r="r" t="t"/>
              <a:pathLst>
                <a:path extrusionOk="0" h="1" w="1">
                  <a:moveTo>
                    <a:pt x="0" y="1"/>
                  </a:moveTo>
                  <a:lnTo>
                    <a:pt x="0" y="1"/>
                  </a:lnTo>
                  <a:close/>
                </a:path>
              </a:pathLst>
            </a:custGeom>
            <a:solidFill>
              <a:srgbClr val="AF6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8"/>
            <p:cNvSpPr/>
            <p:nvPr/>
          </p:nvSpPr>
          <p:spPr>
            <a:xfrm>
              <a:off x="4673247" y="3289417"/>
              <a:ext cx="178152" cy="457513"/>
            </a:xfrm>
            <a:custGeom>
              <a:rect b="b" l="l" r="r" t="t"/>
              <a:pathLst>
                <a:path extrusionOk="0" h="6826" w="2658">
                  <a:moveTo>
                    <a:pt x="1" y="1"/>
                  </a:moveTo>
                  <a:lnTo>
                    <a:pt x="378" y="1502"/>
                  </a:lnTo>
                  <a:lnTo>
                    <a:pt x="1653" y="6826"/>
                  </a:lnTo>
                  <a:lnTo>
                    <a:pt x="2658" y="5166"/>
                  </a:lnTo>
                  <a:cubicBezTo>
                    <a:pt x="2210" y="3266"/>
                    <a:pt x="498" y="640"/>
                    <a:pt x="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8"/>
            <p:cNvSpPr/>
            <p:nvPr/>
          </p:nvSpPr>
          <p:spPr>
            <a:xfrm>
              <a:off x="4783971" y="3635662"/>
              <a:ext cx="75269" cy="264078"/>
            </a:xfrm>
            <a:custGeom>
              <a:rect b="b" l="l" r="r" t="t"/>
              <a:pathLst>
                <a:path extrusionOk="0" h="3940" w="1123">
                  <a:moveTo>
                    <a:pt x="1006" y="0"/>
                  </a:moveTo>
                  <a:lnTo>
                    <a:pt x="1" y="1660"/>
                  </a:lnTo>
                  <a:lnTo>
                    <a:pt x="550" y="3940"/>
                  </a:lnTo>
                  <a:cubicBezTo>
                    <a:pt x="550" y="3940"/>
                    <a:pt x="1043" y="2962"/>
                    <a:pt x="1110" y="885"/>
                  </a:cubicBezTo>
                  <a:cubicBezTo>
                    <a:pt x="1122" y="618"/>
                    <a:pt x="1081" y="321"/>
                    <a:pt x="1006" y="0"/>
                  </a:cubicBezTo>
                  <a:close/>
                </a:path>
              </a:pathLst>
            </a:custGeom>
            <a:solidFill>
              <a:srgbClr val="763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8"/>
            <p:cNvSpPr/>
            <p:nvPr/>
          </p:nvSpPr>
          <p:spPr>
            <a:xfrm>
              <a:off x="4670767" y="3279564"/>
              <a:ext cx="6904" cy="9920"/>
            </a:xfrm>
            <a:custGeom>
              <a:rect b="b" l="l" r="r" t="t"/>
              <a:pathLst>
                <a:path extrusionOk="0" h="148" w="103">
                  <a:moveTo>
                    <a:pt x="0" y="1"/>
                  </a:moveTo>
                  <a:lnTo>
                    <a:pt x="38" y="148"/>
                  </a:lnTo>
                  <a:lnTo>
                    <a:pt x="102" y="148"/>
                  </a:lnTo>
                  <a:cubicBezTo>
                    <a:pt x="38" y="50"/>
                    <a:pt x="0" y="1"/>
                    <a:pt x="0" y="1"/>
                  </a:cubicBezTo>
                  <a:close/>
                </a:path>
              </a:pathLst>
            </a:custGeom>
            <a:solidFill>
              <a:srgbClr val="4D2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8"/>
            <p:cNvSpPr/>
            <p:nvPr/>
          </p:nvSpPr>
          <p:spPr>
            <a:xfrm>
              <a:off x="4064000" y="4214414"/>
              <a:ext cx="691832" cy="460261"/>
            </a:xfrm>
            <a:custGeom>
              <a:rect b="b" l="l" r="r" t="t"/>
              <a:pathLst>
                <a:path extrusionOk="0" h="6867" w="10322">
                  <a:moveTo>
                    <a:pt x="10322" y="1"/>
                  </a:moveTo>
                  <a:cubicBezTo>
                    <a:pt x="9794" y="659"/>
                    <a:pt x="9080" y="1555"/>
                    <a:pt x="8105" y="2770"/>
                  </a:cubicBezTo>
                  <a:cubicBezTo>
                    <a:pt x="5863" y="5573"/>
                    <a:pt x="2383" y="6540"/>
                    <a:pt x="1" y="6867"/>
                  </a:cubicBezTo>
                  <a:cubicBezTo>
                    <a:pt x="3022" y="6735"/>
                    <a:pt x="6788" y="5866"/>
                    <a:pt x="8891" y="2725"/>
                  </a:cubicBezTo>
                  <a:cubicBezTo>
                    <a:pt x="9539" y="1761"/>
                    <a:pt x="10013" y="847"/>
                    <a:pt x="103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5" name="Google Shape;3305;p58"/>
          <p:cNvGrpSpPr/>
          <p:nvPr/>
        </p:nvGrpSpPr>
        <p:grpSpPr>
          <a:xfrm>
            <a:off x="5845530" y="1883712"/>
            <a:ext cx="667773" cy="1107322"/>
            <a:chOff x="2285125" y="1595625"/>
            <a:chExt cx="2286894" cy="3792199"/>
          </a:xfrm>
        </p:grpSpPr>
        <p:sp>
          <p:nvSpPr>
            <p:cNvPr id="3306" name="Google Shape;3306;p58"/>
            <p:cNvSpPr/>
            <p:nvPr/>
          </p:nvSpPr>
          <p:spPr>
            <a:xfrm>
              <a:off x="3335929" y="3006793"/>
              <a:ext cx="966807" cy="1051365"/>
            </a:xfrm>
            <a:custGeom>
              <a:rect b="b" l="l" r="r" t="t"/>
              <a:pathLst>
                <a:path extrusionOk="0" h="14821" w="13629">
                  <a:moveTo>
                    <a:pt x="2292" y="0"/>
                  </a:moveTo>
                  <a:lnTo>
                    <a:pt x="1" y="470"/>
                  </a:lnTo>
                  <a:lnTo>
                    <a:pt x="1" y="14820"/>
                  </a:lnTo>
                  <a:lnTo>
                    <a:pt x="13629" y="13478"/>
                  </a:lnTo>
                  <a:lnTo>
                    <a:pt x="11691" y="0"/>
                  </a:lnTo>
                  <a:lnTo>
                    <a:pt x="10126" y="0"/>
                  </a:lnTo>
                  <a:cubicBezTo>
                    <a:pt x="10126" y="0"/>
                    <a:pt x="10164" y="2543"/>
                    <a:pt x="6815" y="3156"/>
                  </a:cubicBezTo>
                  <a:cubicBezTo>
                    <a:pt x="6564" y="3202"/>
                    <a:pt x="6325" y="3223"/>
                    <a:pt x="6099" y="3223"/>
                  </a:cubicBezTo>
                  <a:cubicBezTo>
                    <a:pt x="3297" y="3223"/>
                    <a:pt x="2292" y="0"/>
                    <a:pt x="22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8"/>
            <p:cNvSpPr/>
            <p:nvPr/>
          </p:nvSpPr>
          <p:spPr>
            <a:xfrm>
              <a:off x="3417933" y="3170660"/>
              <a:ext cx="276798" cy="867211"/>
            </a:xfrm>
            <a:custGeom>
              <a:rect b="b" l="l" r="r" t="t"/>
              <a:pathLst>
                <a:path extrusionOk="0" h="12225" w="3902">
                  <a:moveTo>
                    <a:pt x="1742" y="0"/>
                  </a:moveTo>
                  <a:lnTo>
                    <a:pt x="0" y="730"/>
                  </a:lnTo>
                  <a:lnTo>
                    <a:pt x="1742" y="12224"/>
                  </a:lnTo>
                  <a:lnTo>
                    <a:pt x="3901" y="12010"/>
                  </a:lnTo>
                  <a:lnTo>
                    <a:pt x="17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8"/>
            <p:cNvSpPr/>
            <p:nvPr/>
          </p:nvSpPr>
          <p:spPr>
            <a:xfrm>
              <a:off x="2946763" y="3145051"/>
              <a:ext cx="779958" cy="800388"/>
            </a:xfrm>
            <a:custGeom>
              <a:rect b="b" l="l" r="r" t="t"/>
              <a:pathLst>
                <a:path extrusionOk="0" h="11283" w="10995">
                  <a:moveTo>
                    <a:pt x="6115" y="0"/>
                  </a:moveTo>
                  <a:cubicBezTo>
                    <a:pt x="6115" y="0"/>
                    <a:pt x="3414" y="139"/>
                    <a:pt x="2368" y="1618"/>
                  </a:cubicBezTo>
                  <a:cubicBezTo>
                    <a:pt x="1322" y="3093"/>
                    <a:pt x="1" y="9508"/>
                    <a:pt x="2093" y="10998"/>
                  </a:cubicBezTo>
                  <a:cubicBezTo>
                    <a:pt x="2372" y="11196"/>
                    <a:pt x="2674" y="11283"/>
                    <a:pt x="2990" y="11283"/>
                  </a:cubicBezTo>
                  <a:cubicBezTo>
                    <a:pt x="5043" y="11283"/>
                    <a:pt x="7660" y="7614"/>
                    <a:pt x="8042" y="7217"/>
                  </a:cubicBezTo>
                  <a:cubicBezTo>
                    <a:pt x="8482" y="6757"/>
                    <a:pt x="9750" y="5463"/>
                    <a:pt x="9750" y="5463"/>
                  </a:cubicBezTo>
                  <a:lnTo>
                    <a:pt x="10995" y="5181"/>
                  </a:lnTo>
                  <a:cubicBezTo>
                    <a:pt x="10995" y="5181"/>
                    <a:pt x="10024" y="4011"/>
                    <a:pt x="9310" y="3951"/>
                  </a:cubicBezTo>
                  <a:cubicBezTo>
                    <a:pt x="9282" y="3948"/>
                    <a:pt x="9250" y="3947"/>
                    <a:pt x="9216" y="3947"/>
                  </a:cubicBezTo>
                  <a:cubicBezTo>
                    <a:pt x="8392" y="3947"/>
                    <a:pt x="5991" y="4583"/>
                    <a:pt x="5991" y="4583"/>
                  </a:cubicBezTo>
                  <a:lnTo>
                    <a:pt x="6115" y="0"/>
                  </a:lnTo>
                  <a:close/>
                </a:path>
              </a:pathLst>
            </a:custGeom>
            <a:solidFill>
              <a:srgbClr val="D484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8"/>
            <p:cNvSpPr/>
            <p:nvPr/>
          </p:nvSpPr>
          <p:spPr>
            <a:xfrm>
              <a:off x="3541507" y="2722474"/>
              <a:ext cx="534372" cy="537281"/>
            </a:xfrm>
            <a:custGeom>
              <a:rect b="b" l="l" r="r" t="t"/>
              <a:pathLst>
                <a:path extrusionOk="0" h="7574" w="7533">
                  <a:moveTo>
                    <a:pt x="926" y="1"/>
                  </a:moveTo>
                  <a:lnTo>
                    <a:pt x="1095" y="4170"/>
                  </a:lnTo>
                  <a:lnTo>
                    <a:pt x="0" y="6318"/>
                  </a:lnTo>
                  <a:cubicBezTo>
                    <a:pt x="0" y="6318"/>
                    <a:pt x="2467" y="7573"/>
                    <a:pt x="4469" y="7573"/>
                  </a:cubicBezTo>
                  <a:cubicBezTo>
                    <a:pt x="4826" y="7573"/>
                    <a:pt x="5167" y="7534"/>
                    <a:pt x="5478" y="7440"/>
                  </a:cubicBezTo>
                  <a:cubicBezTo>
                    <a:pt x="7532" y="6815"/>
                    <a:pt x="7228" y="4008"/>
                    <a:pt x="7228" y="4008"/>
                  </a:cubicBezTo>
                  <a:lnTo>
                    <a:pt x="5038" y="4008"/>
                  </a:lnTo>
                  <a:lnTo>
                    <a:pt x="4300" y="306"/>
                  </a:lnTo>
                  <a:lnTo>
                    <a:pt x="926" y="1"/>
                  </a:lnTo>
                  <a:close/>
                </a:path>
              </a:pathLst>
            </a:custGeom>
            <a:solidFill>
              <a:srgbClr val="D484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8"/>
            <p:cNvSpPr/>
            <p:nvPr/>
          </p:nvSpPr>
          <p:spPr>
            <a:xfrm>
              <a:off x="3168089" y="1614565"/>
              <a:ext cx="1162382" cy="1137625"/>
            </a:xfrm>
            <a:custGeom>
              <a:rect b="b" l="l" r="r" t="t"/>
              <a:pathLst>
                <a:path extrusionOk="0" h="16037" w="16386">
                  <a:moveTo>
                    <a:pt x="8191" y="1"/>
                  </a:moveTo>
                  <a:cubicBezTo>
                    <a:pt x="3669" y="1"/>
                    <a:pt x="1" y="3590"/>
                    <a:pt x="1" y="8018"/>
                  </a:cubicBezTo>
                  <a:cubicBezTo>
                    <a:pt x="1" y="12448"/>
                    <a:pt x="3669" y="16037"/>
                    <a:pt x="8191" y="16037"/>
                  </a:cubicBezTo>
                  <a:cubicBezTo>
                    <a:pt x="12718" y="16037"/>
                    <a:pt x="16386" y="12448"/>
                    <a:pt x="16386" y="8018"/>
                  </a:cubicBezTo>
                  <a:cubicBezTo>
                    <a:pt x="16386" y="3590"/>
                    <a:pt x="12718" y="1"/>
                    <a:pt x="8191" y="1"/>
                  </a:cubicBezTo>
                  <a:close/>
                </a:path>
              </a:pathLst>
            </a:custGeom>
            <a:solidFill>
              <a:srgbClr val="D484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8"/>
            <p:cNvSpPr/>
            <p:nvPr/>
          </p:nvSpPr>
          <p:spPr>
            <a:xfrm>
              <a:off x="3832352" y="2039200"/>
              <a:ext cx="66610" cy="69519"/>
            </a:xfrm>
            <a:custGeom>
              <a:rect b="b" l="l" r="r" t="t"/>
              <a:pathLst>
                <a:path extrusionOk="0" h="980" w="939">
                  <a:moveTo>
                    <a:pt x="468" y="1"/>
                  </a:moveTo>
                  <a:cubicBezTo>
                    <a:pt x="209" y="1"/>
                    <a:pt x="1" y="223"/>
                    <a:pt x="1" y="490"/>
                  </a:cubicBezTo>
                  <a:cubicBezTo>
                    <a:pt x="1" y="761"/>
                    <a:pt x="209" y="979"/>
                    <a:pt x="468" y="979"/>
                  </a:cubicBezTo>
                  <a:cubicBezTo>
                    <a:pt x="728" y="979"/>
                    <a:pt x="938" y="761"/>
                    <a:pt x="938" y="490"/>
                  </a:cubicBezTo>
                  <a:cubicBezTo>
                    <a:pt x="938" y="223"/>
                    <a:pt x="728" y="1"/>
                    <a:pt x="468" y="1"/>
                  </a:cubicBezTo>
                  <a:close/>
                </a:path>
              </a:pathLst>
            </a:custGeom>
            <a:solidFill>
              <a:srgbClr val="4D1B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8"/>
            <p:cNvSpPr/>
            <p:nvPr/>
          </p:nvSpPr>
          <p:spPr>
            <a:xfrm>
              <a:off x="4104967" y="1970106"/>
              <a:ext cx="66468" cy="69164"/>
            </a:xfrm>
            <a:custGeom>
              <a:rect b="b" l="l" r="r" t="t"/>
              <a:pathLst>
                <a:path extrusionOk="0" h="975" w="937">
                  <a:moveTo>
                    <a:pt x="466" y="0"/>
                  </a:moveTo>
                  <a:cubicBezTo>
                    <a:pt x="207" y="0"/>
                    <a:pt x="0" y="219"/>
                    <a:pt x="0" y="490"/>
                  </a:cubicBezTo>
                  <a:cubicBezTo>
                    <a:pt x="0" y="757"/>
                    <a:pt x="207" y="975"/>
                    <a:pt x="466" y="975"/>
                  </a:cubicBezTo>
                  <a:cubicBezTo>
                    <a:pt x="726" y="975"/>
                    <a:pt x="936" y="757"/>
                    <a:pt x="936" y="490"/>
                  </a:cubicBezTo>
                  <a:cubicBezTo>
                    <a:pt x="936" y="219"/>
                    <a:pt x="726" y="0"/>
                    <a:pt x="466" y="0"/>
                  </a:cubicBezTo>
                  <a:close/>
                </a:path>
              </a:pathLst>
            </a:custGeom>
            <a:solidFill>
              <a:srgbClr val="4D1B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8"/>
            <p:cNvSpPr/>
            <p:nvPr/>
          </p:nvSpPr>
          <p:spPr>
            <a:xfrm>
              <a:off x="4054175" y="2119573"/>
              <a:ext cx="83919" cy="79592"/>
            </a:xfrm>
            <a:custGeom>
              <a:rect b="b" l="l" r="r" t="t"/>
              <a:pathLst>
                <a:path extrusionOk="0" h="1122" w="1183">
                  <a:moveTo>
                    <a:pt x="1" y="1"/>
                  </a:moveTo>
                  <a:lnTo>
                    <a:pt x="1" y="1121"/>
                  </a:lnTo>
                  <a:lnTo>
                    <a:pt x="1182" y="899"/>
                  </a:lnTo>
                  <a:lnTo>
                    <a:pt x="1" y="1"/>
                  </a:lnTo>
                  <a:close/>
                </a:path>
              </a:pathLst>
            </a:custGeom>
            <a:solidFill>
              <a:srgbClr val="BF4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8"/>
            <p:cNvSpPr/>
            <p:nvPr/>
          </p:nvSpPr>
          <p:spPr>
            <a:xfrm>
              <a:off x="3778227" y="1849867"/>
              <a:ext cx="114848" cy="48805"/>
            </a:xfrm>
            <a:custGeom>
              <a:rect b="b" l="l" r="r" t="t"/>
              <a:pathLst>
                <a:path extrusionOk="0" h="688" w="1619">
                  <a:moveTo>
                    <a:pt x="1277" y="1"/>
                  </a:moveTo>
                  <a:cubicBezTo>
                    <a:pt x="975" y="1"/>
                    <a:pt x="1" y="379"/>
                    <a:pt x="1" y="379"/>
                  </a:cubicBezTo>
                  <a:lnTo>
                    <a:pt x="1" y="687"/>
                  </a:lnTo>
                  <a:lnTo>
                    <a:pt x="1618" y="379"/>
                  </a:lnTo>
                  <a:cubicBezTo>
                    <a:pt x="1618" y="379"/>
                    <a:pt x="1528" y="89"/>
                    <a:pt x="1340" y="10"/>
                  </a:cubicBezTo>
                  <a:cubicBezTo>
                    <a:pt x="1325" y="4"/>
                    <a:pt x="1303" y="1"/>
                    <a:pt x="1277" y="1"/>
                  </a:cubicBezTo>
                  <a:close/>
                </a:path>
              </a:pathLst>
            </a:custGeom>
            <a:solidFill>
              <a:srgbClr val="4D1B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8"/>
            <p:cNvSpPr/>
            <p:nvPr/>
          </p:nvSpPr>
          <p:spPr>
            <a:xfrm>
              <a:off x="4030411" y="1788718"/>
              <a:ext cx="101512" cy="45329"/>
            </a:xfrm>
            <a:custGeom>
              <a:rect b="b" l="l" r="r" t="t"/>
              <a:pathLst>
                <a:path extrusionOk="0" h="639" w="1431">
                  <a:moveTo>
                    <a:pt x="679" y="1"/>
                  </a:moveTo>
                  <a:cubicBezTo>
                    <a:pt x="506" y="1"/>
                    <a:pt x="347" y="20"/>
                    <a:pt x="261" y="78"/>
                  </a:cubicBezTo>
                  <a:cubicBezTo>
                    <a:pt x="1" y="255"/>
                    <a:pt x="148" y="638"/>
                    <a:pt x="148" y="638"/>
                  </a:cubicBezTo>
                  <a:lnTo>
                    <a:pt x="1430" y="78"/>
                  </a:lnTo>
                  <a:cubicBezTo>
                    <a:pt x="1430" y="78"/>
                    <a:pt x="1026" y="1"/>
                    <a:pt x="679" y="1"/>
                  </a:cubicBezTo>
                  <a:close/>
                </a:path>
              </a:pathLst>
            </a:custGeom>
            <a:solidFill>
              <a:srgbClr val="4D1B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8"/>
            <p:cNvSpPr/>
            <p:nvPr/>
          </p:nvSpPr>
          <p:spPr>
            <a:xfrm>
              <a:off x="3846540" y="2323732"/>
              <a:ext cx="228277" cy="150955"/>
            </a:xfrm>
            <a:custGeom>
              <a:rect b="b" l="l" r="r" t="t"/>
              <a:pathLst>
                <a:path extrusionOk="0" h="2128" w="3218">
                  <a:moveTo>
                    <a:pt x="0" y="1"/>
                  </a:moveTo>
                  <a:cubicBezTo>
                    <a:pt x="0" y="1"/>
                    <a:pt x="1" y="1588"/>
                    <a:pt x="1152" y="2006"/>
                  </a:cubicBezTo>
                  <a:cubicBezTo>
                    <a:pt x="1390" y="2093"/>
                    <a:pt x="1619" y="2128"/>
                    <a:pt x="1831" y="2128"/>
                  </a:cubicBezTo>
                  <a:cubicBezTo>
                    <a:pt x="2644" y="2128"/>
                    <a:pt x="3218" y="1619"/>
                    <a:pt x="3218" y="1619"/>
                  </a:cubicBezTo>
                  <a:lnTo>
                    <a:pt x="3218" y="1619"/>
                  </a:lnTo>
                  <a:cubicBezTo>
                    <a:pt x="3218" y="1619"/>
                    <a:pt x="2871" y="1754"/>
                    <a:pt x="2331" y="1754"/>
                  </a:cubicBezTo>
                  <a:cubicBezTo>
                    <a:pt x="2060" y="1754"/>
                    <a:pt x="1741" y="1720"/>
                    <a:pt x="1393" y="1619"/>
                  </a:cubicBezTo>
                  <a:cubicBezTo>
                    <a:pt x="347" y="1310"/>
                    <a:pt x="0" y="1"/>
                    <a:pt x="0" y="1"/>
                  </a:cubicBezTo>
                  <a:close/>
                </a:path>
              </a:pathLst>
            </a:custGeom>
            <a:solidFill>
              <a:srgbClr val="4D1B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8"/>
            <p:cNvSpPr/>
            <p:nvPr/>
          </p:nvSpPr>
          <p:spPr>
            <a:xfrm>
              <a:off x="3835048" y="2161497"/>
              <a:ext cx="95056" cy="99100"/>
            </a:xfrm>
            <a:custGeom>
              <a:rect b="b" l="l" r="r" t="t"/>
              <a:pathLst>
                <a:path extrusionOk="0" h="1397" w="1340">
                  <a:moveTo>
                    <a:pt x="671" y="0"/>
                  </a:moveTo>
                  <a:cubicBezTo>
                    <a:pt x="301" y="0"/>
                    <a:pt x="1" y="313"/>
                    <a:pt x="1" y="700"/>
                  </a:cubicBezTo>
                  <a:cubicBezTo>
                    <a:pt x="1" y="1084"/>
                    <a:pt x="301" y="1396"/>
                    <a:pt x="671" y="1396"/>
                  </a:cubicBezTo>
                  <a:cubicBezTo>
                    <a:pt x="1039" y="1396"/>
                    <a:pt x="1340" y="1084"/>
                    <a:pt x="1340" y="700"/>
                  </a:cubicBezTo>
                  <a:cubicBezTo>
                    <a:pt x="1340" y="313"/>
                    <a:pt x="1039" y="0"/>
                    <a:pt x="671" y="0"/>
                  </a:cubicBezTo>
                  <a:close/>
                </a:path>
              </a:pathLst>
            </a:custGeom>
            <a:solidFill>
              <a:srgbClr val="BF4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8"/>
            <p:cNvSpPr/>
            <p:nvPr/>
          </p:nvSpPr>
          <p:spPr>
            <a:xfrm>
              <a:off x="4156468" y="2073889"/>
              <a:ext cx="95269" cy="99171"/>
            </a:xfrm>
            <a:custGeom>
              <a:rect b="b" l="l" r="r" t="t"/>
              <a:pathLst>
                <a:path extrusionOk="0" h="1398" w="1343">
                  <a:moveTo>
                    <a:pt x="669" y="1"/>
                  </a:moveTo>
                  <a:cubicBezTo>
                    <a:pt x="301" y="1"/>
                    <a:pt x="0" y="313"/>
                    <a:pt x="0" y="697"/>
                  </a:cubicBezTo>
                  <a:cubicBezTo>
                    <a:pt x="0" y="1085"/>
                    <a:pt x="301" y="1397"/>
                    <a:pt x="669" y="1397"/>
                  </a:cubicBezTo>
                  <a:cubicBezTo>
                    <a:pt x="1042" y="1397"/>
                    <a:pt x="1343" y="1085"/>
                    <a:pt x="1343" y="697"/>
                  </a:cubicBezTo>
                  <a:cubicBezTo>
                    <a:pt x="1343" y="313"/>
                    <a:pt x="1042" y="1"/>
                    <a:pt x="669" y="1"/>
                  </a:cubicBezTo>
                  <a:close/>
                </a:path>
              </a:pathLst>
            </a:custGeom>
            <a:solidFill>
              <a:srgbClr val="BF4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8"/>
            <p:cNvSpPr/>
            <p:nvPr/>
          </p:nvSpPr>
          <p:spPr>
            <a:xfrm>
              <a:off x="2361029" y="1595625"/>
              <a:ext cx="1569067" cy="1916944"/>
            </a:xfrm>
            <a:custGeom>
              <a:rect b="b" l="l" r="r" t="t"/>
              <a:pathLst>
                <a:path extrusionOk="0" h="27023" w="22119">
                  <a:moveTo>
                    <a:pt x="19560" y="0"/>
                  </a:moveTo>
                  <a:cubicBezTo>
                    <a:pt x="16946" y="0"/>
                    <a:pt x="13436" y="1048"/>
                    <a:pt x="12882" y="1995"/>
                  </a:cubicBezTo>
                  <a:cubicBezTo>
                    <a:pt x="12096" y="3346"/>
                    <a:pt x="11110" y="3346"/>
                    <a:pt x="8943" y="5517"/>
                  </a:cubicBezTo>
                  <a:cubicBezTo>
                    <a:pt x="6776" y="7688"/>
                    <a:pt x="8157" y="9858"/>
                    <a:pt x="8115" y="11006"/>
                  </a:cubicBezTo>
                  <a:cubicBezTo>
                    <a:pt x="8077" y="12154"/>
                    <a:pt x="5790" y="12808"/>
                    <a:pt x="4138" y="13177"/>
                  </a:cubicBezTo>
                  <a:cubicBezTo>
                    <a:pt x="2483" y="13545"/>
                    <a:pt x="1497" y="14735"/>
                    <a:pt x="1301" y="15886"/>
                  </a:cubicBezTo>
                  <a:cubicBezTo>
                    <a:pt x="1102" y="17037"/>
                    <a:pt x="0" y="18952"/>
                    <a:pt x="116" y="18994"/>
                  </a:cubicBezTo>
                  <a:cubicBezTo>
                    <a:pt x="237" y="19036"/>
                    <a:pt x="1576" y="19404"/>
                    <a:pt x="1576" y="19404"/>
                  </a:cubicBezTo>
                  <a:lnTo>
                    <a:pt x="6106" y="22926"/>
                  </a:lnTo>
                  <a:cubicBezTo>
                    <a:pt x="6106" y="22926"/>
                    <a:pt x="6302" y="22888"/>
                    <a:pt x="7250" y="22395"/>
                  </a:cubicBezTo>
                  <a:cubicBezTo>
                    <a:pt x="8195" y="21903"/>
                    <a:pt x="7841" y="21413"/>
                    <a:pt x="8195" y="20100"/>
                  </a:cubicBezTo>
                  <a:cubicBezTo>
                    <a:pt x="8548" y="18791"/>
                    <a:pt x="9338" y="18749"/>
                    <a:pt x="10086" y="18256"/>
                  </a:cubicBezTo>
                  <a:cubicBezTo>
                    <a:pt x="10836" y="17767"/>
                    <a:pt x="10952" y="16824"/>
                    <a:pt x="10952" y="16823"/>
                  </a:cubicBezTo>
                  <a:lnTo>
                    <a:pt x="10952" y="16823"/>
                  </a:lnTo>
                  <a:lnTo>
                    <a:pt x="10836" y="17970"/>
                  </a:lnTo>
                  <a:lnTo>
                    <a:pt x="10756" y="18173"/>
                  </a:lnTo>
                  <a:cubicBezTo>
                    <a:pt x="10756" y="18173"/>
                    <a:pt x="10636" y="18381"/>
                    <a:pt x="9850" y="19362"/>
                  </a:cubicBezTo>
                  <a:cubicBezTo>
                    <a:pt x="9063" y="20345"/>
                    <a:pt x="9296" y="21289"/>
                    <a:pt x="9218" y="22271"/>
                  </a:cubicBezTo>
                  <a:cubicBezTo>
                    <a:pt x="9138" y="23257"/>
                    <a:pt x="8511" y="23990"/>
                    <a:pt x="8511" y="23990"/>
                  </a:cubicBezTo>
                  <a:cubicBezTo>
                    <a:pt x="8511" y="23990"/>
                    <a:pt x="9218" y="24156"/>
                    <a:pt x="10440" y="24728"/>
                  </a:cubicBezTo>
                  <a:cubicBezTo>
                    <a:pt x="11663" y="25303"/>
                    <a:pt x="13868" y="27023"/>
                    <a:pt x="13868" y="27023"/>
                  </a:cubicBezTo>
                  <a:cubicBezTo>
                    <a:pt x="13868" y="27023"/>
                    <a:pt x="13868" y="25096"/>
                    <a:pt x="14105" y="24156"/>
                  </a:cubicBezTo>
                  <a:cubicBezTo>
                    <a:pt x="14342" y="23216"/>
                    <a:pt x="15919" y="23257"/>
                    <a:pt x="17180" y="21616"/>
                  </a:cubicBezTo>
                  <a:cubicBezTo>
                    <a:pt x="18439" y="19976"/>
                    <a:pt x="17375" y="18832"/>
                    <a:pt x="16077" y="16988"/>
                  </a:cubicBezTo>
                  <a:cubicBezTo>
                    <a:pt x="14775" y="15145"/>
                    <a:pt x="16077" y="13015"/>
                    <a:pt x="16077" y="13015"/>
                  </a:cubicBezTo>
                  <a:lnTo>
                    <a:pt x="16077" y="13015"/>
                  </a:lnTo>
                  <a:cubicBezTo>
                    <a:pt x="16077" y="13015"/>
                    <a:pt x="16028" y="13021"/>
                    <a:pt x="15916" y="13021"/>
                  </a:cubicBezTo>
                  <a:cubicBezTo>
                    <a:pt x="15621" y="13021"/>
                    <a:pt x="14888" y="12980"/>
                    <a:pt x="13436" y="12684"/>
                  </a:cubicBezTo>
                  <a:cubicBezTo>
                    <a:pt x="11427" y="12277"/>
                    <a:pt x="11385" y="8624"/>
                    <a:pt x="13161" y="7977"/>
                  </a:cubicBezTo>
                  <a:cubicBezTo>
                    <a:pt x="13432" y="7878"/>
                    <a:pt x="13691" y="7836"/>
                    <a:pt x="13934" y="7836"/>
                  </a:cubicBezTo>
                  <a:cubicBezTo>
                    <a:pt x="15278" y="7836"/>
                    <a:pt x="16152" y="9121"/>
                    <a:pt x="16152" y="9121"/>
                  </a:cubicBezTo>
                  <a:cubicBezTo>
                    <a:pt x="16152" y="9121"/>
                    <a:pt x="16312" y="9145"/>
                    <a:pt x="16573" y="9145"/>
                  </a:cubicBezTo>
                  <a:cubicBezTo>
                    <a:pt x="17141" y="9145"/>
                    <a:pt x="18191" y="9028"/>
                    <a:pt x="19109" y="8285"/>
                  </a:cubicBezTo>
                  <a:cubicBezTo>
                    <a:pt x="20448" y="7202"/>
                    <a:pt x="19267" y="6092"/>
                    <a:pt x="18439" y="3586"/>
                  </a:cubicBezTo>
                  <a:cubicBezTo>
                    <a:pt x="17612" y="1080"/>
                    <a:pt x="22119" y="663"/>
                    <a:pt x="22119" y="663"/>
                  </a:cubicBezTo>
                  <a:cubicBezTo>
                    <a:pt x="21629" y="191"/>
                    <a:pt x="20676" y="0"/>
                    <a:pt x="19560" y="0"/>
                  </a:cubicBezTo>
                  <a:close/>
                </a:path>
              </a:pathLst>
            </a:custGeom>
            <a:solidFill>
              <a:srgbClr val="4D1B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8"/>
            <p:cNvSpPr/>
            <p:nvPr/>
          </p:nvSpPr>
          <p:spPr>
            <a:xfrm>
              <a:off x="2285125" y="2211153"/>
              <a:ext cx="639643" cy="414204"/>
            </a:xfrm>
            <a:custGeom>
              <a:rect b="b" l="l" r="r" t="t"/>
              <a:pathLst>
                <a:path extrusionOk="0" h="5839" w="9017">
                  <a:moveTo>
                    <a:pt x="8805" y="0"/>
                  </a:moveTo>
                  <a:cubicBezTo>
                    <a:pt x="8805" y="669"/>
                    <a:pt x="8169" y="1042"/>
                    <a:pt x="7662" y="1588"/>
                  </a:cubicBezTo>
                  <a:cubicBezTo>
                    <a:pt x="7485" y="1778"/>
                    <a:pt x="7174" y="1822"/>
                    <a:pt x="6765" y="1822"/>
                  </a:cubicBezTo>
                  <a:cubicBezTo>
                    <a:pt x="6399" y="1822"/>
                    <a:pt x="5954" y="1787"/>
                    <a:pt x="5454" y="1787"/>
                  </a:cubicBezTo>
                  <a:cubicBezTo>
                    <a:pt x="4906" y="1787"/>
                    <a:pt x="4292" y="1830"/>
                    <a:pt x="3644" y="2009"/>
                  </a:cubicBezTo>
                  <a:cubicBezTo>
                    <a:pt x="1739" y="2539"/>
                    <a:pt x="1" y="4835"/>
                    <a:pt x="1" y="4835"/>
                  </a:cubicBezTo>
                  <a:lnTo>
                    <a:pt x="1178" y="5839"/>
                  </a:lnTo>
                  <a:cubicBezTo>
                    <a:pt x="1680" y="4033"/>
                    <a:pt x="3135" y="3725"/>
                    <a:pt x="4361" y="3112"/>
                  </a:cubicBezTo>
                  <a:cubicBezTo>
                    <a:pt x="5589" y="2494"/>
                    <a:pt x="6393" y="3022"/>
                    <a:pt x="7707" y="2408"/>
                  </a:cubicBezTo>
                  <a:cubicBezTo>
                    <a:pt x="9016" y="1791"/>
                    <a:pt x="8805" y="1"/>
                    <a:pt x="8805" y="0"/>
                  </a:cubicBezTo>
                  <a:close/>
                </a:path>
              </a:pathLst>
            </a:custGeom>
            <a:solidFill>
              <a:srgbClr val="4D1B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8"/>
            <p:cNvSpPr/>
            <p:nvPr/>
          </p:nvSpPr>
          <p:spPr>
            <a:xfrm>
              <a:off x="3607124" y="2722474"/>
              <a:ext cx="239485" cy="144500"/>
            </a:xfrm>
            <a:custGeom>
              <a:rect b="b" l="l" r="r" t="t"/>
              <a:pathLst>
                <a:path extrusionOk="0" h="2037" w="3376">
                  <a:moveTo>
                    <a:pt x="1" y="1"/>
                  </a:moveTo>
                  <a:lnTo>
                    <a:pt x="83" y="2036"/>
                  </a:lnTo>
                  <a:lnTo>
                    <a:pt x="3375" y="306"/>
                  </a:lnTo>
                  <a:lnTo>
                    <a:pt x="1" y="1"/>
                  </a:lnTo>
                  <a:close/>
                </a:path>
              </a:pathLst>
            </a:custGeom>
            <a:solidFill>
              <a:srgbClr val="BF4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8"/>
            <p:cNvSpPr/>
            <p:nvPr/>
          </p:nvSpPr>
          <p:spPr>
            <a:xfrm>
              <a:off x="4054175" y="3006793"/>
              <a:ext cx="197561" cy="975603"/>
            </a:xfrm>
            <a:custGeom>
              <a:rect b="b" l="l" r="r" t="t"/>
              <a:pathLst>
                <a:path extrusionOk="0" h="13753" w="2785">
                  <a:moveTo>
                    <a:pt x="1" y="0"/>
                  </a:moveTo>
                  <a:lnTo>
                    <a:pt x="716" y="13752"/>
                  </a:lnTo>
                  <a:lnTo>
                    <a:pt x="2785" y="13549"/>
                  </a:lnTo>
                  <a:lnTo>
                    <a:pt x="1705" y="46"/>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8"/>
            <p:cNvSpPr/>
            <p:nvPr/>
          </p:nvSpPr>
          <p:spPr>
            <a:xfrm>
              <a:off x="4084111" y="3006793"/>
              <a:ext cx="487908" cy="858911"/>
            </a:xfrm>
            <a:custGeom>
              <a:rect b="b" l="l" r="r" t="t"/>
              <a:pathLst>
                <a:path extrusionOk="0" h="12108" w="6878">
                  <a:moveTo>
                    <a:pt x="1144" y="0"/>
                  </a:moveTo>
                  <a:lnTo>
                    <a:pt x="1753" y="5120"/>
                  </a:lnTo>
                  <a:cubicBezTo>
                    <a:pt x="1753" y="5120"/>
                    <a:pt x="1057" y="5155"/>
                    <a:pt x="760" y="5260"/>
                  </a:cubicBezTo>
                  <a:cubicBezTo>
                    <a:pt x="463" y="5361"/>
                    <a:pt x="1" y="5809"/>
                    <a:pt x="1" y="5809"/>
                  </a:cubicBezTo>
                  <a:lnTo>
                    <a:pt x="1291" y="7130"/>
                  </a:lnTo>
                  <a:cubicBezTo>
                    <a:pt x="1291" y="7130"/>
                    <a:pt x="4033" y="11999"/>
                    <a:pt x="5456" y="12104"/>
                  </a:cubicBezTo>
                  <a:cubicBezTo>
                    <a:pt x="5490" y="12107"/>
                    <a:pt x="5523" y="12108"/>
                    <a:pt x="5556" y="12108"/>
                  </a:cubicBezTo>
                  <a:cubicBezTo>
                    <a:pt x="6872" y="12108"/>
                    <a:pt x="6748" y="10137"/>
                    <a:pt x="6814" y="8492"/>
                  </a:cubicBezTo>
                  <a:cubicBezTo>
                    <a:pt x="6878" y="6806"/>
                    <a:pt x="3902" y="2028"/>
                    <a:pt x="3082" y="1166"/>
                  </a:cubicBezTo>
                  <a:cubicBezTo>
                    <a:pt x="2439" y="493"/>
                    <a:pt x="1611" y="158"/>
                    <a:pt x="1283" y="46"/>
                  </a:cubicBezTo>
                  <a:cubicBezTo>
                    <a:pt x="1197" y="15"/>
                    <a:pt x="1144" y="0"/>
                    <a:pt x="1144" y="0"/>
                  </a:cubicBezTo>
                  <a:close/>
                </a:path>
              </a:pathLst>
            </a:custGeom>
            <a:solidFill>
              <a:srgbClr val="D484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8"/>
            <p:cNvSpPr/>
            <p:nvPr/>
          </p:nvSpPr>
          <p:spPr>
            <a:xfrm>
              <a:off x="3371752" y="3962824"/>
              <a:ext cx="1010008" cy="848838"/>
            </a:xfrm>
            <a:custGeom>
              <a:rect b="b" l="l" r="r" t="t"/>
              <a:pathLst>
                <a:path extrusionOk="0" h="11966" w="14238">
                  <a:moveTo>
                    <a:pt x="13124" y="1"/>
                  </a:moveTo>
                  <a:lnTo>
                    <a:pt x="0" y="1295"/>
                  </a:lnTo>
                  <a:lnTo>
                    <a:pt x="376" y="11615"/>
                  </a:lnTo>
                  <a:lnTo>
                    <a:pt x="7111" y="11965"/>
                  </a:lnTo>
                  <a:lnTo>
                    <a:pt x="8221" y="6630"/>
                  </a:lnTo>
                  <a:lnTo>
                    <a:pt x="9621" y="11965"/>
                  </a:lnTo>
                  <a:lnTo>
                    <a:pt x="14237" y="11276"/>
                  </a:lnTo>
                  <a:lnTo>
                    <a:pt x="131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8"/>
            <p:cNvSpPr/>
            <p:nvPr/>
          </p:nvSpPr>
          <p:spPr>
            <a:xfrm>
              <a:off x="3454750" y="4789676"/>
              <a:ext cx="355255" cy="506848"/>
            </a:xfrm>
            <a:custGeom>
              <a:rect b="b" l="l" r="r" t="t"/>
              <a:pathLst>
                <a:path extrusionOk="0" h="7145" w="5008">
                  <a:moveTo>
                    <a:pt x="1" y="1"/>
                  </a:moveTo>
                  <a:lnTo>
                    <a:pt x="1110" y="7014"/>
                  </a:lnTo>
                  <a:cubicBezTo>
                    <a:pt x="1833" y="7105"/>
                    <a:pt x="2565" y="7144"/>
                    <a:pt x="3304" y="7144"/>
                  </a:cubicBezTo>
                  <a:cubicBezTo>
                    <a:pt x="3726" y="7144"/>
                    <a:pt x="4150" y="7131"/>
                    <a:pt x="4575" y="7108"/>
                  </a:cubicBezTo>
                  <a:cubicBezTo>
                    <a:pt x="4060" y="6585"/>
                    <a:pt x="5008" y="260"/>
                    <a:pt x="5008" y="260"/>
                  </a:cubicBezTo>
                  <a:lnTo>
                    <a:pt x="1" y="1"/>
                  </a:lnTo>
                  <a:close/>
                </a:path>
              </a:pathLst>
            </a:custGeom>
            <a:solidFill>
              <a:srgbClr val="D484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8"/>
            <p:cNvSpPr/>
            <p:nvPr/>
          </p:nvSpPr>
          <p:spPr>
            <a:xfrm>
              <a:off x="3533491" y="5287235"/>
              <a:ext cx="343267" cy="100589"/>
            </a:xfrm>
            <a:custGeom>
              <a:rect b="b" l="l" r="r" t="t"/>
              <a:pathLst>
                <a:path extrusionOk="0" h="1418" w="4839">
                  <a:moveTo>
                    <a:pt x="0" y="0"/>
                  </a:moveTo>
                  <a:lnTo>
                    <a:pt x="223" y="1418"/>
                  </a:lnTo>
                  <a:lnTo>
                    <a:pt x="4839" y="1298"/>
                  </a:lnTo>
                  <a:cubicBezTo>
                    <a:pt x="4839" y="1298"/>
                    <a:pt x="4161" y="244"/>
                    <a:pt x="3522" y="124"/>
                  </a:cubicBezTo>
                  <a:cubicBezTo>
                    <a:pt x="3503" y="120"/>
                    <a:pt x="3484" y="109"/>
                    <a:pt x="3465" y="94"/>
                  </a:cubicBezTo>
                  <a:cubicBezTo>
                    <a:pt x="3040" y="117"/>
                    <a:pt x="2616" y="130"/>
                    <a:pt x="2194" y="130"/>
                  </a:cubicBezTo>
                  <a:cubicBezTo>
                    <a:pt x="1455" y="130"/>
                    <a:pt x="723" y="91"/>
                    <a:pt x="0" y="0"/>
                  </a:cubicBezTo>
                  <a:close/>
                </a:path>
              </a:pathLst>
            </a:custGeom>
            <a:solidFill>
              <a:srgbClr val="1A2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8"/>
            <p:cNvSpPr/>
            <p:nvPr/>
          </p:nvSpPr>
          <p:spPr>
            <a:xfrm>
              <a:off x="4093759" y="4766409"/>
              <a:ext cx="265874" cy="473579"/>
            </a:xfrm>
            <a:custGeom>
              <a:rect b="b" l="l" r="r" t="t"/>
              <a:pathLst>
                <a:path extrusionOk="0" h="6676" w="3748">
                  <a:moveTo>
                    <a:pt x="3702" y="1"/>
                  </a:moveTo>
                  <a:lnTo>
                    <a:pt x="0" y="554"/>
                  </a:lnTo>
                  <a:lnTo>
                    <a:pt x="1061" y="6676"/>
                  </a:lnTo>
                  <a:cubicBezTo>
                    <a:pt x="1964" y="6499"/>
                    <a:pt x="2863" y="6318"/>
                    <a:pt x="3747" y="6141"/>
                  </a:cubicBezTo>
                  <a:cubicBezTo>
                    <a:pt x="3657" y="3922"/>
                    <a:pt x="3702" y="1"/>
                    <a:pt x="3702" y="1"/>
                  </a:cubicBezTo>
                  <a:close/>
                </a:path>
              </a:pathLst>
            </a:custGeom>
            <a:solidFill>
              <a:srgbClr val="D484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8"/>
            <p:cNvSpPr/>
            <p:nvPr/>
          </p:nvSpPr>
          <p:spPr>
            <a:xfrm>
              <a:off x="4169024" y="5202039"/>
              <a:ext cx="277578" cy="170888"/>
            </a:xfrm>
            <a:custGeom>
              <a:rect b="b" l="l" r="r" t="t"/>
              <a:pathLst>
                <a:path extrusionOk="0" h="2409" w="3913">
                  <a:moveTo>
                    <a:pt x="2686" y="0"/>
                  </a:moveTo>
                  <a:cubicBezTo>
                    <a:pt x="1802" y="177"/>
                    <a:pt x="903" y="358"/>
                    <a:pt x="0" y="535"/>
                  </a:cubicBezTo>
                  <a:lnTo>
                    <a:pt x="323" y="2408"/>
                  </a:lnTo>
                  <a:lnTo>
                    <a:pt x="3913" y="2408"/>
                  </a:lnTo>
                  <a:cubicBezTo>
                    <a:pt x="3913" y="2408"/>
                    <a:pt x="3202" y="1494"/>
                    <a:pt x="2879" y="1494"/>
                  </a:cubicBezTo>
                  <a:cubicBezTo>
                    <a:pt x="2876" y="1494"/>
                    <a:pt x="2873" y="1494"/>
                    <a:pt x="2871" y="1495"/>
                  </a:cubicBezTo>
                  <a:cubicBezTo>
                    <a:pt x="2870" y="1495"/>
                    <a:pt x="2870" y="1495"/>
                    <a:pt x="2870" y="1495"/>
                  </a:cubicBezTo>
                  <a:cubicBezTo>
                    <a:pt x="2780" y="1495"/>
                    <a:pt x="2723" y="883"/>
                    <a:pt x="2686" y="0"/>
                  </a:cubicBezTo>
                  <a:close/>
                </a:path>
              </a:pathLst>
            </a:custGeom>
            <a:solidFill>
              <a:srgbClr val="1A2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8"/>
            <p:cNvSpPr/>
            <p:nvPr/>
          </p:nvSpPr>
          <p:spPr>
            <a:xfrm>
              <a:off x="3610387" y="1642657"/>
              <a:ext cx="319715" cy="570408"/>
            </a:xfrm>
            <a:custGeom>
              <a:rect b="b" l="l" r="r" t="t"/>
              <a:pathLst>
                <a:path extrusionOk="0" h="8041" w="4507">
                  <a:moveTo>
                    <a:pt x="4507" y="0"/>
                  </a:moveTo>
                  <a:cubicBezTo>
                    <a:pt x="4506" y="0"/>
                    <a:pt x="0" y="417"/>
                    <a:pt x="827" y="2923"/>
                  </a:cubicBezTo>
                  <a:cubicBezTo>
                    <a:pt x="1655" y="5429"/>
                    <a:pt x="2836" y="6539"/>
                    <a:pt x="1497" y="7622"/>
                  </a:cubicBezTo>
                  <a:cubicBezTo>
                    <a:pt x="1287" y="7792"/>
                    <a:pt x="1068" y="7931"/>
                    <a:pt x="850" y="8040"/>
                  </a:cubicBezTo>
                  <a:cubicBezTo>
                    <a:pt x="1599" y="7815"/>
                    <a:pt x="2322" y="7464"/>
                    <a:pt x="2652" y="6941"/>
                  </a:cubicBezTo>
                  <a:cubicBezTo>
                    <a:pt x="3477" y="5632"/>
                    <a:pt x="1787" y="3126"/>
                    <a:pt x="1787" y="1855"/>
                  </a:cubicBezTo>
                  <a:cubicBezTo>
                    <a:pt x="1787" y="583"/>
                    <a:pt x="4507" y="0"/>
                    <a:pt x="4507" y="0"/>
                  </a:cubicBezTo>
                  <a:close/>
                </a:path>
              </a:pathLst>
            </a:custGeom>
            <a:solidFill>
              <a:srgbClr val="A135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8"/>
            <p:cNvSpPr/>
            <p:nvPr/>
          </p:nvSpPr>
          <p:spPr>
            <a:xfrm>
              <a:off x="3506747" y="1627618"/>
              <a:ext cx="423355" cy="615028"/>
            </a:xfrm>
            <a:custGeom>
              <a:rect b="b" l="l" r="r" t="t"/>
              <a:pathLst>
                <a:path extrusionOk="0" h="8670" w="5968">
                  <a:moveTo>
                    <a:pt x="5171" y="1"/>
                  </a:moveTo>
                  <a:cubicBezTo>
                    <a:pt x="4377" y="1"/>
                    <a:pt x="3210" y="348"/>
                    <a:pt x="2062" y="945"/>
                  </a:cubicBezTo>
                  <a:cubicBezTo>
                    <a:pt x="407" y="1803"/>
                    <a:pt x="840" y="3711"/>
                    <a:pt x="1668" y="5803"/>
                  </a:cubicBezTo>
                  <a:cubicBezTo>
                    <a:pt x="2491" y="7895"/>
                    <a:pt x="1" y="8670"/>
                    <a:pt x="1" y="8670"/>
                  </a:cubicBezTo>
                  <a:cubicBezTo>
                    <a:pt x="1" y="8670"/>
                    <a:pt x="1187" y="8595"/>
                    <a:pt x="2311" y="8252"/>
                  </a:cubicBezTo>
                  <a:cubicBezTo>
                    <a:pt x="2529" y="8143"/>
                    <a:pt x="2748" y="8004"/>
                    <a:pt x="2958" y="7834"/>
                  </a:cubicBezTo>
                  <a:cubicBezTo>
                    <a:pt x="4297" y="6751"/>
                    <a:pt x="3116" y="5641"/>
                    <a:pt x="2288" y="3135"/>
                  </a:cubicBezTo>
                  <a:cubicBezTo>
                    <a:pt x="1461" y="629"/>
                    <a:pt x="5968" y="212"/>
                    <a:pt x="5968" y="212"/>
                  </a:cubicBezTo>
                  <a:cubicBezTo>
                    <a:pt x="5799" y="69"/>
                    <a:pt x="5521" y="1"/>
                    <a:pt x="5171" y="1"/>
                  </a:cubicBezTo>
                  <a:close/>
                </a:path>
              </a:pathLst>
            </a:custGeom>
            <a:solidFill>
              <a:srgbClr val="3B0B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8"/>
            <p:cNvSpPr/>
            <p:nvPr/>
          </p:nvSpPr>
          <p:spPr>
            <a:xfrm>
              <a:off x="3778794" y="1876681"/>
              <a:ext cx="114280" cy="29155"/>
            </a:xfrm>
            <a:custGeom>
              <a:rect b="b" l="l" r="r" t="t"/>
              <a:pathLst>
                <a:path extrusionOk="0" h="411" w="1611">
                  <a:moveTo>
                    <a:pt x="1610" y="1"/>
                  </a:moveTo>
                  <a:lnTo>
                    <a:pt x="0" y="309"/>
                  </a:lnTo>
                  <a:cubicBezTo>
                    <a:pt x="7" y="350"/>
                    <a:pt x="26" y="403"/>
                    <a:pt x="71" y="411"/>
                  </a:cubicBezTo>
                  <a:lnTo>
                    <a:pt x="94" y="411"/>
                  </a:lnTo>
                  <a:cubicBezTo>
                    <a:pt x="290" y="411"/>
                    <a:pt x="1475" y="328"/>
                    <a:pt x="1610" y="1"/>
                  </a:cubicBezTo>
                  <a:close/>
                </a:path>
              </a:pathLst>
            </a:custGeom>
            <a:solidFill>
              <a:srgbClr val="A135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8"/>
            <p:cNvSpPr/>
            <p:nvPr/>
          </p:nvSpPr>
          <p:spPr>
            <a:xfrm>
              <a:off x="3778227" y="1863061"/>
              <a:ext cx="114848" cy="35611"/>
            </a:xfrm>
            <a:custGeom>
              <a:rect b="b" l="l" r="r" t="t"/>
              <a:pathLst>
                <a:path extrusionOk="0" h="502" w="1619">
                  <a:moveTo>
                    <a:pt x="1212" y="0"/>
                  </a:moveTo>
                  <a:cubicBezTo>
                    <a:pt x="1197" y="0"/>
                    <a:pt x="1182" y="0"/>
                    <a:pt x="1167" y="5"/>
                  </a:cubicBezTo>
                  <a:cubicBezTo>
                    <a:pt x="934" y="31"/>
                    <a:pt x="1" y="456"/>
                    <a:pt x="1" y="456"/>
                  </a:cubicBezTo>
                  <a:cubicBezTo>
                    <a:pt x="1" y="456"/>
                    <a:pt x="1" y="474"/>
                    <a:pt x="8" y="501"/>
                  </a:cubicBezTo>
                  <a:lnTo>
                    <a:pt x="1618" y="193"/>
                  </a:lnTo>
                  <a:cubicBezTo>
                    <a:pt x="1618" y="193"/>
                    <a:pt x="1430" y="0"/>
                    <a:pt x="1212" y="0"/>
                  </a:cubicBezTo>
                  <a:close/>
                </a:path>
              </a:pathLst>
            </a:custGeom>
            <a:solidFill>
              <a:srgbClr val="3B0B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8"/>
            <p:cNvSpPr/>
            <p:nvPr/>
          </p:nvSpPr>
          <p:spPr>
            <a:xfrm>
              <a:off x="4040910" y="1797160"/>
              <a:ext cx="84912" cy="46251"/>
            </a:xfrm>
            <a:custGeom>
              <a:rect b="b" l="l" r="r" t="t"/>
              <a:pathLst>
                <a:path extrusionOk="0" h="652" w="1197">
                  <a:moveTo>
                    <a:pt x="1197" y="0"/>
                  </a:moveTo>
                  <a:lnTo>
                    <a:pt x="0" y="519"/>
                  </a:lnTo>
                  <a:cubicBezTo>
                    <a:pt x="0" y="519"/>
                    <a:pt x="372" y="651"/>
                    <a:pt x="673" y="651"/>
                  </a:cubicBezTo>
                  <a:cubicBezTo>
                    <a:pt x="760" y="651"/>
                    <a:pt x="839" y="640"/>
                    <a:pt x="903" y="613"/>
                  </a:cubicBezTo>
                  <a:cubicBezTo>
                    <a:pt x="1197" y="497"/>
                    <a:pt x="1197" y="0"/>
                    <a:pt x="1197" y="0"/>
                  </a:cubicBezTo>
                  <a:close/>
                </a:path>
              </a:pathLst>
            </a:custGeom>
            <a:solidFill>
              <a:srgbClr val="A135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8"/>
            <p:cNvSpPr/>
            <p:nvPr/>
          </p:nvSpPr>
          <p:spPr>
            <a:xfrm>
              <a:off x="4040910" y="1797160"/>
              <a:ext cx="84912" cy="36888"/>
            </a:xfrm>
            <a:custGeom>
              <a:rect b="b" l="l" r="r" t="t"/>
              <a:pathLst>
                <a:path extrusionOk="0" h="520" w="1197">
                  <a:moveTo>
                    <a:pt x="1197" y="0"/>
                  </a:moveTo>
                  <a:cubicBezTo>
                    <a:pt x="1174" y="0"/>
                    <a:pt x="808" y="0"/>
                    <a:pt x="478" y="132"/>
                  </a:cubicBezTo>
                  <a:cubicBezTo>
                    <a:pt x="136" y="264"/>
                    <a:pt x="0" y="519"/>
                    <a:pt x="0" y="519"/>
                  </a:cubicBezTo>
                  <a:lnTo>
                    <a:pt x="1197" y="0"/>
                  </a:lnTo>
                  <a:close/>
                </a:path>
              </a:pathLst>
            </a:custGeom>
            <a:solidFill>
              <a:srgbClr val="3B0B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8"/>
            <p:cNvSpPr/>
            <p:nvPr/>
          </p:nvSpPr>
          <p:spPr>
            <a:xfrm>
              <a:off x="3824691" y="2073889"/>
              <a:ext cx="67603" cy="52919"/>
            </a:xfrm>
            <a:custGeom>
              <a:rect b="b" l="l" r="r" t="t"/>
              <a:pathLst>
                <a:path extrusionOk="0" h="746" w="953">
                  <a:moveTo>
                    <a:pt x="109" y="1"/>
                  </a:moveTo>
                  <a:lnTo>
                    <a:pt x="109" y="1"/>
                  </a:lnTo>
                  <a:cubicBezTo>
                    <a:pt x="109" y="1"/>
                    <a:pt x="1" y="517"/>
                    <a:pt x="308" y="697"/>
                  </a:cubicBezTo>
                  <a:cubicBezTo>
                    <a:pt x="365" y="731"/>
                    <a:pt x="425" y="746"/>
                    <a:pt x="482" y="746"/>
                  </a:cubicBezTo>
                  <a:cubicBezTo>
                    <a:pt x="692" y="746"/>
                    <a:pt x="899" y="550"/>
                    <a:pt x="952" y="294"/>
                  </a:cubicBezTo>
                  <a:lnTo>
                    <a:pt x="952" y="294"/>
                  </a:lnTo>
                  <a:cubicBezTo>
                    <a:pt x="866" y="415"/>
                    <a:pt x="730" y="490"/>
                    <a:pt x="576" y="490"/>
                  </a:cubicBezTo>
                  <a:cubicBezTo>
                    <a:pt x="317" y="490"/>
                    <a:pt x="109" y="272"/>
                    <a:pt x="109" y="1"/>
                  </a:cubicBezTo>
                  <a:close/>
                </a:path>
              </a:pathLst>
            </a:custGeom>
            <a:solidFill>
              <a:srgbClr val="A135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8"/>
            <p:cNvSpPr/>
            <p:nvPr/>
          </p:nvSpPr>
          <p:spPr>
            <a:xfrm>
              <a:off x="3832352" y="2065660"/>
              <a:ext cx="61290" cy="43059"/>
            </a:xfrm>
            <a:custGeom>
              <a:rect b="b" l="l" r="r" t="t"/>
              <a:pathLst>
                <a:path extrusionOk="0" h="607" w="864">
                  <a:moveTo>
                    <a:pt x="543" y="1"/>
                  </a:moveTo>
                  <a:cubicBezTo>
                    <a:pt x="299" y="1"/>
                    <a:pt x="1" y="117"/>
                    <a:pt x="1" y="117"/>
                  </a:cubicBezTo>
                  <a:cubicBezTo>
                    <a:pt x="1" y="388"/>
                    <a:pt x="209" y="606"/>
                    <a:pt x="468" y="606"/>
                  </a:cubicBezTo>
                  <a:cubicBezTo>
                    <a:pt x="622" y="606"/>
                    <a:pt x="758" y="531"/>
                    <a:pt x="844" y="410"/>
                  </a:cubicBezTo>
                  <a:cubicBezTo>
                    <a:pt x="859" y="350"/>
                    <a:pt x="863" y="287"/>
                    <a:pt x="855" y="219"/>
                  </a:cubicBezTo>
                  <a:cubicBezTo>
                    <a:pt x="841" y="49"/>
                    <a:pt x="705" y="1"/>
                    <a:pt x="543" y="1"/>
                  </a:cubicBezTo>
                  <a:close/>
                </a:path>
              </a:pathLst>
            </a:custGeom>
            <a:solidFill>
              <a:srgbClr val="3B0B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8"/>
            <p:cNvSpPr/>
            <p:nvPr/>
          </p:nvSpPr>
          <p:spPr>
            <a:xfrm>
              <a:off x="4105463" y="2004795"/>
              <a:ext cx="70015" cy="54764"/>
            </a:xfrm>
            <a:custGeom>
              <a:rect b="b" l="l" r="r" t="t"/>
              <a:pathLst>
                <a:path extrusionOk="0" h="772" w="987">
                  <a:moveTo>
                    <a:pt x="929" y="1"/>
                  </a:moveTo>
                  <a:lnTo>
                    <a:pt x="929" y="1"/>
                  </a:lnTo>
                  <a:cubicBezTo>
                    <a:pt x="929" y="268"/>
                    <a:pt x="719" y="486"/>
                    <a:pt x="459" y="486"/>
                  </a:cubicBezTo>
                  <a:cubicBezTo>
                    <a:pt x="256" y="486"/>
                    <a:pt x="83" y="355"/>
                    <a:pt x="19" y="166"/>
                  </a:cubicBezTo>
                  <a:lnTo>
                    <a:pt x="19" y="166"/>
                  </a:lnTo>
                  <a:cubicBezTo>
                    <a:pt x="0" y="392"/>
                    <a:pt x="143" y="734"/>
                    <a:pt x="508" y="768"/>
                  </a:cubicBezTo>
                  <a:cubicBezTo>
                    <a:pt x="520" y="772"/>
                    <a:pt x="535" y="772"/>
                    <a:pt x="546" y="772"/>
                  </a:cubicBezTo>
                  <a:cubicBezTo>
                    <a:pt x="986" y="772"/>
                    <a:pt x="930" y="1"/>
                    <a:pt x="929" y="1"/>
                  </a:cubicBezTo>
                  <a:close/>
                </a:path>
              </a:pathLst>
            </a:custGeom>
            <a:solidFill>
              <a:srgbClr val="A135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8"/>
            <p:cNvSpPr/>
            <p:nvPr/>
          </p:nvSpPr>
          <p:spPr>
            <a:xfrm>
              <a:off x="4106811" y="2000255"/>
              <a:ext cx="64624" cy="39016"/>
            </a:xfrm>
            <a:custGeom>
              <a:rect b="b" l="l" r="r" t="t"/>
              <a:pathLst>
                <a:path extrusionOk="0" h="550" w="911">
                  <a:moveTo>
                    <a:pt x="353" y="1"/>
                  </a:moveTo>
                  <a:cubicBezTo>
                    <a:pt x="230" y="1"/>
                    <a:pt x="117" y="16"/>
                    <a:pt x="68" y="65"/>
                  </a:cubicBezTo>
                  <a:cubicBezTo>
                    <a:pt x="30" y="98"/>
                    <a:pt x="7" y="159"/>
                    <a:pt x="0" y="230"/>
                  </a:cubicBezTo>
                  <a:cubicBezTo>
                    <a:pt x="64" y="419"/>
                    <a:pt x="237" y="550"/>
                    <a:pt x="440" y="550"/>
                  </a:cubicBezTo>
                  <a:cubicBezTo>
                    <a:pt x="700" y="550"/>
                    <a:pt x="910" y="332"/>
                    <a:pt x="910" y="65"/>
                  </a:cubicBezTo>
                  <a:cubicBezTo>
                    <a:pt x="910" y="65"/>
                    <a:pt x="606" y="1"/>
                    <a:pt x="353" y="1"/>
                  </a:cubicBezTo>
                  <a:close/>
                </a:path>
              </a:pathLst>
            </a:custGeom>
            <a:solidFill>
              <a:srgbClr val="3B0B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8"/>
            <p:cNvSpPr/>
            <p:nvPr/>
          </p:nvSpPr>
          <p:spPr>
            <a:xfrm>
              <a:off x="4054175" y="2183346"/>
              <a:ext cx="83919" cy="33199"/>
            </a:xfrm>
            <a:custGeom>
              <a:rect b="b" l="l" r="r" t="t"/>
              <a:pathLst>
                <a:path extrusionOk="0" h="468" w="1183">
                  <a:moveTo>
                    <a:pt x="1182" y="0"/>
                  </a:moveTo>
                  <a:lnTo>
                    <a:pt x="5" y="222"/>
                  </a:lnTo>
                  <a:lnTo>
                    <a:pt x="1" y="467"/>
                  </a:lnTo>
                  <a:lnTo>
                    <a:pt x="1182" y="0"/>
                  </a:lnTo>
                  <a:close/>
                </a:path>
              </a:pathLst>
            </a:custGeom>
            <a:solidFill>
              <a:srgbClr val="A135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8"/>
            <p:cNvSpPr/>
            <p:nvPr/>
          </p:nvSpPr>
          <p:spPr>
            <a:xfrm>
              <a:off x="4054459" y="2172989"/>
              <a:ext cx="83635" cy="26176"/>
            </a:xfrm>
            <a:custGeom>
              <a:rect b="b" l="l" r="r" t="t"/>
              <a:pathLst>
                <a:path extrusionOk="0" h="369" w="1179">
                  <a:moveTo>
                    <a:pt x="12" y="0"/>
                  </a:moveTo>
                  <a:lnTo>
                    <a:pt x="1" y="368"/>
                  </a:lnTo>
                  <a:lnTo>
                    <a:pt x="1178" y="146"/>
                  </a:lnTo>
                  <a:lnTo>
                    <a:pt x="12" y="0"/>
                  </a:lnTo>
                  <a:close/>
                </a:path>
              </a:pathLst>
            </a:custGeom>
            <a:solidFill>
              <a:srgbClr val="911D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8"/>
            <p:cNvSpPr/>
            <p:nvPr/>
          </p:nvSpPr>
          <p:spPr>
            <a:xfrm>
              <a:off x="3212355" y="2151637"/>
              <a:ext cx="294462" cy="108960"/>
            </a:xfrm>
            <a:custGeom>
              <a:rect b="b" l="l" r="r" t="t"/>
              <a:pathLst>
                <a:path extrusionOk="0" h="1536" w="4151">
                  <a:moveTo>
                    <a:pt x="1931" y="0"/>
                  </a:moveTo>
                  <a:cubicBezTo>
                    <a:pt x="1690" y="0"/>
                    <a:pt x="1431" y="41"/>
                    <a:pt x="1160" y="139"/>
                  </a:cubicBezTo>
                  <a:cubicBezTo>
                    <a:pt x="573" y="353"/>
                    <a:pt x="185" y="892"/>
                    <a:pt x="1" y="1531"/>
                  </a:cubicBezTo>
                  <a:lnTo>
                    <a:pt x="1" y="1535"/>
                  </a:lnTo>
                  <a:cubicBezTo>
                    <a:pt x="1" y="1535"/>
                    <a:pt x="577" y="511"/>
                    <a:pt x="1973" y="447"/>
                  </a:cubicBezTo>
                  <a:cubicBezTo>
                    <a:pt x="2022" y="444"/>
                    <a:pt x="2067" y="444"/>
                    <a:pt x="2116" y="444"/>
                  </a:cubicBezTo>
                  <a:cubicBezTo>
                    <a:pt x="3421" y="444"/>
                    <a:pt x="4151" y="1283"/>
                    <a:pt x="4151" y="1283"/>
                  </a:cubicBezTo>
                  <a:cubicBezTo>
                    <a:pt x="4151" y="1283"/>
                    <a:pt x="3278" y="0"/>
                    <a:pt x="1931" y="0"/>
                  </a:cubicBezTo>
                  <a:close/>
                </a:path>
              </a:pathLst>
            </a:custGeom>
            <a:solidFill>
              <a:srgbClr val="A135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8"/>
            <p:cNvSpPr/>
            <p:nvPr/>
          </p:nvSpPr>
          <p:spPr>
            <a:xfrm>
              <a:off x="3190790" y="2112904"/>
              <a:ext cx="323262" cy="147337"/>
            </a:xfrm>
            <a:custGeom>
              <a:rect b="b" l="l" r="r" t="t"/>
              <a:pathLst>
                <a:path extrusionOk="0" h="2077" w="4557">
                  <a:moveTo>
                    <a:pt x="2340" y="0"/>
                  </a:moveTo>
                  <a:cubicBezTo>
                    <a:pt x="2043" y="0"/>
                    <a:pt x="1735" y="45"/>
                    <a:pt x="1437" y="147"/>
                  </a:cubicBezTo>
                  <a:cubicBezTo>
                    <a:pt x="0" y="637"/>
                    <a:pt x="290" y="2006"/>
                    <a:pt x="305" y="2077"/>
                  </a:cubicBezTo>
                  <a:cubicBezTo>
                    <a:pt x="489" y="1438"/>
                    <a:pt x="877" y="899"/>
                    <a:pt x="1464" y="685"/>
                  </a:cubicBezTo>
                  <a:cubicBezTo>
                    <a:pt x="1735" y="587"/>
                    <a:pt x="1994" y="546"/>
                    <a:pt x="2235" y="546"/>
                  </a:cubicBezTo>
                  <a:cubicBezTo>
                    <a:pt x="3582" y="546"/>
                    <a:pt x="4455" y="1829"/>
                    <a:pt x="4455" y="1829"/>
                  </a:cubicBezTo>
                  <a:cubicBezTo>
                    <a:pt x="4557" y="738"/>
                    <a:pt x="3514" y="0"/>
                    <a:pt x="2340" y="0"/>
                  </a:cubicBezTo>
                  <a:close/>
                </a:path>
              </a:pathLst>
            </a:custGeom>
            <a:solidFill>
              <a:srgbClr val="3B0B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8"/>
            <p:cNvSpPr/>
            <p:nvPr/>
          </p:nvSpPr>
          <p:spPr>
            <a:xfrm>
              <a:off x="3541507" y="3087379"/>
              <a:ext cx="516709" cy="196497"/>
            </a:xfrm>
            <a:custGeom>
              <a:rect b="b" l="l" r="r" t="t"/>
              <a:pathLst>
                <a:path extrusionOk="0" h="2770" w="7284">
                  <a:moveTo>
                    <a:pt x="7284" y="0"/>
                  </a:moveTo>
                  <a:cubicBezTo>
                    <a:pt x="7284" y="0"/>
                    <a:pt x="7235" y="124"/>
                    <a:pt x="7130" y="309"/>
                  </a:cubicBezTo>
                  <a:cubicBezTo>
                    <a:pt x="6957" y="1099"/>
                    <a:pt x="6524" y="1980"/>
                    <a:pt x="5478" y="2296"/>
                  </a:cubicBezTo>
                  <a:cubicBezTo>
                    <a:pt x="5166" y="2390"/>
                    <a:pt x="4823" y="2431"/>
                    <a:pt x="4467" y="2431"/>
                  </a:cubicBezTo>
                  <a:cubicBezTo>
                    <a:pt x="2494" y="2431"/>
                    <a:pt x="75" y="1212"/>
                    <a:pt x="4" y="1174"/>
                  </a:cubicBezTo>
                  <a:lnTo>
                    <a:pt x="0" y="1178"/>
                  </a:lnTo>
                  <a:lnTo>
                    <a:pt x="143" y="1964"/>
                  </a:lnTo>
                  <a:cubicBezTo>
                    <a:pt x="753" y="2133"/>
                    <a:pt x="3183" y="2770"/>
                    <a:pt x="4790" y="2770"/>
                  </a:cubicBezTo>
                  <a:cubicBezTo>
                    <a:pt x="4963" y="2770"/>
                    <a:pt x="5128" y="2762"/>
                    <a:pt x="5279" y="2747"/>
                  </a:cubicBezTo>
                  <a:cubicBezTo>
                    <a:pt x="7040" y="2559"/>
                    <a:pt x="7284" y="1"/>
                    <a:pt x="72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8"/>
            <p:cNvSpPr/>
            <p:nvPr/>
          </p:nvSpPr>
          <p:spPr>
            <a:xfrm>
              <a:off x="3541507" y="3170873"/>
              <a:ext cx="10144" cy="55899"/>
            </a:xfrm>
            <a:custGeom>
              <a:rect b="b" l="l" r="r" t="t"/>
              <a:pathLst>
                <a:path extrusionOk="0" h="788" w="143">
                  <a:moveTo>
                    <a:pt x="0" y="1"/>
                  </a:moveTo>
                  <a:lnTo>
                    <a:pt x="0" y="749"/>
                  </a:lnTo>
                  <a:cubicBezTo>
                    <a:pt x="0" y="749"/>
                    <a:pt x="53" y="765"/>
                    <a:pt x="143" y="787"/>
                  </a:cubicBezTo>
                  <a:lnTo>
                    <a:pt x="0" y="1"/>
                  </a:lnTo>
                  <a:close/>
                </a:path>
              </a:pathLst>
            </a:custGeom>
            <a:solidFill>
              <a:srgbClr val="1F1D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8"/>
            <p:cNvSpPr/>
            <p:nvPr/>
          </p:nvSpPr>
          <p:spPr>
            <a:xfrm>
              <a:off x="3541720" y="3109299"/>
              <a:ext cx="505643" cy="150600"/>
            </a:xfrm>
            <a:custGeom>
              <a:rect b="b" l="l" r="r" t="t"/>
              <a:pathLst>
                <a:path extrusionOk="0" h="2123" w="7128">
                  <a:moveTo>
                    <a:pt x="7127" y="0"/>
                  </a:moveTo>
                  <a:lnTo>
                    <a:pt x="7127" y="0"/>
                  </a:lnTo>
                  <a:cubicBezTo>
                    <a:pt x="6822" y="556"/>
                    <a:pt x="6070" y="1674"/>
                    <a:pt x="4911" y="1742"/>
                  </a:cubicBezTo>
                  <a:cubicBezTo>
                    <a:pt x="4851" y="1746"/>
                    <a:pt x="4787" y="1749"/>
                    <a:pt x="4723" y="1749"/>
                  </a:cubicBezTo>
                  <a:cubicBezTo>
                    <a:pt x="3139" y="1749"/>
                    <a:pt x="265" y="681"/>
                    <a:pt x="208" y="662"/>
                  </a:cubicBezTo>
                  <a:cubicBezTo>
                    <a:pt x="140" y="733"/>
                    <a:pt x="69" y="801"/>
                    <a:pt x="1" y="865"/>
                  </a:cubicBezTo>
                  <a:cubicBezTo>
                    <a:pt x="72" y="903"/>
                    <a:pt x="2491" y="2122"/>
                    <a:pt x="4464" y="2122"/>
                  </a:cubicBezTo>
                  <a:cubicBezTo>
                    <a:pt x="4820" y="2122"/>
                    <a:pt x="5163" y="2081"/>
                    <a:pt x="5475" y="1987"/>
                  </a:cubicBezTo>
                  <a:cubicBezTo>
                    <a:pt x="6521" y="1671"/>
                    <a:pt x="6954" y="790"/>
                    <a:pt x="71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8"/>
            <p:cNvSpPr/>
            <p:nvPr/>
          </p:nvSpPr>
          <p:spPr>
            <a:xfrm>
              <a:off x="3541507" y="3156260"/>
              <a:ext cx="14968" cy="14684"/>
            </a:xfrm>
            <a:custGeom>
              <a:rect b="b" l="l" r="r" t="t"/>
              <a:pathLst>
                <a:path extrusionOk="0" h="207" w="211">
                  <a:moveTo>
                    <a:pt x="207" y="0"/>
                  </a:moveTo>
                  <a:lnTo>
                    <a:pt x="0" y="203"/>
                  </a:lnTo>
                  <a:lnTo>
                    <a:pt x="0" y="207"/>
                  </a:lnTo>
                  <a:lnTo>
                    <a:pt x="4" y="203"/>
                  </a:lnTo>
                  <a:cubicBezTo>
                    <a:pt x="72" y="139"/>
                    <a:pt x="143" y="71"/>
                    <a:pt x="211" y="0"/>
                  </a:cubicBezTo>
                  <a:close/>
                </a:path>
              </a:pathLst>
            </a:custGeom>
            <a:solidFill>
              <a:srgbClr val="3B0B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8"/>
            <p:cNvSpPr/>
            <p:nvPr/>
          </p:nvSpPr>
          <p:spPr>
            <a:xfrm>
              <a:off x="3335929" y="3512510"/>
              <a:ext cx="390795" cy="486915"/>
            </a:xfrm>
            <a:custGeom>
              <a:rect b="b" l="l" r="r" t="t"/>
              <a:pathLst>
                <a:path extrusionOk="0" h="6864" w="5509">
                  <a:moveTo>
                    <a:pt x="5509" y="1"/>
                  </a:moveTo>
                  <a:lnTo>
                    <a:pt x="5359" y="35"/>
                  </a:lnTo>
                  <a:lnTo>
                    <a:pt x="4264" y="283"/>
                  </a:lnTo>
                  <a:lnTo>
                    <a:pt x="3888" y="682"/>
                  </a:lnTo>
                  <a:lnTo>
                    <a:pt x="4064" y="1664"/>
                  </a:lnTo>
                  <a:lnTo>
                    <a:pt x="4505" y="1099"/>
                  </a:lnTo>
                  <a:lnTo>
                    <a:pt x="5509" y="1"/>
                  </a:lnTo>
                  <a:close/>
                  <a:moveTo>
                    <a:pt x="2161" y="2529"/>
                  </a:moveTo>
                  <a:lnTo>
                    <a:pt x="2078" y="2616"/>
                  </a:lnTo>
                  <a:cubicBezTo>
                    <a:pt x="1603" y="3199"/>
                    <a:pt x="848" y="4098"/>
                    <a:pt x="1" y="4836"/>
                  </a:cubicBezTo>
                  <a:lnTo>
                    <a:pt x="1" y="6863"/>
                  </a:lnTo>
                  <a:lnTo>
                    <a:pt x="2360" y="3846"/>
                  </a:lnTo>
                  <a:lnTo>
                    <a:pt x="2161" y="2529"/>
                  </a:lnTo>
                  <a:close/>
                </a:path>
              </a:pathLst>
            </a:custGeom>
            <a:solidFill>
              <a:srgbClr val="B34A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8"/>
            <p:cNvSpPr/>
            <p:nvPr/>
          </p:nvSpPr>
          <p:spPr>
            <a:xfrm>
              <a:off x="3489155" y="3560889"/>
              <a:ext cx="135136" cy="224517"/>
            </a:xfrm>
            <a:custGeom>
              <a:rect b="b" l="l" r="r" t="t"/>
              <a:pathLst>
                <a:path extrusionOk="0" h="3165" w="1905">
                  <a:moveTo>
                    <a:pt x="1728" y="0"/>
                  </a:moveTo>
                  <a:lnTo>
                    <a:pt x="1" y="1847"/>
                  </a:lnTo>
                  <a:lnTo>
                    <a:pt x="200" y="3164"/>
                  </a:lnTo>
                  <a:lnTo>
                    <a:pt x="1904" y="982"/>
                  </a:lnTo>
                  <a:lnTo>
                    <a:pt x="1728" y="0"/>
                  </a:lnTo>
                  <a:close/>
                </a:path>
              </a:pathLst>
            </a:custGeom>
            <a:solidFill>
              <a:srgbClr val="1F1D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8"/>
            <p:cNvSpPr/>
            <p:nvPr/>
          </p:nvSpPr>
          <p:spPr>
            <a:xfrm>
              <a:off x="3335929" y="3698013"/>
              <a:ext cx="147408" cy="157623"/>
            </a:xfrm>
            <a:custGeom>
              <a:rect b="b" l="l" r="r" t="t"/>
              <a:pathLst>
                <a:path extrusionOk="0" h="2222" w="2078">
                  <a:moveTo>
                    <a:pt x="2078" y="1"/>
                  </a:moveTo>
                  <a:lnTo>
                    <a:pt x="1" y="2217"/>
                  </a:lnTo>
                  <a:lnTo>
                    <a:pt x="1" y="2221"/>
                  </a:lnTo>
                  <a:cubicBezTo>
                    <a:pt x="848" y="1483"/>
                    <a:pt x="1603" y="584"/>
                    <a:pt x="2078" y="1"/>
                  </a:cubicBezTo>
                  <a:close/>
                </a:path>
              </a:pathLst>
            </a:custGeom>
            <a:solidFill>
              <a:srgbClr val="A135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8"/>
            <p:cNvSpPr/>
            <p:nvPr/>
          </p:nvSpPr>
          <p:spPr>
            <a:xfrm>
              <a:off x="3541507" y="4022624"/>
              <a:ext cx="153225" cy="15252"/>
            </a:xfrm>
            <a:custGeom>
              <a:rect b="b" l="l" r="r" t="t"/>
              <a:pathLst>
                <a:path extrusionOk="0" h="215" w="2160">
                  <a:moveTo>
                    <a:pt x="2159" y="0"/>
                  </a:moveTo>
                  <a:lnTo>
                    <a:pt x="0" y="214"/>
                  </a:lnTo>
                  <a:lnTo>
                    <a:pt x="0" y="214"/>
                  </a:lnTo>
                  <a:close/>
                </a:path>
              </a:pathLst>
            </a:custGeom>
            <a:solidFill>
              <a:srgbClr val="1F1D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8"/>
            <p:cNvSpPr/>
            <p:nvPr/>
          </p:nvSpPr>
          <p:spPr>
            <a:xfrm>
              <a:off x="3371752" y="3962824"/>
              <a:ext cx="930984" cy="201533"/>
            </a:xfrm>
            <a:custGeom>
              <a:rect b="b" l="l" r="r" t="t"/>
              <a:pathLst>
                <a:path extrusionOk="0" h="2841" w="13124">
                  <a:moveTo>
                    <a:pt x="13124" y="1"/>
                  </a:moveTo>
                  <a:lnTo>
                    <a:pt x="4552" y="843"/>
                  </a:lnTo>
                  <a:lnTo>
                    <a:pt x="2393" y="1057"/>
                  </a:lnTo>
                  <a:lnTo>
                    <a:pt x="0" y="1295"/>
                  </a:lnTo>
                  <a:lnTo>
                    <a:pt x="56" y="2841"/>
                  </a:lnTo>
                  <a:lnTo>
                    <a:pt x="13124" y="515"/>
                  </a:lnTo>
                  <a:lnTo>
                    <a:pt x="13124" y="1"/>
                  </a:lnTo>
                  <a:close/>
                </a:path>
              </a:pathLst>
            </a:custGeom>
            <a:solidFill>
              <a:srgbClr val="221B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2" name="Google Shape;3352;p58"/>
          <p:cNvGrpSpPr/>
          <p:nvPr/>
        </p:nvGrpSpPr>
        <p:grpSpPr>
          <a:xfrm>
            <a:off x="8211503" y="544348"/>
            <a:ext cx="503309" cy="824056"/>
            <a:chOff x="1448327" y="1186125"/>
            <a:chExt cx="373707" cy="611862"/>
          </a:xfrm>
        </p:grpSpPr>
        <p:grpSp>
          <p:nvGrpSpPr>
            <p:cNvPr id="3353" name="Google Shape;3353;p58"/>
            <p:cNvGrpSpPr/>
            <p:nvPr/>
          </p:nvGrpSpPr>
          <p:grpSpPr>
            <a:xfrm>
              <a:off x="1448327" y="1186125"/>
              <a:ext cx="373706" cy="444762"/>
              <a:chOff x="3179909" y="2724096"/>
              <a:chExt cx="1588886" cy="1890993"/>
            </a:xfrm>
          </p:grpSpPr>
          <p:sp>
            <p:nvSpPr>
              <p:cNvPr id="3354" name="Google Shape;3354;p58"/>
              <p:cNvSpPr/>
              <p:nvPr/>
            </p:nvSpPr>
            <p:spPr>
              <a:xfrm>
                <a:off x="3179909" y="2729184"/>
                <a:ext cx="1588872" cy="1601083"/>
              </a:xfrm>
              <a:custGeom>
                <a:rect b="b" l="l" r="r" t="t"/>
                <a:pathLst>
                  <a:path extrusionOk="0" h="17309" w="17177">
                    <a:moveTo>
                      <a:pt x="9404" y="1"/>
                    </a:moveTo>
                    <a:cubicBezTo>
                      <a:pt x="9004" y="1"/>
                      <a:pt x="8602" y="38"/>
                      <a:pt x="8204" y="119"/>
                    </a:cubicBezTo>
                    <a:cubicBezTo>
                      <a:pt x="3871" y="1004"/>
                      <a:pt x="1" y="5805"/>
                      <a:pt x="2519" y="11815"/>
                    </a:cubicBezTo>
                    <a:lnTo>
                      <a:pt x="888" y="11538"/>
                    </a:lnTo>
                    <a:lnTo>
                      <a:pt x="2519" y="13401"/>
                    </a:lnTo>
                    <a:cubicBezTo>
                      <a:pt x="2519" y="13401"/>
                      <a:pt x="4755" y="16849"/>
                      <a:pt x="8669" y="17268"/>
                    </a:cubicBezTo>
                    <a:cubicBezTo>
                      <a:pt x="8924" y="17295"/>
                      <a:pt x="9180" y="17309"/>
                      <a:pt x="9436" y="17309"/>
                    </a:cubicBezTo>
                    <a:cubicBezTo>
                      <a:pt x="13125" y="17309"/>
                      <a:pt x="16896" y="14569"/>
                      <a:pt x="17177" y="11957"/>
                    </a:cubicBezTo>
                    <a:lnTo>
                      <a:pt x="17177" y="3616"/>
                    </a:lnTo>
                    <a:cubicBezTo>
                      <a:pt x="17177" y="3616"/>
                      <a:pt x="13354" y="1"/>
                      <a:pt x="9404" y="1"/>
                    </a:cubicBezTo>
                    <a:close/>
                  </a:path>
                </a:pathLst>
              </a:custGeom>
              <a:solidFill>
                <a:srgbClr val="F796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8"/>
              <p:cNvSpPr/>
              <p:nvPr/>
            </p:nvSpPr>
            <p:spPr>
              <a:xfrm>
                <a:off x="3262050" y="3625426"/>
                <a:ext cx="245218" cy="365005"/>
              </a:xfrm>
              <a:custGeom>
                <a:rect b="b" l="l" r="r" t="t"/>
                <a:pathLst>
                  <a:path extrusionOk="0" h="3946" w="2651">
                    <a:moveTo>
                      <a:pt x="986" y="0"/>
                    </a:moveTo>
                    <a:lnTo>
                      <a:pt x="1546" y="2106"/>
                    </a:lnTo>
                    <a:lnTo>
                      <a:pt x="0" y="1849"/>
                    </a:lnTo>
                    <a:lnTo>
                      <a:pt x="0" y="1849"/>
                    </a:lnTo>
                    <a:lnTo>
                      <a:pt x="1796" y="3871"/>
                    </a:lnTo>
                    <a:cubicBezTo>
                      <a:pt x="1912" y="3923"/>
                      <a:pt x="2013" y="3945"/>
                      <a:pt x="2100" y="3945"/>
                    </a:cubicBezTo>
                    <a:cubicBezTo>
                      <a:pt x="2581" y="3945"/>
                      <a:pt x="2651" y="3272"/>
                      <a:pt x="2606" y="3270"/>
                    </a:cubicBezTo>
                    <a:cubicBezTo>
                      <a:pt x="2551" y="3266"/>
                      <a:pt x="986" y="1"/>
                      <a:pt x="986" y="0"/>
                    </a:cubicBezTo>
                    <a:close/>
                  </a:path>
                </a:pathLst>
              </a:custGeom>
              <a:solidFill>
                <a:srgbClr val="CE5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8"/>
              <p:cNvSpPr/>
              <p:nvPr/>
            </p:nvSpPr>
            <p:spPr>
              <a:xfrm>
                <a:off x="3527713" y="3598231"/>
                <a:ext cx="109520" cy="102397"/>
              </a:xfrm>
              <a:custGeom>
                <a:rect b="b" l="l" r="r" t="t"/>
                <a:pathLst>
                  <a:path extrusionOk="0" h="1107" w="1184">
                    <a:moveTo>
                      <a:pt x="740" y="1"/>
                    </a:moveTo>
                    <a:cubicBezTo>
                      <a:pt x="696" y="1"/>
                      <a:pt x="648" y="5"/>
                      <a:pt x="594" y="14"/>
                    </a:cubicBezTo>
                    <a:cubicBezTo>
                      <a:pt x="0" y="119"/>
                      <a:pt x="165" y="1040"/>
                      <a:pt x="594" y="1101"/>
                    </a:cubicBezTo>
                    <a:cubicBezTo>
                      <a:pt x="617" y="1104"/>
                      <a:pt x="640" y="1106"/>
                      <a:pt x="662" y="1106"/>
                    </a:cubicBezTo>
                    <a:cubicBezTo>
                      <a:pt x="1042" y="1106"/>
                      <a:pt x="1176" y="601"/>
                      <a:pt x="1148" y="426"/>
                    </a:cubicBezTo>
                    <a:cubicBezTo>
                      <a:pt x="1148" y="426"/>
                      <a:pt x="1184" y="1"/>
                      <a:pt x="740" y="1"/>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8"/>
              <p:cNvSpPr/>
              <p:nvPr/>
            </p:nvSpPr>
            <p:spPr>
              <a:xfrm>
                <a:off x="3406259" y="3576493"/>
                <a:ext cx="67247" cy="96293"/>
              </a:xfrm>
              <a:custGeom>
                <a:rect b="b" l="l" r="r" t="t"/>
                <a:pathLst>
                  <a:path extrusionOk="0" h="1041" w="727">
                    <a:moveTo>
                      <a:pt x="399" y="1"/>
                    </a:moveTo>
                    <a:cubicBezTo>
                      <a:pt x="389" y="1"/>
                      <a:pt x="379" y="2"/>
                      <a:pt x="368" y="3"/>
                    </a:cubicBezTo>
                    <a:cubicBezTo>
                      <a:pt x="61" y="43"/>
                      <a:pt x="0" y="927"/>
                      <a:pt x="368" y="1028"/>
                    </a:cubicBezTo>
                    <a:cubicBezTo>
                      <a:pt x="398" y="1037"/>
                      <a:pt x="425" y="1041"/>
                      <a:pt x="449" y="1041"/>
                    </a:cubicBezTo>
                    <a:cubicBezTo>
                      <a:pt x="727" y="1041"/>
                      <a:pt x="655" y="529"/>
                      <a:pt x="655" y="529"/>
                    </a:cubicBezTo>
                    <a:cubicBezTo>
                      <a:pt x="655" y="529"/>
                      <a:pt x="674" y="1"/>
                      <a:pt x="399" y="1"/>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8"/>
              <p:cNvSpPr/>
              <p:nvPr/>
            </p:nvSpPr>
            <p:spPr>
              <a:xfrm>
                <a:off x="3516151" y="3412859"/>
                <a:ext cx="246975" cy="61513"/>
              </a:xfrm>
              <a:custGeom>
                <a:rect b="b" l="l" r="r" t="t"/>
                <a:pathLst>
                  <a:path extrusionOk="0" h="665" w="2670">
                    <a:moveTo>
                      <a:pt x="1219" y="0"/>
                    </a:moveTo>
                    <a:cubicBezTo>
                      <a:pt x="1079" y="0"/>
                      <a:pt x="939" y="14"/>
                      <a:pt x="807" y="48"/>
                    </a:cubicBezTo>
                    <a:cubicBezTo>
                      <a:pt x="0" y="253"/>
                      <a:pt x="85" y="665"/>
                      <a:pt x="85" y="665"/>
                    </a:cubicBezTo>
                    <a:cubicBezTo>
                      <a:pt x="85" y="665"/>
                      <a:pt x="2032" y="358"/>
                      <a:pt x="2670" y="358"/>
                    </a:cubicBezTo>
                    <a:cubicBezTo>
                      <a:pt x="2670" y="358"/>
                      <a:pt x="1930" y="0"/>
                      <a:pt x="1219" y="0"/>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8"/>
              <p:cNvSpPr/>
              <p:nvPr/>
            </p:nvSpPr>
            <p:spPr>
              <a:xfrm>
                <a:off x="3383134" y="3320450"/>
                <a:ext cx="129315" cy="74000"/>
              </a:xfrm>
              <a:custGeom>
                <a:rect b="b" l="l" r="r" t="t"/>
                <a:pathLst>
                  <a:path extrusionOk="0" h="800" w="1398">
                    <a:moveTo>
                      <a:pt x="741" y="0"/>
                    </a:moveTo>
                    <a:cubicBezTo>
                      <a:pt x="142" y="0"/>
                      <a:pt x="1" y="800"/>
                      <a:pt x="1" y="800"/>
                    </a:cubicBezTo>
                    <a:cubicBezTo>
                      <a:pt x="1" y="800"/>
                      <a:pt x="412" y="500"/>
                      <a:pt x="826" y="500"/>
                    </a:cubicBezTo>
                    <a:cubicBezTo>
                      <a:pt x="1033" y="500"/>
                      <a:pt x="1240" y="575"/>
                      <a:pt x="1398" y="800"/>
                    </a:cubicBezTo>
                    <a:cubicBezTo>
                      <a:pt x="1398" y="800"/>
                      <a:pt x="1378" y="21"/>
                      <a:pt x="763" y="0"/>
                    </a:cubicBezTo>
                    <a:cubicBezTo>
                      <a:pt x="756" y="0"/>
                      <a:pt x="748" y="0"/>
                      <a:pt x="741" y="0"/>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8"/>
              <p:cNvSpPr/>
              <p:nvPr/>
            </p:nvSpPr>
            <p:spPr>
              <a:xfrm>
                <a:off x="3504218" y="3780828"/>
                <a:ext cx="357143" cy="332815"/>
              </a:xfrm>
              <a:custGeom>
                <a:rect b="b" l="l" r="r" t="t"/>
                <a:pathLst>
                  <a:path extrusionOk="0" h="3598" w="3861">
                    <a:moveTo>
                      <a:pt x="3210" y="1"/>
                    </a:moveTo>
                    <a:cubicBezTo>
                      <a:pt x="3210" y="3149"/>
                      <a:pt x="283" y="3220"/>
                      <a:pt x="20" y="3220"/>
                    </a:cubicBezTo>
                    <a:cubicBezTo>
                      <a:pt x="7" y="3220"/>
                      <a:pt x="1" y="3220"/>
                      <a:pt x="1" y="3220"/>
                    </a:cubicBezTo>
                    <a:lnTo>
                      <a:pt x="1" y="3220"/>
                    </a:lnTo>
                    <a:lnTo>
                      <a:pt x="385" y="3597"/>
                    </a:lnTo>
                    <a:cubicBezTo>
                      <a:pt x="3861" y="3018"/>
                      <a:pt x="3210" y="1"/>
                      <a:pt x="3210" y="1"/>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8"/>
              <p:cNvSpPr/>
              <p:nvPr/>
            </p:nvSpPr>
            <p:spPr>
              <a:xfrm>
                <a:off x="3532061" y="3713209"/>
                <a:ext cx="253913" cy="67895"/>
              </a:xfrm>
              <a:custGeom>
                <a:rect b="b" l="l" r="r" t="t"/>
                <a:pathLst>
                  <a:path extrusionOk="0" h="734" w="2745">
                    <a:moveTo>
                      <a:pt x="1364" y="1"/>
                    </a:moveTo>
                    <a:cubicBezTo>
                      <a:pt x="1108" y="1"/>
                      <a:pt x="845" y="35"/>
                      <a:pt x="635" y="137"/>
                    </a:cubicBezTo>
                    <a:cubicBezTo>
                      <a:pt x="0" y="445"/>
                      <a:pt x="456" y="701"/>
                      <a:pt x="1104" y="732"/>
                    </a:cubicBezTo>
                    <a:cubicBezTo>
                      <a:pt x="1131" y="733"/>
                      <a:pt x="1158" y="734"/>
                      <a:pt x="1186" y="734"/>
                    </a:cubicBezTo>
                    <a:cubicBezTo>
                      <a:pt x="1833" y="734"/>
                      <a:pt x="2745" y="374"/>
                      <a:pt x="2366" y="137"/>
                    </a:cubicBezTo>
                    <a:cubicBezTo>
                      <a:pt x="2366" y="137"/>
                      <a:pt x="1877" y="1"/>
                      <a:pt x="1364" y="1"/>
                    </a:cubicBezTo>
                    <a:close/>
                  </a:path>
                </a:pathLst>
              </a:custGeom>
              <a:solidFill>
                <a:srgbClr val="CE5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8"/>
              <p:cNvSpPr/>
              <p:nvPr/>
            </p:nvSpPr>
            <p:spPr>
              <a:xfrm>
                <a:off x="3523643" y="2724096"/>
                <a:ext cx="1245143" cy="1739740"/>
              </a:xfrm>
              <a:custGeom>
                <a:rect b="b" l="l" r="r" t="t"/>
                <a:pathLst>
                  <a:path extrusionOk="0" h="18808" w="13461">
                    <a:moveTo>
                      <a:pt x="5781" y="0"/>
                    </a:moveTo>
                    <a:cubicBezTo>
                      <a:pt x="5456" y="0"/>
                      <a:pt x="5123" y="18"/>
                      <a:pt x="4782" y="56"/>
                    </a:cubicBezTo>
                    <a:cubicBezTo>
                      <a:pt x="4782" y="56"/>
                      <a:pt x="1387" y="590"/>
                      <a:pt x="0" y="2813"/>
                    </a:cubicBezTo>
                    <a:cubicBezTo>
                      <a:pt x="0" y="2813"/>
                      <a:pt x="794" y="8071"/>
                      <a:pt x="6024" y="8071"/>
                    </a:cubicBezTo>
                    <a:cubicBezTo>
                      <a:pt x="6400" y="8071"/>
                      <a:pt x="6798" y="8044"/>
                      <a:pt x="7221" y="7986"/>
                    </a:cubicBezTo>
                    <a:cubicBezTo>
                      <a:pt x="7221" y="7986"/>
                      <a:pt x="6911" y="6846"/>
                      <a:pt x="8764" y="6447"/>
                    </a:cubicBezTo>
                    <a:cubicBezTo>
                      <a:pt x="8888" y="6421"/>
                      <a:pt x="9008" y="6408"/>
                      <a:pt x="9123" y="6408"/>
                    </a:cubicBezTo>
                    <a:cubicBezTo>
                      <a:pt x="10718" y="6408"/>
                      <a:pt x="11368" y="8843"/>
                      <a:pt x="9772" y="9863"/>
                    </a:cubicBezTo>
                    <a:cubicBezTo>
                      <a:pt x="9148" y="10263"/>
                      <a:pt x="8584" y="10390"/>
                      <a:pt x="8119" y="10390"/>
                    </a:cubicBezTo>
                    <a:cubicBezTo>
                      <a:pt x="7309" y="10390"/>
                      <a:pt x="6800" y="10004"/>
                      <a:pt x="6800" y="10004"/>
                    </a:cubicBezTo>
                    <a:lnTo>
                      <a:pt x="6800" y="10004"/>
                    </a:lnTo>
                    <a:cubicBezTo>
                      <a:pt x="6800" y="10004"/>
                      <a:pt x="6408" y="13763"/>
                      <a:pt x="9435" y="16230"/>
                    </a:cubicBezTo>
                    <a:cubicBezTo>
                      <a:pt x="12465" y="18696"/>
                      <a:pt x="13461" y="18807"/>
                      <a:pt x="13461" y="18807"/>
                    </a:cubicBezTo>
                    <a:lnTo>
                      <a:pt x="13461" y="3671"/>
                    </a:lnTo>
                    <a:cubicBezTo>
                      <a:pt x="13461" y="3671"/>
                      <a:pt x="10458" y="0"/>
                      <a:pt x="5781" y="0"/>
                    </a:cubicBezTo>
                    <a:close/>
                  </a:path>
                </a:pathLst>
              </a:custGeom>
              <a:solidFill>
                <a:srgbClr val="172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8"/>
              <p:cNvSpPr/>
              <p:nvPr/>
            </p:nvSpPr>
            <p:spPr>
              <a:xfrm>
                <a:off x="4354210" y="4236580"/>
                <a:ext cx="414585" cy="378510"/>
              </a:xfrm>
              <a:custGeom>
                <a:rect b="b" l="l" r="r" t="t"/>
                <a:pathLst>
                  <a:path extrusionOk="0" h="4092" w="4482">
                    <a:moveTo>
                      <a:pt x="753" y="0"/>
                    </a:moveTo>
                    <a:lnTo>
                      <a:pt x="0" y="344"/>
                    </a:lnTo>
                    <a:lnTo>
                      <a:pt x="2683" y="4080"/>
                    </a:lnTo>
                    <a:cubicBezTo>
                      <a:pt x="2683" y="4080"/>
                      <a:pt x="2850" y="4092"/>
                      <a:pt x="3082" y="4092"/>
                    </a:cubicBezTo>
                    <a:cubicBezTo>
                      <a:pt x="3611" y="4092"/>
                      <a:pt x="4482" y="4031"/>
                      <a:pt x="4482" y="3635"/>
                    </a:cubicBezTo>
                    <a:lnTo>
                      <a:pt x="4482" y="2456"/>
                    </a:lnTo>
                    <a:lnTo>
                      <a:pt x="753" y="0"/>
                    </a:lnTo>
                    <a:close/>
                  </a:path>
                </a:pathLst>
              </a:custGeom>
              <a:solidFill>
                <a:srgbClr val="F796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4" name="Google Shape;3364;p58"/>
            <p:cNvSpPr/>
            <p:nvPr/>
          </p:nvSpPr>
          <p:spPr>
            <a:xfrm flipH="1">
              <a:off x="1696334" y="1606587"/>
              <a:ext cx="125700" cy="191400"/>
            </a:xfrm>
            <a:prstGeom prst="round1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5" name="Google Shape;3365;p58"/>
          <p:cNvGrpSpPr/>
          <p:nvPr/>
        </p:nvGrpSpPr>
        <p:grpSpPr>
          <a:xfrm>
            <a:off x="3015991" y="3192619"/>
            <a:ext cx="1783707" cy="1780934"/>
            <a:chOff x="1952750" y="456717"/>
            <a:chExt cx="3874255" cy="3868231"/>
          </a:xfrm>
        </p:grpSpPr>
        <p:sp>
          <p:nvSpPr>
            <p:cNvPr id="3366" name="Google Shape;3366;p58"/>
            <p:cNvSpPr/>
            <p:nvPr/>
          </p:nvSpPr>
          <p:spPr>
            <a:xfrm>
              <a:off x="1952750" y="456717"/>
              <a:ext cx="1824340" cy="1905746"/>
            </a:xfrm>
            <a:custGeom>
              <a:rect b="b" l="l" r="r" t="t"/>
              <a:pathLst>
                <a:path extrusionOk="0" h="28701" w="27475">
                  <a:moveTo>
                    <a:pt x="1" y="0"/>
                  </a:moveTo>
                  <a:lnTo>
                    <a:pt x="5848" y="28700"/>
                  </a:lnTo>
                  <a:lnTo>
                    <a:pt x="27474" y="27361"/>
                  </a:lnTo>
                  <a:lnTo>
                    <a:pt x="21966" y="1419"/>
                  </a:lnTo>
                  <a:lnTo>
                    <a:pt x="20992" y="35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8"/>
            <p:cNvSpPr/>
            <p:nvPr/>
          </p:nvSpPr>
          <p:spPr>
            <a:xfrm>
              <a:off x="2224063" y="1482474"/>
              <a:ext cx="1553030" cy="879999"/>
            </a:xfrm>
            <a:custGeom>
              <a:rect b="b" l="l" r="r" t="t"/>
              <a:pathLst>
                <a:path extrusionOk="0" h="13253" w="23389">
                  <a:moveTo>
                    <a:pt x="21143" y="1"/>
                  </a:moveTo>
                  <a:cubicBezTo>
                    <a:pt x="21143" y="1"/>
                    <a:pt x="17379" y="5269"/>
                    <a:pt x="14574" y="5269"/>
                  </a:cubicBezTo>
                  <a:cubicBezTo>
                    <a:pt x="14567" y="5269"/>
                    <a:pt x="14559" y="5269"/>
                    <a:pt x="14551" y="5269"/>
                  </a:cubicBezTo>
                  <a:cubicBezTo>
                    <a:pt x="11744" y="5238"/>
                    <a:pt x="9659" y="1292"/>
                    <a:pt x="6213" y="754"/>
                  </a:cubicBezTo>
                  <a:cubicBezTo>
                    <a:pt x="5971" y="716"/>
                    <a:pt x="5733" y="699"/>
                    <a:pt x="5498" y="699"/>
                  </a:cubicBezTo>
                  <a:cubicBezTo>
                    <a:pt x="2392" y="699"/>
                    <a:pt x="1" y="3779"/>
                    <a:pt x="1" y="3779"/>
                  </a:cubicBezTo>
                  <a:lnTo>
                    <a:pt x="1762" y="13252"/>
                  </a:lnTo>
                  <a:lnTo>
                    <a:pt x="23388" y="11913"/>
                  </a:lnTo>
                  <a:lnTo>
                    <a:pt x="211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8"/>
            <p:cNvSpPr/>
            <p:nvPr/>
          </p:nvSpPr>
          <p:spPr>
            <a:xfrm>
              <a:off x="4228763" y="597155"/>
              <a:ext cx="706297" cy="751980"/>
            </a:xfrm>
            <a:custGeom>
              <a:rect b="b" l="l" r="r" t="t"/>
              <a:pathLst>
                <a:path extrusionOk="0" h="11325" w="10637">
                  <a:moveTo>
                    <a:pt x="5366" y="1"/>
                  </a:moveTo>
                  <a:cubicBezTo>
                    <a:pt x="4693" y="1"/>
                    <a:pt x="3720" y="258"/>
                    <a:pt x="3149" y="516"/>
                  </a:cubicBezTo>
                  <a:cubicBezTo>
                    <a:pt x="2310" y="892"/>
                    <a:pt x="430" y="1355"/>
                    <a:pt x="584" y="3439"/>
                  </a:cubicBezTo>
                  <a:lnTo>
                    <a:pt x="1" y="6570"/>
                  </a:lnTo>
                  <a:lnTo>
                    <a:pt x="1" y="6570"/>
                  </a:lnTo>
                  <a:lnTo>
                    <a:pt x="892" y="6212"/>
                  </a:lnTo>
                  <a:cubicBezTo>
                    <a:pt x="892" y="6212"/>
                    <a:pt x="1456" y="8537"/>
                    <a:pt x="1795" y="8586"/>
                  </a:cubicBezTo>
                  <a:cubicBezTo>
                    <a:pt x="1804" y="8587"/>
                    <a:pt x="1814" y="8588"/>
                    <a:pt x="1826" y="8588"/>
                  </a:cubicBezTo>
                  <a:cubicBezTo>
                    <a:pt x="2272" y="8588"/>
                    <a:pt x="4790" y="7650"/>
                    <a:pt x="4790" y="7650"/>
                  </a:cubicBezTo>
                  <a:lnTo>
                    <a:pt x="5027" y="11325"/>
                  </a:lnTo>
                  <a:cubicBezTo>
                    <a:pt x="5027" y="11325"/>
                    <a:pt x="10637" y="8947"/>
                    <a:pt x="10588" y="8914"/>
                  </a:cubicBezTo>
                  <a:cubicBezTo>
                    <a:pt x="10535" y="8879"/>
                    <a:pt x="6397" y="621"/>
                    <a:pt x="6039" y="192"/>
                  </a:cubicBezTo>
                  <a:cubicBezTo>
                    <a:pt x="5925" y="56"/>
                    <a:pt x="5677" y="1"/>
                    <a:pt x="5366" y="1"/>
                  </a:cubicBezTo>
                  <a:close/>
                </a:path>
              </a:pathLst>
            </a:custGeom>
            <a:solidFill>
              <a:srgbClr val="E29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8"/>
            <p:cNvSpPr/>
            <p:nvPr/>
          </p:nvSpPr>
          <p:spPr>
            <a:xfrm>
              <a:off x="4228763" y="832744"/>
              <a:ext cx="59229" cy="200661"/>
            </a:xfrm>
            <a:custGeom>
              <a:rect b="b" l="l" r="r" t="t"/>
              <a:pathLst>
                <a:path extrusionOk="0" h="3022" w="892">
                  <a:moveTo>
                    <a:pt x="561" y="0"/>
                  </a:moveTo>
                  <a:lnTo>
                    <a:pt x="1" y="3022"/>
                  </a:lnTo>
                  <a:lnTo>
                    <a:pt x="892" y="2664"/>
                  </a:lnTo>
                  <a:lnTo>
                    <a:pt x="561" y="0"/>
                  </a:lnTo>
                  <a:close/>
                </a:path>
              </a:pathLst>
            </a:custGeom>
            <a:solidFill>
              <a:srgbClr val="DF6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8"/>
            <p:cNvSpPr/>
            <p:nvPr/>
          </p:nvSpPr>
          <p:spPr>
            <a:xfrm>
              <a:off x="4302468" y="893368"/>
              <a:ext cx="49734" cy="50132"/>
            </a:xfrm>
            <a:custGeom>
              <a:rect b="b" l="l" r="r" t="t"/>
              <a:pathLst>
                <a:path extrusionOk="0" h="755" w="749">
                  <a:moveTo>
                    <a:pt x="372" y="1"/>
                  </a:moveTo>
                  <a:cubicBezTo>
                    <a:pt x="166" y="1"/>
                    <a:pt x="0" y="171"/>
                    <a:pt x="0" y="378"/>
                  </a:cubicBezTo>
                  <a:cubicBezTo>
                    <a:pt x="0" y="584"/>
                    <a:pt x="166" y="754"/>
                    <a:pt x="372" y="754"/>
                  </a:cubicBezTo>
                  <a:cubicBezTo>
                    <a:pt x="580" y="754"/>
                    <a:pt x="749" y="584"/>
                    <a:pt x="749" y="378"/>
                  </a:cubicBezTo>
                  <a:cubicBezTo>
                    <a:pt x="749" y="171"/>
                    <a:pt x="580" y="1"/>
                    <a:pt x="372" y="1"/>
                  </a:cubicBezTo>
                  <a:close/>
                </a:path>
              </a:pathLst>
            </a:custGeom>
            <a:solidFill>
              <a:srgbClr val="DF6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8"/>
            <p:cNvSpPr/>
            <p:nvPr/>
          </p:nvSpPr>
          <p:spPr>
            <a:xfrm>
              <a:off x="4252534" y="576903"/>
              <a:ext cx="507163" cy="356302"/>
            </a:xfrm>
            <a:custGeom>
              <a:rect b="b" l="l" r="r" t="t"/>
              <a:pathLst>
                <a:path extrusionOk="0" h="5366" w="7638">
                  <a:moveTo>
                    <a:pt x="5023" y="0"/>
                  </a:moveTo>
                  <a:cubicBezTo>
                    <a:pt x="3600" y="0"/>
                    <a:pt x="0" y="2111"/>
                    <a:pt x="0" y="2111"/>
                  </a:cubicBezTo>
                  <a:lnTo>
                    <a:pt x="1784" y="1765"/>
                  </a:lnTo>
                  <a:lnTo>
                    <a:pt x="1784" y="1765"/>
                  </a:lnTo>
                  <a:cubicBezTo>
                    <a:pt x="1784" y="1765"/>
                    <a:pt x="1350" y="2789"/>
                    <a:pt x="1784" y="3150"/>
                  </a:cubicBezTo>
                  <a:cubicBezTo>
                    <a:pt x="2216" y="3515"/>
                    <a:pt x="3220" y="3601"/>
                    <a:pt x="3220" y="3601"/>
                  </a:cubicBezTo>
                  <a:cubicBezTo>
                    <a:pt x="3220" y="3601"/>
                    <a:pt x="3292" y="2754"/>
                    <a:pt x="3793" y="2544"/>
                  </a:cubicBezTo>
                  <a:cubicBezTo>
                    <a:pt x="3862" y="2515"/>
                    <a:pt x="3930" y="2502"/>
                    <a:pt x="3997" y="2502"/>
                  </a:cubicBezTo>
                  <a:cubicBezTo>
                    <a:pt x="4411" y="2502"/>
                    <a:pt x="4744" y="3012"/>
                    <a:pt x="4624" y="3447"/>
                  </a:cubicBezTo>
                  <a:cubicBezTo>
                    <a:pt x="4484" y="3947"/>
                    <a:pt x="3984" y="4659"/>
                    <a:pt x="3984" y="4659"/>
                  </a:cubicBezTo>
                  <a:lnTo>
                    <a:pt x="4503" y="5366"/>
                  </a:lnTo>
                  <a:lnTo>
                    <a:pt x="7638" y="3774"/>
                  </a:lnTo>
                  <a:cubicBezTo>
                    <a:pt x="7638" y="3774"/>
                    <a:pt x="6441" y="0"/>
                    <a:pt x="5023" y="0"/>
                  </a:cubicBez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8"/>
            <p:cNvSpPr/>
            <p:nvPr/>
          </p:nvSpPr>
          <p:spPr>
            <a:xfrm>
              <a:off x="4284938" y="832146"/>
              <a:ext cx="36653" cy="30278"/>
            </a:xfrm>
            <a:custGeom>
              <a:rect b="b" l="l" r="r" t="t"/>
              <a:pathLst>
                <a:path extrusionOk="0" h="456" w="552">
                  <a:moveTo>
                    <a:pt x="305" y="1"/>
                  </a:moveTo>
                  <a:cubicBezTo>
                    <a:pt x="292" y="1"/>
                    <a:pt x="279" y="3"/>
                    <a:pt x="264" y="9"/>
                  </a:cubicBezTo>
                  <a:cubicBezTo>
                    <a:pt x="106" y="73"/>
                    <a:pt x="1" y="295"/>
                    <a:pt x="162" y="412"/>
                  </a:cubicBezTo>
                  <a:cubicBezTo>
                    <a:pt x="205" y="443"/>
                    <a:pt x="254" y="456"/>
                    <a:pt x="301" y="456"/>
                  </a:cubicBezTo>
                  <a:cubicBezTo>
                    <a:pt x="431" y="456"/>
                    <a:pt x="551" y="355"/>
                    <a:pt x="513" y="261"/>
                  </a:cubicBezTo>
                  <a:cubicBezTo>
                    <a:pt x="513" y="261"/>
                    <a:pt x="435" y="1"/>
                    <a:pt x="305" y="1"/>
                  </a:cubicBez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8"/>
            <p:cNvSpPr/>
            <p:nvPr/>
          </p:nvSpPr>
          <p:spPr>
            <a:xfrm>
              <a:off x="4248019" y="768269"/>
              <a:ext cx="79215" cy="51726"/>
            </a:xfrm>
            <a:custGeom>
              <a:rect b="b" l="l" r="r" t="t"/>
              <a:pathLst>
                <a:path extrusionOk="0" h="779" w="1193">
                  <a:moveTo>
                    <a:pt x="1076" y="0"/>
                  </a:moveTo>
                  <a:lnTo>
                    <a:pt x="0" y="572"/>
                  </a:lnTo>
                  <a:lnTo>
                    <a:pt x="154" y="779"/>
                  </a:lnTo>
                  <a:lnTo>
                    <a:pt x="1192" y="395"/>
                  </a:lnTo>
                  <a:lnTo>
                    <a:pt x="1076" y="0"/>
                  </a:ln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8"/>
            <p:cNvSpPr/>
            <p:nvPr/>
          </p:nvSpPr>
          <p:spPr>
            <a:xfrm>
              <a:off x="4312693" y="857179"/>
              <a:ext cx="260155" cy="321110"/>
            </a:xfrm>
            <a:custGeom>
              <a:rect b="b" l="l" r="r" t="t"/>
              <a:pathLst>
                <a:path extrusionOk="0" h="4836" w="3918">
                  <a:moveTo>
                    <a:pt x="2653" y="1"/>
                  </a:moveTo>
                  <a:cubicBezTo>
                    <a:pt x="2653" y="1"/>
                    <a:pt x="2920" y="1626"/>
                    <a:pt x="2781" y="2582"/>
                  </a:cubicBezTo>
                  <a:cubicBezTo>
                    <a:pt x="2709" y="3060"/>
                    <a:pt x="2377" y="3169"/>
                    <a:pt x="2001" y="3169"/>
                  </a:cubicBezTo>
                  <a:cubicBezTo>
                    <a:pt x="1844" y="3169"/>
                    <a:pt x="1680" y="3150"/>
                    <a:pt x="1524" y="3131"/>
                  </a:cubicBezTo>
                  <a:cubicBezTo>
                    <a:pt x="1372" y="3113"/>
                    <a:pt x="1227" y="3096"/>
                    <a:pt x="1104" y="3096"/>
                  </a:cubicBezTo>
                  <a:cubicBezTo>
                    <a:pt x="1055" y="3096"/>
                    <a:pt x="1009" y="3099"/>
                    <a:pt x="968" y="3105"/>
                  </a:cubicBezTo>
                  <a:cubicBezTo>
                    <a:pt x="467" y="3184"/>
                    <a:pt x="1" y="3613"/>
                    <a:pt x="1" y="3613"/>
                  </a:cubicBezTo>
                  <a:lnTo>
                    <a:pt x="595" y="4835"/>
                  </a:lnTo>
                  <a:lnTo>
                    <a:pt x="3917" y="3696"/>
                  </a:lnTo>
                  <a:lnTo>
                    <a:pt x="2913" y="1"/>
                  </a:ln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8"/>
            <p:cNvSpPr/>
            <p:nvPr/>
          </p:nvSpPr>
          <p:spPr>
            <a:xfrm>
              <a:off x="4312693" y="957378"/>
              <a:ext cx="87050" cy="84328"/>
            </a:xfrm>
            <a:custGeom>
              <a:rect b="b" l="l" r="r" t="t"/>
              <a:pathLst>
                <a:path extrusionOk="0" h="1270" w="1311">
                  <a:moveTo>
                    <a:pt x="787" y="0"/>
                  </a:moveTo>
                  <a:lnTo>
                    <a:pt x="787" y="0"/>
                  </a:lnTo>
                  <a:cubicBezTo>
                    <a:pt x="787" y="1"/>
                    <a:pt x="1043" y="745"/>
                    <a:pt x="720" y="971"/>
                  </a:cubicBezTo>
                  <a:cubicBezTo>
                    <a:pt x="498" y="1125"/>
                    <a:pt x="244" y="1150"/>
                    <a:pt x="105" y="1150"/>
                  </a:cubicBezTo>
                  <a:cubicBezTo>
                    <a:pt x="40" y="1150"/>
                    <a:pt x="1" y="1145"/>
                    <a:pt x="1" y="1145"/>
                  </a:cubicBezTo>
                  <a:lnTo>
                    <a:pt x="1" y="1145"/>
                  </a:lnTo>
                  <a:cubicBezTo>
                    <a:pt x="1" y="1145"/>
                    <a:pt x="239" y="1270"/>
                    <a:pt x="498" y="1270"/>
                  </a:cubicBezTo>
                  <a:cubicBezTo>
                    <a:pt x="679" y="1270"/>
                    <a:pt x="871" y="1209"/>
                    <a:pt x="998" y="1001"/>
                  </a:cubicBezTo>
                  <a:cubicBezTo>
                    <a:pt x="1310" y="494"/>
                    <a:pt x="787" y="1"/>
                    <a:pt x="787" y="0"/>
                  </a:cubicBez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8"/>
            <p:cNvSpPr/>
            <p:nvPr/>
          </p:nvSpPr>
          <p:spPr>
            <a:xfrm>
              <a:off x="4531550" y="885200"/>
              <a:ext cx="114474" cy="390498"/>
            </a:xfrm>
            <a:custGeom>
              <a:rect b="b" l="l" r="r" t="t"/>
              <a:pathLst>
                <a:path extrusionOk="0" h="5881" w="1724">
                  <a:moveTo>
                    <a:pt x="1724" y="0"/>
                  </a:moveTo>
                  <a:lnTo>
                    <a:pt x="1" y="982"/>
                  </a:lnTo>
                  <a:lnTo>
                    <a:pt x="621" y="3274"/>
                  </a:lnTo>
                  <a:lnTo>
                    <a:pt x="320" y="3379"/>
                  </a:lnTo>
                  <a:lnTo>
                    <a:pt x="395" y="5881"/>
                  </a:lnTo>
                  <a:lnTo>
                    <a:pt x="1724" y="0"/>
                  </a:lnTo>
                  <a:close/>
                </a:path>
              </a:pathLst>
            </a:custGeom>
            <a:solidFill>
              <a:srgbClr val="DF6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8"/>
            <p:cNvSpPr/>
            <p:nvPr/>
          </p:nvSpPr>
          <p:spPr>
            <a:xfrm>
              <a:off x="3567147" y="1017603"/>
              <a:ext cx="2259858" cy="1629323"/>
            </a:xfrm>
            <a:custGeom>
              <a:rect b="b" l="l" r="r" t="t"/>
              <a:pathLst>
                <a:path extrusionOk="0" h="24538" w="34034">
                  <a:moveTo>
                    <a:pt x="19224" y="0"/>
                  </a:moveTo>
                  <a:lnTo>
                    <a:pt x="14833" y="2081"/>
                  </a:lnTo>
                  <a:lnTo>
                    <a:pt x="14991" y="4993"/>
                  </a:lnTo>
                  <a:cubicBezTo>
                    <a:pt x="14991" y="4993"/>
                    <a:pt x="10788" y="6310"/>
                    <a:pt x="9965" y="6871"/>
                  </a:cubicBezTo>
                  <a:cubicBezTo>
                    <a:pt x="9144" y="7427"/>
                    <a:pt x="7763" y="16634"/>
                    <a:pt x="7763" y="16634"/>
                  </a:cubicBezTo>
                  <a:lnTo>
                    <a:pt x="1025" y="10497"/>
                  </a:lnTo>
                  <a:lnTo>
                    <a:pt x="1" y="11890"/>
                  </a:lnTo>
                  <a:cubicBezTo>
                    <a:pt x="1" y="11890"/>
                    <a:pt x="5270" y="24538"/>
                    <a:pt x="6801" y="24538"/>
                  </a:cubicBezTo>
                  <a:cubicBezTo>
                    <a:pt x="6812" y="24538"/>
                    <a:pt x="6823" y="24537"/>
                    <a:pt x="6834" y="24536"/>
                  </a:cubicBezTo>
                  <a:cubicBezTo>
                    <a:pt x="8324" y="24351"/>
                    <a:pt x="13185" y="17191"/>
                    <a:pt x="13185" y="17191"/>
                  </a:cubicBezTo>
                  <a:lnTo>
                    <a:pt x="15145" y="23004"/>
                  </a:lnTo>
                  <a:lnTo>
                    <a:pt x="25199" y="22771"/>
                  </a:lnTo>
                  <a:lnTo>
                    <a:pt x="25199" y="16773"/>
                  </a:lnTo>
                  <a:cubicBezTo>
                    <a:pt x="25199" y="16773"/>
                    <a:pt x="33288" y="11984"/>
                    <a:pt x="33660" y="11567"/>
                  </a:cubicBezTo>
                  <a:cubicBezTo>
                    <a:pt x="34033" y="11149"/>
                    <a:pt x="25154" y="1615"/>
                    <a:pt x="24364" y="1290"/>
                  </a:cubicBezTo>
                  <a:cubicBezTo>
                    <a:pt x="24292" y="1261"/>
                    <a:pt x="24201" y="1248"/>
                    <a:pt x="24097" y="1248"/>
                  </a:cubicBezTo>
                  <a:cubicBezTo>
                    <a:pt x="23049" y="1248"/>
                    <a:pt x="20552" y="2582"/>
                    <a:pt x="20552" y="2582"/>
                  </a:cubicBezTo>
                  <a:lnTo>
                    <a:pt x="192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8"/>
            <p:cNvSpPr/>
            <p:nvPr/>
          </p:nvSpPr>
          <p:spPr>
            <a:xfrm>
              <a:off x="3370336" y="1482474"/>
              <a:ext cx="257632" cy="312213"/>
            </a:xfrm>
            <a:custGeom>
              <a:rect b="b" l="l" r="r" t="t"/>
              <a:pathLst>
                <a:path extrusionOk="0" h="4702" w="3880">
                  <a:moveTo>
                    <a:pt x="0" y="1"/>
                  </a:moveTo>
                  <a:cubicBezTo>
                    <a:pt x="0" y="1"/>
                    <a:pt x="193" y="1100"/>
                    <a:pt x="565" y="1736"/>
                  </a:cubicBezTo>
                  <a:cubicBezTo>
                    <a:pt x="936" y="2373"/>
                    <a:pt x="3099" y="4668"/>
                    <a:pt x="3105" y="4701"/>
                  </a:cubicBezTo>
                  <a:lnTo>
                    <a:pt x="3105" y="4701"/>
                  </a:lnTo>
                  <a:cubicBezTo>
                    <a:pt x="3118" y="4679"/>
                    <a:pt x="3880" y="3644"/>
                    <a:pt x="3880" y="3644"/>
                  </a:cubicBezTo>
                  <a:cubicBezTo>
                    <a:pt x="3880" y="3644"/>
                    <a:pt x="3383" y="1984"/>
                    <a:pt x="2852" y="1292"/>
                  </a:cubicBezTo>
                  <a:cubicBezTo>
                    <a:pt x="2319" y="603"/>
                    <a:pt x="2055" y="303"/>
                    <a:pt x="2055" y="303"/>
                  </a:cubicBezTo>
                  <a:lnTo>
                    <a:pt x="2055" y="303"/>
                  </a:lnTo>
                  <a:lnTo>
                    <a:pt x="2495" y="1578"/>
                  </a:lnTo>
                  <a:lnTo>
                    <a:pt x="0" y="1"/>
                  </a:lnTo>
                  <a:close/>
                  <a:moveTo>
                    <a:pt x="3105" y="4701"/>
                  </a:moveTo>
                  <a:cubicBezTo>
                    <a:pt x="3105" y="4701"/>
                    <a:pt x="3105" y="4701"/>
                    <a:pt x="3105" y="4701"/>
                  </a:cubicBezTo>
                  <a:cubicBezTo>
                    <a:pt x="3105" y="4701"/>
                    <a:pt x="3105" y="4701"/>
                    <a:pt x="3105" y="4701"/>
                  </a:cubicBezTo>
                  <a:cubicBezTo>
                    <a:pt x="3105" y="4701"/>
                    <a:pt x="3105" y="4701"/>
                    <a:pt x="3105" y="4701"/>
                  </a:cubicBezTo>
                  <a:close/>
                </a:path>
              </a:pathLst>
            </a:custGeom>
            <a:solidFill>
              <a:srgbClr val="E29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8"/>
            <p:cNvSpPr/>
            <p:nvPr/>
          </p:nvSpPr>
          <p:spPr>
            <a:xfrm>
              <a:off x="3689125" y="1532540"/>
              <a:ext cx="510682" cy="598596"/>
            </a:xfrm>
            <a:custGeom>
              <a:rect b="b" l="l" r="r" t="t"/>
              <a:pathLst>
                <a:path extrusionOk="0" h="9015" w="7691">
                  <a:moveTo>
                    <a:pt x="7691" y="0"/>
                  </a:moveTo>
                  <a:lnTo>
                    <a:pt x="7691" y="0"/>
                  </a:lnTo>
                  <a:cubicBezTo>
                    <a:pt x="5486" y="101"/>
                    <a:pt x="5949" y="1930"/>
                    <a:pt x="4783" y="2520"/>
                  </a:cubicBezTo>
                  <a:cubicBezTo>
                    <a:pt x="4643" y="2591"/>
                    <a:pt x="4513" y="2622"/>
                    <a:pt x="4389" y="2622"/>
                  </a:cubicBezTo>
                  <a:cubicBezTo>
                    <a:pt x="3559" y="2622"/>
                    <a:pt x="3022" y="1235"/>
                    <a:pt x="1894" y="1235"/>
                  </a:cubicBezTo>
                  <a:cubicBezTo>
                    <a:pt x="1787" y="1235"/>
                    <a:pt x="1674" y="1247"/>
                    <a:pt x="1555" y="1275"/>
                  </a:cubicBezTo>
                  <a:cubicBezTo>
                    <a:pt x="1" y="1633"/>
                    <a:pt x="313" y="3766"/>
                    <a:pt x="313" y="3766"/>
                  </a:cubicBezTo>
                  <a:lnTo>
                    <a:pt x="6009" y="9015"/>
                  </a:lnTo>
                  <a:lnTo>
                    <a:pt x="7691" y="0"/>
                  </a:lnTo>
                  <a:close/>
                </a:path>
              </a:pathLst>
            </a:custGeom>
            <a:solidFill>
              <a:srgbClr val="D2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8"/>
            <p:cNvSpPr/>
            <p:nvPr/>
          </p:nvSpPr>
          <p:spPr>
            <a:xfrm>
              <a:off x="3794304" y="1726761"/>
              <a:ext cx="125961" cy="135456"/>
            </a:xfrm>
            <a:custGeom>
              <a:rect b="b" l="l" r="r" t="t"/>
              <a:pathLst>
                <a:path extrusionOk="0" h="2040" w="1897">
                  <a:moveTo>
                    <a:pt x="815" y="0"/>
                  </a:moveTo>
                  <a:cubicBezTo>
                    <a:pt x="745" y="0"/>
                    <a:pt x="675" y="12"/>
                    <a:pt x="606" y="36"/>
                  </a:cubicBezTo>
                  <a:cubicBezTo>
                    <a:pt x="188" y="182"/>
                    <a:pt x="0" y="739"/>
                    <a:pt x="192" y="1285"/>
                  </a:cubicBezTo>
                  <a:cubicBezTo>
                    <a:pt x="350" y="1738"/>
                    <a:pt x="721" y="2039"/>
                    <a:pt x="1082" y="2039"/>
                  </a:cubicBezTo>
                  <a:cubicBezTo>
                    <a:pt x="1153" y="2039"/>
                    <a:pt x="1223" y="2028"/>
                    <a:pt x="1291" y="2004"/>
                  </a:cubicBezTo>
                  <a:cubicBezTo>
                    <a:pt x="1709" y="1857"/>
                    <a:pt x="1897" y="1300"/>
                    <a:pt x="1709" y="755"/>
                  </a:cubicBezTo>
                  <a:cubicBezTo>
                    <a:pt x="1548" y="301"/>
                    <a:pt x="1177" y="0"/>
                    <a:pt x="8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8"/>
            <p:cNvSpPr/>
            <p:nvPr/>
          </p:nvSpPr>
          <p:spPr>
            <a:xfrm>
              <a:off x="3965418" y="1840705"/>
              <a:ext cx="125762" cy="135390"/>
            </a:xfrm>
            <a:custGeom>
              <a:rect b="b" l="l" r="r" t="t"/>
              <a:pathLst>
                <a:path extrusionOk="0" h="2039" w="1894">
                  <a:moveTo>
                    <a:pt x="812" y="0"/>
                  </a:moveTo>
                  <a:cubicBezTo>
                    <a:pt x="741" y="0"/>
                    <a:pt x="671" y="12"/>
                    <a:pt x="603" y="36"/>
                  </a:cubicBezTo>
                  <a:cubicBezTo>
                    <a:pt x="185" y="182"/>
                    <a:pt x="1" y="743"/>
                    <a:pt x="188" y="1285"/>
                  </a:cubicBezTo>
                  <a:cubicBezTo>
                    <a:pt x="346" y="1738"/>
                    <a:pt x="717" y="2039"/>
                    <a:pt x="1079" y="2039"/>
                  </a:cubicBezTo>
                  <a:cubicBezTo>
                    <a:pt x="1149" y="2039"/>
                    <a:pt x="1219" y="2027"/>
                    <a:pt x="1287" y="2003"/>
                  </a:cubicBezTo>
                  <a:cubicBezTo>
                    <a:pt x="1709" y="1857"/>
                    <a:pt x="1893" y="1300"/>
                    <a:pt x="1705" y="754"/>
                  </a:cubicBezTo>
                  <a:cubicBezTo>
                    <a:pt x="1545" y="301"/>
                    <a:pt x="1173" y="0"/>
                    <a:pt x="8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8"/>
            <p:cNvSpPr/>
            <p:nvPr/>
          </p:nvSpPr>
          <p:spPr>
            <a:xfrm>
              <a:off x="4049149" y="1670122"/>
              <a:ext cx="105443" cy="126359"/>
            </a:xfrm>
            <a:custGeom>
              <a:rect b="b" l="l" r="r" t="t"/>
              <a:pathLst>
                <a:path extrusionOk="0" h="1903" w="1588">
                  <a:moveTo>
                    <a:pt x="844" y="1"/>
                  </a:moveTo>
                  <a:cubicBezTo>
                    <a:pt x="469" y="1"/>
                    <a:pt x="128" y="366"/>
                    <a:pt x="64" y="859"/>
                  </a:cubicBezTo>
                  <a:cubicBezTo>
                    <a:pt x="0" y="1382"/>
                    <a:pt x="271" y="1848"/>
                    <a:pt x="674" y="1898"/>
                  </a:cubicBezTo>
                  <a:cubicBezTo>
                    <a:pt x="699" y="1901"/>
                    <a:pt x="723" y="1902"/>
                    <a:pt x="748" y="1902"/>
                  </a:cubicBezTo>
                  <a:cubicBezTo>
                    <a:pt x="1122" y="1902"/>
                    <a:pt x="1460" y="1534"/>
                    <a:pt x="1524" y="1043"/>
                  </a:cubicBezTo>
                  <a:cubicBezTo>
                    <a:pt x="1588" y="521"/>
                    <a:pt x="1317" y="57"/>
                    <a:pt x="914" y="5"/>
                  </a:cubicBezTo>
                  <a:cubicBezTo>
                    <a:pt x="891" y="2"/>
                    <a:pt x="867" y="1"/>
                    <a:pt x="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8"/>
            <p:cNvSpPr/>
            <p:nvPr/>
          </p:nvSpPr>
          <p:spPr>
            <a:xfrm>
              <a:off x="2551617" y="2325230"/>
              <a:ext cx="390034" cy="1713386"/>
            </a:xfrm>
            <a:custGeom>
              <a:rect b="b" l="l" r="r" t="t"/>
              <a:pathLst>
                <a:path extrusionOk="0" h="25804" w="5874">
                  <a:moveTo>
                    <a:pt x="2661" y="1"/>
                  </a:moveTo>
                  <a:lnTo>
                    <a:pt x="1" y="25804"/>
                  </a:lnTo>
                  <a:lnTo>
                    <a:pt x="4035" y="25804"/>
                  </a:lnTo>
                  <a:lnTo>
                    <a:pt x="58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8"/>
            <p:cNvSpPr/>
            <p:nvPr/>
          </p:nvSpPr>
          <p:spPr>
            <a:xfrm>
              <a:off x="3124256" y="2300927"/>
              <a:ext cx="503710" cy="1646521"/>
            </a:xfrm>
            <a:custGeom>
              <a:rect b="b" l="l" r="r" t="t"/>
              <a:pathLst>
                <a:path extrusionOk="0" h="24797" w="7586">
                  <a:moveTo>
                    <a:pt x="3116" y="1"/>
                  </a:moveTo>
                  <a:lnTo>
                    <a:pt x="1" y="197"/>
                  </a:lnTo>
                  <a:lnTo>
                    <a:pt x="3706" y="24796"/>
                  </a:lnTo>
                  <a:lnTo>
                    <a:pt x="7586" y="24796"/>
                  </a:lnTo>
                  <a:lnTo>
                    <a:pt x="31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8"/>
            <p:cNvSpPr/>
            <p:nvPr/>
          </p:nvSpPr>
          <p:spPr>
            <a:xfrm>
              <a:off x="2746768" y="3040231"/>
              <a:ext cx="629406" cy="176690"/>
            </a:xfrm>
            <a:custGeom>
              <a:rect b="b" l="l" r="r" t="t"/>
              <a:pathLst>
                <a:path extrusionOk="0" h="2661" w="9479">
                  <a:moveTo>
                    <a:pt x="0" y="1"/>
                  </a:moveTo>
                  <a:lnTo>
                    <a:pt x="0" y="2134"/>
                  </a:lnTo>
                  <a:lnTo>
                    <a:pt x="9478" y="2660"/>
                  </a:lnTo>
                  <a:lnTo>
                    <a:pt x="93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8"/>
            <p:cNvSpPr/>
            <p:nvPr/>
          </p:nvSpPr>
          <p:spPr>
            <a:xfrm>
              <a:off x="2224063" y="2273504"/>
              <a:ext cx="1594729" cy="166930"/>
            </a:xfrm>
            <a:custGeom>
              <a:rect b="b" l="l" r="r" t="t"/>
              <a:pathLst>
                <a:path extrusionOk="0" h="2514" w="24017">
                  <a:moveTo>
                    <a:pt x="23388" y="0"/>
                  </a:moveTo>
                  <a:lnTo>
                    <a:pt x="1" y="1339"/>
                  </a:lnTo>
                  <a:lnTo>
                    <a:pt x="607" y="2513"/>
                  </a:lnTo>
                  <a:lnTo>
                    <a:pt x="24017" y="1257"/>
                  </a:lnTo>
                  <a:lnTo>
                    <a:pt x="233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8"/>
            <p:cNvSpPr/>
            <p:nvPr/>
          </p:nvSpPr>
          <p:spPr>
            <a:xfrm>
              <a:off x="3674650" y="2530275"/>
              <a:ext cx="1566243" cy="1609005"/>
            </a:xfrm>
            <a:custGeom>
              <a:rect b="b" l="l" r="r" t="t"/>
              <a:pathLst>
                <a:path extrusionOk="0" h="24232" w="23588">
                  <a:moveTo>
                    <a:pt x="23113" y="1"/>
                  </a:moveTo>
                  <a:lnTo>
                    <a:pt x="13526" y="223"/>
                  </a:lnTo>
                  <a:cubicBezTo>
                    <a:pt x="13526" y="223"/>
                    <a:pt x="260" y="2537"/>
                    <a:pt x="132" y="3180"/>
                  </a:cubicBezTo>
                  <a:cubicBezTo>
                    <a:pt x="0" y="3828"/>
                    <a:pt x="4557" y="24232"/>
                    <a:pt x="4557" y="24232"/>
                  </a:cubicBezTo>
                  <a:lnTo>
                    <a:pt x="8549" y="24232"/>
                  </a:lnTo>
                  <a:cubicBezTo>
                    <a:pt x="8549" y="24232"/>
                    <a:pt x="8207" y="14525"/>
                    <a:pt x="7992" y="12245"/>
                  </a:cubicBezTo>
                  <a:cubicBezTo>
                    <a:pt x="7778" y="9968"/>
                    <a:pt x="5930" y="7176"/>
                    <a:pt x="5930" y="7176"/>
                  </a:cubicBezTo>
                  <a:cubicBezTo>
                    <a:pt x="5930" y="7176"/>
                    <a:pt x="21179" y="6488"/>
                    <a:pt x="22384" y="5889"/>
                  </a:cubicBezTo>
                  <a:cubicBezTo>
                    <a:pt x="23587" y="5288"/>
                    <a:pt x="23113" y="1"/>
                    <a:pt x="231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8"/>
            <p:cNvSpPr/>
            <p:nvPr/>
          </p:nvSpPr>
          <p:spPr>
            <a:xfrm>
              <a:off x="4216545" y="2980272"/>
              <a:ext cx="753242" cy="1124816"/>
            </a:xfrm>
            <a:custGeom>
              <a:rect b="b" l="l" r="r" t="t"/>
              <a:pathLst>
                <a:path extrusionOk="0" h="16940" w="11344">
                  <a:moveTo>
                    <a:pt x="5203" y="1"/>
                  </a:moveTo>
                  <a:lnTo>
                    <a:pt x="0" y="290"/>
                  </a:lnTo>
                  <a:lnTo>
                    <a:pt x="8037" y="16939"/>
                  </a:lnTo>
                  <a:cubicBezTo>
                    <a:pt x="8037" y="16939"/>
                    <a:pt x="11257" y="16898"/>
                    <a:pt x="11302" y="16724"/>
                  </a:cubicBezTo>
                  <a:cubicBezTo>
                    <a:pt x="11344" y="16552"/>
                    <a:pt x="8940" y="7488"/>
                    <a:pt x="8338" y="4997"/>
                  </a:cubicBezTo>
                  <a:cubicBezTo>
                    <a:pt x="7735" y="2507"/>
                    <a:pt x="5203" y="1"/>
                    <a:pt x="52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8"/>
            <p:cNvSpPr/>
            <p:nvPr/>
          </p:nvSpPr>
          <p:spPr>
            <a:xfrm>
              <a:off x="3767810" y="4139228"/>
              <a:ext cx="481998" cy="185721"/>
            </a:xfrm>
            <a:custGeom>
              <a:rect b="b" l="l" r="r" t="t"/>
              <a:pathLst>
                <a:path extrusionOk="0" h="2797" w="7259">
                  <a:moveTo>
                    <a:pt x="3571" y="1"/>
                  </a:moveTo>
                  <a:lnTo>
                    <a:pt x="0" y="2797"/>
                  </a:lnTo>
                  <a:lnTo>
                    <a:pt x="7259" y="2797"/>
                  </a:lnTo>
                  <a:lnTo>
                    <a:pt x="6916" y="1"/>
                  </a:ln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8"/>
            <p:cNvSpPr/>
            <p:nvPr/>
          </p:nvSpPr>
          <p:spPr>
            <a:xfrm>
              <a:off x="4599743" y="4096532"/>
              <a:ext cx="367325" cy="218921"/>
            </a:xfrm>
            <a:custGeom>
              <a:rect b="b" l="l" r="r" t="t"/>
              <a:pathLst>
                <a:path extrusionOk="0" h="3297" w="5532">
                  <a:moveTo>
                    <a:pt x="5189" y="0"/>
                  </a:moveTo>
                  <a:lnTo>
                    <a:pt x="2634" y="121"/>
                  </a:lnTo>
                  <a:lnTo>
                    <a:pt x="0" y="3183"/>
                  </a:lnTo>
                  <a:lnTo>
                    <a:pt x="5531" y="3296"/>
                  </a:lnTo>
                  <a:lnTo>
                    <a:pt x="5189" y="0"/>
                  </a:ln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8"/>
            <p:cNvSpPr/>
            <p:nvPr/>
          </p:nvSpPr>
          <p:spPr>
            <a:xfrm>
              <a:off x="4599743" y="2952782"/>
              <a:ext cx="901513" cy="171511"/>
            </a:xfrm>
            <a:custGeom>
              <a:rect b="b" l="l" r="r" t="t"/>
              <a:pathLst>
                <a:path extrusionOk="0" h="2583" w="13577">
                  <a:moveTo>
                    <a:pt x="12857" y="0"/>
                  </a:moveTo>
                  <a:lnTo>
                    <a:pt x="0" y="415"/>
                  </a:lnTo>
                  <a:lnTo>
                    <a:pt x="294" y="2582"/>
                  </a:lnTo>
                  <a:lnTo>
                    <a:pt x="13576" y="2582"/>
                  </a:lnTo>
                  <a:lnTo>
                    <a:pt x="128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8"/>
            <p:cNvSpPr/>
            <p:nvPr/>
          </p:nvSpPr>
          <p:spPr>
            <a:xfrm>
              <a:off x="5144892" y="3124228"/>
              <a:ext cx="356369" cy="1166980"/>
            </a:xfrm>
            <a:custGeom>
              <a:rect b="b" l="l" r="r" t="t"/>
              <a:pathLst>
                <a:path extrusionOk="0" h="17575" w="5367">
                  <a:moveTo>
                    <a:pt x="0" y="0"/>
                  </a:moveTo>
                  <a:lnTo>
                    <a:pt x="2619" y="17574"/>
                  </a:lnTo>
                  <a:lnTo>
                    <a:pt x="5366" y="17574"/>
                  </a:lnTo>
                  <a:lnTo>
                    <a:pt x="20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8"/>
            <p:cNvSpPr/>
            <p:nvPr/>
          </p:nvSpPr>
          <p:spPr>
            <a:xfrm>
              <a:off x="4636462" y="3124228"/>
              <a:ext cx="199930" cy="1200711"/>
            </a:xfrm>
            <a:custGeom>
              <a:rect b="b" l="l" r="r" t="t"/>
              <a:pathLst>
                <a:path extrusionOk="0" h="18083" w="3011">
                  <a:moveTo>
                    <a:pt x="1114" y="0"/>
                  </a:moveTo>
                  <a:lnTo>
                    <a:pt x="1" y="18083"/>
                  </a:lnTo>
                  <a:lnTo>
                    <a:pt x="2213" y="17939"/>
                  </a:lnTo>
                  <a:lnTo>
                    <a:pt x="30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8"/>
            <p:cNvSpPr/>
            <p:nvPr/>
          </p:nvSpPr>
          <p:spPr>
            <a:xfrm>
              <a:off x="4783407" y="3216857"/>
              <a:ext cx="539699" cy="379078"/>
            </a:xfrm>
            <a:custGeom>
              <a:rect b="b" l="l" r="r" t="t"/>
              <a:pathLst>
                <a:path extrusionOk="0" h="5709" w="8128">
                  <a:moveTo>
                    <a:pt x="0" y="0"/>
                  </a:moveTo>
                  <a:lnTo>
                    <a:pt x="0" y="2240"/>
                  </a:lnTo>
                  <a:lnTo>
                    <a:pt x="8127" y="5708"/>
                  </a:lnTo>
                  <a:lnTo>
                    <a:pt x="7408" y="308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8"/>
            <p:cNvSpPr/>
            <p:nvPr/>
          </p:nvSpPr>
          <p:spPr>
            <a:xfrm>
              <a:off x="3343577" y="1210563"/>
              <a:ext cx="155509" cy="353248"/>
            </a:xfrm>
            <a:custGeom>
              <a:rect b="b" l="l" r="r" t="t"/>
              <a:pathLst>
                <a:path extrusionOk="0" h="5320" w="2342">
                  <a:moveTo>
                    <a:pt x="45" y="1"/>
                  </a:moveTo>
                  <a:cubicBezTo>
                    <a:pt x="31" y="1"/>
                    <a:pt x="24" y="19"/>
                    <a:pt x="20" y="51"/>
                  </a:cubicBezTo>
                  <a:cubicBezTo>
                    <a:pt x="1" y="183"/>
                    <a:pt x="1092" y="4533"/>
                    <a:pt x="1092" y="4533"/>
                  </a:cubicBezTo>
                  <a:lnTo>
                    <a:pt x="2341" y="5320"/>
                  </a:lnTo>
                  <a:cubicBezTo>
                    <a:pt x="2341" y="5320"/>
                    <a:pt x="964" y="1373"/>
                    <a:pt x="528" y="695"/>
                  </a:cubicBezTo>
                  <a:cubicBezTo>
                    <a:pt x="200" y="180"/>
                    <a:pt x="88"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8"/>
            <p:cNvSpPr/>
            <p:nvPr/>
          </p:nvSpPr>
          <p:spPr>
            <a:xfrm>
              <a:off x="3276379" y="1053526"/>
              <a:ext cx="99534" cy="157700"/>
            </a:xfrm>
            <a:custGeom>
              <a:rect b="b" l="l" r="r" t="t"/>
              <a:pathLst>
                <a:path extrusionOk="0" h="2375" w="1499">
                  <a:moveTo>
                    <a:pt x="276" y="1"/>
                  </a:moveTo>
                  <a:cubicBezTo>
                    <a:pt x="276" y="1"/>
                    <a:pt x="38" y="358"/>
                    <a:pt x="19" y="859"/>
                  </a:cubicBezTo>
                  <a:cubicBezTo>
                    <a:pt x="0" y="1359"/>
                    <a:pt x="219" y="2285"/>
                    <a:pt x="1073" y="2375"/>
                  </a:cubicBezTo>
                  <a:cubicBezTo>
                    <a:pt x="1073" y="2375"/>
                    <a:pt x="1498" y="2010"/>
                    <a:pt x="1171" y="1536"/>
                  </a:cubicBezTo>
                  <a:cubicBezTo>
                    <a:pt x="840" y="1062"/>
                    <a:pt x="242" y="949"/>
                    <a:pt x="279" y="509"/>
                  </a:cubicBezTo>
                  <a:cubicBezTo>
                    <a:pt x="313" y="72"/>
                    <a:pt x="276" y="1"/>
                    <a:pt x="276" y="1"/>
                  </a:cubicBezTo>
                  <a:close/>
                </a:path>
              </a:pathLst>
            </a:custGeom>
            <a:solidFill>
              <a:srgbClr val="3F2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8"/>
            <p:cNvSpPr/>
            <p:nvPr/>
          </p:nvSpPr>
          <p:spPr>
            <a:xfrm>
              <a:off x="2856196" y="844962"/>
              <a:ext cx="196677" cy="196677"/>
            </a:xfrm>
            <a:custGeom>
              <a:rect b="b" l="l" r="r" t="t"/>
              <a:pathLst>
                <a:path extrusionOk="0" h="2962" w="2962">
                  <a:moveTo>
                    <a:pt x="1479" y="0"/>
                  </a:moveTo>
                  <a:cubicBezTo>
                    <a:pt x="662" y="0"/>
                    <a:pt x="0" y="662"/>
                    <a:pt x="0" y="1483"/>
                  </a:cubicBezTo>
                  <a:cubicBezTo>
                    <a:pt x="0" y="2299"/>
                    <a:pt x="662" y="2961"/>
                    <a:pt x="1479" y="2961"/>
                  </a:cubicBezTo>
                  <a:cubicBezTo>
                    <a:pt x="2299" y="2961"/>
                    <a:pt x="2961" y="2299"/>
                    <a:pt x="2961" y="1483"/>
                  </a:cubicBezTo>
                  <a:cubicBezTo>
                    <a:pt x="2961" y="662"/>
                    <a:pt x="2299" y="0"/>
                    <a:pt x="14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8"/>
            <p:cNvSpPr/>
            <p:nvPr/>
          </p:nvSpPr>
          <p:spPr>
            <a:xfrm>
              <a:off x="2905864" y="1178226"/>
              <a:ext cx="394084" cy="677944"/>
            </a:xfrm>
            <a:custGeom>
              <a:rect b="b" l="l" r="r" t="t"/>
              <a:pathLst>
                <a:path extrusionOk="0" h="10210" w="5935">
                  <a:moveTo>
                    <a:pt x="1950" y="0"/>
                  </a:moveTo>
                  <a:lnTo>
                    <a:pt x="1" y="3485"/>
                  </a:lnTo>
                  <a:lnTo>
                    <a:pt x="162" y="3959"/>
                  </a:lnTo>
                  <a:lnTo>
                    <a:pt x="731" y="3485"/>
                  </a:lnTo>
                  <a:lnTo>
                    <a:pt x="1074" y="8361"/>
                  </a:lnTo>
                  <a:cubicBezTo>
                    <a:pt x="1074" y="8361"/>
                    <a:pt x="1826" y="9437"/>
                    <a:pt x="3290" y="10046"/>
                  </a:cubicBezTo>
                  <a:cubicBezTo>
                    <a:pt x="3570" y="10162"/>
                    <a:pt x="3840" y="10209"/>
                    <a:pt x="4094" y="10209"/>
                  </a:cubicBezTo>
                  <a:cubicBezTo>
                    <a:pt x="5161" y="10209"/>
                    <a:pt x="5934" y="9377"/>
                    <a:pt x="5934" y="9377"/>
                  </a:cubicBezTo>
                  <a:lnTo>
                    <a:pt x="3937" y="2864"/>
                  </a:lnTo>
                  <a:lnTo>
                    <a:pt x="4790" y="2905"/>
                  </a:lnTo>
                  <a:lnTo>
                    <a:pt x="4790" y="2574"/>
                  </a:lnTo>
                  <a:lnTo>
                    <a:pt x="19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8"/>
            <p:cNvSpPr/>
            <p:nvPr/>
          </p:nvSpPr>
          <p:spPr>
            <a:xfrm>
              <a:off x="2993579" y="1431080"/>
              <a:ext cx="52323" cy="121446"/>
            </a:xfrm>
            <a:custGeom>
              <a:rect b="b" l="l" r="r" t="t"/>
              <a:pathLst>
                <a:path extrusionOk="0" h="1829" w="788">
                  <a:moveTo>
                    <a:pt x="1" y="0"/>
                  </a:moveTo>
                  <a:lnTo>
                    <a:pt x="185" y="1829"/>
                  </a:lnTo>
                  <a:lnTo>
                    <a:pt x="787" y="1829"/>
                  </a:lnTo>
                  <a:lnTo>
                    <a:pt x="373" y="0"/>
                  </a:lnTo>
                  <a:close/>
                </a:path>
              </a:pathLst>
            </a:custGeom>
            <a:solidFill>
              <a:srgbClr val="F0C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8"/>
            <p:cNvSpPr/>
            <p:nvPr/>
          </p:nvSpPr>
          <p:spPr>
            <a:xfrm>
              <a:off x="3112038" y="1431080"/>
              <a:ext cx="62018" cy="114474"/>
            </a:xfrm>
            <a:custGeom>
              <a:rect b="b" l="l" r="r" t="t"/>
              <a:pathLst>
                <a:path extrusionOk="0" h="1724" w="934">
                  <a:moveTo>
                    <a:pt x="0" y="0"/>
                  </a:moveTo>
                  <a:lnTo>
                    <a:pt x="372" y="1723"/>
                  </a:lnTo>
                  <a:lnTo>
                    <a:pt x="933" y="1723"/>
                  </a:lnTo>
                  <a:lnTo>
                    <a:pt x="372" y="0"/>
                  </a:lnTo>
                  <a:close/>
                </a:path>
              </a:pathLst>
            </a:custGeom>
            <a:solidFill>
              <a:srgbClr val="F0C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8"/>
            <p:cNvSpPr/>
            <p:nvPr/>
          </p:nvSpPr>
          <p:spPr>
            <a:xfrm>
              <a:off x="4294499" y="707048"/>
              <a:ext cx="10226" cy="12550"/>
            </a:xfrm>
            <a:custGeom>
              <a:rect b="b" l="l" r="r" t="t"/>
              <a:pathLst>
                <a:path extrusionOk="0" h="189" w="154">
                  <a:moveTo>
                    <a:pt x="154" y="0"/>
                  </a:moveTo>
                  <a:lnTo>
                    <a:pt x="120" y="8"/>
                  </a:lnTo>
                  <a:lnTo>
                    <a:pt x="0" y="188"/>
                  </a:lnTo>
                  <a:cubicBezTo>
                    <a:pt x="49" y="125"/>
                    <a:pt x="98" y="61"/>
                    <a:pt x="154" y="0"/>
                  </a:cubicBezTo>
                  <a:close/>
                </a:path>
              </a:pathLst>
            </a:custGeom>
            <a:solidFill>
              <a:srgbClr val="E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8"/>
            <p:cNvSpPr/>
            <p:nvPr/>
          </p:nvSpPr>
          <p:spPr>
            <a:xfrm>
              <a:off x="4293968" y="694033"/>
              <a:ext cx="172441" cy="132003"/>
            </a:xfrm>
            <a:custGeom>
              <a:rect b="b" l="l" r="r" t="t"/>
              <a:pathLst>
                <a:path extrusionOk="0" h="1988" w="2597">
                  <a:moveTo>
                    <a:pt x="1160" y="1"/>
                  </a:moveTo>
                  <a:lnTo>
                    <a:pt x="162" y="196"/>
                  </a:lnTo>
                  <a:cubicBezTo>
                    <a:pt x="106" y="257"/>
                    <a:pt x="57" y="321"/>
                    <a:pt x="8" y="384"/>
                  </a:cubicBezTo>
                  <a:lnTo>
                    <a:pt x="0" y="392"/>
                  </a:lnTo>
                  <a:lnTo>
                    <a:pt x="828" y="392"/>
                  </a:lnTo>
                  <a:cubicBezTo>
                    <a:pt x="828" y="392"/>
                    <a:pt x="399" y="1431"/>
                    <a:pt x="1042" y="1811"/>
                  </a:cubicBezTo>
                  <a:cubicBezTo>
                    <a:pt x="1268" y="1946"/>
                    <a:pt x="1524" y="1987"/>
                    <a:pt x="1765" y="1987"/>
                  </a:cubicBezTo>
                  <a:cubicBezTo>
                    <a:pt x="2212" y="1987"/>
                    <a:pt x="2596" y="1837"/>
                    <a:pt x="2596" y="1837"/>
                  </a:cubicBezTo>
                  <a:cubicBezTo>
                    <a:pt x="2596" y="1837"/>
                    <a:pt x="1592" y="1751"/>
                    <a:pt x="1160" y="1386"/>
                  </a:cubicBezTo>
                  <a:cubicBezTo>
                    <a:pt x="726" y="1025"/>
                    <a:pt x="1160" y="1"/>
                    <a:pt x="1160" y="1"/>
                  </a:cubicBezTo>
                  <a:close/>
                </a:path>
              </a:pathLst>
            </a:custGeom>
            <a:solidFill>
              <a:srgbClr val="D46C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8"/>
            <p:cNvSpPr/>
            <p:nvPr/>
          </p:nvSpPr>
          <p:spPr>
            <a:xfrm>
              <a:off x="4302468" y="689518"/>
              <a:ext cx="163942" cy="126558"/>
            </a:xfrm>
            <a:custGeom>
              <a:rect b="b" l="l" r="r" t="t"/>
              <a:pathLst>
                <a:path extrusionOk="0" h="1906" w="2469">
                  <a:moveTo>
                    <a:pt x="1249" y="1"/>
                  </a:moveTo>
                  <a:lnTo>
                    <a:pt x="0" y="272"/>
                  </a:lnTo>
                  <a:lnTo>
                    <a:pt x="0" y="272"/>
                  </a:lnTo>
                  <a:lnTo>
                    <a:pt x="34" y="264"/>
                  </a:lnTo>
                  <a:lnTo>
                    <a:pt x="1032" y="69"/>
                  </a:lnTo>
                  <a:lnTo>
                    <a:pt x="1032" y="69"/>
                  </a:lnTo>
                  <a:cubicBezTo>
                    <a:pt x="1032" y="69"/>
                    <a:pt x="598" y="1093"/>
                    <a:pt x="1032" y="1454"/>
                  </a:cubicBezTo>
                  <a:cubicBezTo>
                    <a:pt x="1464" y="1819"/>
                    <a:pt x="2468" y="1905"/>
                    <a:pt x="2468" y="1905"/>
                  </a:cubicBezTo>
                  <a:lnTo>
                    <a:pt x="1249" y="1"/>
                  </a:lnTo>
                  <a:close/>
                </a:path>
              </a:pathLst>
            </a:custGeom>
            <a:solidFill>
              <a:srgbClr val="3B1C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8"/>
            <p:cNvSpPr/>
            <p:nvPr/>
          </p:nvSpPr>
          <p:spPr>
            <a:xfrm>
              <a:off x="4466344" y="743037"/>
              <a:ext cx="74766" cy="73040"/>
            </a:xfrm>
            <a:custGeom>
              <a:rect b="b" l="l" r="r" t="t"/>
              <a:pathLst>
                <a:path extrusionOk="0" h="1100" w="1126">
                  <a:moveTo>
                    <a:pt x="780" y="0"/>
                  </a:moveTo>
                  <a:cubicBezTo>
                    <a:pt x="712" y="0"/>
                    <a:pt x="640" y="16"/>
                    <a:pt x="573" y="42"/>
                  </a:cubicBezTo>
                  <a:cubicBezTo>
                    <a:pt x="72" y="252"/>
                    <a:pt x="0" y="1099"/>
                    <a:pt x="0" y="1099"/>
                  </a:cubicBezTo>
                  <a:cubicBezTo>
                    <a:pt x="0" y="1099"/>
                    <a:pt x="347" y="429"/>
                    <a:pt x="512" y="297"/>
                  </a:cubicBezTo>
                  <a:cubicBezTo>
                    <a:pt x="674" y="166"/>
                    <a:pt x="1125" y="128"/>
                    <a:pt x="1125" y="128"/>
                  </a:cubicBezTo>
                  <a:cubicBezTo>
                    <a:pt x="1024" y="49"/>
                    <a:pt x="903" y="0"/>
                    <a:pt x="780" y="0"/>
                  </a:cubicBezTo>
                  <a:close/>
                </a:path>
              </a:pathLst>
            </a:custGeom>
            <a:solidFill>
              <a:srgbClr val="D46C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8"/>
            <p:cNvSpPr/>
            <p:nvPr/>
          </p:nvSpPr>
          <p:spPr>
            <a:xfrm>
              <a:off x="4458841" y="739518"/>
              <a:ext cx="82270" cy="76559"/>
            </a:xfrm>
            <a:custGeom>
              <a:rect b="b" l="l" r="r" t="t"/>
              <a:pathLst>
                <a:path extrusionOk="0" h="1153" w="1239">
                  <a:moveTo>
                    <a:pt x="809" y="1"/>
                  </a:moveTo>
                  <a:cubicBezTo>
                    <a:pt x="641" y="1"/>
                    <a:pt x="448" y="53"/>
                    <a:pt x="309" y="181"/>
                  </a:cubicBezTo>
                  <a:cubicBezTo>
                    <a:pt x="0" y="463"/>
                    <a:pt x="113" y="1152"/>
                    <a:pt x="113" y="1152"/>
                  </a:cubicBezTo>
                  <a:cubicBezTo>
                    <a:pt x="113" y="1152"/>
                    <a:pt x="185" y="305"/>
                    <a:pt x="686" y="95"/>
                  </a:cubicBezTo>
                  <a:cubicBezTo>
                    <a:pt x="753" y="69"/>
                    <a:pt x="825" y="53"/>
                    <a:pt x="893" y="53"/>
                  </a:cubicBezTo>
                  <a:cubicBezTo>
                    <a:pt x="1016" y="53"/>
                    <a:pt x="1137" y="102"/>
                    <a:pt x="1238" y="181"/>
                  </a:cubicBezTo>
                  <a:cubicBezTo>
                    <a:pt x="1190" y="72"/>
                    <a:pt x="1013" y="1"/>
                    <a:pt x="809" y="1"/>
                  </a:cubicBezTo>
                  <a:close/>
                </a:path>
              </a:pathLst>
            </a:custGeom>
            <a:solidFill>
              <a:srgbClr val="3B1C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8"/>
            <p:cNvSpPr/>
            <p:nvPr/>
          </p:nvSpPr>
          <p:spPr>
            <a:xfrm>
              <a:off x="4749144" y="832213"/>
              <a:ext cx="18526" cy="27290"/>
            </a:xfrm>
            <a:custGeom>
              <a:rect b="b" l="l" r="r" t="t"/>
              <a:pathLst>
                <a:path extrusionOk="0" h="411" w="279">
                  <a:moveTo>
                    <a:pt x="16" y="1"/>
                  </a:moveTo>
                  <a:lnTo>
                    <a:pt x="1" y="8"/>
                  </a:lnTo>
                  <a:cubicBezTo>
                    <a:pt x="68" y="144"/>
                    <a:pt x="136" y="275"/>
                    <a:pt x="207" y="411"/>
                  </a:cubicBezTo>
                  <a:lnTo>
                    <a:pt x="279" y="377"/>
                  </a:lnTo>
                  <a:lnTo>
                    <a:pt x="16" y="1"/>
                  </a:lnTo>
                  <a:close/>
                </a:path>
              </a:pathLst>
            </a:custGeom>
            <a:solidFill>
              <a:srgbClr val="E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8"/>
            <p:cNvSpPr/>
            <p:nvPr/>
          </p:nvSpPr>
          <p:spPr>
            <a:xfrm>
              <a:off x="4529558" y="832744"/>
              <a:ext cx="233396" cy="137714"/>
            </a:xfrm>
            <a:custGeom>
              <a:rect b="b" l="l" r="r" t="t"/>
              <a:pathLst>
                <a:path extrusionOk="0" h="2074" w="3515">
                  <a:moveTo>
                    <a:pt x="3308" y="0"/>
                  </a:moveTo>
                  <a:lnTo>
                    <a:pt x="331" y="1513"/>
                  </a:lnTo>
                  <a:lnTo>
                    <a:pt x="324" y="1501"/>
                  </a:lnTo>
                  <a:lnTo>
                    <a:pt x="0" y="1667"/>
                  </a:lnTo>
                  <a:lnTo>
                    <a:pt x="109" y="2073"/>
                  </a:lnTo>
                  <a:lnTo>
                    <a:pt x="31" y="1772"/>
                  </a:lnTo>
                  <a:lnTo>
                    <a:pt x="1754" y="790"/>
                  </a:lnTo>
                  <a:lnTo>
                    <a:pt x="1634" y="1328"/>
                  </a:lnTo>
                  <a:lnTo>
                    <a:pt x="3514" y="403"/>
                  </a:lnTo>
                  <a:cubicBezTo>
                    <a:pt x="3443" y="267"/>
                    <a:pt x="3375" y="136"/>
                    <a:pt x="3308" y="0"/>
                  </a:cubicBezTo>
                  <a:close/>
                </a:path>
              </a:pathLst>
            </a:custGeom>
            <a:solidFill>
              <a:srgbClr val="D46C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8"/>
            <p:cNvSpPr/>
            <p:nvPr/>
          </p:nvSpPr>
          <p:spPr>
            <a:xfrm>
              <a:off x="4551071" y="832213"/>
              <a:ext cx="199200" cy="100994"/>
            </a:xfrm>
            <a:custGeom>
              <a:rect b="b" l="l" r="r" t="t"/>
              <a:pathLst>
                <a:path extrusionOk="0" h="1521" w="3000">
                  <a:moveTo>
                    <a:pt x="2999" y="1"/>
                  </a:moveTo>
                  <a:lnTo>
                    <a:pt x="2984" y="8"/>
                  </a:lnTo>
                  <a:lnTo>
                    <a:pt x="2891" y="55"/>
                  </a:lnTo>
                  <a:lnTo>
                    <a:pt x="2999" y="1"/>
                  </a:lnTo>
                  <a:close/>
                  <a:moveTo>
                    <a:pt x="2891" y="55"/>
                  </a:moveTo>
                  <a:lnTo>
                    <a:pt x="0" y="1509"/>
                  </a:lnTo>
                  <a:lnTo>
                    <a:pt x="7" y="1521"/>
                  </a:lnTo>
                  <a:lnTo>
                    <a:pt x="2891" y="55"/>
                  </a:lnTo>
                  <a:close/>
                </a:path>
              </a:pathLst>
            </a:custGeom>
            <a:solidFill>
              <a:srgbClr val="3B1C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8"/>
            <p:cNvSpPr/>
            <p:nvPr/>
          </p:nvSpPr>
          <p:spPr>
            <a:xfrm>
              <a:off x="4529558" y="943434"/>
              <a:ext cx="7304" cy="29747"/>
            </a:xfrm>
            <a:custGeom>
              <a:rect b="b" l="l" r="r" t="t"/>
              <a:pathLst>
                <a:path extrusionOk="0" h="448" w="110">
                  <a:moveTo>
                    <a:pt x="0" y="0"/>
                  </a:moveTo>
                  <a:lnTo>
                    <a:pt x="31" y="448"/>
                  </a:lnTo>
                  <a:lnTo>
                    <a:pt x="109" y="406"/>
                  </a:lnTo>
                  <a:lnTo>
                    <a:pt x="0" y="0"/>
                  </a:lnTo>
                  <a:close/>
                </a:path>
              </a:pathLst>
            </a:custGeom>
            <a:solidFill>
              <a:srgbClr val="3B1C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8"/>
            <p:cNvSpPr/>
            <p:nvPr/>
          </p:nvSpPr>
          <p:spPr>
            <a:xfrm>
              <a:off x="4531550" y="885200"/>
              <a:ext cx="114474" cy="85258"/>
            </a:xfrm>
            <a:custGeom>
              <a:rect b="b" l="l" r="r" t="t"/>
              <a:pathLst>
                <a:path extrusionOk="0" h="1284" w="1724">
                  <a:moveTo>
                    <a:pt x="1724" y="0"/>
                  </a:moveTo>
                  <a:lnTo>
                    <a:pt x="1" y="982"/>
                  </a:lnTo>
                  <a:lnTo>
                    <a:pt x="79" y="1283"/>
                  </a:lnTo>
                  <a:lnTo>
                    <a:pt x="1604" y="538"/>
                  </a:lnTo>
                  <a:lnTo>
                    <a:pt x="1724" y="0"/>
                  </a:lnTo>
                  <a:close/>
                </a:path>
              </a:pathLst>
            </a:custGeom>
            <a:solidFill>
              <a:srgbClr val="D14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8"/>
            <p:cNvSpPr/>
            <p:nvPr/>
          </p:nvSpPr>
          <p:spPr>
            <a:xfrm>
              <a:off x="4266014" y="816941"/>
              <a:ext cx="1527" cy="15870"/>
            </a:xfrm>
            <a:custGeom>
              <a:rect b="b" l="l" r="r" t="t"/>
              <a:pathLst>
                <a:path extrusionOk="0" h="239" w="23">
                  <a:moveTo>
                    <a:pt x="15" y="1"/>
                  </a:moveTo>
                  <a:lnTo>
                    <a:pt x="0" y="238"/>
                  </a:lnTo>
                  <a:lnTo>
                    <a:pt x="23" y="129"/>
                  </a:lnTo>
                  <a:cubicBezTo>
                    <a:pt x="18" y="87"/>
                    <a:pt x="15" y="42"/>
                    <a:pt x="15" y="1"/>
                  </a:cubicBezTo>
                  <a:close/>
                </a:path>
              </a:pathLst>
            </a:custGeom>
            <a:solidFill>
              <a:srgbClr val="E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8"/>
            <p:cNvSpPr/>
            <p:nvPr/>
          </p:nvSpPr>
          <p:spPr>
            <a:xfrm>
              <a:off x="4266014" y="794497"/>
              <a:ext cx="61221" cy="38313"/>
            </a:xfrm>
            <a:custGeom>
              <a:rect b="b" l="l" r="r" t="t"/>
              <a:pathLst>
                <a:path extrusionOk="0" h="577" w="922">
                  <a:moveTo>
                    <a:pt x="921" y="0"/>
                  </a:moveTo>
                  <a:lnTo>
                    <a:pt x="15" y="339"/>
                  </a:lnTo>
                  <a:cubicBezTo>
                    <a:pt x="15" y="380"/>
                    <a:pt x="18" y="425"/>
                    <a:pt x="23" y="467"/>
                  </a:cubicBezTo>
                  <a:lnTo>
                    <a:pt x="0" y="576"/>
                  </a:lnTo>
                  <a:lnTo>
                    <a:pt x="921" y="173"/>
                  </a:lnTo>
                  <a:lnTo>
                    <a:pt x="921" y="0"/>
                  </a:lnTo>
                  <a:close/>
                </a:path>
              </a:pathLst>
            </a:custGeom>
            <a:solidFill>
              <a:srgbClr val="D46C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8"/>
            <p:cNvSpPr/>
            <p:nvPr/>
          </p:nvSpPr>
          <p:spPr>
            <a:xfrm>
              <a:off x="4266943" y="794497"/>
              <a:ext cx="60291" cy="22510"/>
            </a:xfrm>
            <a:custGeom>
              <a:rect b="b" l="l" r="r" t="t"/>
              <a:pathLst>
                <a:path extrusionOk="0" h="339" w="908">
                  <a:moveTo>
                    <a:pt x="907" y="0"/>
                  </a:moveTo>
                  <a:lnTo>
                    <a:pt x="1" y="324"/>
                  </a:lnTo>
                  <a:lnTo>
                    <a:pt x="1" y="339"/>
                  </a:lnTo>
                  <a:lnTo>
                    <a:pt x="907" y="0"/>
                  </a:lnTo>
                  <a:close/>
                </a:path>
              </a:pathLst>
            </a:custGeom>
            <a:solidFill>
              <a:srgbClr val="3B1C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8"/>
            <p:cNvSpPr/>
            <p:nvPr/>
          </p:nvSpPr>
          <p:spPr>
            <a:xfrm>
              <a:off x="4284739" y="984602"/>
              <a:ext cx="17795" cy="52522"/>
            </a:xfrm>
            <a:custGeom>
              <a:rect b="b" l="l" r="r" t="t"/>
              <a:pathLst>
                <a:path extrusionOk="0" h="791" w="268">
                  <a:moveTo>
                    <a:pt x="0" y="0"/>
                  </a:moveTo>
                  <a:lnTo>
                    <a:pt x="49" y="377"/>
                  </a:lnTo>
                  <a:lnTo>
                    <a:pt x="181" y="791"/>
                  </a:lnTo>
                  <a:lnTo>
                    <a:pt x="267" y="497"/>
                  </a:lnTo>
                  <a:lnTo>
                    <a:pt x="0" y="0"/>
                  </a:lnTo>
                  <a:close/>
                </a:path>
              </a:pathLst>
            </a:custGeom>
            <a:solidFill>
              <a:srgbClr val="D46C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8"/>
            <p:cNvSpPr/>
            <p:nvPr/>
          </p:nvSpPr>
          <p:spPr>
            <a:xfrm>
              <a:off x="4228763" y="984602"/>
              <a:ext cx="59229" cy="48804"/>
            </a:xfrm>
            <a:custGeom>
              <a:rect b="b" l="l" r="r" t="t"/>
              <a:pathLst>
                <a:path extrusionOk="0" h="735" w="892">
                  <a:moveTo>
                    <a:pt x="843" y="0"/>
                  </a:moveTo>
                  <a:lnTo>
                    <a:pt x="1" y="735"/>
                  </a:lnTo>
                  <a:lnTo>
                    <a:pt x="892" y="377"/>
                  </a:lnTo>
                  <a:lnTo>
                    <a:pt x="843" y="0"/>
                  </a:lnTo>
                  <a:close/>
                </a:path>
              </a:pathLst>
            </a:custGeom>
            <a:solidFill>
              <a:srgbClr val="D14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8"/>
            <p:cNvSpPr/>
            <p:nvPr/>
          </p:nvSpPr>
          <p:spPr>
            <a:xfrm>
              <a:off x="5240376" y="2131340"/>
              <a:ext cx="66" cy="66"/>
            </a:xfrm>
            <a:custGeom>
              <a:rect b="b" l="l" r="r" t="t"/>
              <a:pathLst>
                <a:path extrusionOk="0" h="1" w="1">
                  <a:moveTo>
                    <a:pt x="0" y="0"/>
                  </a:moveTo>
                  <a:lnTo>
                    <a:pt x="0" y="0"/>
                  </a:lnTo>
                  <a:lnTo>
                    <a:pt x="0" y="0"/>
                  </a:lnTo>
                  <a:close/>
                  <a:moveTo>
                    <a:pt x="0" y="0"/>
                  </a:moveTo>
                  <a:lnTo>
                    <a:pt x="0" y="0"/>
                  </a:lnTo>
                  <a:close/>
                </a:path>
              </a:pathLst>
            </a:custGeom>
            <a:solidFill>
              <a:srgbClr val="E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8"/>
            <p:cNvSpPr/>
            <p:nvPr/>
          </p:nvSpPr>
          <p:spPr>
            <a:xfrm>
              <a:off x="5205316" y="1563748"/>
              <a:ext cx="132534" cy="567654"/>
            </a:xfrm>
            <a:custGeom>
              <a:rect b="b" l="l" r="r" t="t"/>
              <a:pathLst>
                <a:path extrusionOk="0" h="8549" w="1996">
                  <a:moveTo>
                    <a:pt x="1" y="1"/>
                  </a:moveTo>
                  <a:lnTo>
                    <a:pt x="528" y="8548"/>
                  </a:lnTo>
                  <a:lnTo>
                    <a:pt x="1995" y="7676"/>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8"/>
            <p:cNvSpPr/>
            <p:nvPr/>
          </p:nvSpPr>
          <p:spPr>
            <a:xfrm>
              <a:off x="4501603" y="2530275"/>
              <a:ext cx="713003" cy="95085"/>
            </a:xfrm>
            <a:custGeom>
              <a:rect b="b" l="l" r="r" t="t"/>
              <a:pathLst>
                <a:path extrusionOk="0" h="1432" w="10738">
                  <a:moveTo>
                    <a:pt x="10659" y="1"/>
                  </a:moveTo>
                  <a:lnTo>
                    <a:pt x="1072" y="223"/>
                  </a:lnTo>
                  <a:lnTo>
                    <a:pt x="0" y="716"/>
                  </a:lnTo>
                  <a:lnTo>
                    <a:pt x="10738" y="1431"/>
                  </a:lnTo>
                  <a:lnTo>
                    <a:pt x="106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8"/>
            <p:cNvSpPr/>
            <p:nvPr/>
          </p:nvSpPr>
          <p:spPr>
            <a:xfrm>
              <a:off x="4216545" y="2980272"/>
              <a:ext cx="345546" cy="489966"/>
            </a:xfrm>
            <a:custGeom>
              <a:rect b="b" l="l" r="r" t="t"/>
              <a:pathLst>
                <a:path extrusionOk="0" h="7379" w="5204">
                  <a:moveTo>
                    <a:pt x="5203" y="1"/>
                  </a:moveTo>
                  <a:lnTo>
                    <a:pt x="0" y="290"/>
                  </a:lnTo>
                  <a:lnTo>
                    <a:pt x="3420" y="7378"/>
                  </a:lnTo>
                  <a:lnTo>
                    <a:pt x="52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8"/>
            <p:cNvSpPr/>
            <p:nvPr/>
          </p:nvSpPr>
          <p:spPr>
            <a:xfrm>
              <a:off x="4707644" y="3124228"/>
              <a:ext cx="2855" cy="43758"/>
            </a:xfrm>
            <a:custGeom>
              <a:rect b="b" l="l" r="r" t="t"/>
              <a:pathLst>
                <a:path extrusionOk="0" h="659" w="43">
                  <a:moveTo>
                    <a:pt x="42" y="0"/>
                  </a:moveTo>
                  <a:lnTo>
                    <a:pt x="42" y="0"/>
                  </a:lnTo>
                  <a:lnTo>
                    <a:pt x="1" y="658"/>
                  </a:lnTo>
                  <a:lnTo>
                    <a:pt x="1" y="658"/>
                  </a:lnTo>
                  <a:close/>
                </a:path>
              </a:pathLst>
            </a:custGeom>
            <a:solidFill>
              <a:srgbClr val="E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8"/>
            <p:cNvSpPr/>
            <p:nvPr/>
          </p:nvSpPr>
          <p:spPr>
            <a:xfrm>
              <a:off x="4707644" y="3167920"/>
              <a:ext cx="66" cy="66"/>
            </a:xfrm>
            <a:custGeom>
              <a:rect b="b" l="l" r="r" t="t"/>
              <a:pathLst>
                <a:path extrusionOk="0" h="1" w="1">
                  <a:moveTo>
                    <a:pt x="1" y="0"/>
                  </a:moveTo>
                  <a:lnTo>
                    <a:pt x="1" y="0"/>
                  </a:lnTo>
                  <a:close/>
                </a:path>
              </a:pathLst>
            </a:custGeom>
            <a:solidFill>
              <a:srgbClr val="464A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8"/>
            <p:cNvSpPr/>
            <p:nvPr/>
          </p:nvSpPr>
          <p:spPr>
            <a:xfrm>
              <a:off x="4707644" y="3124228"/>
              <a:ext cx="128750" cy="57967"/>
            </a:xfrm>
            <a:custGeom>
              <a:rect b="b" l="l" r="r" t="t"/>
              <a:pathLst>
                <a:path extrusionOk="0" h="873" w="1939">
                  <a:moveTo>
                    <a:pt x="42" y="0"/>
                  </a:moveTo>
                  <a:lnTo>
                    <a:pt x="1" y="658"/>
                  </a:lnTo>
                  <a:lnTo>
                    <a:pt x="1901" y="872"/>
                  </a:lnTo>
                  <a:lnTo>
                    <a:pt x="19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8"/>
            <p:cNvSpPr/>
            <p:nvPr/>
          </p:nvSpPr>
          <p:spPr>
            <a:xfrm>
              <a:off x="5144892" y="3124228"/>
              <a:ext cx="152986" cy="74700"/>
            </a:xfrm>
            <a:custGeom>
              <a:rect b="b" l="l" r="r" t="t"/>
              <a:pathLst>
                <a:path extrusionOk="0" h="1125" w="2304">
                  <a:moveTo>
                    <a:pt x="0" y="0"/>
                  </a:moveTo>
                  <a:lnTo>
                    <a:pt x="132" y="872"/>
                  </a:lnTo>
                  <a:lnTo>
                    <a:pt x="2303" y="1124"/>
                  </a:lnTo>
                  <a:lnTo>
                    <a:pt x="20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8"/>
            <p:cNvSpPr/>
            <p:nvPr/>
          </p:nvSpPr>
          <p:spPr>
            <a:xfrm>
              <a:off x="2929171" y="2404114"/>
              <a:ext cx="12483" cy="95815"/>
            </a:xfrm>
            <a:custGeom>
              <a:rect b="b" l="l" r="r" t="t"/>
              <a:pathLst>
                <a:path extrusionOk="0" h="1443" w="188">
                  <a:moveTo>
                    <a:pt x="188" y="1"/>
                  </a:moveTo>
                  <a:lnTo>
                    <a:pt x="101" y="5"/>
                  </a:lnTo>
                  <a:lnTo>
                    <a:pt x="0" y="1442"/>
                  </a:lnTo>
                  <a:lnTo>
                    <a:pt x="188" y="1"/>
                  </a:lnTo>
                  <a:close/>
                </a:path>
              </a:pathLst>
            </a:custGeom>
            <a:solidFill>
              <a:srgbClr val="E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8"/>
            <p:cNvSpPr/>
            <p:nvPr/>
          </p:nvSpPr>
          <p:spPr>
            <a:xfrm>
              <a:off x="2710314" y="2404379"/>
              <a:ext cx="225627" cy="95550"/>
            </a:xfrm>
            <a:custGeom>
              <a:rect b="b" l="l" r="r" t="t"/>
              <a:pathLst>
                <a:path extrusionOk="0" h="1439" w="3398">
                  <a:moveTo>
                    <a:pt x="3397" y="1"/>
                  </a:moveTo>
                  <a:lnTo>
                    <a:pt x="128" y="174"/>
                  </a:lnTo>
                  <a:lnTo>
                    <a:pt x="0" y="1438"/>
                  </a:lnTo>
                  <a:lnTo>
                    <a:pt x="3296" y="1438"/>
                  </a:lnTo>
                  <a:lnTo>
                    <a:pt x="33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8"/>
            <p:cNvSpPr/>
            <p:nvPr/>
          </p:nvSpPr>
          <p:spPr>
            <a:xfrm>
              <a:off x="3136274" y="2393623"/>
              <a:ext cx="222108" cy="72575"/>
            </a:xfrm>
            <a:custGeom>
              <a:rect b="b" l="l" r="r" t="t"/>
              <a:pathLst>
                <a:path extrusionOk="0" h="1093" w="3345">
                  <a:moveTo>
                    <a:pt x="3307" y="682"/>
                  </a:moveTo>
                  <a:lnTo>
                    <a:pt x="3345" y="878"/>
                  </a:lnTo>
                  <a:close/>
                  <a:moveTo>
                    <a:pt x="0" y="1"/>
                  </a:moveTo>
                  <a:lnTo>
                    <a:pt x="0" y="1"/>
                  </a:lnTo>
                  <a:lnTo>
                    <a:pt x="162" y="1093"/>
                  </a:lnTo>
                  <a:close/>
                </a:path>
              </a:pathLst>
            </a:custGeom>
            <a:solidFill>
              <a:srgbClr val="E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8"/>
            <p:cNvSpPr/>
            <p:nvPr/>
          </p:nvSpPr>
          <p:spPr>
            <a:xfrm>
              <a:off x="3136274" y="2382467"/>
              <a:ext cx="222108" cy="83730"/>
            </a:xfrm>
            <a:custGeom>
              <a:rect b="b" l="l" r="r" t="t"/>
              <a:pathLst>
                <a:path extrusionOk="0" h="1261" w="3345">
                  <a:moveTo>
                    <a:pt x="3157" y="0"/>
                  </a:moveTo>
                  <a:lnTo>
                    <a:pt x="0" y="169"/>
                  </a:lnTo>
                  <a:lnTo>
                    <a:pt x="162" y="1261"/>
                  </a:lnTo>
                  <a:lnTo>
                    <a:pt x="3345" y="1046"/>
                  </a:lnTo>
                  <a:lnTo>
                    <a:pt x="3307" y="850"/>
                  </a:lnTo>
                  <a:lnTo>
                    <a:pt x="31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8"/>
            <p:cNvSpPr/>
            <p:nvPr/>
          </p:nvSpPr>
          <p:spPr>
            <a:xfrm>
              <a:off x="2329573" y="2300927"/>
              <a:ext cx="10292" cy="54846"/>
            </a:xfrm>
            <a:custGeom>
              <a:rect b="b" l="l" r="r" t="t"/>
              <a:pathLst>
                <a:path extrusionOk="0" h="826" w="155">
                  <a:moveTo>
                    <a:pt x="0" y="1"/>
                  </a:moveTo>
                  <a:lnTo>
                    <a:pt x="0" y="1"/>
                  </a:lnTo>
                  <a:lnTo>
                    <a:pt x="155" y="825"/>
                  </a:lnTo>
                  <a:lnTo>
                    <a:pt x="155" y="825"/>
                  </a:lnTo>
                  <a:close/>
                </a:path>
              </a:pathLst>
            </a:custGeom>
            <a:solidFill>
              <a:srgbClr val="E189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8"/>
            <p:cNvSpPr/>
            <p:nvPr/>
          </p:nvSpPr>
          <p:spPr>
            <a:xfrm>
              <a:off x="2329573" y="2190835"/>
              <a:ext cx="1447520" cy="164938"/>
            </a:xfrm>
            <a:custGeom>
              <a:rect b="b" l="l" r="r" t="t"/>
              <a:pathLst>
                <a:path extrusionOk="0" h="2484" w="21800">
                  <a:moveTo>
                    <a:pt x="21205" y="0"/>
                  </a:moveTo>
                  <a:lnTo>
                    <a:pt x="0" y="1659"/>
                  </a:lnTo>
                  <a:lnTo>
                    <a:pt x="155" y="2483"/>
                  </a:lnTo>
                  <a:lnTo>
                    <a:pt x="5990" y="2148"/>
                  </a:lnTo>
                  <a:lnTo>
                    <a:pt x="6005" y="2025"/>
                  </a:lnTo>
                  <a:lnTo>
                    <a:pt x="8195" y="2025"/>
                  </a:lnTo>
                  <a:lnTo>
                    <a:pt x="21799" y="1245"/>
                  </a:lnTo>
                  <a:lnTo>
                    <a:pt x="21799" y="1238"/>
                  </a:lnTo>
                  <a:cubicBezTo>
                    <a:pt x="21596" y="828"/>
                    <a:pt x="21401" y="414"/>
                    <a:pt x="21205" y="4"/>
                  </a:cubicBezTo>
                  <a:lnTo>
                    <a:pt x="212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8"/>
            <p:cNvSpPr/>
            <p:nvPr/>
          </p:nvSpPr>
          <p:spPr>
            <a:xfrm>
              <a:off x="3737598" y="2191034"/>
              <a:ext cx="39508" cy="82070"/>
            </a:xfrm>
            <a:custGeom>
              <a:rect b="b" l="l" r="r" t="t"/>
              <a:pathLst>
                <a:path extrusionOk="0" h="1236" w="595">
                  <a:moveTo>
                    <a:pt x="0" y="1"/>
                  </a:moveTo>
                  <a:cubicBezTo>
                    <a:pt x="196" y="411"/>
                    <a:pt x="391" y="825"/>
                    <a:pt x="594" y="1235"/>
                  </a:cubicBezTo>
                  <a:lnTo>
                    <a:pt x="0" y="1"/>
                  </a:lnTo>
                  <a:close/>
                </a:path>
              </a:pathLst>
            </a:custGeom>
            <a:solidFill>
              <a:srgbClr val="3B1C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8"/>
            <p:cNvSpPr/>
            <p:nvPr/>
          </p:nvSpPr>
          <p:spPr>
            <a:xfrm>
              <a:off x="1952750" y="456717"/>
              <a:ext cx="448798" cy="1905746"/>
            </a:xfrm>
            <a:custGeom>
              <a:rect b="b" l="l" r="r" t="t"/>
              <a:pathLst>
                <a:path extrusionOk="0" h="28701" w="6759">
                  <a:moveTo>
                    <a:pt x="1" y="0"/>
                  </a:moveTo>
                  <a:lnTo>
                    <a:pt x="5848" y="28700"/>
                  </a:lnTo>
                  <a:lnTo>
                    <a:pt x="6759" y="28618"/>
                  </a:lnTo>
                  <a:lnTo>
                    <a:pt x="7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8"/>
            <p:cNvSpPr/>
            <p:nvPr/>
          </p:nvSpPr>
          <p:spPr>
            <a:xfrm>
              <a:off x="4442573" y="1856043"/>
              <a:ext cx="242426" cy="490696"/>
            </a:xfrm>
            <a:custGeom>
              <a:rect b="b" l="l" r="r" t="t"/>
              <a:pathLst>
                <a:path extrusionOk="0" h="7390" w="3651">
                  <a:moveTo>
                    <a:pt x="3651" y="1"/>
                  </a:moveTo>
                  <a:lnTo>
                    <a:pt x="1" y="4564"/>
                  </a:lnTo>
                  <a:lnTo>
                    <a:pt x="957" y="7390"/>
                  </a:lnTo>
                  <a:lnTo>
                    <a:pt x="36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3" name="Google Shape;3433;p58"/>
          <p:cNvGrpSpPr/>
          <p:nvPr/>
        </p:nvGrpSpPr>
        <p:grpSpPr>
          <a:xfrm>
            <a:off x="7433805" y="714295"/>
            <a:ext cx="606343" cy="712252"/>
            <a:chOff x="1721175" y="3532050"/>
            <a:chExt cx="1373059" cy="1612890"/>
          </a:xfrm>
        </p:grpSpPr>
        <p:sp>
          <p:nvSpPr>
            <p:cNvPr id="3434" name="Google Shape;3434;p58"/>
            <p:cNvSpPr/>
            <p:nvPr/>
          </p:nvSpPr>
          <p:spPr>
            <a:xfrm>
              <a:off x="2491461" y="4430360"/>
              <a:ext cx="136341" cy="298816"/>
            </a:xfrm>
            <a:custGeom>
              <a:rect b="b" l="l" r="r" t="t"/>
              <a:pathLst>
                <a:path extrusionOk="0" h="7901" w="3605">
                  <a:moveTo>
                    <a:pt x="1" y="1"/>
                  </a:moveTo>
                  <a:lnTo>
                    <a:pt x="1" y="7900"/>
                  </a:lnTo>
                  <a:lnTo>
                    <a:pt x="3605" y="7290"/>
                  </a:lnTo>
                  <a:lnTo>
                    <a:pt x="2825" y="129"/>
                  </a:lnTo>
                  <a:lnTo>
                    <a:pt x="1" y="1"/>
                  </a:ln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8"/>
            <p:cNvSpPr/>
            <p:nvPr/>
          </p:nvSpPr>
          <p:spPr>
            <a:xfrm>
              <a:off x="2891940" y="3784463"/>
              <a:ext cx="176506" cy="245338"/>
            </a:xfrm>
            <a:custGeom>
              <a:rect b="b" l="l" r="r" t="t"/>
              <a:pathLst>
                <a:path extrusionOk="0" h="6487" w="4667">
                  <a:moveTo>
                    <a:pt x="2410" y="1"/>
                  </a:moveTo>
                  <a:cubicBezTo>
                    <a:pt x="2400" y="1"/>
                    <a:pt x="2389" y="1"/>
                    <a:pt x="2379" y="1"/>
                  </a:cubicBezTo>
                  <a:cubicBezTo>
                    <a:pt x="422" y="49"/>
                    <a:pt x="314" y="1773"/>
                    <a:pt x="314" y="1773"/>
                  </a:cubicBezTo>
                  <a:cubicBezTo>
                    <a:pt x="0" y="3227"/>
                    <a:pt x="1232" y="6487"/>
                    <a:pt x="1232" y="6487"/>
                  </a:cubicBezTo>
                  <a:cubicBezTo>
                    <a:pt x="1232" y="6487"/>
                    <a:pt x="3220" y="6375"/>
                    <a:pt x="3945" y="5488"/>
                  </a:cubicBezTo>
                  <a:cubicBezTo>
                    <a:pt x="4666" y="4609"/>
                    <a:pt x="4343" y="1"/>
                    <a:pt x="2410" y="1"/>
                  </a:cubicBez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8"/>
            <p:cNvSpPr/>
            <p:nvPr/>
          </p:nvSpPr>
          <p:spPr>
            <a:xfrm>
              <a:off x="2957672" y="3826331"/>
              <a:ext cx="38047" cy="158428"/>
            </a:xfrm>
            <a:custGeom>
              <a:rect b="b" l="l" r="r" t="t"/>
              <a:pathLst>
                <a:path extrusionOk="0" h="4189" w="1006">
                  <a:moveTo>
                    <a:pt x="1005" y="1"/>
                  </a:moveTo>
                  <a:cubicBezTo>
                    <a:pt x="1005" y="1"/>
                    <a:pt x="409" y="517"/>
                    <a:pt x="203" y="1675"/>
                  </a:cubicBezTo>
                  <a:cubicBezTo>
                    <a:pt x="0" y="2829"/>
                    <a:pt x="192" y="4189"/>
                    <a:pt x="192" y="4189"/>
                  </a:cubicBezTo>
                  <a:cubicBezTo>
                    <a:pt x="192" y="4189"/>
                    <a:pt x="543" y="949"/>
                    <a:pt x="1005" y="1"/>
                  </a:cubicBezTo>
                  <a:close/>
                </a:path>
              </a:pathLst>
            </a:custGeom>
            <a:solidFill>
              <a:srgbClr val="7C33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8"/>
            <p:cNvSpPr/>
            <p:nvPr/>
          </p:nvSpPr>
          <p:spPr>
            <a:xfrm>
              <a:off x="1836527" y="3581444"/>
              <a:ext cx="1196209" cy="977836"/>
            </a:xfrm>
            <a:custGeom>
              <a:rect b="b" l="l" r="r" t="t"/>
              <a:pathLst>
                <a:path extrusionOk="0" h="25855" w="31629">
                  <a:moveTo>
                    <a:pt x="15388" y="1"/>
                  </a:moveTo>
                  <a:cubicBezTo>
                    <a:pt x="11839" y="1"/>
                    <a:pt x="8963" y="716"/>
                    <a:pt x="8963" y="716"/>
                  </a:cubicBezTo>
                  <a:cubicBezTo>
                    <a:pt x="8963" y="716"/>
                    <a:pt x="6429" y="1755"/>
                    <a:pt x="3378" y="6236"/>
                  </a:cubicBezTo>
                  <a:cubicBezTo>
                    <a:pt x="324" y="10717"/>
                    <a:pt x="0" y="18448"/>
                    <a:pt x="5001" y="22538"/>
                  </a:cubicBezTo>
                  <a:cubicBezTo>
                    <a:pt x="7593" y="24659"/>
                    <a:pt x="11335" y="25855"/>
                    <a:pt x="15199" y="25855"/>
                  </a:cubicBezTo>
                  <a:cubicBezTo>
                    <a:pt x="18790" y="25855"/>
                    <a:pt x="22485" y="24821"/>
                    <a:pt x="25457" y="22538"/>
                  </a:cubicBezTo>
                  <a:cubicBezTo>
                    <a:pt x="31628" y="17797"/>
                    <a:pt x="30977" y="8379"/>
                    <a:pt x="25457" y="3186"/>
                  </a:cubicBezTo>
                  <a:cubicBezTo>
                    <a:pt x="22763" y="650"/>
                    <a:pt x="18770" y="1"/>
                    <a:pt x="15388" y="1"/>
                  </a:cubicBez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8"/>
            <p:cNvSpPr/>
            <p:nvPr/>
          </p:nvSpPr>
          <p:spPr>
            <a:xfrm>
              <a:off x="2406857" y="3948831"/>
              <a:ext cx="71555" cy="51284"/>
            </a:xfrm>
            <a:custGeom>
              <a:rect b="b" l="l" r="r" t="t"/>
              <a:pathLst>
                <a:path extrusionOk="0" h="1356" w="1892">
                  <a:moveTo>
                    <a:pt x="1086" y="1"/>
                  </a:moveTo>
                  <a:cubicBezTo>
                    <a:pt x="956" y="1"/>
                    <a:pt x="803" y="53"/>
                    <a:pt x="628" y="197"/>
                  </a:cubicBezTo>
                  <a:cubicBezTo>
                    <a:pt x="0" y="713"/>
                    <a:pt x="591" y="1138"/>
                    <a:pt x="925" y="1324"/>
                  </a:cubicBezTo>
                  <a:cubicBezTo>
                    <a:pt x="964" y="1346"/>
                    <a:pt x="1007" y="1356"/>
                    <a:pt x="1053" y="1356"/>
                  </a:cubicBezTo>
                  <a:cubicBezTo>
                    <a:pt x="1400" y="1356"/>
                    <a:pt x="1891" y="787"/>
                    <a:pt x="1593" y="346"/>
                  </a:cubicBezTo>
                  <a:cubicBezTo>
                    <a:pt x="1593" y="346"/>
                    <a:pt x="1418" y="1"/>
                    <a:pt x="10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8"/>
            <p:cNvSpPr/>
            <p:nvPr/>
          </p:nvSpPr>
          <p:spPr>
            <a:xfrm>
              <a:off x="2285605" y="3981961"/>
              <a:ext cx="68719" cy="47578"/>
            </a:xfrm>
            <a:custGeom>
              <a:rect b="b" l="l" r="r" t="t"/>
              <a:pathLst>
                <a:path extrusionOk="0" h="1258" w="1817">
                  <a:moveTo>
                    <a:pt x="985" y="0"/>
                  </a:moveTo>
                  <a:cubicBezTo>
                    <a:pt x="963" y="0"/>
                    <a:pt x="939" y="1"/>
                    <a:pt x="915" y="2"/>
                  </a:cubicBezTo>
                  <a:cubicBezTo>
                    <a:pt x="1" y="57"/>
                    <a:pt x="244" y="1150"/>
                    <a:pt x="777" y="1245"/>
                  </a:cubicBezTo>
                  <a:cubicBezTo>
                    <a:pt x="826" y="1254"/>
                    <a:pt x="874" y="1258"/>
                    <a:pt x="920" y="1258"/>
                  </a:cubicBezTo>
                  <a:cubicBezTo>
                    <a:pt x="1365" y="1258"/>
                    <a:pt x="1634" y="873"/>
                    <a:pt x="1634" y="873"/>
                  </a:cubicBezTo>
                  <a:cubicBezTo>
                    <a:pt x="1634" y="873"/>
                    <a:pt x="1816" y="0"/>
                    <a:pt x="9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8"/>
            <p:cNvSpPr/>
            <p:nvPr/>
          </p:nvSpPr>
          <p:spPr>
            <a:xfrm>
              <a:off x="2377319" y="3863621"/>
              <a:ext cx="91865" cy="254188"/>
            </a:xfrm>
            <a:custGeom>
              <a:rect b="b" l="l" r="r" t="t"/>
              <a:pathLst>
                <a:path extrusionOk="0" h="6721" w="2429">
                  <a:moveTo>
                    <a:pt x="268" y="1"/>
                  </a:moveTo>
                  <a:cubicBezTo>
                    <a:pt x="183" y="1"/>
                    <a:pt x="49" y="390"/>
                    <a:pt x="49" y="490"/>
                  </a:cubicBezTo>
                  <a:cubicBezTo>
                    <a:pt x="49" y="594"/>
                    <a:pt x="22" y="3854"/>
                    <a:pt x="49" y="4319"/>
                  </a:cubicBezTo>
                  <a:cubicBezTo>
                    <a:pt x="75" y="4768"/>
                    <a:pt x="1" y="6721"/>
                    <a:pt x="1011" y="6721"/>
                  </a:cubicBezTo>
                  <a:cubicBezTo>
                    <a:pt x="1050" y="6721"/>
                    <a:pt x="1090" y="6718"/>
                    <a:pt x="1133" y="6712"/>
                  </a:cubicBezTo>
                  <a:cubicBezTo>
                    <a:pt x="2270" y="6553"/>
                    <a:pt x="2428" y="4424"/>
                    <a:pt x="2374" y="4238"/>
                  </a:cubicBezTo>
                  <a:cubicBezTo>
                    <a:pt x="2370" y="4223"/>
                    <a:pt x="2355" y="4216"/>
                    <a:pt x="2333" y="4216"/>
                  </a:cubicBezTo>
                  <a:cubicBezTo>
                    <a:pt x="2088" y="4216"/>
                    <a:pt x="859" y="5078"/>
                    <a:pt x="859" y="5078"/>
                  </a:cubicBezTo>
                  <a:cubicBezTo>
                    <a:pt x="275" y="4839"/>
                    <a:pt x="289" y="10"/>
                    <a:pt x="289" y="10"/>
                  </a:cubicBezTo>
                  <a:cubicBezTo>
                    <a:pt x="282" y="4"/>
                    <a:pt x="275"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8"/>
            <p:cNvSpPr/>
            <p:nvPr/>
          </p:nvSpPr>
          <p:spPr>
            <a:xfrm>
              <a:off x="2229329" y="4034759"/>
              <a:ext cx="111040" cy="27646"/>
            </a:xfrm>
            <a:custGeom>
              <a:rect b="b" l="l" r="r" t="t"/>
              <a:pathLst>
                <a:path extrusionOk="0" h="731" w="2936">
                  <a:moveTo>
                    <a:pt x="1158" y="0"/>
                  </a:moveTo>
                  <a:cubicBezTo>
                    <a:pt x="0" y="0"/>
                    <a:pt x="1043" y="480"/>
                    <a:pt x="1721" y="608"/>
                  </a:cubicBezTo>
                  <a:cubicBezTo>
                    <a:pt x="2140" y="689"/>
                    <a:pt x="2476" y="730"/>
                    <a:pt x="2690" y="730"/>
                  </a:cubicBezTo>
                  <a:cubicBezTo>
                    <a:pt x="2822" y="730"/>
                    <a:pt x="2908" y="714"/>
                    <a:pt x="2936" y="682"/>
                  </a:cubicBezTo>
                  <a:cubicBezTo>
                    <a:pt x="2936" y="682"/>
                    <a:pt x="2316" y="0"/>
                    <a:pt x="1158" y="0"/>
                  </a:cubicBezTo>
                  <a:close/>
                </a:path>
              </a:pathLst>
            </a:custGeom>
            <a:solidFill>
              <a:srgbClr val="C6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8"/>
            <p:cNvSpPr/>
            <p:nvPr/>
          </p:nvSpPr>
          <p:spPr>
            <a:xfrm>
              <a:off x="2470660" y="3974511"/>
              <a:ext cx="62327" cy="31391"/>
            </a:xfrm>
            <a:custGeom>
              <a:rect b="b" l="l" r="r" t="t"/>
              <a:pathLst>
                <a:path extrusionOk="0" h="830" w="1648">
                  <a:moveTo>
                    <a:pt x="1647" y="0"/>
                  </a:moveTo>
                  <a:lnTo>
                    <a:pt x="1647" y="0"/>
                  </a:lnTo>
                  <a:cubicBezTo>
                    <a:pt x="1647" y="0"/>
                    <a:pt x="756" y="65"/>
                    <a:pt x="1" y="827"/>
                  </a:cubicBezTo>
                  <a:cubicBezTo>
                    <a:pt x="1" y="827"/>
                    <a:pt x="26" y="829"/>
                    <a:pt x="71" y="829"/>
                  </a:cubicBezTo>
                  <a:cubicBezTo>
                    <a:pt x="315" y="829"/>
                    <a:pt x="1135" y="769"/>
                    <a:pt x="1647" y="0"/>
                  </a:cubicBezTo>
                  <a:close/>
                </a:path>
              </a:pathLst>
            </a:custGeom>
            <a:solidFill>
              <a:srgbClr val="C6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8"/>
            <p:cNvSpPr/>
            <p:nvPr/>
          </p:nvSpPr>
          <p:spPr>
            <a:xfrm>
              <a:off x="2215032" y="3740062"/>
              <a:ext cx="133013" cy="56843"/>
            </a:xfrm>
            <a:custGeom>
              <a:rect b="b" l="l" r="r" t="t"/>
              <a:pathLst>
                <a:path extrusionOk="0" h="1503" w="3517">
                  <a:moveTo>
                    <a:pt x="3116" y="1"/>
                  </a:moveTo>
                  <a:cubicBezTo>
                    <a:pt x="1124" y="1"/>
                    <a:pt x="1" y="1502"/>
                    <a:pt x="1" y="1502"/>
                  </a:cubicBezTo>
                  <a:cubicBezTo>
                    <a:pt x="1502" y="810"/>
                    <a:pt x="3516" y="287"/>
                    <a:pt x="3516" y="287"/>
                  </a:cubicBezTo>
                  <a:cubicBezTo>
                    <a:pt x="3399" y="1"/>
                    <a:pt x="3116" y="1"/>
                    <a:pt x="31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8"/>
            <p:cNvSpPr/>
            <p:nvPr/>
          </p:nvSpPr>
          <p:spPr>
            <a:xfrm>
              <a:off x="2398310" y="3732839"/>
              <a:ext cx="98294" cy="35589"/>
            </a:xfrm>
            <a:custGeom>
              <a:rect b="b" l="l" r="r" t="t"/>
              <a:pathLst>
                <a:path extrusionOk="0" h="941" w="2599">
                  <a:moveTo>
                    <a:pt x="372" y="1"/>
                  </a:moveTo>
                  <a:cubicBezTo>
                    <a:pt x="253" y="1"/>
                    <a:pt x="129" y="7"/>
                    <a:pt x="0" y="20"/>
                  </a:cubicBezTo>
                  <a:lnTo>
                    <a:pt x="0" y="597"/>
                  </a:lnTo>
                  <a:cubicBezTo>
                    <a:pt x="0" y="597"/>
                    <a:pt x="83" y="594"/>
                    <a:pt x="223" y="594"/>
                  </a:cubicBezTo>
                  <a:cubicBezTo>
                    <a:pt x="709" y="594"/>
                    <a:pt x="1882" y="628"/>
                    <a:pt x="2598" y="941"/>
                  </a:cubicBezTo>
                  <a:cubicBezTo>
                    <a:pt x="2598" y="941"/>
                    <a:pt x="1858" y="1"/>
                    <a:pt x="3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8"/>
            <p:cNvSpPr/>
            <p:nvPr/>
          </p:nvSpPr>
          <p:spPr>
            <a:xfrm>
              <a:off x="1885164" y="3661963"/>
              <a:ext cx="276048" cy="367573"/>
            </a:xfrm>
            <a:custGeom>
              <a:rect b="b" l="l" r="r" t="t"/>
              <a:pathLst>
                <a:path extrusionOk="0" h="9719" w="7299">
                  <a:moveTo>
                    <a:pt x="5632" y="1"/>
                  </a:moveTo>
                  <a:lnTo>
                    <a:pt x="5632" y="1"/>
                  </a:lnTo>
                  <a:cubicBezTo>
                    <a:pt x="250" y="3625"/>
                    <a:pt x="0" y="9719"/>
                    <a:pt x="0" y="9719"/>
                  </a:cubicBezTo>
                  <a:cubicBezTo>
                    <a:pt x="7298" y="9172"/>
                    <a:pt x="5632" y="1"/>
                    <a:pt x="5632" y="1"/>
                  </a:cubicBezTo>
                  <a:close/>
                </a:path>
              </a:pathLst>
            </a:custGeom>
            <a:solidFill>
              <a:srgbClr val="301C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8"/>
            <p:cNvSpPr/>
            <p:nvPr/>
          </p:nvSpPr>
          <p:spPr>
            <a:xfrm>
              <a:off x="2098130" y="3661963"/>
              <a:ext cx="115578" cy="276578"/>
            </a:xfrm>
            <a:custGeom>
              <a:rect b="b" l="l" r="r" t="t"/>
              <a:pathLst>
                <a:path extrusionOk="0" h="7313" w="3056">
                  <a:moveTo>
                    <a:pt x="1" y="1"/>
                  </a:moveTo>
                  <a:lnTo>
                    <a:pt x="1" y="1"/>
                  </a:lnTo>
                  <a:cubicBezTo>
                    <a:pt x="1700" y="5898"/>
                    <a:pt x="177" y="7186"/>
                    <a:pt x="14" y="7303"/>
                  </a:cubicBezTo>
                  <a:lnTo>
                    <a:pt x="14" y="7303"/>
                  </a:lnTo>
                  <a:cubicBezTo>
                    <a:pt x="3055" y="5212"/>
                    <a:pt x="1" y="1"/>
                    <a:pt x="1" y="1"/>
                  </a:cubicBezTo>
                  <a:close/>
                  <a:moveTo>
                    <a:pt x="14" y="7303"/>
                  </a:moveTo>
                  <a:cubicBezTo>
                    <a:pt x="10" y="7306"/>
                    <a:pt x="5" y="7310"/>
                    <a:pt x="1" y="7313"/>
                  </a:cubicBezTo>
                  <a:cubicBezTo>
                    <a:pt x="1" y="7313"/>
                    <a:pt x="6" y="7310"/>
                    <a:pt x="14" y="7303"/>
                  </a:cubicBezTo>
                  <a:close/>
                </a:path>
              </a:pathLst>
            </a:custGeom>
            <a:solidFill>
              <a:srgbClr val="301C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8"/>
            <p:cNvSpPr/>
            <p:nvPr/>
          </p:nvSpPr>
          <p:spPr>
            <a:xfrm>
              <a:off x="2098130" y="3532050"/>
              <a:ext cx="587080" cy="129950"/>
            </a:xfrm>
            <a:custGeom>
              <a:rect b="b" l="l" r="r" t="t"/>
              <a:pathLst>
                <a:path extrusionOk="0" h="3436" w="15523">
                  <a:moveTo>
                    <a:pt x="7955" y="1"/>
                  </a:moveTo>
                  <a:cubicBezTo>
                    <a:pt x="2945" y="1"/>
                    <a:pt x="1" y="3436"/>
                    <a:pt x="1" y="3436"/>
                  </a:cubicBezTo>
                  <a:cubicBezTo>
                    <a:pt x="4004" y="2171"/>
                    <a:pt x="7344" y="1800"/>
                    <a:pt x="9888" y="1800"/>
                  </a:cubicBezTo>
                  <a:cubicBezTo>
                    <a:pt x="13515" y="1800"/>
                    <a:pt x="15523" y="2555"/>
                    <a:pt x="15523" y="2555"/>
                  </a:cubicBezTo>
                  <a:cubicBezTo>
                    <a:pt x="15523" y="2555"/>
                    <a:pt x="14416" y="490"/>
                    <a:pt x="8859" y="37"/>
                  </a:cubicBezTo>
                  <a:cubicBezTo>
                    <a:pt x="8551" y="12"/>
                    <a:pt x="8250" y="1"/>
                    <a:pt x="7955" y="1"/>
                  </a:cubicBezTo>
                  <a:close/>
                </a:path>
              </a:pathLst>
            </a:custGeom>
            <a:solidFill>
              <a:srgbClr val="301C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8"/>
            <p:cNvSpPr/>
            <p:nvPr/>
          </p:nvSpPr>
          <p:spPr>
            <a:xfrm>
              <a:off x="1721175" y="3979692"/>
              <a:ext cx="188003" cy="234597"/>
            </a:xfrm>
            <a:custGeom>
              <a:rect b="b" l="l" r="r" t="t"/>
              <a:pathLst>
                <a:path extrusionOk="0" h="6203" w="4971">
                  <a:moveTo>
                    <a:pt x="2490" y="1"/>
                  </a:moveTo>
                  <a:cubicBezTo>
                    <a:pt x="2316" y="1"/>
                    <a:pt x="2126" y="20"/>
                    <a:pt x="1920" y="62"/>
                  </a:cubicBezTo>
                  <a:cubicBezTo>
                    <a:pt x="0" y="458"/>
                    <a:pt x="732" y="5066"/>
                    <a:pt x="1640" y="5762"/>
                  </a:cubicBezTo>
                  <a:cubicBezTo>
                    <a:pt x="2099" y="6115"/>
                    <a:pt x="2828" y="6203"/>
                    <a:pt x="3436" y="6203"/>
                  </a:cubicBezTo>
                  <a:cubicBezTo>
                    <a:pt x="4029" y="6203"/>
                    <a:pt x="4508" y="6119"/>
                    <a:pt x="4508" y="6119"/>
                  </a:cubicBezTo>
                  <a:cubicBezTo>
                    <a:pt x="4508" y="6119"/>
                    <a:pt x="4970" y="2664"/>
                    <a:pt x="4336" y="1318"/>
                  </a:cubicBezTo>
                  <a:cubicBezTo>
                    <a:pt x="4336" y="1318"/>
                    <a:pt x="3941" y="1"/>
                    <a:pt x="2490" y="1"/>
                  </a:cubicBez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8"/>
            <p:cNvSpPr/>
            <p:nvPr/>
          </p:nvSpPr>
          <p:spPr>
            <a:xfrm>
              <a:off x="2281558" y="3982037"/>
              <a:ext cx="266971" cy="197383"/>
            </a:xfrm>
            <a:custGeom>
              <a:rect b="b" l="l" r="r" t="t"/>
              <a:pathLst>
                <a:path extrusionOk="0" h="5219" w="7059">
                  <a:moveTo>
                    <a:pt x="7059" y="0"/>
                  </a:moveTo>
                  <a:cubicBezTo>
                    <a:pt x="7058" y="1"/>
                    <a:pt x="5948" y="4141"/>
                    <a:pt x="4157" y="4766"/>
                  </a:cubicBezTo>
                  <a:cubicBezTo>
                    <a:pt x="3965" y="4832"/>
                    <a:pt x="3766" y="4862"/>
                    <a:pt x="3564" y="4862"/>
                  </a:cubicBezTo>
                  <a:cubicBezTo>
                    <a:pt x="1887" y="4862"/>
                    <a:pt x="0" y="2812"/>
                    <a:pt x="0" y="2811"/>
                  </a:cubicBezTo>
                  <a:lnTo>
                    <a:pt x="0" y="2811"/>
                  </a:lnTo>
                  <a:cubicBezTo>
                    <a:pt x="0" y="2812"/>
                    <a:pt x="1583" y="5218"/>
                    <a:pt x="3557" y="5218"/>
                  </a:cubicBezTo>
                  <a:cubicBezTo>
                    <a:pt x="3810" y="5218"/>
                    <a:pt x="4069" y="5179"/>
                    <a:pt x="4333" y="5090"/>
                  </a:cubicBezTo>
                  <a:cubicBezTo>
                    <a:pt x="6647" y="4303"/>
                    <a:pt x="7059" y="1"/>
                    <a:pt x="70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8"/>
            <p:cNvSpPr/>
            <p:nvPr/>
          </p:nvSpPr>
          <p:spPr>
            <a:xfrm>
              <a:off x="2262232" y="4087329"/>
              <a:ext cx="34643" cy="6051"/>
            </a:xfrm>
            <a:custGeom>
              <a:rect b="b" l="l" r="r" t="t"/>
              <a:pathLst>
                <a:path extrusionOk="0" h="160" w="916">
                  <a:moveTo>
                    <a:pt x="460" y="0"/>
                  </a:moveTo>
                  <a:cubicBezTo>
                    <a:pt x="188" y="0"/>
                    <a:pt x="1" y="159"/>
                    <a:pt x="1" y="159"/>
                  </a:cubicBezTo>
                  <a:lnTo>
                    <a:pt x="916" y="159"/>
                  </a:lnTo>
                  <a:cubicBezTo>
                    <a:pt x="752" y="40"/>
                    <a:pt x="595" y="0"/>
                    <a:pt x="460" y="0"/>
                  </a:cubicBezTo>
                  <a:close/>
                </a:path>
              </a:pathLst>
            </a:custGeom>
            <a:solidFill>
              <a:srgbClr val="301C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8"/>
            <p:cNvSpPr/>
            <p:nvPr/>
          </p:nvSpPr>
          <p:spPr>
            <a:xfrm>
              <a:off x="2541989" y="3978671"/>
              <a:ext cx="21368" cy="16036"/>
            </a:xfrm>
            <a:custGeom>
              <a:rect b="b" l="l" r="r" t="t"/>
              <a:pathLst>
                <a:path extrusionOk="0" h="424" w="565">
                  <a:moveTo>
                    <a:pt x="141" y="0"/>
                  </a:moveTo>
                  <a:cubicBezTo>
                    <a:pt x="60" y="0"/>
                    <a:pt x="1" y="22"/>
                    <a:pt x="1" y="22"/>
                  </a:cubicBezTo>
                  <a:lnTo>
                    <a:pt x="517" y="424"/>
                  </a:lnTo>
                  <a:cubicBezTo>
                    <a:pt x="517" y="424"/>
                    <a:pt x="565" y="238"/>
                    <a:pt x="392" y="89"/>
                  </a:cubicBezTo>
                  <a:cubicBezTo>
                    <a:pt x="308" y="19"/>
                    <a:pt x="215" y="0"/>
                    <a:pt x="141" y="0"/>
                  </a:cubicBezTo>
                  <a:close/>
                </a:path>
              </a:pathLst>
            </a:custGeom>
            <a:solidFill>
              <a:srgbClr val="301C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8"/>
            <p:cNvSpPr/>
            <p:nvPr/>
          </p:nvSpPr>
          <p:spPr>
            <a:xfrm>
              <a:off x="1789819" y="4025947"/>
              <a:ext cx="65882" cy="147309"/>
            </a:xfrm>
            <a:custGeom>
              <a:rect b="b" l="l" r="r" t="t"/>
              <a:pathLst>
                <a:path extrusionOk="0" h="3895" w="1742">
                  <a:moveTo>
                    <a:pt x="0" y="1"/>
                  </a:moveTo>
                  <a:cubicBezTo>
                    <a:pt x="665" y="820"/>
                    <a:pt x="1741" y="3894"/>
                    <a:pt x="1741" y="3894"/>
                  </a:cubicBezTo>
                  <a:cubicBezTo>
                    <a:pt x="1741" y="3894"/>
                    <a:pt x="1624" y="2527"/>
                    <a:pt x="1161" y="1448"/>
                  </a:cubicBezTo>
                  <a:cubicBezTo>
                    <a:pt x="702" y="369"/>
                    <a:pt x="0" y="1"/>
                    <a:pt x="0" y="1"/>
                  </a:cubicBezTo>
                  <a:close/>
                </a:path>
              </a:pathLst>
            </a:custGeom>
            <a:solidFill>
              <a:srgbClr val="7C33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8"/>
            <p:cNvSpPr/>
            <p:nvPr/>
          </p:nvSpPr>
          <p:spPr>
            <a:xfrm>
              <a:off x="2215032" y="4700404"/>
              <a:ext cx="879202" cy="444536"/>
            </a:xfrm>
            <a:custGeom>
              <a:rect b="b" l="l" r="r" t="t"/>
              <a:pathLst>
                <a:path extrusionOk="0" h="11754" w="23247">
                  <a:moveTo>
                    <a:pt x="10914" y="1"/>
                  </a:moveTo>
                  <a:lnTo>
                    <a:pt x="7310" y="611"/>
                  </a:lnTo>
                  <a:cubicBezTo>
                    <a:pt x="7310" y="611"/>
                    <a:pt x="7296" y="610"/>
                    <a:pt x="7268" y="610"/>
                  </a:cubicBezTo>
                  <a:cubicBezTo>
                    <a:pt x="7000" y="610"/>
                    <a:pt x="5471" y="694"/>
                    <a:pt x="3567" y="2484"/>
                  </a:cubicBezTo>
                  <a:cubicBezTo>
                    <a:pt x="1468" y="4461"/>
                    <a:pt x="1" y="11753"/>
                    <a:pt x="1" y="11753"/>
                  </a:cubicBezTo>
                  <a:lnTo>
                    <a:pt x="23247" y="11753"/>
                  </a:lnTo>
                  <a:cubicBezTo>
                    <a:pt x="23247" y="11753"/>
                    <a:pt x="20571" y="4204"/>
                    <a:pt x="17834" y="2167"/>
                  </a:cubicBezTo>
                  <a:cubicBezTo>
                    <a:pt x="15094" y="129"/>
                    <a:pt x="10914" y="1"/>
                    <a:pt x="10914" y="1"/>
                  </a:cubicBezTo>
                  <a:close/>
                </a:path>
              </a:pathLst>
            </a:custGeom>
            <a:solidFill>
              <a:srgbClr val="8A4E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8"/>
            <p:cNvSpPr/>
            <p:nvPr/>
          </p:nvSpPr>
          <p:spPr>
            <a:xfrm>
              <a:off x="2215032" y="4719276"/>
              <a:ext cx="879202" cy="425664"/>
            </a:xfrm>
            <a:custGeom>
              <a:rect b="b" l="l" r="r" t="t"/>
              <a:pathLst>
                <a:path extrusionOk="0" h="11255" w="23247">
                  <a:moveTo>
                    <a:pt x="14125" y="0"/>
                  </a:moveTo>
                  <a:cubicBezTo>
                    <a:pt x="14125" y="0"/>
                    <a:pt x="14085" y="679"/>
                    <a:pt x="10914" y="1998"/>
                  </a:cubicBezTo>
                  <a:cubicBezTo>
                    <a:pt x="10320" y="2246"/>
                    <a:pt x="9771" y="2347"/>
                    <a:pt x="9271" y="2347"/>
                  </a:cubicBezTo>
                  <a:cubicBezTo>
                    <a:pt x="7099" y="2347"/>
                    <a:pt x="5849" y="450"/>
                    <a:pt x="5849" y="450"/>
                  </a:cubicBezTo>
                  <a:cubicBezTo>
                    <a:pt x="1087" y="1637"/>
                    <a:pt x="1" y="11254"/>
                    <a:pt x="1" y="11254"/>
                  </a:cubicBezTo>
                  <a:lnTo>
                    <a:pt x="23247" y="11254"/>
                  </a:lnTo>
                  <a:cubicBezTo>
                    <a:pt x="23247" y="11254"/>
                    <a:pt x="21671" y="6250"/>
                    <a:pt x="19984" y="3456"/>
                  </a:cubicBezTo>
                  <a:cubicBezTo>
                    <a:pt x="18300" y="659"/>
                    <a:pt x="14125" y="0"/>
                    <a:pt x="141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8"/>
            <p:cNvSpPr/>
            <p:nvPr/>
          </p:nvSpPr>
          <p:spPr>
            <a:xfrm>
              <a:off x="2407349" y="4715835"/>
              <a:ext cx="381263" cy="144170"/>
            </a:xfrm>
            <a:custGeom>
              <a:rect b="b" l="l" r="r" t="t"/>
              <a:pathLst>
                <a:path extrusionOk="0" h="3812" w="10081">
                  <a:moveTo>
                    <a:pt x="8666" y="1"/>
                  </a:moveTo>
                  <a:cubicBezTo>
                    <a:pt x="8666" y="1"/>
                    <a:pt x="7003" y="1563"/>
                    <a:pt x="4617" y="1914"/>
                  </a:cubicBezTo>
                  <a:cubicBezTo>
                    <a:pt x="4413" y="1944"/>
                    <a:pt x="4220" y="1957"/>
                    <a:pt x="4035" y="1957"/>
                  </a:cubicBezTo>
                  <a:cubicBezTo>
                    <a:pt x="2062" y="1957"/>
                    <a:pt x="1195" y="382"/>
                    <a:pt x="1195" y="382"/>
                  </a:cubicBezTo>
                  <a:lnTo>
                    <a:pt x="1" y="814"/>
                  </a:lnTo>
                  <a:cubicBezTo>
                    <a:pt x="1" y="814"/>
                    <a:pt x="241" y="3362"/>
                    <a:pt x="4027" y="3776"/>
                  </a:cubicBezTo>
                  <a:cubicBezTo>
                    <a:pt x="4243" y="3800"/>
                    <a:pt x="4454" y="3811"/>
                    <a:pt x="4659" y="3811"/>
                  </a:cubicBezTo>
                  <a:cubicBezTo>
                    <a:pt x="8267" y="3811"/>
                    <a:pt x="10080" y="328"/>
                    <a:pt x="10080" y="328"/>
                  </a:cubicBezTo>
                  <a:lnTo>
                    <a:pt x="8666" y="1"/>
                  </a:lnTo>
                  <a:close/>
                </a:path>
              </a:pathLst>
            </a:custGeom>
            <a:solidFill>
              <a:srgbClr val="343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8"/>
            <p:cNvSpPr/>
            <p:nvPr/>
          </p:nvSpPr>
          <p:spPr>
            <a:xfrm>
              <a:off x="2491461" y="4523398"/>
              <a:ext cx="119852" cy="110283"/>
            </a:xfrm>
            <a:custGeom>
              <a:rect b="b" l="l" r="r" t="t"/>
              <a:pathLst>
                <a:path extrusionOk="0" h="2916" w="3169">
                  <a:moveTo>
                    <a:pt x="3169" y="0"/>
                  </a:moveTo>
                  <a:lnTo>
                    <a:pt x="1" y="827"/>
                  </a:lnTo>
                  <a:lnTo>
                    <a:pt x="1" y="2916"/>
                  </a:lnTo>
                  <a:lnTo>
                    <a:pt x="3169" y="827"/>
                  </a:lnTo>
                  <a:lnTo>
                    <a:pt x="3169" y="0"/>
                  </a:lnTo>
                  <a:close/>
                </a:path>
              </a:pathLst>
            </a:custGeom>
            <a:solidFill>
              <a:srgbClr val="7C33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0" name="Shape 3460"/>
        <p:cNvGrpSpPr/>
        <p:nvPr/>
      </p:nvGrpSpPr>
      <p:grpSpPr>
        <a:xfrm>
          <a:off x="0" y="0"/>
          <a:ext cx="0" cy="0"/>
          <a:chOff x="0" y="0"/>
          <a:chExt cx="0" cy="0"/>
        </a:xfrm>
      </p:grpSpPr>
      <p:sp>
        <p:nvSpPr>
          <p:cNvPr id="3461" name="Google Shape;3461;p59"/>
          <p:cNvSpPr/>
          <p:nvPr/>
        </p:nvSpPr>
        <p:spPr>
          <a:xfrm>
            <a:off x="4709825" y="1819288"/>
            <a:ext cx="367325" cy="367300"/>
          </a:xfrm>
          <a:custGeom>
            <a:rect b="b" l="l" r="r" t="t"/>
            <a:pathLst>
              <a:path extrusionOk="0" h="14692" w="14693">
                <a:moveTo>
                  <a:pt x="7346" y="0"/>
                </a:moveTo>
                <a:cubicBezTo>
                  <a:pt x="3293" y="0"/>
                  <a:pt x="1" y="3293"/>
                  <a:pt x="1" y="7346"/>
                </a:cubicBezTo>
                <a:cubicBezTo>
                  <a:pt x="1" y="11399"/>
                  <a:pt x="3293" y="14691"/>
                  <a:pt x="7346" y="14691"/>
                </a:cubicBezTo>
                <a:cubicBezTo>
                  <a:pt x="11408" y="14691"/>
                  <a:pt x="14692" y="11399"/>
                  <a:pt x="14692" y="7346"/>
                </a:cubicBezTo>
                <a:cubicBezTo>
                  <a:pt x="14692" y="3293"/>
                  <a:pt x="11408" y="0"/>
                  <a:pt x="7346" y="0"/>
                </a:cubicBez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9"/>
          <p:cNvSpPr/>
          <p:nvPr/>
        </p:nvSpPr>
        <p:spPr>
          <a:xfrm>
            <a:off x="7794650" y="2932500"/>
            <a:ext cx="367500" cy="3675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9"/>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solidFill>
                  <a:schemeClr val="lt1"/>
                </a:solidFill>
              </a:rPr>
              <a:t>Educational </a:t>
            </a:r>
            <a:r>
              <a:rPr lang="en-US"/>
              <a:t>i</a:t>
            </a:r>
            <a:r>
              <a:rPr lang="en-US">
                <a:solidFill>
                  <a:schemeClr val="lt1"/>
                </a:solidFill>
              </a:rPr>
              <a:t>cons</a:t>
            </a:r>
            <a:endParaRPr>
              <a:solidFill>
                <a:schemeClr val="lt1"/>
              </a:solidFill>
            </a:endParaRPr>
          </a:p>
        </p:txBody>
      </p:sp>
      <p:grpSp>
        <p:nvGrpSpPr>
          <p:cNvPr id="3464" name="Google Shape;3464;p59"/>
          <p:cNvGrpSpPr/>
          <p:nvPr/>
        </p:nvGrpSpPr>
        <p:grpSpPr>
          <a:xfrm>
            <a:off x="1021909" y="2933400"/>
            <a:ext cx="367325" cy="367300"/>
            <a:chOff x="1021909" y="2933400"/>
            <a:chExt cx="367325" cy="367300"/>
          </a:xfrm>
        </p:grpSpPr>
        <p:sp>
          <p:nvSpPr>
            <p:cNvPr id="3465" name="Google Shape;3465;p59"/>
            <p:cNvSpPr/>
            <p:nvPr/>
          </p:nvSpPr>
          <p:spPr>
            <a:xfrm>
              <a:off x="1021909" y="2933400"/>
              <a:ext cx="367325" cy="367300"/>
            </a:xfrm>
            <a:custGeom>
              <a:rect b="b" l="l" r="r" t="t"/>
              <a:pathLst>
                <a:path extrusionOk="0" h="14692" w="14693">
                  <a:moveTo>
                    <a:pt x="7346" y="0"/>
                  </a:moveTo>
                  <a:cubicBezTo>
                    <a:pt x="3293" y="0"/>
                    <a:pt x="1" y="3293"/>
                    <a:pt x="1" y="7346"/>
                  </a:cubicBezTo>
                  <a:cubicBezTo>
                    <a:pt x="1" y="11399"/>
                    <a:pt x="3293" y="14691"/>
                    <a:pt x="7346" y="14691"/>
                  </a:cubicBezTo>
                  <a:cubicBezTo>
                    <a:pt x="11408" y="14691"/>
                    <a:pt x="14692" y="11399"/>
                    <a:pt x="14692" y="7346"/>
                  </a:cubicBezTo>
                  <a:cubicBezTo>
                    <a:pt x="14692" y="3293"/>
                    <a:pt x="11408" y="0"/>
                    <a:pt x="7346" y="0"/>
                  </a:cubicBez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6" name="Google Shape;3466;p59"/>
            <p:cNvGrpSpPr/>
            <p:nvPr/>
          </p:nvGrpSpPr>
          <p:grpSpPr>
            <a:xfrm>
              <a:off x="1032250" y="2941875"/>
              <a:ext cx="354300" cy="351975"/>
              <a:chOff x="1032250" y="2941875"/>
              <a:chExt cx="354300" cy="351975"/>
            </a:xfrm>
          </p:grpSpPr>
          <p:sp>
            <p:nvSpPr>
              <p:cNvPr id="3467" name="Google Shape;3467;p59"/>
              <p:cNvSpPr/>
              <p:nvPr/>
            </p:nvSpPr>
            <p:spPr>
              <a:xfrm>
                <a:off x="1032250" y="3063850"/>
                <a:ext cx="228500" cy="230000"/>
              </a:xfrm>
              <a:custGeom>
                <a:rect b="b" l="l" r="r" t="t"/>
                <a:pathLst>
                  <a:path extrusionOk="0" h="9200" w="9140">
                    <a:moveTo>
                      <a:pt x="5929" y="1"/>
                    </a:moveTo>
                    <a:cubicBezTo>
                      <a:pt x="5748" y="1"/>
                      <a:pt x="5566" y="30"/>
                      <a:pt x="5388" y="91"/>
                    </a:cubicBezTo>
                    <a:cubicBezTo>
                      <a:pt x="5205" y="152"/>
                      <a:pt x="5043" y="254"/>
                      <a:pt x="4911" y="396"/>
                    </a:cubicBezTo>
                    <a:cubicBezTo>
                      <a:pt x="4728" y="599"/>
                      <a:pt x="4616" y="854"/>
                      <a:pt x="4575" y="1118"/>
                    </a:cubicBezTo>
                    <a:cubicBezTo>
                      <a:pt x="4434" y="1894"/>
                      <a:pt x="3764" y="2460"/>
                      <a:pt x="2980" y="2460"/>
                    </a:cubicBezTo>
                    <a:cubicBezTo>
                      <a:pt x="2973" y="2460"/>
                      <a:pt x="2966" y="2460"/>
                      <a:pt x="2959" y="2460"/>
                    </a:cubicBezTo>
                    <a:cubicBezTo>
                      <a:pt x="2944" y="2460"/>
                      <a:pt x="2929" y="2459"/>
                      <a:pt x="2914" y="2459"/>
                    </a:cubicBezTo>
                    <a:cubicBezTo>
                      <a:pt x="2056" y="2459"/>
                      <a:pt x="1251" y="2744"/>
                      <a:pt x="692" y="3314"/>
                    </a:cubicBezTo>
                    <a:cubicBezTo>
                      <a:pt x="346" y="3649"/>
                      <a:pt x="113" y="4086"/>
                      <a:pt x="1" y="4554"/>
                    </a:cubicBezTo>
                    <a:cubicBezTo>
                      <a:pt x="672" y="6475"/>
                      <a:pt x="2125" y="8041"/>
                      <a:pt x="3996" y="8854"/>
                    </a:cubicBezTo>
                    <a:cubicBezTo>
                      <a:pt x="4321" y="8996"/>
                      <a:pt x="4646" y="9108"/>
                      <a:pt x="4982" y="9199"/>
                    </a:cubicBezTo>
                    <a:cubicBezTo>
                      <a:pt x="5358" y="9077"/>
                      <a:pt x="5683" y="8864"/>
                      <a:pt x="5968" y="8589"/>
                    </a:cubicBezTo>
                    <a:cubicBezTo>
                      <a:pt x="6578" y="7980"/>
                      <a:pt x="6862" y="7075"/>
                      <a:pt x="6812" y="6150"/>
                    </a:cubicBezTo>
                    <a:cubicBezTo>
                      <a:pt x="6761" y="5367"/>
                      <a:pt x="7289" y="4655"/>
                      <a:pt x="8052" y="4472"/>
                    </a:cubicBezTo>
                    <a:cubicBezTo>
                      <a:pt x="8286" y="4432"/>
                      <a:pt x="8499" y="4320"/>
                      <a:pt x="8682" y="4168"/>
                    </a:cubicBezTo>
                    <a:cubicBezTo>
                      <a:pt x="8824" y="4025"/>
                      <a:pt x="8936" y="3842"/>
                      <a:pt x="9007" y="3649"/>
                    </a:cubicBezTo>
                    <a:cubicBezTo>
                      <a:pt x="9139" y="3263"/>
                      <a:pt x="8875" y="2856"/>
                      <a:pt x="8469" y="2816"/>
                    </a:cubicBezTo>
                    <a:cubicBezTo>
                      <a:pt x="8296" y="2805"/>
                      <a:pt x="8143" y="2734"/>
                      <a:pt x="8021" y="2612"/>
                    </a:cubicBezTo>
                    <a:cubicBezTo>
                      <a:pt x="7960" y="2551"/>
                      <a:pt x="7909" y="2480"/>
                      <a:pt x="7879" y="2399"/>
                    </a:cubicBezTo>
                    <a:lnTo>
                      <a:pt x="7818" y="2216"/>
                    </a:lnTo>
                    <a:lnTo>
                      <a:pt x="7777" y="2084"/>
                    </a:lnTo>
                    <a:lnTo>
                      <a:pt x="7686" y="1779"/>
                    </a:lnTo>
                    <a:lnTo>
                      <a:pt x="7594" y="1474"/>
                    </a:lnTo>
                    <a:lnTo>
                      <a:pt x="7503" y="1169"/>
                    </a:lnTo>
                    <a:lnTo>
                      <a:pt x="7472" y="1067"/>
                    </a:lnTo>
                    <a:lnTo>
                      <a:pt x="7411" y="884"/>
                    </a:lnTo>
                    <a:cubicBezTo>
                      <a:pt x="7330" y="752"/>
                      <a:pt x="7249" y="640"/>
                      <a:pt x="7147" y="518"/>
                    </a:cubicBezTo>
                    <a:cubicBezTo>
                      <a:pt x="6820" y="184"/>
                      <a:pt x="6380" y="1"/>
                      <a:pt x="5929" y="1"/>
                    </a:cubicBezTo>
                    <a:close/>
                  </a:path>
                </a:pathLst>
              </a:custGeom>
              <a:solidFill>
                <a:srgbClr val="EA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9"/>
              <p:cNvSpPr/>
              <p:nvPr/>
            </p:nvSpPr>
            <p:spPr>
              <a:xfrm>
                <a:off x="1132125" y="3063850"/>
                <a:ext cx="128625" cy="230000"/>
              </a:xfrm>
              <a:custGeom>
                <a:rect b="b" l="l" r="r" t="t"/>
                <a:pathLst>
                  <a:path extrusionOk="0" h="9200" w="5145">
                    <a:moveTo>
                      <a:pt x="1932" y="1"/>
                    </a:moveTo>
                    <a:cubicBezTo>
                      <a:pt x="1752" y="1"/>
                      <a:pt x="1570" y="30"/>
                      <a:pt x="1393" y="91"/>
                    </a:cubicBezTo>
                    <a:cubicBezTo>
                      <a:pt x="1404" y="1769"/>
                      <a:pt x="1271" y="5997"/>
                      <a:pt x="1" y="8854"/>
                    </a:cubicBezTo>
                    <a:cubicBezTo>
                      <a:pt x="326" y="8996"/>
                      <a:pt x="651" y="9108"/>
                      <a:pt x="987" y="9199"/>
                    </a:cubicBezTo>
                    <a:cubicBezTo>
                      <a:pt x="1363" y="9077"/>
                      <a:pt x="1688" y="8864"/>
                      <a:pt x="1973" y="8589"/>
                    </a:cubicBezTo>
                    <a:cubicBezTo>
                      <a:pt x="2583" y="7980"/>
                      <a:pt x="2867" y="7075"/>
                      <a:pt x="2817" y="6150"/>
                    </a:cubicBezTo>
                    <a:cubicBezTo>
                      <a:pt x="2766" y="5367"/>
                      <a:pt x="3294" y="4655"/>
                      <a:pt x="4057" y="4472"/>
                    </a:cubicBezTo>
                    <a:cubicBezTo>
                      <a:pt x="4291" y="4432"/>
                      <a:pt x="4504" y="4320"/>
                      <a:pt x="4687" y="4168"/>
                    </a:cubicBezTo>
                    <a:cubicBezTo>
                      <a:pt x="4829" y="4025"/>
                      <a:pt x="4941" y="3842"/>
                      <a:pt x="5012" y="3649"/>
                    </a:cubicBezTo>
                    <a:cubicBezTo>
                      <a:pt x="5144" y="3263"/>
                      <a:pt x="4880" y="2856"/>
                      <a:pt x="4474" y="2816"/>
                    </a:cubicBezTo>
                    <a:cubicBezTo>
                      <a:pt x="4301" y="2805"/>
                      <a:pt x="4148" y="2734"/>
                      <a:pt x="4026" y="2612"/>
                    </a:cubicBezTo>
                    <a:cubicBezTo>
                      <a:pt x="3965" y="2551"/>
                      <a:pt x="3914" y="2480"/>
                      <a:pt x="3884" y="2399"/>
                    </a:cubicBezTo>
                    <a:lnTo>
                      <a:pt x="3823" y="2216"/>
                    </a:lnTo>
                    <a:lnTo>
                      <a:pt x="3782" y="2084"/>
                    </a:lnTo>
                    <a:lnTo>
                      <a:pt x="3691" y="1779"/>
                    </a:lnTo>
                    <a:lnTo>
                      <a:pt x="3599" y="1474"/>
                    </a:lnTo>
                    <a:lnTo>
                      <a:pt x="3508" y="1169"/>
                    </a:lnTo>
                    <a:lnTo>
                      <a:pt x="3477" y="1077"/>
                    </a:lnTo>
                    <a:lnTo>
                      <a:pt x="3416" y="884"/>
                    </a:lnTo>
                    <a:cubicBezTo>
                      <a:pt x="3335" y="762"/>
                      <a:pt x="3254" y="640"/>
                      <a:pt x="3152" y="528"/>
                    </a:cubicBezTo>
                    <a:cubicBezTo>
                      <a:pt x="2825" y="187"/>
                      <a:pt x="2383" y="1"/>
                      <a:pt x="1932" y="1"/>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9"/>
              <p:cNvSpPr/>
              <p:nvPr/>
            </p:nvSpPr>
            <p:spPr>
              <a:xfrm>
                <a:off x="1066800" y="3143250"/>
                <a:ext cx="64600" cy="34350"/>
              </a:xfrm>
              <a:custGeom>
                <a:rect b="b" l="l" r="r" t="t"/>
                <a:pathLst>
                  <a:path extrusionOk="0" h="1374" w="2584">
                    <a:moveTo>
                      <a:pt x="2384" y="1"/>
                    </a:moveTo>
                    <a:cubicBezTo>
                      <a:pt x="2330" y="1"/>
                      <a:pt x="2275" y="27"/>
                      <a:pt x="2238" y="77"/>
                    </a:cubicBezTo>
                    <a:cubicBezTo>
                      <a:pt x="2238" y="77"/>
                      <a:pt x="2014" y="361"/>
                      <a:pt x="1272" y="483"/>
                    </a:cubicBezTo>
                    <a:cubicBezTo>
                      <a:pt x="377" y="626"/>
                      <a:pt x="113" y="1053"/>
                      <a:pt x="83" y="1103"/>
                    </a:cubicBezTo>
                    <a:cubicBezTo>
                      <a:pt x="0" y="1248"/>
                      <a:pt x="122" y="1374"/>
                      <a:pt x="245" y="1374"/>
                    </a:cubicBezTo>
                    <a:cubicBezTo>
                      <a:pt x="303" y="1374"/>
                      <a:pt x="362" y="1345"/>
                      <a:pt x="398" y="1276"/>
                    </a:cubicBezTo>
                    <a:cubicBezTo>
                      <a:pt x="398" y="1276"/>
                      <a:pt x="601" y="941"/>
                      <a:pt x="1333" y="829"/>
                    </a:cubicBezTo>
                    <a:cubicBezTo>
                      <a:pt x="2228" y="676"/>
                      <a:pt x="2502" y="321"/>
                      <a:pt x="2532" y="280"/>
                    </a:cubicBezTo>
                    <a:cubicBezTo>
                      <a:pt x="2583" y="199"/>
                      <a:pt x="2563" y="87"/>
                      <a:pt x="2482" y="36"/>
                    </a:cubicBezTo>
                    <a:cubicBezTo>
                      <a:pt x="2454" y="12"/>
                      <a:pt x="2419" y="1"/>
                      <a:pt x="2384" y="1"/>
                    </a:cubicBezTo>
                    <a:close/>
                  </a:path>
                </a:pathLst>
              </a:custGeom>
              <a:solidFill>
                <a:srgbClr val="E6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9"/>
              <p:cNvSpPr/>
              <p:nvPr/>
            </p:nvSpPr>
            <p:spPr>
              <a:xfrm>
                <a:off x="1150175" y="3197225"/>
                <a:ext cx="37025" cy="62500"/>
              </a:xfrm>
              <a:custGeom>
                <a:rect b="b" l="l" r="r" t="t"/>
                <a:pathLst>
                  <a:path extrusionOk="0" h="2500" w="1481">
                    <a:moveTo>
                      <a:pt x="1226" y="1"/>
                    </a:moveTo>
                    <a:cubicBezTo>
                      <a:pt x="1195" y="1"/>
                      <a:pt x="1162" y="10"/>
                      <a:pt x="1129" y="32"/>
                    </a:cubicBezTo>
                    <a:cubicBezTo>
                      <a:pt x="1078" y="52"/>
                      <a:pt x="651" y="317"/>
                      <a:pt x="499" y="1221"/>
                    </a:cubicBezTo>
                    <a:cubicBezTo>
                      <a:pt x="377" y="1953"/>
                      <a:pt x="102" y="2187"/>
                      <a:pt x="102" y="2187"/>
                    </a:cubicBezTo>
                    <a:cubicBezTo>
                      <a:pt x="21" y="2238"/>
                      <a:pt x="1" y="2350"/>
                      <a:pt x="62" y="2431"/>
                    </a:cubicBezTo>
                    <a:cubicBezTo>
                      <a:pt x="93" y="2475"/>
                      <a:pt x="148" y="2500"/>
                      <a:pt x="205" y="2500"/>
                    </a:cubicBezTo>
                    <a:cubicBezTo>
                      <a:pt x="240" y="2500"/>
                      <a:pt x="275" y="2491"/>
                      <a:pt x="306" y="2472"/>
                    </a:cubicBezTo>
                    <a:cubicBezTo>
                      <a:pt x="336" y="2441"/>
                      <a:pt x="702" y="2167"/>
                      <a:pt x="844" y="1272"/>
                    </a:cubicBezTo>
                    <a:cubicBezTo>
                      <a:pt x="966" y="540"/>
                      <a:pt x="1302" y="337"/>
                      <a:pt x="1302" y="337"/>
                    </a:cubicBezTo>
                    <a:cubicBezTo>
                      <a:pt x="1480" y="244"/>
                      <a:pt x="1382" y="1"/>
                      <a:pt x="1226" y="1"/>
                    </a:cubicBezTo>
                    <a:close/>
                  </a:path>
                </a:pathLst>
              </a:custGeom>
              <a:solidFill>
                <a:srgbClr val="E6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9"/>
              <p:cNvSpPr/>
              <p:nvPr/>
            </p:nvSpPr>
            <p:spPr>
              <a:xfrm>
                <a:off x="1083075" y="3207675"/>
                <a:ext cx="37150" cy="37375"/>
              </a:xfrm>
              <a:custGeom>
                <a:rect b="b" l="l" r="r" t="t"/>
                <a:pathLst>
                  <a:path extrusionOk="0" h="1495" w="1486">
                    <a:moveTo>
                      <a:pt x="336" y="0"/>
                    </a:moveTo>
                    <a:lnTo>
                      <a:pt x="1" y="346"/>
                    </a:lnTo>
                    <a:lnTo>
                      <a:pt x="1150" y="1495"/>
                    </a:lnTo>
                    <a:lnTo>
                      <a:pt x="1485" y="1159"/>
                    </a:lnTo>
                    <a:lnTo>
                      <a:pt x="336" y="0"/>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9"/>
              <p:cNvSpPr/>
              <p:nvPr/>
            </p:nvSpPr>
            <p:spPr>
              <a:xfrm>
                <a:off x="1102400" y="3188350"/>
                <a:ext cx="37125" cy="37400"/>
              </a:xfrm>
              <a:custGeom>
                <a:rect b="b" l="l" r="r" t="t"/>
                <a:pathLst>
                  <a:path extrusionOk="0" h="1496" w="1485">
                    <a:moveTo>
                      <a:pt x="336" y="1"/>
                    </a:moveTo>
                    <a:lnTo>
                      <a:pt x="0" y="336"/>
                    </a:lnTo>
                    <a:lnTo>
                      <a:pt x="1149" y="1495"/>
                    </a:lnTo>
                    <a:lnTo>
                      <a:pt x="1485" y="1149"/>
                    </a:lnTo>
                    <a:lnTo>
                      <a:pt x="336" y="1"/>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9"/>
              <p:cNvSpPr/>
              <p:nvPr/>
            </p:nvSpPr>
            <p:spPr>
              <a:xfrm>
                <a:off x="1116625" y="3174125"/>
                <a:ext cx="37400" cy="37125"/>
              </a:xfrm>
              <a:custGeom>
                <a:rect b="b" l="l" r="r" t="t"/>
                <a:pathLst>
                  <a:path extrusionOk="0" h="1485" w="1496">
                    <a:moveTo>
                      <a:pt x="346" y="0"/>
                    </a:moveTo>
                    <a:lnTo>
                      <a:pt x="1" y="336"/>
                    </a:lnTo>
                    <a:lnTo>
                      <a:pt x="1149" y="1485"/>
                    </a:lnTo>
                    <a:lnTo>
                      <a:pt x="1495" y="1149"/>
                    </a:lnTo>
                    <a:lnTo>
                      <a:pt x="346" y="0"/>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9"/>
              <p:cNvSpPr/>
              <p:nvPr/>
            </p:nvSpPr>
            <p:spPr>
              <a:xfrm>
                <a:off x="1185000" y="2941875"/>
                <a:ext cx="201550" cy="201275"/>
              </a:xfrm>
              <a:custGeom>
                <a:rect b="b" l="l" r="r" t="t"/>
                <a:pathLst>
                  <a:path extrusionOk="0" h="8051" w="8062">
                    <a:moveTo>
                      <a:pt x="7074" y="467"/>
                    </a:moveTo>
                    <a:cubicBezTo>
                      <a:pt x="7174" y="467"/>
                      <a:pt x="7260" y="597"/>
                      <a:pt x="7167" y="691"/>
                    </a:cubicBezTo>
                    <a:lnTo>
                      <a:pt x="6364" y="1494"/>
                    </a:lnTo>
                    <a:cubicBezTo>
                      <a:pt x="6336" y="1519"/>
                      <a:pt x="6305" y="1530"/>
                      <a:pt x="6276" y="1530"/>
                    </a:cubicBezTo>
                    <a:cubicBezTo>
                      <a:pt x="6174" y="1530"/>
                      <a:pt x="6086" y="1405"/>
                      <a:pt x="6181" y="1311"/>
                    </a:cubicBezTo>
                    <a:lnTo>
                      <a:pt x="6984" y="508"/>
                    </a:lnTo>
                    <a:cubicBezTo>
                      <a:pt x="7012" y="479"/>
                      <a:pt x="7044" y="467"/>
                      <a:pt x="7074" y="467"/>
                    </a:cubicBezTo>
                    <a:close/>
                    <a:moveTo>
                      <a:pt x="7450" y="843"/>
                    </a:moveTo>
                    <a:cubicBezTo>
                      <a:pt x="7547" y="843"/>
                      <a:pt x="7629" y="971"/>
                      <a:pt x="7543" y="1057"/>
                    </a:cubicBezTo>
                    <a:lnTo>
                      <a:pt x="6730" y="1870"/>
                    </a:lnTo>
                    <a:cubicBezTo>
                      <a:pt x="6704" y="1895"/>
                      <a:pt x="6675" y="1906"/>
                      <a:pt x="6647" y="1906"/>
                    </a:cubicBezTo>
                    <a:cubicBezTo>
                      <a:pt x="6551" y="1906"/>
                      <a:pt x="6463" y="1781"/>
                      <a:pt x="6557" y="1687"/>
                    </a:cubicBezTo>
                    <a:lnTo>
                      <a:pt x="7360" y="884"/>
                    </a:lnTo>
                    <a:cubicBezTo>
                      <a:pt x="7388" y="855"/>
                      <a:pt x="7420" y="843"/>
                      <a:pt x="7450" y="843"/>
                    </a:cubicBezTo>
                    <a:close/>
                    <a:moveTo>
                      <a:pt x="6978" y="1"/>
                    </a:moveTo>
                    <a:cubicBezTo>
                      <a:pt x="6928" y="1"/>
                      <a:pt x="6885" y="24"/>
                      <a:pt x="6862" y="71"/>
                    </a:cubicBezTo>
                    <a:cubicBezTo>
                      <a:pt x="6628" y="569"/>
                      <a:pt x="6028" y="1016"/>
                      <a:pt x="5835" y="1158"/>
                    </a:cubicBezTo>
                    <a:cubicBezTo>
                      <a:pt x="5794" y="1179"/>
                      <a:pt x="5764" y="1229"/>
                      <a:pt x="5754" y="1280"/>
                    </a:cubicBezTo>
                    <a:lnTo>
                      <a:pt x="5713" y="1484"/>
                    </a:lnTo>
                    <a:cubicBezTo>
                      <a:pt x="5713" y="1504"/>
                      <a:pt x="5713" y="1514"/>
                      <a:pt x="5703" y="1534"/>
                    </a:cubicBezTo>
                    <a:cubicBezTo>
                      <a:pt x="5693" y="1555"/>
                      <a:pt x="5683" y="1575"/>
                      <a:pt x="5673" y="1595"/>
                    </a:cubicBezTo>
                    <a:cubicBezTo>
                      <a:pt x="5662" y="1616"/>
                      <a:pt x="5642" y="1636"/>
                      <a:pt x="5622" y="1656"/>
                    </a:cubicBezTo>
                    <a:lnTo>
                      <a:pt x="5317" y="1951"/>
                    </a:lnTo>
                    <a:lnTo>
                      <a:pt x="5164" y="2093"/>
                    </a:lnTo>
                    <a:lnTo>
                      <a:pt x="4808" y="2439"/>
                    </a:lnTo>
                    <a:lnTo>
                      <a:pt x="4646" y="2592"/>
                    </a:lnTo>
                    <a:lnTo>
                      <a:pt x="4168" y="3039"/>
                    </a:lnTo>
                    <a:lnTo>
                      <a:pt x="4005" y="3191"/>
                    </a:lnTo>
                    <a:lnTo>
                      <a:pt x="3446" y="3720"/>
                    </a:lnTo>
                    <a:lnTo>
                      <a:pt x="3284" y="3883"/>
                    </a:lnTo>
                    <a:lnTo>
                      <a:pt x="2765" y="4381"/>
                    </a:lnTo>
                    <a:lnTo>
                      <a:pt x="2603" y="4533"/>
                    </a:lnTo>
                    <a:lnTo>
                      <a:pt x="2115" y="5001"/>
                    </a:lnTo>
                    <a:lnTo>
                      <a:pt x="1952" y="5153"/>
                    </a:lnTo>
                    <a:lnTo>
                      <a:pt x="1403" y="5672"/>
                    </a:lnTo>
                    <a:lnTo>
                      <a:pt x="1301" y="5763"/>
                    </a:lnTo>
                    <a:lnTo>
                      <a:pt x="1240" y="5824"/>
                    </a:lnTo>
                    <a:lnTo>
                      <a:pt x="834" y="6221"/>
                    </a:lnTo>
                    <a:lnTo>
                      <a:pt x="671" y="6373"/>
                    </a:lnTo>
                    <a:lnTo>
                      <a:pt x="386" y="6637"/>
                    </a:lnTo>
                    <a:lnTo>
                      <a:pt x="234" y="6790"/>
                    </a:lnTo>
                    <a:lnTo>
                      <a:pt x="0" y="7003"/>
                    </a:lnTo>
                    <a:lnTo>
                      <a:pt x="1037" y="8050"/>
                    </a:lnTo>
                    <a:lnTo>
                      <a:pt x="1261" y="7827"/>
                    </a:lnTo>
                    <a:lnTo>
                      <a:pt x="1413" y="7664"/>
                    </a:lnTo>
                    <a:lnTo>
                      <a:pt x="1677" y="7379"/>
                    </a:lnTo>
                    <a:lnTo>
                      <a:pt x="1769" y="7288"/>
                    </a:lnTo>
                    <a:lnTo>
                      <a:pt x="1830" y="7227"/>
                    </a:lnTo>
                    <a:lnTo>
                      <a:pt x="2216" y="6810"/>
                    </a:lnTo>
                    <a:lnTo>
                      <a:pt x="2369" y="6648"/>
                    </a:lnTo>
                    <a:lnTo>
                      <a:pt x="2887" y="6099"/>
                    </a:lnTo>
                    <a:lnTo>
                      <a:pt x="3040" y="5936"/>
                    </a:lnTo>
                    <a:lnTo>
                      <a:pt x="3517" y="5448"/>
                    </a:lnTo>
                    <a:lnTo>
                      <a:pt x="3670" y="5285"/>
                    </a:lnTo>
                    <a:lnTo>
                      <a:pt x="4168" y="4757"/>
                    </a:lnTo>
                    <a:lnTo>
                      <a:pt x="4321" y="4594"/>
                    </a:lnTo>
                    <a:lnTo>
                      <a:pt x="4849" y="4035"/>
                    </a:lnTo>
                    <a:lnTo>
                      <a:pt x="5002" y="3883"/>
                    </a:lnTo>
                    <a:lnTo>
                      <a:pt x="5449" y="3405"/>
                    </a:lnTo>
                    <a:lnTo>
                      <a:pt x="5612" y="3252"/>
                    </a:lnTo>
                    <a:lnTo>
                      <a:pt x="5947" y="2886"/>
                    </a:lnTo>
                    <a:lnTo>
                      <a:pt x="6110" y="2724"/>
                    </a:lnTo>
                    <a:lnTo>
                      <a:pt x="6394" y="2419"/>
                    </a:lnTo>
                    <a:cubicBezTo>
                      <a:pt x="6415" y="2398"/>
                      <a:pt x="6435" y="2388"/>
                      <a:pt x="6455" y="2368"/>
                    </a:cubicBezTo>
                    <a:lnTo>
                      <a:pt x="6496" y="2358"/>
                    </a:lnTo>
                    <a:cubicBezTo>
                      <a:pt x="6516" y="2337"/>
                      <a:pt x="6537" y="2337"/>
                      <a:pt x="6567" y="2327"/>
                    </a:cubicBezTo>
                    <a:lnTo>
                      <a:pt x="6770" y="2287"/>
                    </a:lnTo>
                    <a:cubicBezTo>
                      <a:pt x="6821" y="2276"/>
                      <a:pt x="6862" y="2256"/>
                      <a:pt x="6892" y="2215"/>
                    </a:cubicBezTo>
                    <a:cubicBezTo>
                      <a:pt x="7035" y="2022"/>
                      <a:pt x="7482" y="1423"/>
                      <a:pt x="7980" y="1179"/>
                    </a:cubicBezTo>
                    <a:cubicBezTo>
                      <a:pt x="8051" y="1148"/>
                      <a:pt x="8061" y="1046"/>
                      <a:pt x="8000" y="955"/>
                    </a:cubicBezTo>
                    <a:cubicBezTo>
                      <a:pt x="7889" y="792"/>
                      <a:pt x="7777" y="630"/>
                      <a:pt x="7706" y="518"/>
                    </a:cubicBezTo>
                    <a:cubicBezTo>
                      <a:pt x="7655" y="447"/>
                      <a:pt x="7594" y="386"/>
                      <a:pt x="7523" y="345"/>
                    </a:cubicBezTo>
                    <a:lnTo>
                      <a:pt x="7096" y="40"/>
                    </a:lnTo>
                    <a:cubicBezTo>
                      <a:pt x="7056" y="14"/>
                      <a:pt x="7015" y="1"/>
                      <a:pt x="6978" y="1"/>
                    </a:cubicBezTo>
                    <a:close/>
                  </a:path>
                </a:pathLst>
              </a:custGeom>
              <a:solidFill>
                <a:srgbClr val="E6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9"/>
              <p:cNvSpPr/>
              <p:nvPr/>
            </p:nvSpPr>
            <p:spPr>
              <a:xfrm>
                <a:off x="1190850" y="3107800"/>
                <a:ext cx="29500" cy="29500"/>
              </a:xfrm>
              <a:custGeom>
                <a:rect b="b" l="l" r="r" t="t"/>
                <a:pathLst>
                  <a:path extrusionOk="0" h="1180" w="1180">
                    <a:moveTo>
                      <a:pt x="163" y="0"/>
                    </a:moveTo>
                    <a:lnTo>
                      <a:pt x="0" y="153"/>
                    </a:lnTo>
                    <a:lnTo>
                      <a:pt x="1027" y="1180"/>
                    </a:lnTo>
                    <a:lnTo>
                      <a:pt x="1179" y="1017"/>
                    </a:lnTo>
                    <a:lnTo>
                      <a:pt x="163" y="0"/>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9"/>
              <p:cNvSpPr/>
              <p:nvPr/>
            </p:nvSpPr>
            <p:spPr>
              <a:xfrm>
                <a:off x="1201775" y="3097375"/>
                <a:ext cx="28975" cy="29000"/>
              </a:xfrm>
              <a:custGeom>
                <a:rect b="b" l="l" r="r" t="t"/>
                <a:pathLst>
                  <a:path extrusionOk="0" h="1160" w="1159">
                    <a:moveTo>
                      <a:pt x="163" y="1"/>
                    </a:moveTo>
                    <a:lnTo>
                      <a:pt x="0" y="153"/>
                    </a:lnTo>
                    <a:lnTo>
                      <a:pt x="1006" y="1159"/>
                    </a:lnTo>
                    <a:lnTo>
                      <a:pt x="1159" y="997"/>
                    </a:lnTo>
                    <a:lnTo>
                      <a:pt x="163" y="1"/>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9"/>
              <p:cNvSpPr/>
              <p:nvPr/>
            </p:nvSpPr>
            <p:spPr>
              <a:xfrm>
                <a:off x="1216000" y="3083650"/>
                <a:ext cx="28225" cy="28500"/>
              </a:xfrm>
              <a:custGeom>
                <a:rect b="b" l="l" r="r" t="t"/>
                <a:pathLst>
                  <a:path extrusionOk="0" h="1140" w="1129">
                    <a:moveTo>
                      <a:pt x="163" y="1"/>
                    </a:moveTo>
                    <a:lnTo>
                      <a:pt x="0" y="153"/>
                    </a:lnTo>
                    <a:lnTo>
                      <a:pt x="976" y="1139"/>
                    </a:lnTo>
                    <a:lnTo>
                      <a:pt x="1129" y="977"/>
                    </a:lnTo>
                    <a:lnTo>
                      <a:pt x="163" y="1"/>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9"/>
              <p:cNvSpPr/>
              <p:nvPr/>
            </p:nvSpPr>
            <p:spPr>
              <a:xfrm>
                <a:off x="1233775" y="3066875"/>
                <a:ext cx="27475" cy="27475"/>
              </a:xfrm>
              <a:custGeom>
                <a:rect b="b" l="l" r="r" t="t"/>
                <a:pathLst>
                  <a:path extrusionOk="0" h="1099" w="1099">
                    <a:moveTo>
                      <a:pt x="153" y="1"/>
                    </a:moveTo>
                    <a:lnTo>
                      <a:pt x="1" y="153"/>
                    </a:lnTo>
                    <a:lnTo>
                      <a:pt x="946" y="1099"/>
                    </a:lnTo>
                    <a:lnTo>
                      <a:pt x="1099" y="936"/>
                    </a:lnTo>
                    <a:lnTo>
                      <a:pt x="153" y="1"/>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9"/>
              <p:cNvSpPr/>
              <p:nvPr/>
            </p:nvSpPr>
            <p:spPr>
              <a:xfrm>
                <a:off x="1250050" y="3051375"/>
                <a:ext cx="26700" cy="26700"/>
              </a:xfrm>
              <a:custGeom>
                <a:rect b="b" l="l" r="r" t="t"/>
                <a:pathLst>
                  <a:path extrusionOk="0" h="1068" w="1068">
                    <a:moveTo>
                      <a:pt x="163" y="1"/>
                    </a:moveTo>
                    <a:lnTo>
                      <a:pt x="1" y="153"/>
                    </a:lnTo>
                    <a:lnTo>
                      <a:pt x="915" y="1068"/>
                    </a:lnTo>
                    <a:lnTo>
                      <a:pt x="1068" y="905"/>
                    </a:lnTo>
                    <a:lnTo>
                      <a:pt x="163" y="1"/>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9"/>
              <p:cNvSpPr/>
              <p:nvPr/>
            </p:nvSpPr>
            <p:spPr>
              <a:xfrm>
                <a:off x="1267075" y="3035125"/>
                <a:ext cx="25950" cy="25675"/>
              </a:xfrm>
              <a:custGeom>
                <a:rect b="b" l="l" r="r" t="t"/>
                <a:pathLst>
                  <a:path extrusionOk="0" h="1027" w="1038">
                    <a:moveTo>
                      <a:pt x="163" y="0"/>
                    </a:moveTo>
                    <a:lnTo>
                      <a:pt x="1" y="153"/>
                    </a:lnTo>
                    <a:lnTo>
                      <a:pt x="885" y="1027"/>
                    </a:lnTo>
                    <a:lnTo>
                      <a:pt x="1038" y="864"/>
                    </a:lnTo>
                    <a:lnTo>
                      <a:pt x="163" y="0"/>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9"/>
              <p:cNvSpPr/>
              <p:nvPr/>
            </p:nvSpPr>
            <p:spPr>
              <a:xfrm>
                <a:off x="1285125" y="3017825"/>
                <a:ext cx="24925" cy="25200"/>
              </a:xfrm>
              <a:custGeom>
                <a:rect b="b" l="l" r="r" t="t"/>
                <a:pathLst>
                  <a:path extrusionOk="0" h="1008" w="997">
                    <a:moveTo>
                      <a:pt x="163" y="1"/>
                    </a:moveTo>
                    <a:lnTo>
                      <a:pt x="0" y="163"/>
                    </a:lnTo>
                    <a:lnTo>
                      <a:pt x="844" y="1007"/>
                    </a:lnTo>
                    <a:lnTo>
                      <a:pt x="997" y="845"/>
                    </a:lnTo>
                    <a:lnTo>
                      <a:pt x="163" y="1"/>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9"/>
              <p:cNvSpPr/>
              <p:nvPr/>
            </p:nvSpPr>
            <p:spPr>
              <a:xfrm>
                <a:off x="1301125" y="3002850"/>
                <a:ext cx="24175" cy="24150"/>
              </a:xfrm>
              <a:custGeom>
                <a:rect b="b" l="l" r="r" t="t"/>
                <a:pathLst>
                  <a:path extrusionOk="0" h="966" w="967">
                    <a:moveTo>
                      <a:pt x="153" y="0"/>
                    </a:moveTo>
                    <a:lnTo>
                      <a:pt x="1" y="153"/>
                    </a:lnTo>
                    <a:lnTo>
                      <a:pt x="814" y="966"/>
                    </a:lnTo>
                    <a:lnTo>
                      <a:pt x="967" y="803"/>
                    </a:lnTo>
                    <a:lnTo>
                      <a:pt x="153" y="0"/>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9"/>
              <p:cNvSpPr/>
              <p:nvPr/>
            </p:nvSpPr>
            <p:spPr>
              <a:xfrm>
                <a:off x="1314100" y="2990375"/>
                <a:ext cx="23400" cy="23675"/>
              </a:xfrm>
              <a:custGeom>
                <a:rect b="b" l="l" r="r" t="t"/>
                <a:pathLst>
                  <a:path extrusionOk="0" h="947" w="936">
                    <a:moveTo>
                      <a:pt x="163" y="1"/>
                    </a:moveTo>
                    <a:lnTo>
                      <a:pt x="0" y="153"/>
                    </a:lnTo>
                    <a:lnTo>
                      <a:pt x="783" y="946"/>
                    </a:lnTo>
                    <a:lnTo>
                      <a:pt x="935" y="784"/>
                    </a:lnTo>
                    <a:lnTo>
                      <a:pt x="163" y="1"/>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9"/>
              <p:cNvSpPr/>
              <p:nvPr/>
            </p:nvSpPr>
            <p:spPr>
              <a:xfrm>
                <a:off x="1071400" y="2980225"/>
                <a:ext cx="261275" cy="261275"/>
              </a:xfrm>
              <a:custGeom>
                <a:rect b="b" l="l" r="r" t="t"/>
                <a:pathLst>
                  <a:path extrusionOk="0" h="10451" w="10451">
                    <a:moveTo>
                      <a:pt x="10389" y="0"/>
                    </a:moveTo>
                    <a:lnTo>
                      <a:pt x="0" y="10389"/>
                    </a:lnTo>
                    <a:lnTo>
                      <a:pt x="61" y="10450"/>
                    </a:lnTo>
                    <a:lnTo>
                      <a:pt x="10450" y="61"/>
                    </a:lnTo>
                    <a:lnTo>
                      <a:pt x="10389" y="0"/>
                    </a:lnTo>
                    <a:close/>
                  </a:path>
                </a:pathLst>
              </a:custGeom>
              <a:solidFill>
                <a:srgbClr val="FDFA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9"/>
              <p:cNvSpPr/>
              <p:nvPr/>
            </p:nvSpPr>
            <p:spPr>
              <a:xfrm>
                <a:off x="1076225" y="2985050"/>
                <a:ext cx="261525" cy="261525"/>
              </a:xfrm>
              <a:custGeom>
                <a:rect b="b" l="l" r="r" t="t"/>
                <a:pathLst>
                  <a:path extrusionOk="0" h="10461" w="10461">
                    <a:moveTo>
                      <a:pt x="10389" y="0"/>
                    </a:moveTo>
                    <a:lnTo>
                      <a:pt x="0" y="10389"/>
                    </a:lnTo>
                    <a:lnTo>
                      <a:pt x="72" y="10461"/>
                    </a:lnTo>
                    <a:lnTo>
                      <a:pt x="10461" y="72"/>
                    </a:lnTo>
                    <a:lnTo>
                      <a:pt x="10389" y="0"/>
                    </a:lnTo>
                    <a:close/>
                  </a:path>
                </a:pathLst>
              </a:custGeom>
              <a:solidFill>
                <a:srgbClr val="FDFA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9"/>
              <p:cNvSpPr/>
              <p:nvPr/>
            </p:nvSpPr>
            <p:spPr>
              <a:xfrm>
                <a:off x="1081300" y="2990125"/>
                <a:ext cx="261275" cy="261275"/>
              </a:xfrm>
              <a:custGeom>
                <a:rect b="b" l="l" r="r" t="t"/>
                <a:pathLst>
                  <a:path extrusionOk="0" h="10451" w="10451">
                    <a:moveTo>
                      <a:pt x="10390" y="1"/>
                    </a:moveTo>
                    <a:lnTo>
                      <a:pt x="1" y="10390"/>
                    </a:lnTo>
                    <a:lnTo>
                      <a:pt x="62" y="10451"/>
                    </a:lnTo>
                    <a:lnTo>
                      <a:pt x="10451" y="62"/>
                    </a:lnTo>
                    <a:lnTo>
                      <a:pt x="10390" y="1"/>
                    </a:lnTo>
                    <a:close/>
                  </a:path>
                </a:pathLst>
              </a:custGeom>
              <a:solidFill>
                <a:srgbClr val="FDFA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9"/>
              <p:cNvSpPr/>
              <p:nvPr/>
            </p:nvSpPr>
            <p:spPr>
              <a:xfrm>
                <a:off x="1086125" y="2994950"/>
                <a:ext cx="261550" cy="261550"/>
              </a:xfrm>
              <a:custGeom>
                <a:rect b="b" l="l" r="r" t="t"/>
                <a:pathLst>
                  <a:path extrusionOk="0" h="10462" w="10462">
                    <a:moveTo>
                      <a:pt x="10390" y="1"/>
                    </a:moveTo>
                    <a:lnTo>
                      <a:pt x="1" y="10390"/>
                    </a:lnTo>
                    <a:lnTo>
                      <a:pt x="72" y="10461"/>
                    </a:lnTo>
                    <a:lnTo>
                      <a:pt x="10461" y="72"/>
                    </a:lnTo>
                    <a:lnTo>
                      <a:pt x="10390" y="1"/>
                    </a:lnTo>
                    <a:close/>
                  </a:path>
                </a:pathLst>
              </a:custGeom>
              <a:solidFill>
                <a:srgbClr val="FDFA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9"/>
              <p:cNvSpPr/>
              <p:nvPr/>
            </p:nvSpPr>
            <p:spPr>
              <a:xfrm>
                <a:off x="1067325" y="3235375"/>
                <a:ext cx="25450" cy="24675"/>
              </a:xfrm>
              <a:custGeom>
                <a:rect b="b" l="l" r="r" t="t"/>
                <a:pathLst>
                  <a:path extrusionOk="0" h="987" w="1018">
                    <a:moveTo>
                      <a:pt x="133" y="0"/>
                    </a:moveTo>
                    <a:lnTo>
                      <a:pt x="1" y="102"/>
                    </a:lnTo>
                    <a:cubicBezTo>
                      <a:pt x="285" y="427"/>
                      <a:pt x="600" y="722"/>
                      <a:pt x="936" y="986"/>
                    </a:cubicBezTo>
                    <a:lnTo>
                      <a:pt x="1017" y="885"/>
                    </a:lnTo>
                    <a:lnTo>
                      <a:pt x="265" y="143"/>
                    </a:lnTo>
                    <a:lnTo>
                      <a:pt x="133" y="0"/>
                    </a:lnTo>
                    <a:close/>
                  </a:path>
                </a:pathLst>
              </a:custGeom>
              <a:solidFill>
                <a:srgbClr val="FAF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9"/>
              <p:cNvSpPr/>
              <p:nvPr/>
            </p:nvSpPr>
            <p:spPr>
              <a:xfrm>
                <a:off x="1326800" y="2941875"/>
                <a:ext cx="59750" cy="59475"/>
              </a:xfrm>
              <a:custGeom>
                <a:rect b="b" l="l" r="r" t="t"/>
                <a:pathLst>
                  <a:path extrusionOk="0" h="2379" w="2390">
                    <a:moveTo>
                      <a:pt x="1402" y="467"/>
                    </a:moveTo>
                    <a:cubicBezTo>
                      <a:pt x="1502" y="467"/>
                      <a:pt x="1588" y="597"/>
                      <a:pt x="1495" y="691"/>
                    </a:cubicBezTo>
                    <a:lnTo>
                      <a:pt x="692" y="1494"/>
                    </a:lnTo>
                    <a:cubicBezTo>
                      <a:pt x="664" y="1519"/>
                      <a:pt x="633" y="1530"/>
                      <a:pt x="604" y="1530"/>
                    </a:cubicBezTo>
                    <a:cubicBezTo>
                      <a:pt x="502" y="1530"/>
                      <a:pt x="414" y="1405"/>
                      <a:pt x="509" y="1311"/>
                    </a:cubicBezTo>
                    <a:lnTo>
                      <a:pt x="1312" y="508"/>
                    </a:lnTo>
                    <a:cubicBezTo>
                      <a:pt x="1340" y="479"/>
                      <a:pt x="1372" y="467"/>
                      <a:pt x="1402" y="467"/>
                    </a:cubicBezTo>
                    <a:close/>
                    <a:moveTo>
                      <a:pt x="1778" y="843"/>
                    </a:moveTo>
                    <a:cubicBezTo>
                      <a:pt x="1875" y="843"/>
                      <a:pt x="1957" y="971"/>
                      <a:pt x="1871" y="1057"/>
                    </a:cubicBezTo>
                    <a:lnTo>
                      <a:pt x="1058" y="1870"/>
                    </a:lnTo>
                    <a:cubicBezTo>
                      <a:pt x="1032" y="1895"/>
                      <a:pt x="1003" y="1906"/>
                      <a:pt x="975" y="1906"/>
                    </a:cubicBezTo>
                    <a:cubicBezTo>
                      <a:pt x="879" y="1906"/>
                      <a:pt x="791" y="1781"/>
                      <a:pt x="885" y="1687"/>
                    </a:cubicBezTo>
                    <a:lnTo>
                      <a:pt x="1688" y="884"/>
                    </a:lnTo>
                    <a:cubicBezTo>
                      <a:pt x="1716" y="855"/>
                      <a:pt x="1748" y="843"/>
                      <a:pt x="1778" y="843"/>
                    </a:cubicBezTo>
                    <a:close/>
                    <a:moveTo>
                      <a:pt x="1306" y="1"/>
                    </a:moveTo>
                    <a:cubicBezTo>
                      <a:pt x="1256" y="1"/>
                      <a:pt x="1213" y="24"/>
                      <a:pt x="1190" y="71"/>
                    </a:cubicBezTo>
                    <a:cubicBezTo>
                      <a:pt x="956" y="569"/>
                      <a:pt x="356" y="1016"/>
                      <a:pt x="163" y="1158"/>
                    </a:cubicBezTo>
                    <a:cubicBezTo>
                      <a:pt x="122" y="1179"/>
                      <a:pt x="92" y="1229"/>
                      <a:pt x="82" y="1280"/>
                    </a:cubicBezTo>
                    <a:lnTo>
                      <a:pt x="41" y="1484"/>
                    </a:lnTo>
                    <a:cubicBezTo>
                      <a:pt x="41" y="1504"/>
                      <a:pt x="41" y="1514"/>
                      <a:pt x="31" y="1534"/>
                    </a:cubicBezTo>
                    <a:cubicBezTo>
                      <a:pt x="21" y="1555"/>
                      <a:pt x="11" y="1575"/>
                      <a:pt x="1" y="1595"/>
                    </a:cubicBezTo>
                    <a:lnTo>
                      <a:pt x="783" y="2378"/>
                    </a:lnTo>
                    <a:lnTo>
                      <a:pt x="814" y="2358"/>
                    </a:lnTo>
                    <a:cubicBezTo>
                      <a:pt x="834" y="2348"/>
                      <a:pt x="865" y="2337"/>
                      <a:pt x="885" y="2327"/>
                    </a:cubicBezTo>
                    <a:lnTo>
                      <a:pt x="1088" y="2287"/>
                    </a:lnTo>
                    <a:cubicBezTo>
                      <a:pt x="1139" y="2276"/>
                      <a:pt x="1190" y="2256"/>
                      <a:pt x="1220" y="2215"/>
                    </a:cubicBezTo>
                    <a:cubicBezTo>
                      <a:pt x="1353" y="2022"/>
                      <a:pt x="1810" y="1423"/>
                      <a:pt x="2308" y="1189"/>
                    </a:cubicBezTo>
                    <a:cubicBezTo>
                      <a:pt x="2379" y="1148"/>
                      <a:pt x="2389" y="1046"/>
                      <a:pt x="2328" y="955"/>
                    </a:cubicBezTo>
                    <a:cubicBezTo>
                      <a:pt x="2217" y="792"/>
                      <a:pt x="2105" y="630"/>
                      <a:pt x="2034" y="518"/>
                    </a:cubicBezTo>
                    <a:cubicBezTo>
                      <a:pt x="1983" y="447"/>
                      <a:pt x="1922" y="386"/>
                      <a:pt x="1851" y="345"/>
                    </a:cubicBezTo>
                    <a:lnTo>
                      <a:pt x="1424" y="40"/>
                    </a:lnTo>
                    <a:cubicBezTo>
                      <a:pt x="1384" y="14"/>
                      <a:pt x="1343" y="1"/>
                      <a:pt x="1306" y="1"/>
                    </a:cubicBezTo>
                    <a:close/>
                  </a:path>
                </a:pathLst>
              </a:custGeom>
              <a:solidFill>
                <a:srgbClr val="EA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9"/>
              <p:cNvSpPr/>
              <p:nvPr/>
            </p:nvSpPr>
            <p:spPr>
              <a:xfrm>
                <a:off x="1104675" y="2963700"/>
                <a:ext cx="75525" cy="133700"/>
              </a:xfrm>
              <a:custGeom>
                <a:rect b="b" l="l" r="r" t="t"/>
                <a:pathLst>
                  <a:path extrusionOk="0" h="5348" w="3021">
                    <a:moveTo>
                      <a:pt x="3020" y="1"/>
                    </a:moveTo>
                    <a:cubicBezTo>
                      <a:pt x="2776" y="204"/>
                      <a:pt x="2552" y="417"/>
                      <a:pt x="2339" y="641"/>
                    </a:cubicBezTo>
                    <a:cubicBezTo>
                      <a:pt x="2115" y="854"/>
                      <a:pt x="1902" y="1078"/>
                      <a:pt x="1688" y="1292"/>
                    </a:cubicBezTo>
                    <a:cubicBezTo>
                      <a:pt x="1475" y="1515"/>
                      <a:pt x="1261" y="1739"/>
                      <a:pt x="1048" y="1973"/>
                    </a:cubicBezTo>
                    <a:cubicBezTo>
                      <a:pt x="834" y="2196"/>
                      <a:pt x="641" y="2430"/>
                      <a:pt x="438" y="2654"/>
                    </a:cubicBezTo>
                    <a:lnTo>
                      <a:pt x="1" y="3162"/>
                    </a:lnTo>
                    <a:lnTo>
                      <a:pt x="1" y="3162"/>
                    </a:lnTo>
                    <a:lnTo>
                      <a:pt x="682" y="3132"/>
                    </a:lnTo>
                    <a:cubicBezTo>
                      <a:pt x="814" y="3132"/>
                      <a:pt x="936" y="3121"/>
                      <a:pt x="1068" y="3111"/>
                    </a:cubicBezTo>
                    <a:cubicBezTo>
                      <a:pt x="1190" y="3101"/>
                      <a:pt x="1322" y="3091"/>
                      <a:pt x="1444" y="3081"/>
                    </a:cubicBezTo>
                    <a:lnTo>
                      <a:pt x="1546" y="3071"/>
                    </a:lnTo>
                    <a:lnTo>
                      <a:pt x="1444" y="3193"/>
                    </a:lnTo>
                    <a:cubicBezTo>
                      <a:pt x="1272" y="3426"/>
                      <a:pt x="1109" y="3660"/>
                      <a:pt x="936" y="3894"/>
                    </a:cubicBezTo>
                    <a:cubicBezTo>
                      <a:pt x="773" y="4128"/>
                      <a:pt x="631" y="4372"/>
                      <a:pt x="469" y="4616"/>
                    </a:cubicBezTo>
                    <a:cubicBezTo>
                      <a:pt x="306" y="4849"/>
                      <a:pt x="153" y="5093"/>
                      <a:pt x="1" y="5348"/>
                    </a:cubicBezTo>
                    <a:cubicBezTo>
                      <a:pt x="225" y="5165"/>
                      <a:pt x="438" y="4971"/>
                      <a:pt x="641" y="4758"/>
                    </a:cubicBezTo>
                    <a:cubicBezTo>
                      <a:pt x="845" y="4555"/>
                      <a:pt x="1058" y="4362"/>
                      <a:pt x="1261" y="4158"/>
                    </a:cubicBezTo>
                    <a:cubicBezTo>
                      <a:pt x="1465" y="3955"/>
                      <a:pt x="1658" y="3741"/>
                      <a:pt x="1851" y="3528"/>
                    </a:cubicBezTo>
                    <a:cubicBezTo>
                      <a:pt x="2044" y="3315"/>
                      <a:pt x="2237" y="3101"/>
                      <a:pt x="2430" y="2888"/>
                    </a:cubicBezTo>
                    <a:lnTo>
                      <a:pt x="2868" y="2379"/>
                    </a:lnTo>
                    <a:lnTo>
                      <a:pt x="2176" y="2410"/>
                    </a:lnTo>
                    <a:cubicBezTo>
                      <a:pt x="2044" y="2420"/>
                      <a:pt x="1922" y="2420"/>
                      <a:pt x="1790" y="2430"/>
                    </a:cubicBezTo>
                    <a:cubicBezTo>
                      <a:pt x="1658" y="2440"/>
                      <a:pt x="1536" y="2450"/>
                      <a:pt x="1404" y="2461"/>
                    </a:cubicBezTo>
                    <a:lnTo>
                      <a:pt x="1312" y="2471"/>
                    </a:lnTo>
                    <a:lnTo>
                      <a:pt x="1444" y="2298"/>
                    </a:lnTo>
                    <a:cubicBezTo>
                      <a:pt x="1638" y="2054"/>
                      <a:pt x="1810" y="1800"/>
                      <a:pt x="1993" y="1556"/>
                    </a:cubicBezTo>
                    <a:cubicBezTo>
                      <a:pt x="2176" y="1302"/>
                      <a:pt x="2349" y="1048"/>
                      <a:pt x="2522" y="794"/>
                    </a:cubicBezTo>
                    <a:cubicBezTo>
                      <a:pt x="2695" y="539"/>
                      <a:pt x="2857" y="275"/>
                      <a:pt x="3020" y="1"/>
                    </a:cubicBez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9"/>
              <p:cNvSpPr/>
              <p:nvPr/>
            </p:nvSpPr>
            <p:spPr>
              <a:xfrm>
                <a:off x="1238350" y="3131175"/>
                <a:ext cx="130650" cy="80850"/>
              </a:xfrm>
              <a:custGeom>
                <a:rect b="b" l="l" r="r" t="t"/>
                <a:pathLst>
                  <a:path extrusionOk="0" h="3234" w="5226">
                    <a:moveTo>
                      <a:pt x="5226" y="1"/>
                    </a:moveTo>
                    <a:lnTo>
                      <a:pt x="5226" y="1"/>
                    </a:lnTo>
                    <a:cubicBezTo>
                      <a:pt x="4921" y="72"/>
                      <a:pt x="4626" y="153"/>
                      <a:pt x="4331" y="234"/>
                    </a:cubicBezTo>
                    <a:cubicBezTo>
                      <a:pt x="4026" y="316"/>
                      <a:pt x="3732" y="407"/>
                      <a:pt x="3437" y="499"/>
                    </a:cubicBezTo>
                    <a:cubicBezTo>
                      <a:pt x="3142" y="590"/>
                      <a:pt x="2847" y="682"/>
                      <a:pt x="2563" y="783"/>
                    </a:cubicBezTo>
                    <a:cubicBezTo>
                      <a:pt x="2268" y="875"/>
                      <a:pt x="1983" y="987"/>
                      <a:pt x="1688" y="1088"/>
                    </a:cubicBezTo>
                    <a:lnTo>
                      <a:pt x="1058" y="1322"/>
                    </a:lnTo>
                    <a:lnTo>
                      <a:pt x="1678" y="1627"/>
                    </a:lnTo>
                    <a:cubicBezTo>
                      <a:pt x="1790" y="1678"/>
                      <a:pt x="1912" y="1739"/>
                      <a:pt x="2024" y="1790"/>
                    </a:cubicBezTo>
                    <a:cubicBezTo>
                      <a:pt x="2146" y="1840"/>
                      <a:pt x="2258" y="1891"/>
                      <a:pt x="2380" y="1942"/>
                    </a:cubicBezTo>
                    <a:lnTo>
                      <a:pt x="2471" y="1983"/>
                    </a:lnTo>
                    <a:lnTo>
                      <a:pt x="2319" y="2054"/>
                    </a:lnTo>
                    <a:cubicBezTo>
                      <a:pt x="2054" y="2176"/>
                      <a:pt x="1790" y="2298"/>
                      <a:pt x="1536" y="2420"/>
                    </a:cubicBezTo>
                    <a:cubicBezTo>
                      <a:pt x="1282" y="2542"/>
                      <a:pt x="1017" y="2674"/>
                      <a:pt x="763" y="2816"/>
                    </a:cubicBezTo>
                    <a:cubicBezTo>
                      <a:pt x="509" y="2948"/>
                      <a:pt x="255" y="3091"/>
                      <a:pt x="1" y="3233"/>
                    </a:cubicBezTo>
                    <a:cubicBezTo>
                      <a:pt x="286" y="3182"/>
                      <a:pt x="570" y="3111"/>
                      <a:pt x="845" y="3030"/>
                    </a:cubicBezTo>
                    <a:cubicBezTo>
                      <a:pt x="1119" y="2948"/>
                      <a:pt x="1404" y="2877"/>
                      <a:pt x="1678" y="2786"/>
                    </a:cubicBezTo>
                    <a:cubicBezTo>
                      <a:pt x="1953" y="2705"/>
                      <a:pt x="2227" y="2613"/>
                      <a:pt x="2502" y="2522"/>
                    </a:cubicBezTo>
                    <a:cubicBezTo>
                      <a:pt x="2766" y="2430"/>
                      <a:pt x="3040" y="2339"/>
                      <a:pt x="3315" y="2247"/>
                    </a:cubicBezTo>
                    <a:lnTo>
                      <a:pt x="3945" y="2013"/>
                    </a:lnTo>
                    <a:lnTo>
                      <a:pt x="3325" y="1708"/>
                    </a:lnTo>
                    <a:cubicBezTo>
                      <a:pt x="3223" y="1647"/>
                      <a:pt x="3101" y="1597"/>
                      <a:pt x="2990" y="1546"/>
                    </a:cubicBezTo>
                    <a:cubicBezTo>
                      <a:pt x="2868" y="1485"/>
                      <a:pt x="2746" y="1434"/>
                      <a:pt x="2634" y="1383"/>
                    </a:cubicBezTo>
                    <a:lnTo>
                      <a:pt x="2542" y="1342"/>
                    </a:lnTo>
                    <a:lnTo>
                      <a:pt x="2746" y="1261"/>
                    </a:lnTo>
                    <a:cubicBezTo>
                      <a:pt x="3030" y="1129"/>
                      <a:pt x="3305" y="1007"/>
                      <a:pt x="3589" y="865"/>
                    </a:cubicBezTo>
                    <a:cubicBezTo>
                      <a:pt x="3864" y="732"/>
                      <a:pt x="4138" y="590"/>
                      <a:pt x="4413" y="458"/>
                    </a:cubicBezTo>
                    <a:cubicBezTo>
                      <a:pt x="4687" y="316"/>
                      <a:pt x="4962" y="163"/>
                      <a:pt x="5226" y="1"/>
                    </a:cubicBez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2" name="Google Shape;3492;p59"/>
          <p:cNvGrpSpPr/>
          <p:nvPr/>
        </p:nvGrpSpPr>
        <p:grpSpPr>
          <a:xfrm>
            <a:off x="7178675" y="2370331"/>
            <a:ext cx="367325" cy="368369"/>
            <a:chOff x="7178675" y="2370331"/>
            <a:chExt cx="367325" cy="368369"/>
          </a:xfrm>
        </p:grpSpPr>
        <p:sp>
          <p:nvSpPr>
            <p:cNvPr id="3493" name="Google Shape;3493;p59"/>
            <p:cNvSpPr/>
            <p:nvPr/>
          </p:nvSpPr>
          <p:spPr>
            <a:xfrm>
              <a:off x="7178675" y="2370331"/>
              <a:ext cx="367325" cy="367325"/>
            </a:xfrm>
            <a:custGeom>
              <a:rect b="b" l="l" r="r" t="t"/>
              <a:pathLst>
                <a:path extrusionOk="0" h="14693" w="14693">
                  <a:moveTo>
                    <a:pt x="7346" y="1"/>
                  </a:moveTo>
                  <a:cubicBezTo>
                    <a:pt x="3293" y="1"/>
                    <a:pt x="1" y="3285"/>
                    <a:pt x="1" y="7347"/>
                  </a:cubicBezTo>
                  <a:cubicBezTo>
                    <a:pt x="1" y="11400"/>
                    <a:pt x="3293" y="14692"/>
                    <a:pt x="7346" y="14692"/>
                  </a:cubicBezTo>
                  <a:cubicBezTo>
                    <a:pt x="11409" y="14692"/>
                    <a:pt x="14692" y="11400"/>
                    <a:pt x="14692" y="7347"/>
                  </a:cubicBezTo>
                  <a:cubicBezTo>
                    <a:pt x="14692" y="3285"/>
                    <a:pt x="11409"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4" name="Google Shape;3494;p59"/>
            <p:cNvGrpSpPr/>
            <p:nvPr/>
          </p:nvGrpSpPr>
          <p:grpSpPr>
            <a:xfrm>
              <a:off x="7231650" y="2421625"/>
              <a:ext cx="256950" cy="317075"/>
              <a:chOff x="7231650" y="2421625"/>
              <a:chExt cx="256950" cy="317075"/>
            </a:xfrm>
          </p:grpSpPr>
          <p:sp>
            <p:nvSpPr>
              <p:cNvPr id="3495" name="Google Shape;3495;p59"/>
              <p:cNvSpPr/>
              <p:nvPr/>
            </p:nvSpPr>
            <p:spPr>
              <a:xfrm>
                <a:off x="7315750" y="2428750"/>
                <a:ext cx="91025" cy="55425"/>
              </a:xfrm>
              <a:custGeom>
                <a:rect b="b" l="l" r="r" t="t"/>
                <a:pathLst>
                  <a:path extrusionOk="0" h="2217" w="3641">
                    <a:moveTo>
                      <a:pt x="2613" y="539"/>
                    </a:moveTo>
                    <a:cubicBezTo>
                      <a:pt x="2878" y="539"/>
                      <a:pt x="3101" y="753"/>
                      <a:pt x="3101" y="1027"/>
                    </a:cubicBezTo>
                    <a:lnTo>
                      <a:pt x="3101" y="1668"/>
                    </a:lnTo>
                    <a:lnTo>
                      <a:pt x="540" y="1668"/>
                    </a:lnTo>
                    <a:lnTo>
                      <a:pt x="540" y="1027"/>
                    </a:lnTo>
                    <a:cubicBezTo>
                      <a:pt x="540" y="753"/>
                      <a:pt x="763" y="539"/>
                      <a:pt x="1028" y="539"/>
                    </a:cubicBezTo>
                    <a:close/>
                    <a:moveTo>
                      <a:pt x="1028" y="1"/>
                    </a:moveTo>
                    <a:cubicBezTo>
                      <a:pt x="458" y="1"/>
                      <a:pt x="1" y="458"/>
                      <a:pt x="1" y="1027"/>
                    </a:cubicBezTo>
                    <a:lnTo>
                      <a:pt x="1" y="2217"/>
                    </a:lnTo>
                    <a:lnTo>
                      <a:pt x="3640" y="2217"/>
                    </a:lnTo>
                    <a:lnTo>
                      <a:pt x="3640" y="1027"/>
                    </a:lnTo>
                    <a:cubicBezTo>
                      <a:pt x="3640" y="458"/>
                      <a:pt x="3183" y="1"/>
                      <a:pt x="2613" y="1"/>
                    </a:cubicBez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9"/>
              <p:cNvSpPr/>
              <p:nvPr/>
            </p:nvSpPr>
            <p:spPr>
              <a:xfrm>
                <a:off x="7425800" y="2421625"/>
                <a:ext cx="39150" cy="116175"/>
              </a:xfrm>
              <a:custGeom>
                <a:rect b="b" l="l" r="r" t="t"/>
                <a:pathLst>
                  <a:path extrusionOk="0" h="4647" w="1566">
                    <a:moveTo>
                      <a:pt x="204" y="1"/>
                    </a:moveTo>
                    <a:cubicBezTo>
                      <a:pt x="92" y="1"/>
                      <a:pt x="0" y="92"/>
                      <a:pt x="0" y="204"/>
                    </a:cubicBezTo>
                    <a:lnTo>
                      <a:pt x="0" y="4443"/>
                    </a:lnTo>
                    <a:cubicBezTo>
                      <a:pt x="0" y="4555"/>
                      <a:pt x="92" y="4647"/>
                      <a:pt x="204" y="4647"/>
                    </a:cubicBezTo>
                    <a:lnTo>
                      <a:pt x="1363" y="4647"/>
                    </a:lnTo>
                    <a:cubicBezTo>
                      <a:pt x="1474" y="4647"/>
                      <a:pt x="1566" y="4555"/>
                      <a:pt x="1566" y="4443"/>
                    </a:cubicBezTo>
                    <a:lnTo>
                      <a:pt x="1566" y="204"/>
                    </a:lnTo>
                    <a:cubicBezTo>
                      <a:pt x="1566" y="92"/>
                      <a:pt x="1474" y="1"/>
                      <a:pt x="1363" y="1"/>
                    </a:cubicBezTo>
                    <a:close/>
                  </a:path>
                </a:pathLst>
              </a:custGeom>
              <a:solidFill>
                <a:srgbClr val="EA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9"/>
              <p:cNvSpPr/>
              <p:nvPr/>
            </p:nvSpPr>
            <p:spPr>
              <a:xfrm>
                <a:off x="7255525" y="2421625"/>
                <a:ext cx="39175" cy="116175"/>
              </a:xfrm>
              <a:custGeom>
                <a:rect b="b" l="l" r="r" t="t"/>
                <a:pathLst>
                  <a:path extrusionOk="0" h="4647" w="1567">
                    <a:moveTo>
                      <a:pt x="204" y="1"/>
                    </a:moveTo>
                    <a:cubicBezTo>
                      <a:pt x="92" y="1"/>
                      <a:pt x="1" y="92"/>
                      <a:pt x="1" y="204"/>
                    </a:cubicBezTo>
                    <a:lnTo>
                      <a:pt x="1" y="4443"/>
                    </a:lnTo>
                    <a:cubicBezTo>
                      <a:pt x="1" y="4555"/>
                      <a:pt x="92" y="4647"/>
                      <a:pt x="204" y="4647"/>
                    </a:cubicBezTo>
                    <a:lnTo>
                      <a:pt x="1363" y="4647"/>
                    </a:lnTo>
                    <a:cubicBezTo>
                      <a:pt x="1475" y="4647"/>
                      <a:pt x="1566" y="4555"/>
                      <a:pt x="1566" y="4443"/>
                    </a:cubicBezTo>
                    <a:lnTo>
                      <a:pt x="1566" y="204"/>
                    </a:lnTo>
                    <a:cubicBezTo>
                      <a:pt x="1566" y="92"/>
                      <a:pt x="1475" y="1"/>
                      <a:pt x="1363" y="1"/>
                    </a:cubicBezTo>
                    <a:close/>
                  </a:path>
                </a:pathLst>
              </a:custGeom>
              <a:solidFill>
                <a:srgbClr val="EA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9"/>
              <p:cNvSpPr/>
              <p:nvPr/>
            </p:nvSpPr>
            <p:spPr>
              <a:xfrm>
                <a:off x="7231900" y="2460475"/>
                <a:ext cx="256700" cy="278225"/>
              </a:xfrm>
              <a:custGeom>
                <a:rect b="b" l="l" r="r" t="t"/>
                <a:pathLst>
                  <a:path extrusionOk="0" h="11129" w="10268">
                    <a:moveTo>
                      <a:pt x="5124" y="0"/>
                    </a:moveTo>
                    <a:cubicBezTo>
                      <a:pt x="2377" y="0"/>
                      <a:pt x="0" y="2222"/>
                      <a:pt x="0" y="5126"/>
                    </a:cubicBezTo>
                    <a:lnTo>
                      <a:pt x="0" y="9039"/>
                    </a:lnTo>
                    <a:cubicBezTo>
                      <a:pt x="1423" y="10432"/>
                      <a:pt x="3276" y="11128"/>
                      <a:pt x="5130" y="11128"/>
                    </a:cubicBezTo>
                    <a:cubicBezTo>
                      <a:pt x="6984" y="11128"/>
                      <a:pt x="8839" y="10432"/>
                      <a:pt x="10267" y="9039"/>
                    </a:cubicBezTo>
                    <a:lnTo>
                      <a:pt x="10267" y="5136"/>
                    </a:lnTo>
                    <a:cubicBezTo>
                      <a:pt x="10267" y="3326"/>
                      <a:pt x="9312" y="1649"/>
                      <a:pt x="7756" y="714"/>
                    </a:cubicBezTo>
                    <a:cubicBezTo>
                      <a:pt x="7513" y="572"/>
                      <a:pt x="7258" y="450"/>
                      <a:pt x="6994" y="348"/>
                    </a:cubicBezTo>
                    <a:cubicBezTo>
                      <a:pt x="6811" y="277"/>
                      <a:pt x="6638" y="226"/>
                      <a:pt x="6455" y="175"/>
                    </a:cubicBezTo>
                    <a:cubicBezTo>
                      <a:pt x="6008" y="57"/>
                      <a:pt x="5561" y="0"/>
                      <a:pt x="5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9"/>
              <p:cNvSpPr/>
              <p:nvPr/>
            </p:nvSpPr>
            <p:spPr>
              <a:xfrm>
                <a:off x="7231650" y="2460275"/>
                <a:ext cx="136225" cy="239650"/>
              </a:xfrm>
              <a:custGeom>
                <a:rect b="b" l="l" r="r" t="t"/>
                <a:pathLst>
                  <a:path extrusionOk="0" h="9586" w="5449">
                    <a:moveTo>
                      <a:pt x="5144" y="0"/>
                    </a:moveTo>
                    <a:cubicBezTo>
                      <a:pt x="2308" y="0"/>
                      <a:pt x="0" y="2297"/>
                      <a:pt x="10" y="5134"/>
                    </a:cubicBezTo>
                    <a:lnTo>
                      <a:pt x="10" y="9047"/>
                    </a:lnTo>
                    <a:cubicBezTo>
                      <a:pt x="203" y="9240"/>
                      <a:pt x="407" y="9413"/>
                      <a:pt x="620" y="9586"/>
                    </a:cubicBezTo>
                    <a:lnTo>
                      <a:pt x="620" y="5134"/>
                    </a:lnTo>
                    <a:cubicBezTo>
                      <a:pt x="620" y="3324"/>
                      <a:pt x="1576" y="1647"/>
                      <a:pt x="3131" y="722"/>
                    </a:cubicBezTo>
                    <a:cubicBezTo>
                      <a:pt x="3832" y="305"/>
                      <a:pt x="4625" y="61"/>
                      <a:pt x="5449" y="10"/>
                    </a:cubicBezTo>
                    <a:cubicBezTo>
                      <a:pt x="5347" y="10"/>
                      <a:pt x="5245" y="0"/>
                      <a:pt x="5144" y="0"/>
                    </a:cubicBezTo>
                    <a:close/>
                  </a:path>
                </a:pathLst>
              </a:custGeom>
              <a:solidFill>
                <a:srgbClr val="7968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9"/>
              <p:cNvSpPr/>
              <p:nvPr/>
            </p:nvSpPr>
            <p:spPr>
              <a:xfrm>
                <a:off x="7257825" y="2490050"/>
                <a:ext cx="204600" cy="248525"/>
              </a:xfrm>
              <a:custGeom>
                <a:rect b="b" l="l" r="r" t="t"/>
                <a:pathLst>
                  <a:path extrusionOk="0" h="9941" w="8184">
                    <a:moveTo>
                      <a:pt x="4069" y="0"/>
                    </a:moveTo>
                    <a:cubicBezTo>
                      <a:pt x="3177" y="0"/>
                      <a:pt x="2265" y="296"/>
                      <a:pt x="1474" y="954"/>
                    </a:cubicBezTo>
                    <a:cubicBezTo>
                      <a:pt x="1149" y="1228"/>
                      <a:pt x="864" y="1554"/>
                      <a:pt x="641" y="1910"/>
                    </a:cubicBezTo>
                    <a:cubicBezTo>
                      <a:pt x="224" y="2570"/>
                      <a:pt x="0" y="3323"/>
                      <a:pt x="0" y="4105"/>
                    </a:cubicBezTo>
                    <a:lnTo>
                      <a:pt x="0" y="8690"/>
                    </a:lnTo>
                    <a:cubicBezTo>
                      <a:pt x="1240" y="9523"/>
                      <a:pt x="2669" y="9940"/>
                      <a:pt x="4096" y="9940"/>
                    </a:cubicBezTo>
                    <a:cubicBezTo>
                      <a:pt x="5522" y="9940"/>
                      <a:pt x="6948" y="9523"/>
                      <a:pt x="8183" y="8690"/>
                    </a:cubicBezTo>
                    <a:lnTo>
                      <a:pt x="8183" y="4105"/>
                    </a:lnTo>
                    <a:cubicBezTo>
                      <a:pt x="8183" y="1661"/>
                      <a:pt x="6183" y="0"/>
                      <a:pt x="4069" y="0"/>
                    </a:cubicBez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9"/>
              <p:cNvSpPr/>
              <p:nvPr/>
            </p:nvSpPr>
            <p:spPr>
              <a:xfrm>
                <a:off x="7257825" y="2490250"/>
                <a:ext cx="108025" cy="224175"/>
              </a:xfrm>
              <a:custGeom>
                <a:rect b="b" l="l" r="r" t="t"/>
                <a:pathLst>
                  <a:path extrusionOk="0" h="8967" w="4321">
                    <a:moveTo>
                      <a:pt x="4097" y="1"/>
                    </a:moveTo>
                    <a:cubicBezTo>
                      <a:pt x="3131" y="1"/>
                      <a:pt x="2206" y="336"/>
                      <a:pt x="1474" y="946"/>
                    </a:cubicBezTo>
                    <a:cubicBezTo>
                      <a:pt x="1149" y="1220"/>
                      <a:pt x="864" y="1546"/>
                      <a:pt x="630" y="1902"/>
                    </a:cubicBezTo>
                    <a:cubicBezTo>
                      <a:pt x="214" y="2562"/>
                      <a:pt x="0" y="3315"/>
                      <a:pt x="0" y="4097"/>
                    </a:cubicBezTo>
                    <a:lnTo>
                      <a:pt x="0" y="8692"/>
                    </a:lnTo>
                    <a:cubicBezTo>
                      <a:pt x="142" y="8783"/>
                      <a:pt x="295" y="8875"/>
                      <a:pt x="447" y="8966"/>
                    </a:cubicBezTo>
                    <a:lnTo>
                      <a:pt x="447" y="4097"/>
                    </a:lnTo>
                    <a:cubicBezTo>
                      <a:pt x="447" y="3315"/>
                      <a:pt x="661" y="2562"/>
                      <a:pt x="1078" y="1902"/>
                    </a:cubicBezTo>
                    <a:cubicBezTo>
                      <a:pt x="1311" y="1546"/>
                      <a:pt x="1586" y="1220"/>
                      <a:pt x="1921" y="946"/>
                    </a:cubicBezTo>
                    <a:cubicBezTo>
                      <a:pt x="2592" y="387"/>
                      <a:pt x="3436" y="51"/>
                      <a:pt x="4320" y="1"/>
                    </a:cubicBezTo>
                    <a:close/>
                  </a:path>
                </a:pathLst>
              </a:custGeom>
              <a:solidFill>
                <a:srgbClr val="E6BC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9"/>
              <p:cNvSpPr/>
              <p:nvPr/>
            </p:nvSpPr>
            <p:spPr>
              <a:xfrm>
                <a:off x="7286775" y="2623925"/>
                <a:ext cx="146925" cy="80075"/>
              </a:xfrm>
              <a:custGeom>
                <a:rect b="b" l="l" r="r" t="t"/>
                <a:pathLst>
                  <a:path extrusionOk="0" h="3203" w="5877">
                    <a:moveTo>
                      <a:pt x="1" y="1"/>
                    </a:moveTo>
                    <a:lnTo>
                      <a:pt x="1" y="1739"/>
                    </a:lnTo>
                    <a:cubicBezTo>
                      <a:pt x="1" y="2542"/>
                      <a:pt x="652" y="3203"/>
                      <a:pt x="1455" y="3203"/>
                    </a:cubicBezTo>
                    <a:lnTo>
                      <a:pt x="4413" y="3203"/>
                    </a:lnTo>
                    <a:cubicBezTo>
                      <a:pt x="5216" y="3203"/>
                      <a:pt x="5877" y="2542"/>
                      <a:pt x="5877" y="1739"/>
                    </a:cubicBezTo>
                    <a:lnTo>
                      <a:pt x="5877" y="1"/>
                    </a:lnTo>
                    <a:close/>
                  </a:path>
                </a:pathLst>
              </a:custGeom>
              <a:solidFill>
                <a:srgbClr val="EA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9"/>
              <p:cNvSpPr/>
              <p:nvPr/>
            </p:nvSpPr>
            <p:spPr>
              <a:xfrm>
                <a:off x="7287800" y="2623925"/>
                <a:ext cx="145900" cy="35350"/>
              </a:xfrm>
              <a:custGeom>
                <a:rect b="b" l="l" r="r" t="t"/>
                <a:pathLst>
                  <a:path extrusionOk="0" h="1414" w="5836">
                    <a:moveTo>
                      <a:pt x="1" y="1"/>
                    </a:moveTo>
                    <a:lnTo>
                      <a:pt x="1" y="316"/>
                    </a:lnTo>
                    <a:cubicBezTo>
                      <a:pt x="163" y="966"/>
                      <a:pt x="753" y="1414"/>
                      <a:pt x="1414" y="1414"/>
                    </a:cubicBezTo>
                    <a:lnTo>
                      <a:pt x="4372" y="1414"/>
                    </a:lnTo>
                    <a:cubicBezTo>
                      <a:pt x="5043" y="1414"/>
                      <a:pt x="5622" y="966"/>
                      <a:pt x="5785" y="316"/>
                    </a:cubicBezTo>
                    <a:lnTo>
                      <a:pt x="5836" y="1"/>
                    </a:lnTo>
                    <a:close/>
                  </a:path>
                </a:pathLst>
              </a:custGeom>
              <a:solidFill>
                <a:srgbClr val="E98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9"/>
              <p:cNvSpPr/>
              <p:nvPr/>
            </p:nvSpPr>
            <p:spPr>
              <a:xfrm>
                <a:off x="7287800" y="2623925"/>
                <a:ext cx="144625" cy="27475"/>
              </a:xfrm>
              <a:custGeom>
                <a:rect b="b" l="l" r="r" t="t"/>
                <a:pathLst>
                  <a:path extrusionOk="0" h="1099" w="5785">
                    <a:moveTo>
                      <a:pt x="1" y="1"/>
                    </a:moveTo>
                    <a:cubicBezTo>
                      <a:pt x="163" y="641"/>
                      <a:pt x="753" y="1098"/>
                      <a:pt x="1414" y="1098"/>
                    </a:cubicBezTo>
                    <a:lnTo>
                      <a:pt x="4372" y="1098"/>
                    </a:lnTo>
                    <a:cubicBezTo>
                      <a:pt x="5043" y="1098"/>
                      <a:pt x="5622" y="641"/>
                      <a:pt x="5785" y="1"/>
                    </a:cubicBezTo>
                    <a:close/>
                  </a:path>
                </a:pathLst>
              </a:custGeom>
              <a:solidFill>
                <a:srgbClr val="EA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9"/>
              <p:cNvSpPr/>
              <p:nvPr/>
            </p:nvSpPr>
            <p:spPr>
              <a:xfrm>
                <a:off x="7352100" y="2631050"/>
                <a:ext cx="16025" cy="16025"/>
              </a:xfrm>
              <a:custGeom>
                <a:rect b="b" l="l" r="r" t="t"/>
                <a:pathLst>
                  <a:path extrusionOk="0" h="641" w="641">
                    <a:moveTo>
                      <a:pt x="326" y="0"/>
                    </a:moveTo>
                    <a:cubicBezTo>
                      <a:pt x="143" y="0"/>
                      <a:pt x="1" y="153"/>
                      <a:pt x="1" y="325"/>
                    </a:cubicBezTo>
                    <a:cubicBezTo>
                      <a:pt x="1" y="498"/>
                      <a:pt x="143" y="641"/>
                      <a:pt x="326" y="641"/>
                    </a:cubicBezTo>
                    <a:cubicBezTo>
                      <a:pt x="499" y="641"/>
                      <a:pt x="641" y="498"/>
                      <a:pt x="641" y="325"/>
                    </a:cubicBezTo>
                    <a:cubicBezTo>
                      <a:pt x="641" y="153"/>
                      <a:pt x="499" y="0"/>
                      <a:pt x="326" y="0"/>
                    </a:cubicBezTo>
                    <a:close/>
                  </a:path>
                </a:pathLst>
              </a:custGeom>
              <a:solidFill>
                <a:srgbClr val="E6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9"/>
              <p:cNvSpPr/>
              <p:nvPr/>
            </p:nvSpPr>
            <p:spPr>
              <a:xfrm>
                <a:off x="7334825" y="2543425"/>
                <a:ext cx="50600" cy="48950"/>
              </a:xfrm>
              <a:custGeom>
                <a:rect b="b" l="l" r="r" t="t"/>
                <a:pathLst>
                  <a:path extrusionOk="0" h="1958" w="2024">
                    <a:moveTo>
                      <a:pt x="1012" y="1"/>
                    </a:moveTo>
                    <a:cubicBezTo>
                      <a:pt x="925" y="1"/>
                      <a:pt x="839" y="34"/>
                      <a:pt x="773" y="100"/>
                    </a:cubicBezTo>
                    <a:lnTo>
                      <a:pt x="132" y="740"/>
                    </a:lnTo>
                    <a:cubicBezTo>
                      <a:pt x="0" y="872"/>
                      <a:pt x="0" y="1086"/>
                      <a:pt x="132" y="1218"/>
                    </a:cubicBezTo>
                    <a:lnTo>
                      <a:pt x="773" y="1858"/>
                    </a:lnTo>
                    <a:cubicBezTo>
                      <a:pt x="839" y="1924"/>
                      <a:pt x="925" y="1958"/>
                      <a:pt x="1012" y="1958"/>
                    </a:cubicBezTo>
                    <a:cubicBezTo>
                      <a:pt x="1098" y="1958"/>
                      <a:pt x="1185" y="1924"/>
                      <a:pt x="1251" y="1858"/>
                    </a:cubicBezTo>
                    <a:lnTo>
                      <a:pt x="1891" y="1218"/>
                    </a:lnTo>
                    <a:cubicBezTo>
                      <a:pt x="2023" y="1086"/>
                      <a:pt x="2023" y="872"/>
                      <a:pt x="1891" y="740"/>
                    </a:cubicBezTo>
                    <a:lnTo>
                      <a:pt x="1251" y="100"/>
                    </a:lnTo>
                    <a:cubicBezTo>
                      <a:pt x="1185" y="34"/>
                      <a:pt x="1098" y="1"/>
                      <a:pt x="1012" y="1"/>
                    </a:cubicBezTo>
                    <a:close/>
                  </a:path>
                </a:pathLst>
              </a:custGeom>
              <a:solidFill>
                <a:srgbClr val="E98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9"/>
              <p:cNvSpPr/>
              <p:nvPr/>
            </p:nvSpPr>
            <p:spPr>
              <a:xfrm>
                <a:off x="7349825" y="2556825"/>
                <a:ext cx="6875" cy="22400"/>
              </a:xfrm>
              <a:custGeom>
                <a:rect b="b" l="l" r="r" t="t"/>
                <a:pathLst>
                  <a:path extrusionOk="0" h="896" w="275">
                    <a:moveTo>
                      <a:pt x="142" y="1"/>
                    </a:moveTo>
                    <a:cubicBezTo>
                      <a:pt x="61" y="1"/>
                      <a:pt x="0" y="62"/>
                      <a:pt x="0" y="133"/>
                    </a:cubicBezTo>
                    <a:lnTo>
                      <a:pt x="0" y="753"/>
                    </a:lnTo>
                    <a:cubicBezTo>
                      <a:pt x="0" y="824"/>
                      <a:pt x="61" y="895"/>
                      <a:pt x="142" y="895"/>
                    </a:cubicBezTo>
                    <a:cubicBezTo>
                      <a:pt x="213" y="895"/>
                      <a:pt x="274" y="824"/>
                      <a:pt x="274" y="753"/>
                    </a:cubicBezTo>
                    <a:lnTo>
                      <a:pt x="274" y="133"/>
                    </a:lnTo>
                    <a:cubicBezTo>
                      <a:pt x="274" y="62"/>
                      <a:pt x="213" y="1"/>
                      <a:pt x="142" y="1"/>
                    </a:cubicBez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9"/>
              <p:cNvSpPr/>
              <p:nvPr/>
            </p:nvSpPr>
            <p:spPr>
              <a:xfrm>
                <a:off x="7363525" y="2556825"/>
                <a:ext cx="6900" cy="22400"/>
              </a:xfrm>
              <a:custGeom>
                <a:rect b="b" l="l" r="r" t="t"/>
                <a:pathLst>
                  <a:path extrusionOk="0" h="896" w="276">
                    <a:moveTo>
                      <a:pt x="143" y="1"/>
                    </a:moveTo>
                    <a:cubicBezTo>
                      <a:pt x="62" y="1"/>
                      <a:pt x="1" y="62"/>
                      <a:pt x="1" y="133"/>
                    </a:cubicBezTo>
                    <a:lnTo>
                      <a:pt x="1" y="753"/>
                    </a:lnTo>
                    <a:cubicBezTo>
                      <a:pt x="1" y="824"/>
                      <a:pt x="62" y="895"/>
                      <a:pt x="143" y="895"/>
                    </a:cubicBezTo>
                    <a:cubicBezTo>
                      <a:pt x="214" y="895"/>
                      <a:pt x="275" y="824"/>
                      <a:pt x="275" y="753"/>
                    </a:cubicBezTo>
                    <a:lnTo>
                      <a:pt x="275" y="133"/>
                    </a:lnTo>
                    <a:cubicBezTo>
                      <a:pt x="275" y="62"/>
                      <a:pt x="214" y="1"/>
                      <a:pt x="143" y="1"/>
                    </a:cubicBez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9" name="Google Shape;3509;p59"/>
          <p:cNvGrpSpPr/>
          <p:nvPr/>
        </p:nvGrpSpPr>
        <p:grpSpPr>
          <a:xfrm>
            <a:off x="7793797" y="1819613"/>
            <a:ext cx="365700" cy="365700"/>
            <a:chOff x="7793797" y="1819613"/>
            <a:chExt cx="365700" cy="365700"/>
          </a:xfrm>
        </p:grpSpPr>
        <p:sp>
          <p:nvSpPr>
            <p:cNvPr id="3510" name="Google Shape;3510;p59"/>
            <p:cNvSpPr/>
            <p:nvPr/>
          </p:nvSpPr>
          <p:spPr>
            <a:xfrm>
              <a:off x="7793797" y="1819613"/>
              <a:ext cx="365700" cy="365700"/>
            </a:xfrm>
            <a:prstGeom prst="ellipse">
              <a:avLst/>
            </a:pr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1" name="Google Shape;3511;p59"/>
            <p:cNvGrpSpPr/>
            <p:nvPr/>
          </p:nvGrpSpPr>
          <p:grpSpPr>
            <a:xfrm>
              <a:off x="7796825" y="1866600"/>
              <a:ext cx="347700" cy="237150"/>
              <a:chOff x="7796825" y="1866600"/>
              <a:chExt cx="347700" cy="237150"/>
            </a:xfrm>
          </p:grpSpPr>
          <p:sp>
            <p:nvSpPr>
              <p:cNvPr id="3512" name="Google Shape;3512;p59"/>
              <p:cNvSpPr/>
              <p:nvPr/>
            </p:nvSpPr>
            <p:spPr>
              <a:xfrm>
                <a:off x="7796825" y="1866600"/>
                <a:ext cx="338800" cy="207150"/>
              </a:xfrm>
              <a:custGeom>
                <a:rect b="b" l="l" r="r" t="t"/>
                <a:pathLst>
                  <a:path extrusionOk="0" h="8286" w="13552">
                    <a:moveTo>
                      <a:pt x="11925" y="773"/>
                    </a:moveTo>
                    <a:lnTo>
                      <a:pt x="12687" y="7523"/>
                    </a:lnTo>
                    <a:lnTo>
                      <a:pt x="1587" y="7523"/>
                    </a:lnTo>
                    <a:lnTo>
                      <a:pt x="916" y="1556"/>
                    </a:lnTo>
                    <a:lnTo>
                      <a:pt x="824" y="773"/>
                    </a:lnTo>
                    <a:close/>
                    <a:moveTo>
                      <a:pt x="631" y="1"/>
                    </a:moveTo>
                    <a:cubicBezTo>
                      <a:pt x="275" y="1"/>
                      <a:pt x="1" y="316"/>
                      <a:pt x="42" y="662"/>
                    </a:cubicBezTo>
                    <a:lnTo>
                      <a:pt x="286" y="2827"/>
                    </a:lnTo>
                    <a:lnTo>
                      <a:pt x="906" y="8286"/>
                    </a:lnTo>
                    <a:lnTo>
                      <a:pt x="13551" y="8286"/>
                    </a:lnTo>
                    <a:lnTo>
                      <a:pt x="12677" y="621"/>
                    </a:lnTo>
                    <a:lnTo>
                      <a:pt x="12667" y="530"/>
                    </a:lnTo>
                    <a:cubicBezTo>
                      <a:pt x="12637" y="225"/>
                      <a:pt x="12382" y="1"/>
                      <a:pt x="12078" y="1"/>
                    </a:cubicBez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9"/>
              <p:cNvSpPr/>
              <p:nvPr/>
            </p:nvSpPr>
            <p:spPr>
              <a:xfrm>
                <a:off x="7817425" y="1885925"/>
                <a:ext cx="296600" cy="168775"/>
              </a:xfrm>
              <a:custGeom>
                <a:rect b="b" l="l" r="r" t="t"/>
                <a:pathLst>
                  <a:path extrusionOk="0" h="6751" w="11864">
                    <a:moveTo>
                      <a:pt x="0" y="0"/>
                    </a:moveTo>
                    <a:lnTo>
                      <a:pt x="763" y="6750"/>
                    </a:lnTo>
                    <a:lnTo>
                      <a:pt x="11863" y="6750"/>
                    </a:lnTo>
                    <a:lnTo>
                      <a:pt x="11101" y="0"/>
                    </a:lnTo>
                    <a:close/>
                  </a:path>
                </a:pathLst>
              </a:custGeom>
              <a:solidFill>
                <a:srgbClr val="30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9"/>
              <p:cNvSpPr/>
              <p:nvPr/>
            </p:nvSpPr>
            <p:spPr>
              <a:xfrm>
                <a:off x="8087575" y="1885925"/>
                <a:ext cx="26450" cy="168775"/>
              </a:xfrm>
              <a:custGeom>
                <a:rect b="b" l="l" r="r" t="t"/>
                <a:pathLst>
                  <a:path extrusionOk="0" h="6751" w="1058">
                    <a:moveTo>
                      <a:pt x="0" y="0"/>
                    </a:moveTo>
                    <a:lnTo>
                      <a:pt x="763" y="6750"/>
                    </a:lnTo>
                    <a:lnTo>
                      <a:pt x="1057" y="6750"/>
                    </a:lnTo>
                    <a:lnTo>
                      <a:pt x="295" y="0"/>
                    </a:lnTo>
                    <a:close/>
                  </a:path>
                </a:pathLst>
              </a:custGeom>
              <a:solidFill>
                <a:srgbClr val="2A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9"/>
              <p:cNvSpPr/>
              <p:nvPr/>
            </p:nvSpPr>
            <p:spPr>
              <a:xfrm>
                <a:off x="7863925" y="1928875"/>
                <a:ext cx="194450" cy="8400"/>
              </a:xfrm>
              <a:custGeom>
                <a:rect b="b" l="l" r="r" t="t"/>
                <a:pathLst>
                  <a:path extrusionOk="0" h="336" w="7778">
                    <a:moveTo>
                      <a:pt x="1" y="0"/>
                    </a:moveTo>
                    <a:lnTo>
                      <a:pt x="41" y="336"/>
                    </a:lnTo>
                    <a:lnTo>
                      <a:pt x="7777" y="336"/>
                    </a:lnTo>
                    <a:lnTo>
                      <a:pt x="7747" y="0"/>
                    </a:ln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9"/>
              <p:cNvSpPr/>
              <p:nvPr/>
            </p:nvSpPr>
            <p:spPr>
              <a:xfrm>
                <a:off x="7866475" y="1952000"/>
                <a:ext cx="194675" cy="8400"/>
              </a:xfrm>
              <a:custGeom>
                <a:rect b="b" l="l" r="r" t="t"/>
                <a:pathLst>
                  <a:path extrusionOk="0" h="336" w="7787">
                    <a:moveTo>
                      <a:pt x="0" y="0"/>
                    </a:moveTo>
                    <a:lnTo>
                      <a:pt x="41" y="336"/>
                    </a:lnTo>
                    <a:lnTo>
                      <a:pt x="7787" y="336"/>
                    </a:lnTo>
                    <a:lnTo>
                      <a:pt x="7746" y="0"/>
                    </a:ln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9"/>
              <p:cNvSpPr/>
              <p:nvPr/>
            </p:nvSpPr>
            <p:spPr>
              <a:xfrm>
                <a:off x="7869275" y="1975125"/>
                <a:ext cx="194425" cy="8400"/>
              </a:xfrm>
              <a:custGeom>
                <a:rect b="b" l="l" r="r" t="t"/>
                <a:pathLst>
                  <a:path extrusionOk="0" h="336" w="7777">
                    <a:moveTo>
                      <a:pt x="0" y="1"/>
                    </a:moveTo>
                    <a:lnTo>
                      <a:pt x="41" y="336"/>
                    </a:lnTo>
                    <a:lnTo>
                      <a:pt x="7777" y="336"/>
                    </a:lnTo>
                    <a:lnTo>
                      <a:pt x="7736" y="1"/>
                    </a:ln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9"/>
              <p:cNvSpPr/>
              <p:nvPr/>
            </p:nvSpPr>
            <p:spPr>
              <a:xfrm>
                <a:off x="7871800" y="1998250"/>
                <a:ext cx="194450" cy="8425"/>
              </a:xfrm>
              <a:custGeom>
                <a:rect b="b" l="l" r="r" t="t"/>
                <a:pathLst>
                  <a:path extrusionOk="0" h="337" w="7778">
                    <a:moveTo>
                      <a:pt x="1" y="1"/>
                    </a:moveTo>
                    <a:lnTo>
                      <a:pt x="41" y="336"/>
                    </a:lnTo>
                    <a:lnTo>
                      <a:pt x="7777" y="336"/>
                    </a:lnTo>
                    <a:lnTo>
                      <a:pt x="7737" y="1"/>
                    </a:ln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9"/>
              <p:cNvSpPr/>
              <p:nvPr/>
            </p:nvSpPr>
            <p:spPr>
              <a:xfrm>
                <a:off x="7874350" y="2021375"/>
                <a:ext cx="194700" cy="8425"/>
              </a:xfrm>
              <a:custGeom>
                <a:rect b="b" l="l" r="r" t="t"/>
                <a:pathLst>
                  <a:path extrusionOk="0" h="337" w="7788">
                    <a:moveTo>
                      <a:pt x="0" y="1"/>
                    </a:moveTo>
                    <a:lnTo>
                      <a:pt x="41" y="336"/>
                    </a:lnTo>
                    <a:lnTo>
                      <a:pt x="7787" y="336"/>
                    </a:lnTo>
                    <a:lnTo>
                      <a:pt x="7746" y="1"/>
                    </a:ln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9"/>
              <p:cNvSpPr/>
              <p:nvPr/>
            </p:nvSpPr>
            <p:spPr>
              <a:xfrm>
                <a:off x="7903825" y="1905750"/>
                <a:ext cx="105750" cy="8650"/>
              </a:xfrm>
              <a:custGeom>
                <a:rect b="b" l="l" r="r" t="t"/>
                <a:pathLst>
                  <a:path extrusionOk="0" h="346" w="4230">
                    <a:moveTo>
                      <a:pt x="1" y="0"/>
                    </a:moveTo>
                    <a:lnTo>
                      <a:pt x="41" y="346"/>
                    </a:lnTo>
                    <a:lnTo>
                      <a:pt x="4229" y="346"/>
                    </a:lnTo>
                    <a:lnTo>
                      <a:pt x="4199" y="0"/>
                    </a:ln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9"/>
              <p:cNvSpPr/>
              <p:nvPr/>
            </p:nvSpPr>
            <p:spPr>
              <a:xfrm>
                <a:off x="7819450" y="2073725"/>
                <a:ext cx="101675" cy="30025"/>
              </a:xfrm>
              <a:custGeom>
                <a:rect b="b" l="l" r="r" t="t"/>
                <a:pathLst>
                  <a:path extrusionOk="0" h="1201" w="4067">
                    <a:moveTo>
                      <a:pt x="1" y="1"/>
                    </a:moveTo>
                    <a:lnTo>
                      <a:pt x="1" y="804"/>
                    </a:lnTo>
                    <a:cubicBezTo>
                      <a:pt x="1" y="1027"/>
                      <a:pt x="174" y="1200"/>
                      <a:pt x="387" y="1200"/>
                    </a:cubicBezTo>
                    <a:lnTo>
                      <a:pt x="3579" y="1200"/>
                    </a:lnTo>
                    <a:cubicBezTo>
                      <a:pt x="3853" y="1200"/>
                      <a:pt x="4067" y="987"/>
                      <a:pt x="4067" y="712"/>
                    </a:cubicBezTo>
                    <a:lnTo>
                      <a:pt x="4067" y="1"/>
                    </a:lnTo>
                    <a:close/>
                  </a:path>
                </a:pathLst>
              </a:custGeom>
              <a:solidFill>
                <a:srgbClr val="F9E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9"/>
              <p:cNvSpPr/>
              <p:nvPr/>
            </p:nvSpPr>
            <p:spPr>
              <a:xfrm>
                <a:off x="7908900" y="2073725"/>
                <a:ext cx="235625" cy="30025"/>
              </a:xfrm>
              <a:custGeom>
                <a:rect b="b" l="l" r="r" t="t"/>
                <a:pathLst>
                  <a:path extrusionOk="0" h="1201" w="9425">
                    <a:moveTo>
                      <a:pt x="489" y="1"/>
                    </a:moveTo>
                    <a:lnTo>
                      <a:pt x="489" y="712"/>
                    </a:lnTo>
                    <a:cubicBezTo>
                      <a:pt x="489" y="977"/>
                      <a:pt x="265" y="1200"/>
                      <a:pt x="1" y="1200"/>
                    </a:cubicBezTo>
                    <a:lnTo>
                      <a:pt x="8784" y="1200"/>
                    </a:lnTo>
                    <a:cubicBezTo>
                      <a:pt x="8886" y="1048"/>
                      <a:pt x="8987" y="885"/>
                      <a:pt x="9079" y="712"/>
                    </a:cubicBezTo>
                    <a:cubicBezTo>
                      <a:pt x="9211" y="478"/>
                      <a:pt x="9323" y="245"/>
                      <a:pt x="9424" y="1"/>
                    </a:cubicBezTo>
                    <a:close/>
                  </a:path>
                </a:pathLst>
              </a:custGeom>
              <a:solidFill>
                <a:srgbClr val="FDFA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9"/>
              <p:cNvSpPr/>
              <p:nvPr/>
            </p:nvSpPr>
            <p:spPr>
              <a:xfrm>
                <a:off x="8038275" y="2073725"/>
                <a:ext cx="81850" cy="12475"/>
              </a:xfrm>
              <a:custGeom>
                <a:rect b="b" l="l" r="r" t="t"/>
                <a:pathLst>
                  <a:path extrusionOk="0" h="499" w="3274">
                    <a:moveTo>
                      <a:pt x="0" y="1"/>
                    </a:moveTo>
                    <a:cubicBezTo>
                      <a:pt x="0" y="275"/>
                      <a:pt x="224" y="499"/>
                      <a:pt x="488" y="499"/>
                    </a:cubicBezTo>
                    <a:lnTo>
                      <a:pt x="2775" y="499"/>
                    </a:lnTo>
                    <a:cubicBezTo>
                      <a:pt x="3050" y="499"/>
                      <a:pt x="3273" y="275"/>
                      <a:pt x="3273" y="1"/>
                    </a:cubicBezTo>
                    <a:close/>
                  </a:path>
                </a:pathLst>
              </a:custGeom>
              <a:solidFill>
                <a:srgbClr val="F9E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9"/>
              <p:cNvSpPr/>
              <p:nvPr/>
            </p:nvSpPr>
            <p:spPr>
              <a:xfrm>
                <a:off x="7827325" y="2084475"/>
                <a:ext cx="20100" cy="8600"/>
              </a:xfrm>
              <a:custGeom>
                <a:rect b="b" l="l" r="r" t="t"/>
                <a:pathLst>
                  <a:path extrusionOk="0" h="344" w="804">
                    <a:moveTo>
                      <a:pt x="246" y="0"/>
                    </a:moveTo>
                    <a:cubicBezTo>
                      <a:pt x="227" y="0"/>
                      <a:pt x="209" y="3"/>
                      <a:pt x="194" y="8"/>
                    </a:cubicBezTo>
                    <a:cubicBezTo>
                      <a:pt x="1" y="38"/>
                      <a:pt x="1" y="313"/>
                      <a:pt x="194" y="343"/>
                    </a:cubicBezTo>
                    <a:lnTo>
                      <a:pt x="580" y="343"/>
                    </a:lnTo>
                    <a:cubicBezTo>
                      <a:pt x="804" y="343"/>
                      <a:pt x="804" y="8"/>
                      <a:pt x="580" y="8"/>
                    </a:cubicBezTo>
                    <a:lnTo>
                      <a:pt x="306" y="8"/>
                    </a:lnTo>
                    <a:cubicBezTo>
                      <a:pt x="285" y="3"/>
                      <a:pt x="265" y="0"/>
                      <a:pt x="246" y="0"/>
                    </a:cubicBezTo>
                    <a:close/>
                  </a:path>
                </a:pathLst>
              </a:custGeom>
              <a:solidFill>
                <a:srgbClr val="EA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9"/>
              <p:cNvSpPr/>
              <p:nvPr/>
            </p:nvSpPr>
            <p:spPr>
              <a:xfrm>
                <a:off x="7849950" y="2084650"/>
                <a:ext cx="19850" cy="8675"/>
              </a:xfrm>
              <a:custGeom>
                <a:rect b="b" l="l" r="r" t="t"/>
                <a:pathLst>
                  <a:path extrusionOk="0" h="347" w="794">
                    <a:moveTo>
                      <a:pt x="194" y="1"/>
                    </a:moveTo>
                    <a:cubicBezTo>
                      <a:pt x="11" y="31"/>
                      <a:pt x="1" y="296"/>
                      <a:pt x="184" y="336"/>
                    </a:cubicBezTo>
                    <a:lnTo>
                      <a:pt x="560" y="336"/>
                    </a:lnTo>
                    <a:lnTo>
                      <a:pt x="560" y="346"/>
                    </a:lnTo>
                    <a:cubicBezTo>
                      <a:pt x="793" y="346"/>
                      <a:pt x="793" y="11"/>
                      <a:pt x="570" y="1"/>
                    </a:cubicBezTo>
                    <a:close/>
                  </a:path>
                </a:pathLst>
              </a:custGeom>
              <a:solidFill>
                <a:srgbClr val="EA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9"/>
              <p:cNvSpPr/>
              <p:nvPr/>
            </p:nvSpPr>
            <p:spPr>
              <a:xfrm>
                <a:off x="7892400" y="2083900"/>
                <a:ext cx="6875" cy="9675"/>
              </a:xfrm>
              <a:custGeom>
                <a:rect b="b" l="l" r="r" t="t"/>
                <a:pathLst>
                  <a:path extrusionOk="0" h="387" w="275">
                    <a:moveTo>
                      <a:pt x="143" y="0"/>
                    </a:moveTo>
                    <a:cubicBezTo>
                      <a:pt x="61" y="0"/>
                      <a:pt x="0" y="92"/>
                      <a:pt x="0" y="193"/>
                    </a:cubicBezTo>
                    <a:cubicBezTo>
                      <a:pt x="0" y="295"/>
                      <a:pt x="61" y="387"/>
                      <a:pt x="143" y="387"/>
                    </a:cubicBezTo>
                    <a:cubicBezTo>
                      <a:pt x="214" y="387"/>
                      <a:pt x="275" y="295"/>
                      <a:pt x="275" y="193"/>
                    </a:cubicBezTo>
                    <a:cubicBezTo>
                      <a:pt x="275" y="92"/>
                      <a:pt x="214" y="0"/>
                      <a:pt x="143" y="0"/>
                    </a:cubicBezTo>
                    <a:close/>
                  </a:path>
                </a:pathLst>
              </a:custGeom>
              <a:solidFill>
                <a:srgbClr val="EA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9"/>
              <p:cNvSpPr/>
              <p:nvPr/>
            </p:nvSpPr>
            <p:spPr>
              <a:xfrm>
                <a:off x="7908900" y="2091525"/>
                <a:ext cx="226975" cy="12225"/>
              </a:xfrm>
              <a:custGeom>
                <a:rect b="b" l="l" r="r" t="t"/>
                <a:pathLst>
                  <a:path extrusionOk="0" h="489" w="9079">
                    <a:moveTo>
                      <a:pt x="489" y="0"/>
                    </a:moveTo>
                    <a:cubicBezTo>
                      <a:pt x="489" y="265"/>
                      <a:pt x="265" y="488"/>
                      <a:pt x="1" y="488"/>
                    </a:cubicBezTo>
                    <a:lnTo>
                      <a:pt x="8784" y="488"/>
                    </a:lnTo>
                    <a:cubicBezTo>
                      <a:pt x="8886" y="336"/>
                      <a:pt x="8987" y="173"/>
                      <a:pt x="9079" y="0"/>
                    </a:cubicBez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28" name="Google Shape;3528;p59"/>
          <p:cNvGrpSpPr/>
          <p:nvPr/>
        </p:nvGrpSpPr>
        <p:grpSpPr>
          <a:xfrm>
            <a:off x="6545975" y="1819100"/>
            <a:ext cx="385800" cy="366039"/>
            <a:chOff x="6545975" y="1819100"/>
            <a:chExt cx="385800" cy="366039"/>
          </a:xfrm>
        </p:grpSpPr>
        <p:sp>
          <p:nvSpPr>
            <p:cNvPr id="3529" name="Google Shape;3529;p59"/>
            <p:cNvSpPr/>
            <p:nvPr/>
          </p:nvSpPr>
          <p:spPr>
            <a:xfrm>
              <a:off x="6560217" y="1819439"/>
              <a:ext cx="365700" cy="365700"/>
            </a:xfrm>
            <a:prstGeom prst="ellipse">
              <a:avLst/>
            </a:prstGeom>
            <a:solidFill>
              <a:srgbClr val="B967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0" name="Google Shape;3530;p59"/>
            <p:cNvGrpSpPr/>
            <p:nvPr/>
          </p:nvGrpSpPr>
          <p:grpSpPr>
            <a:xfrm>
              <a:off x="6545975" y="1819100"/>
              <a:ext cx="385800" cy="355025"/>
              <a:chOff x="6545975" y="1819100"/>
              <a:chExt cx="385800" cy="355025"/>
            </a:xfrm>
          </p:grpSpPr>
          <p:sp>
            <p:nvSpPr>
              <p:cNvPr id="3531" name="Google Shape;3531;p59"/>
              <p:cNvSpPr/>
              <p:nvPr/>
            </p:nvSpPr>
            <p:spPr>
              <a:xfrm>
                <a:off x="6670000" y="1941575"/>
                <a:ext cx="187075" cy="170500"/>
              </a:xfrm>
              <a:custGeom>
                <a:rect b="b" l="l" r="r" t="t"/>
                <a:pathLst>
                  <a:path extrusionOk="0" h="6820" w="7483">
                    <a:moveTo>
                      <a:pt x="4824" y="2412"/>
                    </a:moveTo>
                    <a:cubicBezTo>
                      <a:pt x="4842" y="2412"/>
                      <a:pt x="4860" y="2415"/>
                      <a:pt x="4880" y="2420"/>
                    </a:cubicBezTo>
                    <a:lnTo>
                      <a:pt x="4910" y="2420"/>
                    </a:lnTo>
                    <a:lnTo>
                      <a:pt x="4941" y="2430"/>
                    </a:lnTo>
                    <a:cubicBezTo>
                      <a:pt x="4961" y="2430"/>
                      <a:pt x="4971" y="2440"/>
                      <a:pt x="4982" y="2451"/>
                    </a:cubicBezTo>
                    <a:lnTo>
                      <a:pt x="5002" y="2461"/>
                    </a:lnTo>
                    <a:lnTo>
                      <a:pt x="5012" y="2471"/>
                    </a:lnTo>
                    <a:lnTo>
                      <a:pt x="5022" y="2481"/>
                    </a:lnTo>
                    <a:lnTo>
                      <a:pt x="5032" y="2491"/>
                    </a:lnTo>
                    <a:lnTo>
                      <a:pt x="5043" y="2512"/>
                    </a:lnTo>
                    <a:lnTo>
                      <a:pt x="5053" y="2522"/>
                    </a:lnTo>
                    <a:cubicBezTo>
                      <a:pt x="5063" y="2532"/>
                      <a:pt x="5063" y="2532"/>
                      <a:pt x="5063" y="2542"/>
                    </a:cubicBezTo>
                    <a:lnTo>
                      <a:pt x="5073" y="2552"/>
                    </a:lnTo>
                    <a:cubicBezTo>
                      <a:pt x="5073" y="2562"/>
                      <a:pt x="5083" y="2562"/>
                      <a:pt x="5083" y="2573"/>
                    </a:cubicBezTo>
                    <a:cubicBezTo>
                      <a:pt x="5093" y="2583"/>
                      <a:pt x="5093" y="2603"/>
                      <a:pt x="5093" y="2623"/>
                    </a:cubicBezTo>
                    <a:cubicBezTo>
                      <a:pt x="5104" y="2623"/>
                      <a:pt x="5104" y="2634"/>
                      <a:pt x="5093" y="2634"/>
                    </a:cubicBezTo>
                    <a:cubicBezTo>
                      <a:pt x="5114" y="2644"/>
                      <a:pt x="5124" y="2664"/>
                      <a:pt x="5134" y="2674"/>
                    </a:cubicBezTo>
                    <a:lnTo>
                      <a:pt x="5134" y="2684"/>
                    </a:lnTo>
                    <a:lnTo>
                      <a:pt x="5134" y="2694"/>
                    </a:lnTo>
                    <a:lnTo>
                      <a:pt x="5134" y="2705"/>
                    </a:lnTo>
                    <a:lnTo>
                      <a:pt x="5134" y="2715"/>
                    </a:lnTo>
                    <a:cubicBezTo>
                      <a:pt x="5134" y="2725"/>
                      <a:pt x="5124" y="2735"/>
                      <a:pt x="5124" y="2745"/>
                    </a:cubicBezTo>
                    <a:cubicBezTo>
                      <a:pt x="5124" y="2755"/>
                      <a:pt x="5124" y="2755"/>
                      <a:pt x="5114" y="2766"/>
                    </a:cubicBezTo>
                    <a:cubicBezTo>
                      <a:pt x="5114" y="2766"/>
                      <a:pt x="5114" y="2776"/>
                      <a:pt x="5104" y="2786"/>
                    </a:cubicBezTo>
                    <a:cubicBezTo>
                      <a:pt x="5093" y="2806"/>
                      <a:pt x="5073" y="2837"/>
                      <a:pt x="5053" y="2857"/>
                    </a:cubicBezTo>
                    <a:lnTo>
                      <a:pt x="5032" y="2877"/>
                    </a:lnTo>
                    <a:lnTo>
                      <a:pt x="5012" y="2888"/>
                    </a:lnTo>
                    <a:lnTo>
                      <a:pt x="4982" y="2908"/>
                    </a:lnTo>
                    <a:lnTo>
                      <a:pt x="4971" y="2918"/>
                    </a:lnTo>
                    <a:lnTo>
                      <a:pt x="4951" y="2928"/>
                    </a:lnTo>
                    <a:lnTo>
                      <a:pt x="4738" y="2928"/>
                    </a:lnTo>
                    <a:lnTo>
                      <a:pt x="4717" y="2918"/>
                    </a:lnTo>
                    <a:cubicBezTo>
                      <a:pt x="4687" y="2898"/>
                      <a:pt x="4666" y="2888"/>
                      <a:pt x="4646" y="2867"/>
                    </a:cubicBezTo>
                    <a:lnTo>
                      <a:pt x="4626" y="2847"/>
                    </a:lnTo>
                    <a:cubicBezTo>
                      <a:pt x="4616" y="2837"/>
                      <a:pt x="4616" y="2827"/>
                      <a:pt x="4605" y="2816"/>
                    </a:cubicBezTo>
                    <a:lnTo>
                      <a:pt x="4595" y="2806"/>
                    </a:lnTo>
                    <a:lnTo>
                      <a:pt x="4585" y="2786"/>
                    </a:lnTo>
                    <a:lnTo>
                      <a:pt x="4575" y="2766"/>
                    </a:lnTo>
                    <a:lnTo>
                      <a:pt x="4575" y="2755"/>
                    </a:lnTo>
                    <a:lnTo>
                      <a:pt x="4575" y="2745"/>
                    </a:lnTo>
                    <a:cubicBezTo>
                      <a:pt x="4575" y="2745"/>
                      <a:pt x="4575" y="2735"/>
                      <a:pt x="4575" y="2735"/>
                    </a:cubicBezTo>
                    <a:cubicBezTo>
                      <a:pt x="4575" y="2725"/>
                      <a:pt x="4575" y="2725"/>
                      <a:pt x="4575" y="2715"/>
                    </a:cubicBezTo>
                    <a:cubicBezTo>
                      <a:pt x="4575" y="2705"/>
                      <a:pt x="4575" y="2694"/>
                      <a:pt x="4575" y="2694"/>
                    </a:cubicBezTo>
                    <a:lnTo>
                      <a:pt x="4575" y="2684"/>
                    </a:lnTo>
                    <a:cubicBezTo>
                      <a:pt x="4575" y="2674"/>
                      <a:pt x="4575" y="2664"/>
                      <a:pt x="4575" y="2664"/>
                    </a:cubicBezTo>
                    <a:lnTo>
                      <a:pt x="4575" y="2644"/>
                    </a:lnTo>
                    <a:lnTo>
                      <a:pt x="4575" y="2634"/>
                    </a:lnTo>
                    <a:cubicBezTo>
                      <a:pt x="4575" y="2623"/>
                      <a:pt x="4575" y="2623"/>
                      <a:pt x="4575" y="2623"/>
                    </a:cubicBezTo>
                    <a:lnTo>
                      <a:pt x="4575" y="2603"/>
                    </a:lnTo>
                    <a:lnTo>
                      <a:pt x="4575" y="2583"/>
                    </a:lnTo>
                    <a:lnTo>
                      <a:pt x="4585" y="2562"/>
                    </a:lnTo>
                    <a:lnTo>
                      <a:pt x="4585" y="2552"/>
                    </a:lnTo>
                    <a:lnTo>
                      <a:pt x="4585" y="2542"/>
                    </a:lnTo>
                    <a:lnTo>
                      <a:pt x="4595" y="2522"/>
                    </a:lnTo>
                    <a:lnTo>
                      <a:pt x="4616" y="2501"/>
                    </a:lnTo>
                    <a:lnTo>
                      <a:pt x="4626" y="2491"/>
                    </a:lnTo>
                    <a:lnTo>
                      <a:pt x="4636" y="2471"/>
                    </a:lnTo>
                    <a:lnTo>
                      <a:pt x="4656" y="2461"/>
                    </a:lnTo>
                    <a:lnTo>
                      <a:pt x="4687" y="2440"/>
                    </a:lnTo>
                    <a:cubicBezTo>
                      <a:pt x="4707" y="2430"/>
                      <a:pt x="4717" y="2430"/>
                      <a:pt x="4738" y="2420"/>
                    </a:cubicBezTo>
                    <a:lnTo>
                      <a:pt x="4768" y="2420"/>
                    </a:lnTo>
                    <a:cubicBezTo>
                      <a:pt x="4788" y="2415"/>
                      <a:pt x="4806" y="2412"/>
                      <a:pt x="4824" y="2412"/>
                    </a:cubicBezTo>
                    <a:close/>
                    <a:moveTo>
                      <a:pt x="6354" y="1"/>
                    </a:moveTo>
                    <a:lnTo>
                      <a:pt x="4839" y="1515"/>
                    </a:lnTo>
                    <a:lnTo>
                      <a:pt x="4585" y="1769"/>
                    </a:lnTo>
                    <a:lnTo>
                      <a:pt x="3955" y="2410"/>
                    </a:lnTo>
                    <a:lnTo>
                      <a:pt x="3711" y="2644"/>
                    </a:lnTo>
                    <a:lnTo>
                      <a:pt x="3457" y="2898"/>
                    </a:lnTo>
                    <a:lnTo>
                      <a:pt x="2928" y="3437"/>
                    </a:lnTo>
                    <a:lnTo>
                      <a:pt x="1" y="6354"/>
                    </a:lnTo>
                    <a:cubicBezTo>
                      <a:pt x="311" y="6664"/>
                      <a:pt x="720" y="6819"/>
                      <a:pt x="1130" y="6819"/>
                    </a:cubicBezTo>
                    <a:cubicBezTo>
                      <a:pt x="1541" y="6819"/>
                      <a:pt x="1952" y="6664"/>
                      <a:pt x="2267" y="6354"/>
                    </a:cubicBezTo>
                    <a:lnTo>
                      <a:pt x="2928" y="5703"/>
                    </a:lnTo>
                    <a:lnTo>
                      <a:pt x="4575" y="4036"/>
                    </a:lnTo>
                    <a:lnTo>
                      <a:pt x="4829" y="3782"/>
                    </a:lnTo>
                    <a:lnTo>
                      <a:pt x="5063" y="3548"/>
                    </a:lnTo>
                    <a:lnTo>
                      <a:pt x="5703" y="2918"/>
                    </a:lnTo>
                    <a:lnTo>
                      <a:pt x="5957" y="2664"/>
                    </a:lnTo>
                    <a:lnTo>
                      <a:pt x="6720" y="1902"/>
                    </a:lnTo>
                    <a:lnTo>
                      <a:pt x="7045" y="1566"/>
                    </a:lnTo>
                    <a:lnTo>
                      <a:pt x="7177" y="1444"/>
                    </a:lnTo>
                    <a:lnTo>
                      <a:pt x="7442" y="1170"/>
                    </a:lnTo>
                    <a:lnTo>
                      <a:pt x="7482" y="1139"/>
                    </a:lnTo>
                    <a:cubicBezTo>
                      <a:pt x="7208" y="1058"/>
                      <a:pt x="6974" y="905"/>
                      <a:pt x="6771" y="712"/>
                    </a:cubicBezTo>
                    <a:cubicBezTo>
                      <a:pt x="6578" y="519"/>
                      <a:pt x="6435" y="265"/>
                      <a:pt x="6354" y="1"/>
                    </a:cubicBezTo>
                    <a:close/>
                  </a:path>
                </a:pathLst>
              </a:custGeom>
              <a:solidFill>
                <a:srgbClr val="F9E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9"/>
              <p:cNvSpPr/>
              <p:nvPr/>
            </p:nvSpPr>
            <p:spPr>
              <a:xfrm>
                <a:off x="6545975" y="1819100"/>
                <a:ext cx="197250" cy="355025"/>
              </a:xfrm>
              <a:custGeom>
                <a:rect b="b" l="l" r="r" t="t"/>
                <a:pathLst>
                  <a:path extrusionOk="0" h="14201" w="7890">
                    <a:moveTo>
                      <a:pt x="7859" y="0"/>
                    </a:moveTo>
                    <a:cubicBezTo>
                      <a:pt x="4311" y="0"/>
                      <a:pt x="1282" y="2531"/>
                      <a:pt x="641" y="6018"/>
                    </a:cubicBezTo>
                    <a:cubicBezTo>
                      <a:pt x="1" y="9505"/>
                      <a:pt x="1942" y="12951"/>
                      <a:pt x="5256" y="14201"/>
                    </a:cubicBezTo>
                    <a:lnTo>
                      <a:pt x="7889" y="14201"/>
                    </a:lnTo>
                    <a:lnTo>
                      <a:pt x="78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9"/>
              <p:cNvSpPr/>
              <p:nvPr/>
            </p:nvSpPr>
            <p:spPr>
              <a:xfrm>
                <a:off x="6756150" y="1986050"/>
                <a:ext cx="56450" cy="56450"/>
              </a:xfrm>
              <a:custGeom>
                <a:rect b="b" l="l" r="r" t="t"/>
                <a:pathLst>
                  <a:path extrusionOk="0" h="2258" w="2258">
                    <a:moveTo>
                      <a:pt x="1133" y="832"/>
                    </a:moveTo>
                    <a:cubicBezTo>
                      <a:pt x="1210" y="832"/>
                      <a:pt x="1280" y="862"/>
                      <a:pt x="1342" y="915"/>
                    </a:cubicBezTo>
                    <a:cubicBezTo>
                      <a:pt x="1383" y="956"/>
                      <a:pt x="1414" y="1017"/>
                      <a:pt x="1424" y="1078"/>
                    </a:cubicBezTo>
                    <a:cubicBezTo>
                      <a:pt x="1424" y="1098"/>
                      <a:pt x="1424" y="1129"/>
                      <a:pt x="1424" y="1159"/>
                    </a:cubicBezTo>
                    <a:cubicBezTo>
                      <a:pt x="1414" y="1231"/>
                      <a:pt x="1383" y="1292"/>
                      <a:pt x="1332" y="1332"/>
                    </a:cubicBezTo>
                    <a:cubicBezTo>
                      <a:pt x="1312" y="1363"/>
                      <a:pt x="1281" y="1373"/>
                      <a:pt x="1251" y="1393"/>
                    </a:cubicBezTo>
                    <a:cubicBezTo>
                      <a:pt x="1210" y="1412"/>
                      <a:pt x="1168" y="1421"/>
                      <a:pt x="1126" y="1421"/>
                    </a:cubicBezTo>
                    <a:cubicBezTo>
                      <a:pt x="1054" y="1421"/>
                      <a:pt x="984" y="1394"/>
                      <a:pt x="926" y="1342"/>
                    </a:cubicBezTo>
                    <a:cubicBezTo>
                      <a:pt x="834" y="1251"/>
                      <a:pt x="814" y="1109"/>
                      <a:pt x="865" y="997"/>
                    </a:cubicBezTo>
                    <a:cubicBezTo>
                      <a:pt x="875" y="966"/>
                      <a:pt x="895" y="946"/>
                      <a:pt x="926" y="915"/>
                    </a:cubicBezTo>
                    <a:cubicBezTo>
                      <a:pt x="966" y="875"/>
                      <a:pt x="1027" y="844"/>
                      <a:pt x="1098" y="834"/>
                    </a:cubicBezTo>
                    <a:cubicBezTo>
                      <a:pt x="1110" y="833"/>
                      <a:pt x="1122" y="832"/>
                      <a:pt x="1133" y="832"/>
                    </a:cubicBezTo>
                    <a:close/>
                    <a:moveTo>
                      <a:pt x="1129" y="1"/>
                    </a:moveTo>
                    <a:lnTo>
                      <a:pt x="499" y="631"/>
                    </a:lnTo>
                    <a:lnTo>
                      <a:pt x="255" y="865"/>
                    </a:lnTo>
                    <a:lnTo>
                      <a:pt x="1" y="1119"/>
                    </a:lnTo>
                    <a:lnTo>
                      <a:pt x="1139" y="2257"/>
                    </a:lnTo>
                    <a:lnTo>
                      <a:pt x="1393" y="2003"/>
                    </a:lnTo>
                    <a:lnTo>
                      <a:pt x="1627" y="1759"/>
                    </a:lnTo>
                    <a:lnTo>
                      <a:pt x="2257" y="1129"/>
                    </a:lnTo>
                    <a:lnTo>
                      <a:pt x="1129" y="1"/>
                    </a:lnTo>
                    <a:close/>
                  </a:path>
                </a:pathLst>
              </a:custGeom>
              <a:solidFill>
                <a:srgbClr val="F6E5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9"/>
              <p:cNvSpPr/>
              <p:nvPr/>
            </p:nvSpPr>
            <p:spPr>
              <a:xfrm>
                <a:off x="6664400" y="1909300"/>
                <a:ext cx="78825" cy="90500"/>
              </a:xfrm>
              <a:custGeom>
                <a:rect b="b" l="l" r="r" t="t"/>
                <a:pathLst>
                  <a:path extrusionOk="0" h="3620" w="3153">
                    <a:moveTo>
                      <a:pt x="1122" y="0"/>
                    </a:moveTo>
                    <a:cubicBezTo>
                      <a:pt x="936" y="0"/>
                      <a:pt x="749" y="33"/>
                      <a:pt x="570" y="102"/>
                    </a:cubicBezTo>
                    <a:cubicBezTo>
                      <a:pt x="458" y="143"/>
                      <a:pt x="346" y="194"/>
                      <a:pt x="255" y="265"/>
                    </a:cubicBezTo>
                    <a:cubicBezTo>
                      <a:pt x="164" y="326"/>
                      <a:pt x="72" y="397"/>
                      <a:pt x="1" y="468"/>
                    </a:cubicBezTo>
                    <a:lnTo>
                      <a:pt x="3152" y="3620"/>
                    </a:lnTo>
                    <a:lnTo>
                      <a:pt x="3152" y="1353"/>
                    </a:lnTo>
                    <a:lnTo>
                      <a:pt x="2258" y="468"/>
                    </a:lnTo>
                    <a:cubicBezTo>
                      <a:pt x="1948" y="166"/>
                      <a:pt x="1537" y="0"/>
                      <a:pt x="1122" y="0"/>
                    </a:cubicBezTo>
                    <a:close/>
                  </a:path>
                </a:pathLst>
              </a:custGeom>
              <a:solidFill>
                <a:srgbClr val="8171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9"/>
              <p:cNvSpPr/>
              <p:nvPr/>
            </p:nvSpPr>
            <p:spPr>
              <a:xfrm>
                <a:off x="6670250" y="1903325"/>
                <a:ext cx="187075" cy="170675"/>
              </a:xfrm>
              <a:custGeom>
                <a:rect b="b" l="l" r="r" t="t"/>
                <a:pathLst>
                  <a:path extrusionOk="0" h="6827" w="7483">
                    <a:moveTo>
                      <a:pt x="1129" y="1"/>
                    </a:moveTo>
                    <a:cubicBezTo>
                      <a:pt x="720" y="1"/>
                      <a:pt x="311" y="158"/>
                      <a:pt x="1" y="473"/>
                    </a:cubicBezTo>
                    <a:lnTo>
                      <a:pt x="2918" y="3391"/>
                    </a:lnTo>
                    <a:lnTo>
                      <a:pt x="3701" y="4174"/>
                    </a:lnTo>
                    <a:lnTo>
                      <a:pt x="6049" y="6522"/>
                    </a:lnTo>
                    <a:lnTo>
                      <a:pt x="6130" y="6603"/>
                    </a:lnTo>
                    <a:lnTo>
                      <a:pt x="6354" y="6827"/>
                    </a:lnTo>
                    <a:cubicBezTo>
                      <a:pt x="6496" y="6319"/>
                      <a:pt x="6872" y="5912"/>
                      <a:pt x="7371" y="5729"/>
                    </a:cubicBezTo>
                    <a:cubicBezTo>
                      <a:pt x="7411" y="5719"/>
                      <a:pt x="7442" y="5698"/>
                      <a:pt x="7482" y="5688"/>
                    </a:cubicBezTo>
                    <a:lnTo>
                      <a:pt x="7442" y="5658"/>
                    </a:lnTo>
                    <a:lnTo>
                      <a:pt x="7167" y="5383"/>
                    </a:lnTo>
                    <a:lnTo>
                      <a:pt x="2257" y="473"/>
                    </a:lnTo>
                    <a:cubicBezTo>
                      <a:pt x="1947" y="158"/>
                      <a:pt x="1538" y="1"/>
                      <a:pt x="1129" y="1"/>
                    </a:cubicBezTo>
                    <a:close/>
                  </a:path>
                </a:pathLst>
              </a:custGeom>
              <a:solidFill>
                <a:srgbClr val="F9E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9"/>
              <p:cNvSpPr/>
              <p:nvPr/>
            </p:nvSpPr>
            <p:spPr>
              <a:xfrm>
                <a:off x="6781200" y="2000300"/>
                <a:ext cx="19700" cy="14775"/>
              </a:xfrm>
              <a:custGeom>
                <a:rect b="b" l="l" r="r" t="t"/>
                <a:pathLst>
                  <a:path extrusionOk="0" h="591" w="788">
                    <a:moveTo>
                      <a:pt x="398" y="1"/>
                    </a:moveTo>
                    <a:cubicBezTo>
                      <a:pt x="319" y="1"/>
                      <a:pt x="241" y="32"/>
                      <a:pt x="188" y="91"/>
                    </a:cubicBezTo>
                    <a:cubicBezTo>
                      <a:pt x="1" y="279"/>
                      <a:pt x="138" y="590"/>
                      <a:pt x="397" y="590"/>
                    </a:cubicBezTo>
                    <a:cubicBezTo>
                      <a:pt x="405" y="590"/>
                      <a:pt x="413" y="590"/>
                      <a:pt x="422" y="589"/>
                    </a:cubicBezTo>
                    <a:cubicBezTo>
                      <a:pt x="696" y="559"/>
                      <a:pt x="788" y="213"/>
                      <a:pt x="564" y="51"/>
                    </a:cubicBezTo>
                    <a:cubicBezTo>
                      <a:pt x="513" y="17"/>
                      <a:pt x="455" y="1"/>
                      <a:pt x="398" y="1"/>
                    </a:cubicBezTo>
                    <a:close/>
                  </a:path>
                </a:pathLst>
              </a:custGeom>
              <a:solidFill>
                <a:srgbClr val="EDA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9"/>
              <p:cNvSpPr/>
              <p:nvPr/>
            </p:nvSpPr>
            <p:spPr>
              <a:xfrm>
                <a:off x="6783700" y="2000575"/>
                <a:ext cx="10350" cy="14500"/>
              </a:xfrm>
              <a:custGeom>
                <a:rect b="b" l="l" r="r" t="t"/>
                <a:pathLst>
                  <a:path extrusionOk="0" h="580" w="414">
                    <a:moveTo>
                      <a:pt x="332" y="1"/>
                    </a:moveTo>
                    <a:cubicBezTo>
                      <a:pt x="76" y="1"/>
                      <a:pt x="1" y="579"/>
                      <a:pt x="301" y="579"/>
                    </a:cubicBezTo>
                    <a:cubicBezTo>
                      <a:pt x="307" y="579"/>
                      <a:pt x="314" y="579"/>
                      <a:pt x="322" y="578"/>
                    </a:cubicBezTo>
                    <a:cubicBezTo>
                      <a:pt x="352" y="578"/>
                      <a:pt x="383" y="568"/>
                      <a:pt x="413" y="558"/>
                    </a:cubicBezTo>
                    <a:cubicBezTo>
                      <a:pt x="342" y="528"/>
                      <a:pt x="291" y="477"/>
                      <a:pt x="261" y="416"/>
                    </a:cubicBezTo>
                    <a:cubicBezTo>
                      <a:pt x="210" y="304"/>
                      <a:pt x="230" y="172"/>
                      <a:pt x="322" y="80"/>
                    </a:cubicBezTo>
                    <a:cubicBezTo>
                      <a:pt x="342" y="50"/>
                      <a:pt x="373" y="30"/>
                      <a:pt x="413" y="19"/>
                    </a:cubicBezTo>
                    <a:cubicBezTo>
                      <a:pt x="384" y="7"/>
                      <a:pt x="357" y="1"/>
                      <a:pt x="332" y="1"/>
                    </a:cubicBezTo>
                    <a:close/>
                  </a:path>
                </a:pathLst>
              </a:custGeom>
              <a:solidFill>
                <a:srgbClr val="EA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9"/>
              <p:cNvSpPr/>
              <p:nvPr/>
            </p:nvSpPr>
            <p:spPr>
              <a:xfrm>
                <a:off x="6810025" y="1942350"/>
                <a:ext cx="46275" cy="46525"/>
              </a:xfrm>
              <a:custGeom>
                <a:rect b="b" l="l" r="r" t="t"/>
                <a:pathLst>
                  <a:path extrusionOk="0" h="1861" w="1851">
                    <a:moveTo>
                      <a:pt x="722" y="0"/>
                    </a:moveTo>
                    <a:lnTo>
                      <a:pt x="1" y="722"/>
                    </a:lnTo>
                    <a:cubicBezTo>
                      <a:pt x="224" y="1230"/>
                      <a:pt x="631" y="1637"/>
                      <a:pt x="1139" y="1860"/>
                    </a:cubicBezTo>
                    <a:lnTo>
                      <a:pt x="1851" y="1139"/>
                    </a:lnTo>
                    <a:cubicBezTo>
                      <a:pt x="1261" y="1057"/>
                      <a:pt x="794" y="590"/>
                      <a:pt x="722" y="0"/>
                    </a:cubicBezTo>
                    <a:close/>
                  </a:path>
                </a:pathLst>
              </a:custGeom>
              <a:solidFill>
                <a:srgbClr val="F6E5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9"/>
              <p:cNvSpPr/>
              <p:nvPr/>
            </p:nvSpPr>
            <p:spPr>
              <a:xfrm>
                <a:off x="6807475" y="1875275"/>
                <a:ext cx="124300" cy="109900"/>
              </a:xfrm>
              <a:custGeom>
                <a:rect b="b" l="l" r="r" t="t"/>
                <a:pathLst>
                  <a:path extrusionOk="0" h="4396" w="4972">
                    <a:moveTo>
                      <a:pt x="2446" y="899"/>
                    </a:moveTo>
                    <a:cubicBezTo>
                      <a:pt x="2779" y="899"/>
                      <a:pt x="3112" y="1026"/>
                      <a:pt x="3366" y="1280"/>
                    </a:cubicBezTo>
                    <a:lnTo>
                      <a:pt x="3356" y="1280"/>
                    </a:lnTo>
                    <a:cubicBezTo>
                      <a:pt x="4179" y="2094"/>
                      <a:pt x="3600" y="3496"/>
                      <a:pt x="2441" y="3496"/>
                    </a:cubicBezTo>
                    <a:cubicBezTo>
                      <a:pt x="1282" y="3496"/>
                      <a:pt x="702" y="2094"/>
                      <a:pt x="1526" y="1280"/>
                    </a:cubicBezTo>
                    <a:cubicBezTo>
                      <a:pt x="1780" y="1026"/>
                      <a:pt x="2113" y="899"/>
                      <a:pt x="2446" y="899"/>
                    </a:cubicBezTo>
                    <a:close/>
                    <a:moveTo>
                      <a:pt x="2441" y="0"/>
                    </a:moveTo>
                    <a:cubicBezTo>
                      <a:pt x="2011" y="0"/>
                      <a:pt x="1578" y="127"/>
                      <a:pt x="1201" y="386"/>
                    </a:cubicBezTo>
                    <a:cubicBezTo>
                      <a:pt x="326" y="975"/>
                      <a:pt x="1" y="2114"/>
                      <a:pt x="428" y="3080"/>
                    </a:cubicBezTo>
                    <a:cubicBezTo>
                      <a:pt x="793" y="3917"/>
                      <a:pt x="1607" y="4396"/>
                      <a:pt x="2446" y="4396"/>
                    </a:cubicBezTo>
                    <a:cubicBezTo>
                      <a:pt x="2869" y="4396"/>
                      <a:pt x="3299" y="4274"/>
                      <a:pt x="3681" y="4015"/>
                    </a:cubicBezTo>
                    <a:cubicBezTo>
                      <a:pt x="4819" y="3232"/>
                      <a:pt x="4972" y="1616"/>
                      <a:pt x="3996" y="640"/>
                    </a:cubicBezTo>
                    <a:cubicBezTo>
                      <a:pt x="3569" y="219"/>
                      <a:pt x="3007" y="0"/>
                      <a:pt x="2441" y="0"/>
                    </a:cubicBezTo>
                    <a:close/>
                  </a:path>
                </a:pathLst>
              </a:custGeom>
              <a:solidFill>
                <a:srgbClr val="E6BC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9"/>
              <p:cNvSpPr/>
              <p:nvPr/>
            </p:nvSpPr>
            <p:spPr>
              <a:xfrm>
                <a:off x="6807325" y="1879150"/>
                <a:ext cx="115575" cy="102100"/>
              </a:xfrm>
              <a:custGeom>
                <a:rect b="b" l="l" r="r" t="t"/>
                <a:pathLst>
                  <a:path extrusionOk="0" h="4084" w="4623">
                    <a:moveTo>
                      <a:pt x="2435" y="578"/>
                    </a:moveTo>
                    <a:cubicBezTo>
                      <a:pt x="3177" y="578"/>
                      <a:pt x="3916" y="1117"/>
                      <a:pt x="3911" y="2050"/>
                    </a:cubicBezTo>
                    <a:cubicBezTo>
                      <a:pt x="3911" y="2437"/>
                      <a:pt x="3758" y="2803"/>
                      <a:pt x="3484" y="3077"/>
                    </a:cubicBezTo>
                    <a:cubicBezTo>
                      <a:pt x="3178" y="3378"/>
                      <a:pt x="2820" y="3507"/>
                      <a:pt x="2473" y="3507"/>
                    </a:cubicBezTo>
                    <a:cubicBezTo>
                      <a:pt x="1528" y="3507"/>
                      <a:pt x="659" y="2549"/>
                      <a:pt x="1105" y="1471"/>
                    </a:cubicBezTo>
                    <a:cubicBezTo>
                      <a:pt x="1365" y="858"/>
                      <a:pt x="1901" y="578"/>
                      <a:pt x="2435" y="578"/>
                    </a:cubicBezTo>
                    <a:close/>
                    <a:moveTo>
                      <a:pt x="2429" y="1"/>
                    </a:moveTo>
                    <a:cubicBezTo>
                      <a:pt x="1016" y="1"/>
                      <a:pt x="0" y="1452"/>
                      <a:pt x="556" y="2813"/>
                    </a:cubicBezTo>
                    <a:cubicBezTo>
                      <a:pt x="566" y="2823"/>
                      <a:pt x="576" y="2843"/>
                      <a:pt x="586" y="2864"/>
                    </a:cubicBezTo>
                    <a:lnTo>
                      <a:pt x="586" y="2884"/>
                    </a:lnTo>
                    <a:cubicBezTo>
                      <a:pt x="790" y="3341"/>
                      <a:pt x="1156" y="3707"/>
                      <a:pt x="1623" y="3911"/>
                    </a:cubicBezTo>
                    <a:lnTo>
                      <a:pt x="1684" y="3941"/>
                    </a:lnTo>
                    <a:cubicBezTo>
                      <a:pt x="1928" y="4033"/>
                      <a:pt x="2182" y="4083"/>
                      <a:pt x="2447" y="4083"/>
                    </a:cubicBezTo>
                    <a:cubicBezTo>
                      <a:pt x="3260" y="4083"/>
                      <a:pt x="3992" y="3606"/>
                      <a:pt x="4317" y="2864"/>
                    </a:cubicBezTo>
                    <a:cubicBezTo>
                      <a:pt x="4337" y="2803"/>
                      <a:pt x="4368" y="2731"/>
                      <a:pt x="4388" y="2670"/>
                    </a:cubicBezTo>
                    <a:cubicBezTo>
                      <a:pt x="4622" y="1949"/>
                      <a:pt x="4439" y="1146"/>
                      <a:pt x="3890" y="597"/>
                    </a:cubicBezTo>
                    <a:cubicBezTo>
                      <a:pt x="3616" y="322"/>
                      <a:pt x="3260" y="129"/>
                      <a:pt x="2884" y="48"/>
                    </a:cubicBezTo>
                    <a:cubicBezTo>
                      <a:pt x="2813" y="38"/>
                      <a:pt x="2752" y="28"/>
                      <a:pt x="2691" y="17"/>
                    </a:cubicBezTo>
                    <a:cubicBezTo>
                      <a:pt x="2602" y="6"/>
                      <a:pt x="2515" y="1"/>
                      <a:pt x="2429" y="1"/>
                    </a:cubicBez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9"/>
              <p:cNvSpPr/>
              <p:nvPr/>
            </p:nvSpPr>
            <p:spPr>
              <a:xfrm>
                <a:off x="6670000" y="1909825"/>
                <a:ext cx="161650" cy="158600"/>
              </a:xfrm>
              <a:custGeom>
                <a:rect b="b" l="l" r="r" t="t"/>
                <a:pathLst>
                  <a:path extrusionOk="0" h="6344" w="6466">
                    <a:moveTo>
                      <a:pt x="265" y="0"/>
                    </a:moveTo>
                    <a:cubicBezTo>
                      <a:pt x="163" y="61"/>
                      <a:pt x="82" y="132"/>
                      <a:pt x="1" y="213"/>
                    </a:cubicBezTo>
                    <a:lnTo>
                      <a:pt x="2928" y="3131"/>
                    </a:lnTo>
                    <a:lnTo>
                      <a:pt x="3711" y="3914"/>
                    </a:lnTo>
                    <a:lnTo>
                      <a:pt x="5927" y="6140"/>
                    </a:lnTo>
                    <a:lnTo>
                      <a:pt x="6130" y="6343"/>
                    </a:lnTo>
                    <a:lnTo>
                      <a:pt x="6466" y="6201"/>
                    </a:lnTo>
                    <a:lnTo>
                      <a:pt x="265" y="0"/>
                    </a:ln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9"/>
              <p:cNvSpPr/>
              <p:nvPr/>
            </p:nvSpPr>
            <p:spPr>
              <a:xfrm>
                <a:off x="6803175" y="2030400"/>
                <a:ext cx="113875" cy="109675"/>
              </a:xfrm>
              <a:custGeom>
                <a:rect b="b" l="l" r="r" t="t"/>
                <a:pathLst>
                  <a:path extrusionOk="0" h="4387" w="4555">
                    <a:moveTo>
                      <a:pt x="2623" y="896"/>
                    </a:moveTo>
                    <a:cubicBezTo>
                      <a:pt x="2941" y="896"/>
                      <a:pt x="3265" y="1014"/>
                      <a:pt x="3528" y="1276"/>
                    </a:cubicBezTo>
                    <a:cubicBezTo>
                      <a:pt x="4036" y="1784"/>
                      <a:pt x="4036" y="2608"/>
                      <a:pt x="3538" y="3116"/>
                    </a:cubicBezTo>
                    <a:lnTo>
                      <a:pt x="3528" y="3116"/>
                    </a:lnTo>
                    <a:cubicBezTo>
                      <a:pt x="3265" y="3378"/>
                      <a:pt x="2942" y="3496"/>
                      <a:pt x="2624" y="3496"/>
                    </a:cubicBezTo>
                    <a:cubicBezTo>
                      <a:pt x="1956" y="3496"/>
                      <a:pt x="1312" y="2976"/>
                      <a:pt x="1312" y="2191"/>
                    </a:cubicBezTo>
                    <a:cubicBezTo>
                      <a:pt x="1312" y="1413"/>
                      <a:pt x="1955" y="896"/>
                      <a:pt x="2623" y="896"/>
                    </a:cubicBezTo>
                    <a:close/>
                    <a:moveTo>
                      <a:pt x="2616" y="0"/>
                    </a:moveTo>
                    <a:cubicBezTo>
                      <a:pt x="1901" y="0"/>
                      <a:pt x="1192" y="348"/>
                      <a:pt x="763" y="1012"/>
                    </a:cubicBezTo>
                    <a:cubicBezTo>
                      <a:pt x="702" y="1103"/>
                      <a:pt x="651" y="1205"/>
                      <a:pt x="600" y="1317"/>
                    </a:cubicBezTo>
                    <a:cubicBezTo>
                      <a:pt x="0" y="2699"/>
                      <a:pt x="935" y="4255"/>
                      <a:pt x="2430" y="4387"/>
                    </a:cubicBezTo>
                    <a:cubicBezTo>
                      <a:pt x="2491" y="4336"/>
                      <a:pt x="2542" y="4285"/>
                      <a:pt x="2603" y="4234"/>
                    </a:cubicBezTo>
                    <a:cubicBezTo>
                      <a:pt x="3446" y="3441"/>
                      <a:pt x="4087" y="2455"/>
                      <a:pt x="4483" y="1368"/>
                    </a:cubicBezTo>
                    <a:cubicBezTo>
                      <a:pt x="4503" y="1297"/>
                      <a:pt x="4534" y="1225"/>
                      <a:pt x="4554" y="1154"/>
                    </a:cubicBezTo>
                    <a:cubicBezTo>
                      <a:pt x="4453" y="971"/>
                      <a:pt x="4320" y="798"/>
                      <a:pt x="4168" y="646"/>
                    </a:cubicBezTo>
                    <a:cubicBezTo>
                      <a:pt x="3732" y="210"/>
                      <a:pt x="3172" y="0"/>
                      <a:pt x="2616" y="0"/>
                    </a:cubicBezTo>
                    <a:close/>
                  </a:path>
                </a:pathLst>
              </a:custGeom>
              <a:solidFill>
                <a:srgbClr val="E6BC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9"/>
              <p:cNvSpPr/>
              <p:nvPr/>
            </p:nvSpPr>
            <p:spPr>
              <a:xfrm>
                <a:off x="6808250" y="2034250"/>
                <a:ext cx="107025" cy="102025"/>
              </a:xfrm>
              <a:custGeom>
                <a:rect b="b" l="l" r="r" t="t"/>
                <a:pathLst>
                  <a:path extrusionOk="0" h="4081" w="4281">
                    <a:moveTo>
                      <a:pt x="2402" y="1"/>
                    </a:moveTo>
                    <a:cubicBezTo>
                      <a:pt x="2150" y="1"/>
                      <a:pt x="1894" y="48"/>
                      <a:pt x="1647" y="146"/>
                    </a:cubicBezTo>
                    <a:lnTo>
                      <a:pt x="1596" y="177"/>
                    </a:lnTo>
                    <a:cubicBezTo>
                      <a:pt x="1119" y="380"/>
                      <a:pt x="753" y="756"/>
                      <a:pt x="539" y="1224"/>
                    </a:cubicBezTo>
                    <a:lnTo>
                      <a:pt x="519" y="1285"/>
                    </a:lnTo>
                    <a:cubicBezTo>
                      <a:pt x="0" y="2556"/>
                      <a:pt x="865" y="3969"/>
                      <a:pt x="2247" y="4080"/>
                    </a:cubicBezTo>
                    <a:lnTo>
                      <a:pt x="2400" y="4080"/>
                    </a:lnTo>
                    <a:cubicBezTo>
                      <a:pt x="2644" y="3847"/>
                      <a:pt x="2867" y="3603"/>
                      <a:pt x="3081" y="3338"/>
                    </a:cubicBezTo>
                    <a:lnTo>
                      <a:pt x="3081" y="3338"/>
                    </a:lnTo>
                    <a:cubicBezTo>
                      <a:pt x="2851" y="3457"/>
                      <a:pt x="2621" y="3511"/>
                      <a:pt x="2400" y="3511"/>
                    </a:cubicBezTo>
                    <a:cubicBezTo>
                      <a:pt x="1358" y="3511"/>
                      <a:pt x="540" y="2325"/>
                      <a:pt x="1170" y="1285"/>
                    </a:cubicBezTo>
                    <a:cubicBezTo>
                      <a:pt x="1464" y="798"/>
                      <a:pt x="1934" y="580"/>
                      <a:pt x="2400" y="580"/>
                    </a:cubicBezTo>
                    <a:cubicBezTo>
                      <a:pt x="3142" y="580"/>
                      <a:pt x="3874" y="1132"/>
                      <a:pt x="3874" y="2037"/>
                    </a:cubicBezTo>
                    <a:lnTo>
                      <a:pt x="3874" y="2149"/>
                    </a:lnTo>
                    <a:cubicBezTo>
                      <a:pt x="4026" y="1844"/>
                      <a:pt x="4158" y="1539"/>
                      <a:pt x="4280" y="1214"/>
                    </a:cubicBezTo>
                    <a:cubicBezTo>
                      <a:pt x="4260" y="1173"/>
                      <a:pt x="4229" y="1122"/>
                      <a:pt x="4209" y="1082"/>
                    </a:cubicBezTo>
                    <a:cubicBezTo>
                      <a:pt x="3846" y="400"/>
                      <a:pt x="3138" y="1"/>
                      <a:pt x="2402" y="1"/>
                    </a:cubicBez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44" name="Google Shape;3544;p59"/>
          <p:cNvGrpSpPr/>
          <p:nvPr/>
        </p:nvGrpSpPr>
        <p:grpSpPr>
          <a:xfrm>
            <a:off x="5944169" y="1819613"/>
            <a:ext cx="365700" cy="365700"/>
            <a:chOff x="5944169" y="1819613"/>
            <a:chExt cx="365700" cy="365700"/>
          </a:xfrm>
        </p:grpSpPr>
        <p:sp>
          <p:nvSpPr>
            <p:cNvPr id="3545" name="Google Shape;3545;p59"/>
            <p:cNvSpPr/>
            <p:nvPr/>
          </p:nvSpPr>
          <p:spPr>
            <a:xfrm>
              <a:off x="5944169" y="1819613"/>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6" name="Google Shape;3546;p59"/>
            <p:cNvGrpSpPr/>
            <p:nvPr/>
          </p:nvGrpSpPr>
          <p:grpSpPr>
            <a:xfrm>
              <a:off x="5949525" y="1888300"/>
              <a:ext cx="352500" cy="278975"/>
              <a:chOff x="5949525" y="1888300"/>
              <a:chExt cx="352500" cy="278975"/>
            </a:xfrm>
          </p:grpSpPr>
          <p:sp>
            <p:nvSpPr>
              <p:cNvPr id="3547" name="Google Shape;3547;p59"/>
              <p:cNvSpPr/>
              <p:nvPr/>
            </p:nvSpPr>
            <p:spPr>
              <a:xfrm>
                <a:off x="5949525" y="1934200"/>
                <a:ext cx="352500" cy="233075"/>
              </a:xfrm>
              <a:custGeom>
                <a:rect b="b" l="l" r="r" t="t"/>
                <a:pathLst>
                  <a:path extrusionOk="0" h="9323" w="14100">
                    <a:moveTo>
                      <a:pt x="1" y="1"/>
                    </a:moveTo>
                    <a:lnTo>
                      <a:pt x="1" y="4799"/>
                    </a:lnTo>
                    <a:cubicBezTo>
                      <a:pt x="133" y="5256"/>
                      <a:pt x="316" y="5693"/>
                      <a:pt x="529" y="6120"/>
                    </a:cubicBezTo>
                    <a:cubicBezTo>
                      <a:pt x="600" y="6232"/>
                      <a:pt x="671" y="6364"/>
                      <a:pt x="743" y="6497"/>
                    </a:cubicBezTo>
                    <a:cubicBezTo>
                      <a:pt x="824" y="6629"/>
                      <a:pt x="895" y="6751"/>
                      <a:pt x="987" y="6873"/>
                    </a:cubicBezTo>
                    <a:cubicBezTo>
                      <a:pt x="1180" y="7157"/>
                      <a:pt x="1383" y="7422"/>
                      <a:pt x="1617" y="7666"/>
                    </a:cubicBezTo>
                    <a:cubicBezTo>
                      <a:pt x="1729" y="7798"/>
                      <a:pt x="1851" y="7930"/>
                      <a:pt x="1983" y="8052"/>
                    </a:cubicBezTo>
                    <a:cubicBezTo>
                      <a:pt x="2074" y="8133"/>
                      <a:pt x="2176" y="8225"/>
                      <a:pt x="2267" y="8306"/>
                    </a:cubicBezTo>
                    <a:cubicBezTo>
                      <a:pt x="2532" y="8530"/>
                      <a:pt x="2806" y="8733"/>
                      <a:pt x="3101" y="8916"/>
                    </a:cubicBezTo>
                    <a:cubicBezTo>
                      <a:pt x="3264" y="9028"/>
                      <a:pt x="3436" y="9129"/>
                      <a:pt x="3609" y="9221"/>
                    </a:cubicBezTo>
                    <a:lnTo>
                      <a:pt x="5896" y="9048"/>
                    </a:lnTo>
                    <a:lnTo>
                      <a:pt x="5896" y="9068"/>
                    </a:lnTo>
                    <a:cubicBezTo>
                      <a:pt x="5896" y="9211"/>
                      <a:pt x="6018" y="9322"/>
                      <a:pt x="6151" y="9322"/>
                    </a:cubicBezTo>
                    <a:lnTo>
                      <a:pt x="7950" y="9322"/>
                    </a:lnTo>
                    <a:cubicBezTo>
                      <a:pt x="8092" y="9322"/>
                      <a:pt x="8204" y="9211"/>
                      <a:pt x="8204" y="9068"/>
                    </a:cubicBezTo>
                    <a:lnTo>
                      <a:pt x="8204" y="9048"/>
                    </a:lnTo>
                    <a:lnTo>
                      <a:pt x="10491" y="9221"/>
                    </a:lnTo>
                    <a:cubicBezTo>
                      <a:pt x="10664" y="9129"/>
                      <a:pt x="10837" y="9028"/>
                      <a:pt x="11010" y="8916"/>
                    </a:cubicBezTo>
                    <a:cubicBezTo>
                      <a:pt x="11294" y="8733"/>
                      <a:pt x="11569" y="8530"/>
                      <a:pt x="11833" y="8306"/>
                    </a:cubicBezTo>
                    <a:cubicBezTo>
                      <a:pt x="11925" y="8225"/>
                      <a:pt x="12026" y="8133"/>
                      <a:pt x="12118" y="8052"/>
                    </a:cubicBezTo>
                    <a:cubicBezTo>
                      <a:pt x="12250" y="7930"/>
                      <a:pt x="12372" y="7798"/>
                      <a:pt x="12494" y="7666"/>
                    </a:cubicBezTo>
                    <a:cubicBezTo>
                      <a:pt x="12717" y="7422"/>
                      <a:pt x="12931" y="7157"/>
                      <a:pt x="13114" y="6873"/>
                    </a:cubicBezTo>
                    <a:cubicBezTo>
                      <a:pt x="13205" y="6751"/>
                      <a:pt x="13287" y="6619"/>
                      <a:pt x="13358" y="6497"/>
                    </a:cubicBezTo>
                    <a:cubicBezTo>
                      <a:pt x="13429" y="6375"/>
                      <a:pt x="13500" y="6253"/>
                      <a:pt x="13571" y="6131"/>
                    </a:cubicBezTo>
                    <a:cubicBezTo>
                      <a:pt x="13785" y="5704"/>
                      <a:pt x="13968" y="5256"/>
                      <a:pt x="14100" y="4799"/>
                    </a:cubicBezTo>
                    <a:lnTo>
                      <a:pt x="14100" y="1"/>
                    </a:lnTo>
                    <a:lnTo>
                      <a:pt x="13571" y="1"/>
                    </a:lnTo>
                    <a:lnTo>
                      <a:pt x="12311" y="1810"/>
                    </a:lnTo>
                    <a:lnTo>
                      <a:pt x="12108" y="2105"/>
                    </a:lnTo>
                    <a:lnTo>
                      <a:pt x="11620" y="2807"/>
                    </a:lnTo>
                    <a:lnTo>
                      <a:pt x="11416" y="3091"/>
                    </a:lnTo>
                    <a:lnTo>
                      <a:pt x="10918" y="3803"/>
                    </a:lnTo>
                    <a:lnTo>
                      <a:pt x="10715" y="4087"/>
                    </a:lnTo>
                    <a:lnTo>
                      <a:pt x="10298" y="4697"/>
                    </a:lnTo>
                    <a:lnTo>
                      <a:pt x="10227" y="4789"/>
                    </a:lnTo>
                    <a:lnTo>
                      <a:pt x="10105" y="4972"/>
                    </a:lnTo>
                    <a:lnTo>
                      <a:pt x="10024" y="5084"/>
                    </a:lnTo>
                    <a:lnTo>
                      <a:pt x="9526" y="5805"/>
                    </a:lnTo>
                    <a:lnTo>
                      <a:pt x="9312" y="6120"/>
                    </a:lnTo>
                    <a:lnTo>
                      <a:pt x="8468" y="7330"/>
                    </a:lnTo>
                    <a:lnTo>
                      <a:pt x="8235" y="7666"/>
                    </a:lnTo>
                    <a:lnTo>
                      <a:pt x="8204" y="7706"/>
                    </a:lnTo>
                    <a:lnTo>
                      <a:pt x="8194" y="7727"/>
                    </a:lnTo>
                    <a:lnTo>
                      <a:pt x="8194" y="4768"/>
                    </a:lnTo>
                    <a:cubicBezTo>
                      <a:pt x="8194" y="4748"/>
                      <a:pt x="8194" y="4718"/>
                      <a:pt x="8184" y="4697"/>
                    </a:cubicBezTo>
                    <a:cubicBezTo>
                      <a:pt x="8153" y="4596"/>
                      <a:pt x="8052" y="4514"/>
                      <a:pt x="7940" y="4514"/>
                    </a:cubicBezTo>
                    <a:lnTo>
                      <a:pt x="6151" y="4514"/>
                    </a:lnTo>
                    <a:cubicBezTo>
                      <a:pt x="6039" y="4514"/>
                      <a:pt x="5937" y="4596"/>
                      <a:pt x="5907" y="4697"/>
                    </a:cubicBezTo>
                    <a:cubicBezTo>
                      <a:pt x="5907" y="4718"/>
                      <a:pt x="5896" y="4748"/>
                      <a:pt x="5896" y="4768"/>
                    </a:cubicBezTo>
                    <a:lnTo>
                      <a:pt x="5896" y="7716"/>
                    </a:lnTo>
                    <a:lnTo>
                      <a:pt x="5886" y="7706"/>
                    </a:lnTo>
                    <a:lnTo>
                      <a:pt x="5866" y="7666"/>
                    </a:lnTo>
                    <a:lnTo>
                      <a:pt x="5622" y="7320"/>
                    </a:lnTo>
                    <a:lnTo>
                      <a:pt x="4778" y="6110"/>
                    </a:lnTo>
                    <a:lnTo>
                      <a:pt x="4565" y="5805"/>
                    </a:lnTo>
                    <a:lnTo>
                      <a:pt x="4067" y="5084"/>
                    </a:lnTo>
                    <a:lnTo>
                      <a:pt x="3985" y="4972"/>
                    </a:lnTo>
                    <a:lnTo>
                      <a:pt x="3863" y="4789"/>
                    </a:lnTo>
                    <a:lnTo>
                      <a:pt x="3802" y="4697"/>
                    </a:lnTo>
                    <a:lnTo>
                      <a:pt x="3375" y="4087"/>
                    </a:lnTo>
                    <a:lnTo>
                      <a:pt x="3172" y="3793"/>
                    </a:lnTo>
                    <a:lnTo>
                      <a:pt x="2684" y="3091"/>
                    </a:lnTo>
                    <a:lnTo>
                      <a:pt x="2481" y="2796"/>
                    </a:lnTo>
                    <a:lnTo>
                      <a:pt x="1993" y="2095"/>
                    </a:lnTo>
                    <a:lnTo>
                      <a:pt x="1790" y="1810"/>
                    </a:lnTo>
                    <a:lnTo>
                      <a:pt x="529" y="1"/>
                    </a:lnTo>
                    <a:close/>
                  </a:path>
                </a:pathLst>
              </a:custGeom>
              <a:solidFill>
                <a:srgbClr val="E6BC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9"/>
              <p:cNvSpPr/>
              <p:nvPr/>
            </p:nvSpPr>
            <p:spPr>
              <a:xfrm>
                <a:off x="5949525" y="1925825"/>
                <a:ext cx="352500" cy="233325"/>
              </a:xfrm>
              <a:custGeom>
                <a:rect b="b" l="l" r="r" t="t"/>
                <a:pathLst>
                  <a:path extrusionOk="0" h="9333" w="14100">
                    <a:moveTo>
                      <a:pt x="1" y="0"/>
                    </a:moveTo>
                    <a:lnTo>
                      <a:pt x="1" y="5134"/>
                    </a:lnTo>
                    <a:cubicBezTo>
                      <a:pt x="143" y="5591"/>
                      <a:pt x="316" y="6039"/>
                      <a:pt x="539" y="6466"/>
                    </a:cubicBezTo>
                    <a:cubicBezTo>
                      <a:pt x="600" y="6577"/>
                      <a:pt x="671" y="6710"/>
                      <a:pt x="753" y="6842"/>
                    </a:cubicBezTo>
                    <a:cubicBezTo>
                      <a:pt x="824" y="6974"/>
                      <a:pt x="905" y="7096"/>
                      <a:pt x="987" y="7218"/>
                    </a:cubicBezTo>
                    <a:cubicBezTo>
                      <a:pt x="1180" y="7492"/>
                      <a:pt x="1383" y="7757"/>
                      <a:pt x="1617" y="8011"/>
                    </a:cubicBezTo>
                    <a:cubicBezTo>
                      <a:pt x="1729" y="8143"/>
                      <a:pt x="1861" y="8275"/>
                      <a:pt x="1983" y="8397"/>
                    </a:cubicBezTo>
                    <a:cubicBezTo>
                      <a:pt x="2084" y="8478"/>
                      <a:pt x="2176" y="8560"/>
                      <a:pt x="2267" y="8651"/>
                    </a:cubicBezTo>
                    <a:lnTo>
                      <a:pt x="2328" y="8692"/>
                    </a:lnTo>
                    <a:cubicBezTo>
                      <a:pt x="2572" y="8895"/>
                      <a:pt x="2827" y="9088"/>
                      <a:pt x="3101" y="9261"/>
                    </a:cubicBezTo>
                    <a:lnTo>
                      <a:pt x="5907" y="9058"/>
                    </a:lnTo>
                    <a:lnTo>
                      <a:pt x="5907" y="9078"/>
                    </a:lnTo>
                    <a:cubicBezTo>
                      <a:pt x="5907" y="9210"/>
                      <a:pt x="6018" y="9332"/>
                      <a:pt x="6161" y="9332"/>
                    </a:cubicBezTo>
                    <a:lnTo>
                      <a:pt x="7950" y="9332"/>
                    </a:lnTo>
                    <a:cubicBezTo>
                      <a:pt x="8092" y="9332"/>
                      <a:pt x="8204" y="9210"/>
                      <a:pt x="8204" y="9078"/>
                    </a:cubicBezTo>
                    <a:lnTo>
                      <a:pt x="8204" y="9048"/>
                    </a:lnTo>
                    <a:lnTo>
                      <a:pt x="8367" y="9058"/>
                    </a:lnTo>
                    <a:lnTo>
                      <a:pt x="8733" y="9088"/>
                    </a:lnTo>
                    <a:lnTo>
                      <a:pt x="9078" y="9109"/>
                    </a:lnTo>
                    <a:lnTo>
                      <a:pt x="9414" y="9139"/>
                    </a:lnTo>
                    <a:lnTo>
                      <a:pt x="11010" y="9251"/>
                    </a:lnTo>
                    <a:cubicBezTo>
                      <a:pt x="11274" y="9078"/>
                      <a:pt x="11538" y="8885"/>
                      <a:pt x="11782" y="8682"/>
                    </a:cubicBezTo>
                    <a:lnTo>
                      <a:pt x="11833" y="8641"/>
                    </a:lnTo>
                    <a:cubicBezTo>
                      <a:pt x="11935" y="8549"/>
                      <a:pt x="12026" y="8468"/>
                      <a:pt x="12118" y="8387"/>
                    </a:cubicBezTo>
                    <a:cubicBezTo>
                      <a:pt x="12250" y="8265"/>
                      <a:pt x="12372" y="8133"/>
                      <a:pt x="12494" y="8001"/>
                    </a:cubicBezTo>
                    <a:cubicBezTo>
                      <a:pt x="12717" y="7757"/>
                      <a:pt x="12931" y="7492"/>
                      <a:pt x="13114" y="7208"/>
                    </a:cubicBezTo>
                    <a:cubicBezTo>
                      <a:pt x="13205" y="7086"/>
                      <a:pt x="13287" y="6954"/>
                      <a:pt x="13358" y="6832"/>
                    </a:cubicBezTo>
                    <a:cubicBezTo>
                      <a:pt x="13429" y="6710"/>
                      <a:pt x="13500" y="6588"/>
                      <a:pt x="13571" y="6466"/>
                    </a:cubicBezTo>
                    <a:cubicBezTo>
                      <a:pt x="13785" y="6039"/>
                      <a:pt x="13968" y="5591"/>
                      <a:pt x="14100" y="5134"/>
                    </a:cubicBezTo>
                    <a:lnTo>
                      <a:pt x="14100" y="0"/>
                    </a:lnTo>
                    <a:lnTo>
                      <a:pt x="13571" y="0"/>
                    </a:lnTo>
                    <a:lnTo>
                      <a:pt x="12097" y="2105"/>
                    </a:lnTo>
                    <a:lnTo>
                      <a:pt x="11904" y="2399"/>
                    </a:lnTo>
                    <a:lnTo>
                      <a:pt x="11416" y="3101"/>
                    </a:lnTo>
                    <a:lnTo>
                      <a:pt x="11213" y="3396"/>
                    </a:lnTo>
                    <a:lnTo>
                      <a:pt x="10725" y="4097"/>
                    </a:lnTo>
                    <a:lnTo>
                      <a:pt x="10522" y="4392"/>
                    </a:lnTo>
                    <a:lnTo>
                      <a:pt x="10074" y="5032"/>
                    </a:lnTo>
                    <a:lnTo>
                      <a:pt x="10034" y="5093"/>
                    </a:lnTo>
                    <a:lnTo>
                      <a:pt x="9881" y="5307"/>
                    </a:lnTo>
                    <a:lnTo>
                      <a:pt x="9830" y="5388"/>
                    </a:lnTo>
                    <a:lnTo>
                      <a:pt x="9454" y="5927"/>
                    </a:lnTo>
                    <a:lnTo>
                      <a:pt x="9312" y="6130"/>
                    </a:lnTo>
                    <a:lnTo>
                      <a:pt x="9088" y="6455"/>
                    </a:lnTo>
                    <a:lnTo>
                      <a:pt x="8214" y="7716"/>
                    </a:lnTo>
                    <a:lnTo>
                      <a:pt x="8214" y="4758"/>
                    </a:lnTo>
                    <a:cubicBezTo>
                      <a:pt x="8214" y="4626"/>
                      <a:pt x="8092" y="4504"/>
                      <a:pt x="7960" y="4504"/>
                    </a:cubicBezTo>
                    <a:lnTo>
                      <a:pt x="6161" y="4504"/>
                    </a:lnTo>
                    <a:cubicBezTo>
                      <a:pt x="6018" y="4504"/>
                      <a:pt x="5907" y="4626"/>
                      <a:pt x="5907" y="4758"/>
                    </a:cubicBezTo>
                    <a:lnTo>
                      <a:pt x="5907" y="7716"/>
                    </a:lnTo>
                    <a:lnTo>
                      <a:pt x="5032" y="6455"/>
                    </a:lnTo>
                    <a:lnTo>
                      <a:pt x="4809" y="6130"/>
                    </a:lnTo>
                    <a:lnTo>
                      <a:pt x="4666" y="5927"/>
                    </a:lnTo>
                    <a:lnTo>
                      <a:pt x="4290" y="5388"/>
                    </a:lnTo>
                    <a:lnTo>
                      <a:pt x="4229" y="5307"/>
                    </a:lnTo>
                    <a:lnTo>
                      <a:pt x="4087" y="5093"/>
                    </a:lnTo>
                    <a:lnTo>
                      <a:pt x="4046" y="5032"/>
                    </a:lnTo>
                    <a:lnTo>
                      <a:pt x="3589" y="4392"/>
                    </a:lnTo>
                    <a:lnTo>
                      <a:pt x="3386" y="4097"/>
                    </a:lnTo>
                    <a:lnTo>
                      <a:pt x="2898" y="3396"/>
                    </a:lnTo>
                    <a:lnTo>
                      <a:pt x="2694" y="3101"/>
                    </a:lnTo>
                    <a:lnTo>
                      <a:pt x="2217" y="2399"/>
                    </a:lnTo>
                    <a:lnTo>
                      <a:pt x="2013" y="2115"/>
                    </a:lnTo>
                    <a:lnTo>
                      <a:pt x="539" y="0"/>
                    </a:ln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9"/>
              <p:cNvSpPr/>
              <p:nvPr/>
            </p:nvSpPr>
            <p:spPr>
              <a:xfrm>
                <a:off x="6089050" y="2125825"/>
                <a:ext cx="8150" cy="30275"/>
              </a:xfrm>
              <a:custGeom>
                <a:rect b="b" l="l" r="r" t="t"/>
                <a:pathLst>
                  <a:path extrusionOk="0" h="1211" w="326">
                    <a:moveTo>
                      <a:pt x="0" y="1"/>
                    </a:moveTo>
                    <a:lnTo>
                      <a:pt x="0" y="1210"/>
                    </a:lnTo>
                    <a:lnTo>
                      <a:pt x="326" y="1210"/>
                    </a:lnTo>
                    <a:lnTo>
                      <a:pt x="326" y="1"/>
                    </a:lnTo>
                    <a:close/>
                  </a:path>
                </a:pathLst>
              </a:custGeom>
              <a:solidFill>
                <a:srgbClr val="E6BC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9"/>
              <p:cNvSpPr/>
              <p:nvPr/>
            </p:nvSpPr>
            <p:spPr>
              <a:xfrm>
                <a:off x="6154625" y="2125825"/>
                <a:ext cx="8150" cy="30275"/>
              </a:xfrm>
              <a:custGeom>
                <a:rect b="b" l="l" r="r" t="t"/>
                <a:pathLst>
                  <a:path extrusionOk="0" h="1211" w="326">
                    <a:moveTo>
                      <a:pt x="0" y="1"/>
                    </a:moveTo>
                    <a:lnTo>
                      <a:pt x="0" y="1210"/>
                    </a:lnTo>
                    <a:lnTo>
                      <a:pt x="325" y="1210"/>
                    </a:lnTo>
                    <a:lnTo>
                      <a:pt x="325" y="1"/>
                    </a:lnTo>
                    <a:close/>
                  </a:path>
                </a:pathLst>
              </a:custGeom>
              <a:solidFill>
                <a:srgbClr val="E6BC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9"/>
              <p:cNvSpPr/>
              <p:nvPr/>
            </p:nvSpPr>
            <p:spPr>
              <a:xfrm>
                <a:off x="5990175" y="2033575"/>
                <a:ext cx="271700" cy="109300"/>
              </a:xfrm>
              <a:custGeom>
                <a:rect b="b" l="l" r="r" t="t"/>
                <a:pathLst>
                  <a:path extrusionOk="0" h="4372" w="10868">
                    <a:moveTo>
                      <a:pt x="5439" y="1"/>
                    </a:moveTo>
                    <a:lnTo>
                      <a:pt x="5135" y="204"/>
                    </a:lnTo>
                    <a:lnTo>
                      <a:pt x="4291" y="773"/>
                    </a:lnTo>
                    <a:lnTo>
                      <a:pt x="3051" y="1617"/>
                    </a:lnTo>
                    <a:lnTo>
                      <a:pt x="1" y="3691"/>
                    </a:lnTo>
                    <a:cubicBezTo>
                      <a:pt x="123" y="3823"/>
                      <a:pt x="245" y="3945"/>
                      <a:pt x="367" y="4067"/>
                    </a:cubicBezTo>
                    <a:cubicBezTo>
                      <a:pt x="469" y="4158"/>
                      <a:pt x="560" y="4239"/>
                      <a:pt x="662" y="4321"/>
                    </a:cubicBezTo>
                    <a:lnTo>
                      <a:pt x="713" y="4372"/>
                    </a:lnTo>
                    <a:lnTo>
                      <a:pt x="10156" y="4372"/>
                    </a:lnTo>
                    <a:lnTo>
                      <a:pt x="10207" y="4321"/>
                    </a:lnTo>
                    <a:cubicBezTo>
                      <a:pt x="10309" y="4239"/>
                      <a:pt x="10400" y="4158"/>
                      <a:pt x="10492" y="4067"/>
                    </a:cubicBezTo>
                    <a:cubicBezTo>
                      <a:pt x="10624" y="3945"/>
                      <a:pt x="10746" y="3823"/>
                      <a:pt x="10868" y="3691"/>
                    </a:cubicBezTo>
                    <a:lnTo>
                      <a:pt x="7818" y="1617"/>
                    </a:lnTo>
                    <a:lnTo>
                      <a:pt x="6578" y="773"/>
                    </a:lnTo>
                    <a:lnTo>
                      <a:pt x="5734" y="204"/>
                    </a:lnTo>
                    <a:lnTo>
                      <a:pt x="5439" y="1"/>
                    </a:lnTo>
                    <a:close/>
                  </a:path>
                </a:pathLst>
              </a:custGeom>
              <a:solidFill>
                <a:srgbClr val="E6BC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9"/>
              <p:cNvSpPr/>
              <p:nvPr/>
            </p:nvSpPr>
            <p:spPr>
              <a:xfrm>
                <a:off x="5974175" y="2058475"/>
                <a:ext cx="303475" cy="84650"/>
              </a:xfrm>
              <a:custGeom>
                <a:rect b="b" l="l" r="r" t="t"/>
                <a:pathLst>
                  <a:path extrusionOk="0" h="3386" w="12139">
                    <a:moveTo>
                      <a:pt x="1" y="1"/>
                    </a:moveTo>
                    <a:lnTo>
                      <a:pt x="1" y="1912"/>
                    </a:lnTo>
                    <a:cubicBezTo>
                      <a:pt x="194" y="2186"/>
                      <a:pt x="407" y="2451"/>
                      <a:pt x="631" y="2705"/>
                    </a:cubicBezTo>
                    <a:cubicBezTo>
                      <a:pt x="753" y="2837"/>
                      <a:pt x="875" y="2969"/>
                      <a:pt x="1007" y="3091"/>
                    </a:cubicBezTo>
                    <a:cubicBezTo>
                      <a:pt x="1098" y="3172"/>
                      <a:pt x="1190" y="3254"/>
                      <a:pt x="1292" y="3345"/>
                    </a:cubicBezTo>
                    <a:lnTo>
                      <a:pt x="3203" y="3030"/>
                    </a:lnTo>
                    <a:cubicBezTo>
                      <a:pt x="3538" y="2979"/>
                      <a:pt x="3863" y="2949"/>
                      <a:pt x="4199" y="2949"/>
                    </a:cubicBezTo>
                    <a:cubicBezTo>
                      <a:pt x="4331" y="2949"/>
                      <a:pt x="4473" y="2959"/>
                      <a:pt x="4595" y="2969"/>
                    </a:cubicBezTo>
                    <a:cubicBezTo>
                      <a:pt x="4707" y="2979"/>
                      <a:pt x="4809" y="2989"/>
                      <a:pt x="4921" y="3010"/>
                    </a:cubicBezTo>
                    <a:cubicBezTo>
                      <a:pt x="5317" y="3060"/>
                      <a:pt x="5714" y="3193"/>
                      <a:pt x="6069" y="3386"/>
                    </a:cubicBezTo>
                    <a:cubicBezTo>
                      <a:pt x="6415" y="3193"/>
                      <a:pt x="6811" y="3060"/>
                      <a:pt x="7208" y="3010"/>
                    </a:cubicBezTo>
                    <a:lnTo>
                      <a:pt x="7371" y="2979"/>
                    </a:lnTo>
                    <a:lnTo>
                      <a:pt x="7533" y="2969"/>
                    </a:lnTo>
                    <a:cubicBezTo>
                      <a:pt x="7681" y="2954"/>
                      <a:pt x="7828" y="2946"/>
                      <a:pt x="7977" y="2946"/>
                    </a:cubicBezTo>
                    <a:cubicBezTo>
                      <a:pt x="8125" y="2946"/>
                      <a:pt x="8275" y="2954"/>
                      <a:pt x="8428" y="2969"/>
                    </a:cubicBezTo>
                    <a:cubicBezTo>
                      <a:pt x="8590" y="2979"/>
                      <a:pt x="8763" y="3000"/>
                      <a:pt x="8936" y="3020"/>
                    </a:cubicBezTo>
                    <a:lnTo>
                      <a:pt x="10847" y="3335"/>
                    </a:lnTo>
                    <a:cubicBezTo>
                      <a:pt x="10939" y="3254"/>
                      <a:pt x="11040" y="3172"/>
                      <a:pt x="11132" y="3081"/>
                    </a:cubicBezTo>
                    <a:cubicBezTo>
                      <a:pt x="11264" y="2959"/>
                      <a:pt x="11386" y="2837"/>
                      <a:pt x="11508" y="2705"/>
                    </a:cubicBezTo>
                    <a:cubicBezTo>
                      <a:pt x="11731" y="2451"/>
                      <a:pt x="11945" y="2186"/>
                      <a:pt x="12138" y="1912"/>
                    </a:cubicBezTo>
                    <a:lnTo>
                      <a:pt x="12138" y="1"/>
                    </a:lnTo>
                    <a:close/>
                  </a:path>
                </a:pathLst>
              </a:custGeom>
              <a:solidFill>
                <a:srgbClr val="C7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9"/>
              <p:cNvSpPr/>
              <p:nvPr/>
            </p:nvSpPr>
            <p:spPr>
              <a:xfrm>
                <a:off x="6158675" y="2121250"/>
                <a:ext cx="26200" cy="38650"/>
              </a:xfrm>
              <a:custGeom>
                <a:rect b="b" l="l" r="r" t="t"/>
                <a:pathLst>
                  <a:path extrusionOk="0" h="1546" w="1048">
                    <a:moveTo>
                      <a:pt x="1048" y="1"/>
                    </a:moveTo>
                    <a:lnTo>
                      <a:pt x="1" y="153"/>
                    </a:lnTo>
                    <a:lnTo>
                      <a:pt x="1" y="1546"/>
                    </a:lnTo>
                    <a:lnTo>
                      <a:pt x="519" y="1159"/>
                    </a:lnTo>
                    <a:lnTo>
                      <a:pt x="1048" y="1546"/>
                    </a:lnTo>
                    <a:lnTo>
                      <a:pt x="1048" y="1"/>
                    </a:lnTo>
                    <a:close/>
                  </a:path>
                </a:pathLst>
              </a:custGeom>
              <a:solidFill>
                <a:srgbClr val="EA9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9"/>
              <p:cNvSpPr/>
              <p:nvPr/>
            </p:nvSpPr>
            <p:spPr>
              <a:xfrm>
                <a:off x="6158675" y="2121250"/>
                <a:ext cx="26200" cy="16550"/>
              </a:xfrm>
              <a:custGeom>
                <a:rect b="b" l="l" r="r" t="t"/>
                <a:pathLst>
                  <a:path extrusionOk="0" h="662" w="1048">
                    <a:moveTo>
                      <a:pt x="1048" y="1"/>
                    </a:moveTo>
                    <a:lnTo>
                      <a:pt x="1" y="153"/>
                    </a:lnTo>
                    <a:lnTo>
                      <a:pt x="1" y="661"/>
                    </a:lnTo>
                    <a:cubicBezTo>
                      <a:pt x="203" y="637"/>
                      <a:pt x="406" y="628"/>
                      <a:pt x="610" y="628"/>
                    </a:cubicBezTo>
                    <a:cubicBezTo>
                      <a:pt x="755" y="628"/>
                      <a:pt x="900" y="633"/>
                      <a:pt x="1048" y="641"/>
                    </a:cubicBezTo>
                    <a:lnTo>
                      <a:pt x="1048" y="1"/>
                    </a:lnTo>
                    <a:close/>
                  </a:path>
                </a:pathLst>
              </a:custGeom>
              <a:solidFill>
                <a:srgbClr val="E2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9"/>
              <p:cNvSpPr/>
              <p:nvPr/>
            </p:nvSpPr>
            <p:spPr>
              <a:xfrm>
                <a:off x="5968325" y="2051625"/>
                <a:ext cx="315150" cy="84650"/>
              </a:xfrm>
              <a:custGeom>
                <a:rect b="b" l="l" r="r" t="t"/>
                <a:pathLst>
                  <a:path extrusionOk="0" h="3386" w="12606">
                    <a:moveTo>
                      <a:pt x="1" y="0"/>
                    </a:moveTo>
                    <a:lnTo>
                      <a:pt x="1" y="1800"/>
                    </a:lnTo>
                    <a:cubicBezTo>
                      <a:pt x="82" y="1932"/>
                      <a:pt x="163" y="2054"/>
                      <a:pt x="245" y="2176"/>
                    </a:cubicBezTo>
                    <a:cubicBezTo>
                      <a:pt x="438" y="2460"/>
                      <a:pt x="641" y="2725"/>
                      <a:pt x="875" y="2979"/>
                    </a:cubicBezTo>
                    <a:cubicBezTo>
                      <a:pt x="997" y="3111"/>
                      <a:pt x="1119" y="3233"/>
                      <a:pt x="1241" y="3355"/>
                    </a:cubicBezTo>
                    <a:lnTo>
                      <a:pt x="3335" y="3030"/>
                    </a:lnTo>
                    <a:cubicBezTo>
                      <a:pt x="3670" y="2979"/>
                      <a:pt x="4016" y="2948"/>
                      <a:pt x="4362" y="2948"/>
                    </a:cubicBezTo>
                    <a:cubicBezTo>
                      <a:pt x="4524" y="2948"/>
                      <a:pt x="4687" y="2958"/>
                      <a:pt x="4840" y="2969"/>
                    </a:cubicBezTo>
                    <a:cubicBezTo>
                      <a:pt x="4941" y="2979"/>
                      <a:pt x="5043" y="2989"/>
                      <a:pt x="5155" y="3009"/>
                    </a:cubicBezTo>
                    <a:lnTo>
                      <a:pt x="5165" y="3009"/>
                    </a:lnTo>
                    <a:cubicBezTo>
                      <a:pt x="5561" y="3070"/>
                      <a:pt x="5948" y="3202"/>
                      <a:pt x="6303" y="3385"/>
                    </a:cubicBezTo>
                    <a:cubicBezTo>
                      <a:pt x="6659" y="3202"/>
                      <a:pt x="7045" y="3070"/>
                      <a:pt x="7452" y="3009"/>
                    </a:cubicBezTo>
                    <a:lnTo>
                      <a:pt x="7462" y="3009"/>
                    </a:lnTo>
                    <a:lnTo>
                      <a:pt x="7605" y="2989"/>
                    </a:lnTo>
                    <a:lnTo>
                      <a:pt x="7767" y="2969"/>
                    </a:lnTo>
                    <a:cubicBezTo>
                      <a:pt x="7949" y="2956"/>
                      <a:pt x="8135" y="2947"/>
                      <a:pt x="8321" y="2947"/>
                    </a:cubicBezTo>
                    <a:cubicBezTo>
                      <a:pt x="8435" y="2947"/>
                      <a:pt x="8549" y="2951"/>
                      <a:pt x="8662" y="2958"/>
                    </a:cubicBezTo>
                    <a:cubicBezTo>
                      <a:pt x="8865" y="2979"/>
                      <a:pt x="9068" y="2999"/>
                      <a:pt x="9282" y="3030"/>
                    </a:cubicBezTo>
                    <a:lnTo>
                      <a:pt x="11366" y="3355"/>
                    </a:lnTo>
                    <a:cubicBezTo>
                      <a:pt x="11498" y="3233"/>
                      <a:pt x="11620" y="3101"/>
                      <a:pt x="11742" y="2969"/>
                    </a:cubicBezTo>
                    <a:cubicBezTo>
                      <a:pt x="11965" y="2725"/>
                      <a:pt x="12179" y="2450"/>
                      <a:pt x="12362" y="2176"/>
                    </a:cubicBezTo>
                    <a:cubicBezTo>
                      <a:pt x="12453" y="2054"/>
                      <a:pt x="12535" y="1932"/>
                      <a:pt x="12606" y="1800"/>
                    </a:cubicBezTo>
                    <a:lnTo>
                      <a:pt x="12606"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9"/>
              <p:cNvSpPr/>
              <p:nvPr/>
            </p:nvSpPr>
            <p:spPr>
              <a:xfrm>
                <a:off x="5963250" y="1888300"/>
                <a:ext cx="325575" cy="241375"/>
              </a:xfrm>
              <a:custGeom>
                <a:rect b="b" l="l" r="r" t="t"/>
                <a:pathLst>
                  <a:path extrusionOk="0" h="9655" w="13023">
                    <a:moveTo>
                      <a:pt x="4303" y="1"/>
                    </a:moveTo>
                    <a:cubicBezTo>
                      <a:pt x="4085" y="1"/>
                      <a:pt x="3867" y="16"/>
                      <a:pt x="3650" y="48"/>
                    </a:cubicBezTo>
                    <a:lnTo>
                      <a:pt x="387" y="515"/>
                    </a:lnTo>
                    <a:lnTo>
                      <a:pt x="0" y="576"/>
                    </a:lnTo>
                    <a:lnTo>
                      <a:pt x="0" y="7956"/>
                    </a:lnTo>
                    <a:cubicBezTo>
                      <a:pt x="61" y="8068"/>
                      <a:pt x="133" y="8190"/>
                      <a:pt x="214" y="8333"/>
                    </a:cubicBezTo>
                    <a:cubicBezTo>
                      <a:pt x="285" y="8465"/>
                      <a:pt x="366" y="8587"/>
                      <a:pt x="448" y="8709"/>
                    </a:cubicBezTo>
                    <a:cubicBezTo>
                      <a:pt x="641" y="8983"/>
                      <a:pt x="854" y="9258"/>
                      <a:pt x="1078" y="9502"/>
                    </a:cubicBezTo>
                    <a:lnTo>
                      <a:pt x="3650" y="9136"/>
                    </a:lnTo>
                    <a:cubicBezTo>
                      <a:pt x="3865" y="9104"/>
                      <a:pt x="4082" y="9088"/>
                      <a:pt x="4299" y="9088"/>
                    </a:cubicBezTo>
                    <a:cubicBezTo>
                      <a:pt x="4565" y="9088"/>
                      <a:pt x="4831" y="9111"/>
                      <a:pt x="5093" y="9156"/>
                    </a:cubicBezTo>
                    <a:cubicBezTo>
                      <a:pt x="5185" y="9176"/>
                      <a:pt x="5276" y="9186"/>
                      <a:pt x="5368" y="9217"/>
                    </a:cubicBezTo>
                    <a:cubicBezTo>
                      <a:pt x="5764" y="9308"/>
                      <a:pt x="6151" y="9461"/>
                      <a:pt x="6506" y="9654"/>
                    </a:cubicBezTo>
                    <a:cubicBezTo>
                      <a:pt x="6771" y="9512"/>
                      <a:pt x="7045" y="9390"/>
                      <a:pt x="7340" y="9298"/>
                    </a:cubicBezTo>
                    <a:cubicBezTo>
                      <a:pt x="7442" y="9268"/>
                      <a:pt x="7553" y="9237"/>
                      <a:pt x="7655" y="9217"/>
                    </a:cubicBezTo>
                    <a:cubicBezTo>
                      <a:pt x="7747" y="9186"/>
                      <a:pt x="7838" y="9176"/>
                      <a:pt x="7929" y="9156"/>
                    </a:cubicBezTo>
                    <a:cubicBezTo>
                      <a:pt x="8192" y="9111"/>
                      <a:pt x="8458" y="9088"/>
                      <a:pt x="8723" y="9088"/>
                    </a:cubicBezTo>
                    <a:cubicBezTo>
                      <a:pt x="8941" y="9088"/>
                      <a:pt x="9158" y="9104"/>
                      <a:pt x="9373" y="9136"/>
                    </a:cubicBezTo>
                    <a:lnTo>
                      <a:pt x="11945" y="9502"/>
                    </a:lnTo>
                    <a:cubicBezTo>
                      <a:pt x="12168" y="9247"/>
                      <a:pt x="12382" y="8983"/>
                      <a:pt x="12575" y="8709"/>
                    </a:cubicBezTo>
                    <a:cubicBezTo>
                      <a:pt x="12656" y="8577"/>
                      <a:pt x="12738" y="8455"/>
                      <a:pt x="12809" y="8333"/>
                    </a:cubicBezTo>
                    <a:cubicBezTo>
                      <a:pt x="12890" y="8211"/>
                      <a:pt x="12961" y="8089"/>
                      <a:pt x="13022" y="7956"/>
                    </a:cubicBezTo>
                    <a:lnTo>
                      <a:pt x="13022" y="576"/>
                    </a:lnTo>
                    <a:lnTo>
                      <a:pt x="12636" y="515"/>
                    </a:lnTo>
                    <a:lnTo>
                      <a:pt x="9373" y="48"/>
                    </a:lnTo>
                    <a:cubicBezTo>
                      <a:pt x="9160" y="17"/>
                      <a:pt x="8947" y="2"/>
                      <a:pt x="8734" y="2"/>
                    </a:cubicBezTo>
                    <a:cubicBezTo>
                      <a:pt x="7960" y="2"/>
                      <a:pt x="7194" y="202"/>
                      <a:pt x="6516" y="576"/>
                    </a:cubicBezTo>
                    <a:cubicBezTo>
                      <a:pt x="5835" y="196"/>
                      <a:pt x="5073" y="1"/>
                      <a:pt x="4303" y="1"/>
                    </a:cubicBez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9"/>
              <p:cNvSpPr/>
              <p:nvPr/>
            </p:nvSpPr>
            <p:spPr>
              <a:xfrm>
                <a:off x="6125900" y="1893800"/>
                <a:ext cx="20850" cy="236125"/>
              </a:xfrm>
              <a:custGeom>
                <a:rect b="b" l="l" r="r" t="t"/>
                <a:pathLst>
                  <a:path extrusionOk="0" h="9445" w="834">
                    <a:moveTo>
                      <a:pt x="834" y="1"/>
                    </a:moveTo>
                    <a:cubicBezTo>
                      <a:pt x="539" y="92"/>
                      <a:pt x="265" y="214"/>
                      <a:pt x="0" y="356"/>
                    </a:cubicBezTo>
                    <a:lnTo>
                      <a:pt x="0" y="9444"/>
                    </a:lnTo>
                    <a:cubicBezTo>
                      <a:pt x="265" y="9292"/>
                      <a:pt x="539" y="9170"/>
                      <a:pt x="834" y="9088"/>
                    </a:cubicBezTo>
                    <a:lnTo>
                      <a:pt x="834" y="1"/>
                    </a:lnTo>
                    <a:close/>
                  </a:path>
                </a:pathLst>
              </a:custGeom>
              <a:solidFill>
                <a:srgbClr val="F8EC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9"/>
              <p:cNvSpPr/>
              <p:nvPr/>
            </p:nvSpPr>
            <p:spPr>
              <a:xfrm>
                <a:off x="5991975" y="1914975"/>
                <a:ext cx="106000" cy="18000"/>
              </a:xfrm>
              <a:custGeom>
                <a:rect b="b" l="l" r="r" t="t"/>
                <a:pathLst>
                  <a:path extrusionOk="0" h="720" w="4240">
                    <a:moveTo>
                      <a:pt x="3152" y="1"/>
                    </a:moveTo>
                    <a:cubicBezTo>
                      <a:pt x="2922" y="1"/>
                      <a:pt x="2691" y="17"/>
                      <a:pt x="2460" y="48"/>
                    </a:cubicBezTo>
                    <a:lnTo>
                      <a:pt x="0" y="404"/>
                    </a:lnTo>
                    <a:lnTo>
                      <a:pt x="0" y="719"/>
                    </a:lnTo>
                    <a:lnTo>
                      <a:pt x="2511" y="363"/>
                    </a:lnTo>
                    <a:cubicBezTo>
                      <a:pt x="2720" y="330"/>
                      <a:pt x="2931" y="314"/>
                      <a:pt x="3141" y="314"/>
                    </a:cubicBezTo>
                    <a:cubicBezTo>
                      <a:pt x="3512" y="314"/>
                      <a:pt x="3882" y="364"/>
                      <a:pt x="4239" y="455"/>
                    </a:cubicBezTo>
                    <a:lnTo>
                      <a:pt x="4239" y="129"/>
                    </a:lnTo>
                    <a:cubicBezTo>
                      <a:pt x="3883" y="42"/>
                      <a:pt x="3519" y="1"/>
                      <a:pt x="3152"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9"/>
              <p:cNvSpPr/>
              <p:nvPr/>
            </p:nvSpPr>
            <p:spPr>
              <a:xfrm>
                <a:off x="5991975" y="1942250"/>
                <a:ext cx="106000" cy="18150"/>
              </a:xfrm>
              <a:custGeom>
                <a:rect b="b" l="l" r="r" t="t"/>
                <a:pathLst>
                  <a:path extrusionOk="0" h="726" w="4240">
                    <a:moveTo>
                      <a:pt x="3113" y="0"/>
                    </a:moveTo>
                    <a:cubicBezTo>
                      <a:pt x="2896" y="0"/>
                      <a:pt x="2678" y="15"/>
                      <a:pt x="2460" y="45"/>
                    </a:cubicBezTo>
                    <a:lnTo>
                      <a:pt x="0" y="401"/>
                    </a:lnTo>
                    <a:lnTo>
                      <a:pt x="0" y="726"/>
                    </a:lnTo>
                    <a:lnTo>
                      <a:pt x="2511" y="370"/>
                    </a:lnTo>
                    <a:cubicBezTo>
                      <a:pt x="2720" y="337"/>
                      <a:pt x="2931" y="321"/>
                      <a:pt x="3141" y="321"/>
                    </a:cubicBezTo>
                    <a:cubicBezTo>
                      <a:pt x="3512" y="321"/>
                      <a:pt x="3882" y="371"/>
                      <a:pt x="4239" y="462"/>
                    </a:cubicBezTo>
                    <a:lnTo>
                      <a:pt x="4239" y="136"/>
                    </a:lnTo>
                    <a:cubicBezTo>
                      <a:pt x="3870" y="46"/>
                      <a:pt x="3493" y="0"/>
                      <a:pt x="3113"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9"/>
              <p:cNvSpPr/>
              <p:nvPr/>
            </p:nvSpPr>
            <p:spPr>
              <a:xfrm>
                <a:off x="5991975" y="1969675"/>
                <a:ext cx="106000" cy="17925"/>
              </a:xfrm>
              <a:custGeom>
                <a:rect b="b" l="l" r="r" t="t"/>
                <a:pathLst>
                  <a:path extrusionOk="0" h="717" w="4240">
                    <a:moveTo>
                      <a:pt x="3125" y="1"/>
                    </a:moveTo>
                    <a:cubicBezTo>
                      <a:pt x="2904" y="1"/>
                      <a:pt x="2682" y="16"/>
                      <a:pt x="2460" y="46"/>
                    </a:cubicBezTo>
                    <a:lnTo>
                      <a:pt x="0" y="401"/>
                    </a:lnTo>
                    <a:lnTo>
                      <a:pt x="0" y="717"/>
                    </a:lnTo>
                    <a:lnTo>
                      <a:pt x="2511" y="361"/>
                    </a:lnTo>
                    <a:cubicBezTo>
                      <a:pt x="2718" y="332"/>
                      <a:pt x="2927" y="317"/>
                      <a:pt x="3135" y="317"/>
                    </a:cubicBezTo>
                    <a:cubicBezTo>
                      <a:pt x="3508" y="317"/>
                      <a:pt x="3880" y="365"/>
                      <a:pt x="4239" y="462"/>
                    </a:cubicBezTo>
                    <a:lnTo>
                      <a:pt x="4239" y="127"/>
                    </a:lnTo>
                    <a:cubicBezTo>
                      <a:pt x="3874" y="44"/>
                      <a:pt x="3501" y="1"/>
                      <a:pt x="3125"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9"/>
              <p:cNvSpPr/>
              <p:nvPr/>
            </p:nvSpPr>
            <p:spPr>
              <a:xfrm>
                <a:off x="5991975" y="1996950"/>
                <a:ext cx="106000" cy="18100"/>
              </a:xfrm>
              <a:custGeom>
                <a:rect b="b" l="l" r="r" t="t"/>
                <a:pathLst>
                  <a:path extrusionOk="0" h="724" w="4240">
                    <a:moveTo>
                      <a:pt x="3145" y="1"/>
                    </a:moveTo>
                    <a:cubicBezTo>
                      <a:pt x="2917" y="1"/>
                      <a:pt x="2689" y="18"/>
                      <a:pt x="2460" y="53"/>
                    </a:cubicBezTo>
                    <a:lnTo>
                      <a:pt x="0" y="408"/>
                    </a:lnTo>
                    <a:lnTo>
                      <a:pt x="0" y="723"/>
                    </a:lnTo>
                    <a:lnTo>
                      <a:pt x="2511" y="358"/>
                    </a:lnTo>
                    <a:cubicBezTo>
                      <a:pt x="2718" y="328"/>
                      <a:pt x="2927" y="314"/>
                      <a:pt x="3135" y="314"/>
                    </a:cubicBezTo>
                    <a:cubicBezTo>
                      <a:pt x="3508" y="314"/>
                      <a:pt x="3880" y="361"/>
                      <a:pt x="4239" y="459"/>
                    </a:cubicBezTo>
                    <a:lnTo>
                      <a:pt x="4239" y="134"/>
                    </a:lnTo>
                    <a:cubicBezTo>
                      <a:pt x="3881" y="46"/>
                      <a:pt x="3514" y="1"/>
                      <a:pt x="3145"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9"/>
              <p:cNvSpPr/>
              <p:nvPr/>
            </p:nvSpPr>
            <p:spPr>
              <a:xfrm>
                <a:off x="5991975" y="2024400"/>
                <a:ext cx="106000" cy="18100"/>
              </a:xfrm>
              <a:custGeom>
                <a:rect b="b" l="l" r="r" t="t"/>
                <a:pathLst>
                  <a:path extrusionOk="0" h="724" w="4240">
                    <a:moveTo>
                      <a:pt x="3145" y="0"/>
                    </a:moveTo>
                    <a:cubicBezTo>
                      <a:pt x="2917" y="0"/>
                      <a:pt x="2689" y="18"/>
                      <a:pt x="2460" y="52"/>
                    </a:cubicBezTo>
                    <a:lnTo>
                      <a:pt x="0" y="398"/>
                    </a:lnTo>
                    <a:lnTo>
                      <a:pt x="0" y="723"/>
                    </a:lnTo>
                    <a:lnTo>
                      <a:pt x="2511" y="357"/>
                    </a:lnTo>
                    <a:cubicBezTo>
                      <a:pt x="2718" y="328"/>
                      <a:pt x="2927" y="313"/>
                      <a:pt x="3135" y="313"/>
                    </a:cubicBezTo>
                    <a:cubicBezTo>
                      <a:pt x="3508" y="313"/>
                      <a:pt x="3880" y="361"/>
                      <a:pt x="4239" y="459"/>
                    </a:cubicBezTo>
                    <a:lnTo>
                      <a:pt x="4239" y="134"/>
                    </a:lnTo>
                    <a:cubicBezTo>
                      <a:pt x="3881" y="46"/>
                      <a:pt x="3514" y="0"/>
                      <a:pt x="3145"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9"/>
              <p:cNvSpPr/>
              <p:nvPr/>
            </p:nvSpPr>
            <p:spPr>
              <a:xfrm>
                <a:off x="5991975" y="2051700"/>
                <a:ext cx="106000" cy="18000"/>
              </a:xfrm>
              <a:custGeom>
                <a:rect b="b" l="l" r="r" t="t"/>
                <a:pathLst>
                  <a:path extrusionOk="0" h="720" w="4240">
                    <a:moveTo>
                      <a:pt x="3152" y="1"/>
                    </a:moveTo>
                    <a:cubicBezTo>
                      <a:pt x="2922" y="1"/>
                      <a:pt x="2691" y="17"/>
                      <a:pt x="2460" y="48"/>
                    </a:cubicBezTo>
                    <a:lnTo>
                      <a:pt x="0" y="404"/>
                    </a:lnTo>
                    <a:lnTo>
                      <a:pt x="0" y="719"/>
                    </a:lnTo>
                    <a:lnTo>
                      <a:pt x="2511" y="363"/>
                    </a:lnTo>
                    <a:cubicBezTo>
                      <a:pt x="2718" y="334"/>
                      <a:pt x="2927" y="319"/>
                      <a:pt x="3135" y="319"/>
                    </a:cubicBezTo>
                    <a:cubicBezTo>
                      <a:pt x="3508" y="319"/>
                      <a:pt x="3880" y="367"/>
                      <a:pt x="4239" y="465"/>
                    </a:cubicBezTo>
                    <a:lnTo>
                      <a:pt x="4239" y="129"/>
                    </a:lnTo>
                    <a:cubicBezTo>
                      <a:pt x="3883" y="42"/>
                      <a:pt x="3519" y="1"/>
                      <a:pt x="3152"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9"/>
              <p:cNvSpPr/>
              <p:nvPr/>
            </p:nvSpPr>
            <p:spPr>
              <a:xfrm>
                <a:off x="5991975" y="2079025"/>
                <a:ext cx="106000" cy="18100"/>
              </a:xfrm>
              <a:custGeom>
                <a:rect b="b" l="l" r="r" t="t"/>
                <a:pathLst>
                  <a:path extrusionOk="0" h="724" w="4240">
                    <a:moveTo>
                      <a:pt x="3145" y="1"/>
                    </a:moveTo>
                    <a:cubicBezTo>
                      <a:pt x="2917" y="1"/>
                      <a:pt x="2689" y="18"/>
                      <a:pt x="2460" y="53"/>
                    </a:cubicBezTo>
                    <a:lnTo>
                      <a:pt x="0" y="409"/>
                    </a:lnTo>
                    <a:lnTo>
                      <a:pt x="0" y="724"/>
                    </a:lnTo>
                    <a:lnTo>
                      <a:pt x="2511" y="368"/>
                    </a:lnTo>
                    <a:cubicBezTo>
                      <a:pt x="2720" y="335"/>
                      <a:pt x="2931" y="319"/>
                      <a:pt x="3141" y="319"/>
                    </a:cubicBezTo>
                    <a:cubicBezTo>
                      <a:pt x="3512" y="319"/>
                      <a:pt x="3882" y="369"/>
                      <a:pt x="4239" y="460"/>
                    </a:cubicBezTo>
                    <a:lnTo>
                      <a:pt x="4239" y="134"/>
                    </a:lnTo>
                    <a:cubicBezTo>
                      <a:pt x="3881" y="46"/>
                      <a:pt x="3514" y="1"/>
                      <a:pt x="3145"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9"/>
              <p:cNvSpPr/>
              <p:nvPr/>
            </p:nvSpPr>
            <p:spPr>
              <a:xfrm>
                <a:off x="6153850" y="1914975"/>
                <a:ext cx="106000" cy="18000"/>
              </a:xfrm>
              <a:custGeom>
                <a:rect b="b" l="l" r="r" t="t"/>
                <a:pathLst>
                  <a:path extrusionOk="0" h="720" w="4240">
                    <a:moveTo>
                      <a:pt x="1092" y="1"/>
                    </a:moveTo>
                    <a:cubicBezTo>
                      <a:pt x="725" y="1"/>
                      <a:pt x="357" y="42"/>
                      <a:pt x="1" y="129"/>
                    </a:cubicBezTo>
                    <a:lnTo>
                      <a:pt x="1" y="455"/>
                    </a:lnTo>
                    <a:cubicBezTo>
                      <a:pt x="363" y="364"/>
                      <a:pt x="733" y="319"/>
                      <a:pt x="1104" y="319"/>
                    </a:cubicBezTo>
                    <a:cubicBezTo>
                      <a:pt x="1316" y="319"/>
                      <a:pt x="1528" y="334"/>
                      <a:pt x="1739" y="363"/>
                    </a:cubicBezTo>
                    <a:lnTo>
                      <a:pt x="4240" y="719"/>
                    </a:lnTo>
                    <a:lnTo>
                      <a:pt x="4240" y="404"/>
                    </a:lnTo>
                    <a:lnTo>
                      <a:pt x="1779" y="48"/>
                    </a:lnTo>
                    <a:cubicBezTo>
                      <a:pt x="1552" y="17"/>
                      <a:pt x="1322" y="1"/>
                      <a:pt x="1092"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9"/>
              <p:cNvSpPr/>
              <p:nvPr/>
            </p:nvSpPr>
            <p:spPr>
              <a:xfrm>
                <a:off x="6153850" y="1942250"/>
                <a:ext cx="106000" cy="18150"/>
              </a:xfrm>
              <a:custGeom>
                <a:rect b="b" l="l" r="r" t="t"/>
                <a:pathLst>
                  <a:path extrusionOk="0" h="726" w="4240">
                    <a:moveTo>
                      <a:pt x="1131" y="0"/>
                    </a:moveTo>
                    <a:cubicBezTo>
                      <a:pt x="750" y="0"/>
                      <a:pt x="369" y="46"/>
                      <a:pt x="1" y="136"/>
                    </a:cubicBezTo>
                    <a:lnTo>
                      <a:pt x="1" y="462"/>
                    </a:lnTo>
                    <a:cubicBezTo>
                      <a:pt x="364" y="371"/>
                      <a:pt x="736" y="321"/>
                      <a:pt x="1108" y="321"/>
                    </a:cubicBezTo>
                    <a:cubicBezTo>
                      <a:pt x="1319" y="321"/>
                      <a:pt x="1530" y="337"/>
                      <a:pt x="1739" y="370"/>
                    </a:cubicBezTo>
                    <a:lnTo>
                      <a:pt x="4240" y="726"/>
                    </a:lnTo>
                    <a:lnTo>
                      <a:pt x="4240" y="401"/>
                    </a:lnTo>
                    <a:lnTo>
                      <a:pt x="1779" y="45"/>
                    </a:lnTo>
                    <a:cubicBezTo>
                      <a:pt x="1565" y="15"/>
                      <a:pt x="1348" y="0"/>
                      <a:pt x="1131"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9"/>
              <p:cNvSpPr/>
              <p:nvPr/>
            </p:nvSpPr>
            <p:spPr>
              <a:xfrm>
                <a:off x="6153850" y="1969675"/>
                <a:ext cx="106000" cy="17925"/>
              </a:xfrm>
              <a:custGeom>
                <a:rect b="b" l="l" r="r" t="t"/>
                <a:pathLst>
                  <a:path extrusionOk="0" h="717" w="4240">
                    <a:moveTo>
                      <a:pt x="1120" y="1"/>
                    </a:moveTo>
                    <a:cubicBezTo>
                      <a:pt x="743" y="1"/>
                      <a:pt x="366" y="44"/>
                      <a:pt x="1" y="127"/>
                    </a:cubicBezTo>
                    <a:lnTo>
                      <a:pt x="1" y="462"/>
                    </a:lnTo>
                    <a:cubicBezTo>
                      <a:pt x="366" y="365"/>
                      <a:pt x="740" y="317"/>
                      <a:pt x="1114" y="317"/>
                    </a:cubicBezTo>
                    <a:cubicBezTo>
                      <a:pt x="1323" y="317"/>
                      <a:pt x="1531" y="332"/>
                      <a:pt x="1739" y="361"/>
                    </a:cubicBezTo>
                    <a:lnTo>
                      <a:pt x="4240" y="717"/>
                    </a:lnTo>
                    <a:lnTo>
                      <a:pt x="4240" y="401"/>
                    </a:lnTo>
                    <a:lnTo>
                      <a:pt x="1779" y="46"/>
                    </a:lnTo>
                    <a:cubicBezTo>
                      <a:pt x="1561" y="16"/>
                      <a:pt x="1341" y="1"/>
                      <a:pt x="1120"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9"/>
              <p:cNvSpPr/>
              <p:nvPr/>
            </p:nvSpPr>
            <p:spPr>
              <a:xfrm>
                <a:off x="6153850" y="1996950"/>
                <a:ext cx="106000" cy="18100"/>
              </a:xfrm>
              <a:custGeom>
                <a:rect b="b" l="l" r="r" t="t"/>
                <a:pathLst>
                  <a:path extrusionOk="0" h="724" w="4240">
                    <a:moveTo>
                      <a:pt x="1099" y="1"/>
                    </a:moveTo>
                    <a:cubicBezTo>
                      <a:pt x="729" y="1"/>
                      <a:pt x="359" y="46"/>
                      <a:pt x="1" y="134"/>
                    </a:cubicBezTo>
                    <a:lnTo>
                      <a:pt x="1" y="459"/>
                    </a:lnTo>
                    <a:cubicBezTo>
                      <a:pt x="366" y="361"/>
                      <a:pt x="740" y="314"/>
                      <a:pt x="1114" y="314"/>
                    </a:cubicBezTo>
                    <a:cubicBezTo>
                      <a:pt x="1323" y="314"/>
                      <a:pt x="1531" y="328"/>
                      <a:pt x="1739" y="358"/>
                    </a:cubicBezTo>
                    <a:lnTo>
                      <a:pt x="4240" y="723"/>
                    </a:lnTo>
                    <a:lnTo>
                      <a:pt x="4240" y="408"/>
                    </a:lnTo>
                    <a:lnTo>
                      <a:pt x="1779" y="53"/>
                    </a:lnTo>
                    <a:cubicBezTo>
                      <a:pt x="1555" y="18"/>
                      <a:pt x="1327" y="1"/>
                      <a:pt x="1099"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9"/>
              <p:cNvSpPr/>
              <p:nvPr/>
            </p:nvSpPr>
            <p:spPr>
              <a:xfrm>
                <a:off x="6153850" y="2024400"/>
                <a:ext cx="106000" cy="18100"/>
              </a:xfrm>
              <a:custGeom>
                <a:rect b="b" l="l" r="r" t="t"/>
                <a:pathLst>
                  <a:path extrusionOk="0" h="724" w="4240">
                    <a:moveTo>
                      <a:pt x="1099" y="0"/>
                    </a:moveTo>
                    <a:cubicBezTo>
                      <a:pt x="729" y="0"/>
                      <a:pt x="359" y="46"/>
                      <a:pt x="1" y="134"/>
                    </a:cubicBezTo>
                    <a:lnTo>
                      <a:pt x="1" y="459"/>
                    </a:lnTo>
                    <a:cubicBezTo>
                      <a:pt x="366" y="361"/>
                      <a:pt x="740" y="313"/>
                      <a:pt x="1114" y="313"/>
                    </a:cubicBezTo>
                    <a:cubicBezTo>
                      <a:pt x="1323" y="313"/>
                      <a:pt x="1531" y="328"/>
                      <a:pt x="1739" y="357"/>
                    </a:cubicBezTo>
                    <a:lnTo>
                      <a:pt x="4240" y="723"/>
                    </a:lnTo>
                    <a:lnTo>
                      <a:pt x="4240" y="398"/>
                    </a:lnTo>
                    <a:lnTo>
                      <a:pt x="1779" y="52"/>
                    </a:lnTo>
                    <a:cubicBezTo>
                      <a:pt x="1555" y="18"/>
                      <a:pt x="1327" y="0"/>
                      <a:pt x="1099"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9"/>
              <p:cNvSpPr/>
              <p:nvPr/>
            </p:nvSpPr>
            <p:spPr>
              <a:xfrm>
                <a:off x="6153850" y="2051700"/>
                <a:ext cx="106000" cy="18000"/>
              </a:xfrm>
              <a:custGeom>
                <a:rect b="b" l="l" r="r" t="t"/>
                <a:pathLst>
                  <a:path extrusionOk="0" h="720" w="4240">
                    <a:moveTo>
                      <a:pt x="1092" y="1"/>
                    </a:moveTo>
                    <a:cubicBezTo>
                      <a:pt x="725" y="1"/>
                      <a:pt x="357" y="42"/>
                      <a:pt x="1" y="129"/>
                    </a:cubicBezTo>
                    <a:lnTo>
                      <a:pt x="1" y="465"/>
                    </a:lnTo>
                    <a:cubicBezTo>
                      <a:pt x="366" y="367"/>
                      <a:pt x="740" y="319"/>
                      <a:pt x="1114" y="319"/>
                    </a:cubicBezTo>
                    <a:cubicBezTo>
                      <a:pt x="1323" y="319"/>
                      <a:pt x="1531" y="334"/>
                      <a:pt x="1739" y="363"/>
                    </a:cubicBezTo>
                    <a:lnTo>
                      <a:pt x="4240" y="719"/>
                    </a:lnTo>
                    <a:lnTo>
                      <a:pt x="4240" y="404"/>
                    </a:lnTo>
                    <a:lnTo>
                      <a:pt x="1779" y="48"/>
                    </a:lnTo>
                    <a:cubicBezTo>
                      <a:pt x="1552" y="17"/>
                      <a:pt x="1322" y="1"/>
                      <a:pt x="1092"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9"/>
              <p:cNvSpPr/>
              <p:nvPr/>
            </p:nvSpPr>
            <p:spPr>
              <a:xfrm>
                <a:off x="6153850" y="2079025"/>
                <a:ext cx="106000" cy="18100"/>
              </a:xfrm>
              <a:custGeom>
                <a:rect b="b" l="l" r="r" t="t"/>
                <a:pathLst>
                  <a:path extrusionOk="0" h="724" w="4240">
                    <a:moveTo>
                      <a:pt x="1099" y="1"/>
                    </a:moveTo>
                    <a:cubicBezTo>
                      <a:pt x="729" y="1"/>
                      <a:pt x="359" y="46"/>
                      <a:pt x="1" y="134"/>
                    </a:cubicBezTo>
                    <a:lnTo>
                      <a:pt x="1" y="460"/>
                    </a:lnTo>
                    <a:cubicBezTo>
                      <a:pt x="364" y="369"/>
                      <a:pt x="736" y="319"/>
                      <a:pt x="1108" y="319"/>
                    </a:cubicBezTo>
                    <a:cubicBezTo>
                      <a:pt x="1319" y="319"/>
                      <a:pt x="1530" y="335"/>
                      <a:pt x="1739" y="368"/>
                    </a:cubicBezTo>
                    <a:lnTo>
                      <a:pt x="4240" y="724"/>
                    </a:lnTo>
                    <a:lnTo>
                      <a:pt x="4240" y="409"/>
                    </a:lnTo>
                    <a:lnTo>
                      <a:pt x="1779" y="53"/>
                    </a:lnTo>
                    <a:cubicBezTo>
                      <a:pt x="1555" y="18"/>
                      <a:pt x="1327" y="1"/>
                      <a:pt x="1099"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2" name="Google Shape;3572;p59"/>
          <p:cNvGrpSpPr/>
          <p:nvPr/>
        </p:nvGrpSpPr>
        <p:grpSpPr>
          <a:xfrm>
            <a:off x="5327813" y="1820100"/>
            <a:ext cx="365700" cy="365700"/>
            <a:chOff x="5327813" y="1820100"/>
            <a:chExt cx="365700" cy="365700"/>
          </a:xfrm>
        </p:grpSpPr>
        <p:sp>
          <p:nvSpPr>
            <p:cNvPr id="3573" name="Google Shape;3573;p59"/>
            <p:cNvSpPr/>
            <p:nvPr/>
          </p:nvSpPr>
          <p:spPr>
            <a:xfrm>
              <a:off x="5327813" y="1820100"/>
              <a:ext cx="365700" cy="365700"/>
            </a:xfrm>
            <a:prstGeom prst="ellipse">
              <a:avLst/>
            </a:pr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4" name="Google Shape;3574;p59"/>
            <p:cNvGrpSpPr/>
            <p:nvPr/>
          </p:nvGrpSpPr>
          <p:grpSpPr>
            <a:xfrm>
              <a:off x="5374925" y="1864325"/>
              <a:ext cx="257200" cy="313875"/>
              <a:chOff x="5374925" y="1864325"/>
              <a:chExt cx="257200" cy="313875"/>
            </a:xfrm>
          </p:grpSpPr>
          <p:sp>
            <p:nvSpPr>
              <p:cNvPr id="3575" name="Google Shape;3575;p59"/>
              <p:cNvSpPr/>
              <p:nvPr/>
            </p:nvSpPr>
            <p:spPr>
              <a:xfrm>
                <a:off x="5390675" y="2011475"/>
                <a:ext cx="50100" cy="86425"/>
              </a:xfrm>
              <a:custGeom>
                <a:rect b="b" l="l" r="r" t="t"/>
                <a:pathLst>
                  <a:path extrusionOk="0" h="3457" w="2004">
                    <a:moveTo>
                      <a:pt x="641" y="0"/>
                    </a:moveTo>
                    <a:lnTo>
                      <a:pt x="448" y="874"/>
                    </a:lnTo>
                    <a:lnTo>
                      <a:pt x="133" y="2359"/>
                    </a:lnTo>
                    <a:cubicBezTo>
                      <a:pt x="1" y="2928"/>
                      <a:pt x="438" y="3456"/>
                      <a:pt x="1017" y="3456"/>
                    </a:cubicBezTo>
                    <a:lnTo>
                      <a:pt x="2003" y="3456"/>
                    </a:lnTo>
                    <a:lnTo>
                      <a:pt x="2003" y="2979"/>
                    </a:lnTo>
                    <a:lnTo>
                      <a:pt x="1017" y="2979"/>
                    </a:lnTo>
                    <a:cubicBezTo>
                      <a:pt x="743" y="2979"/>
                      <a:pt x="540" y="2724"/>
                      <a:pt x="601" y="2460"/>
                    </a:cubicBezTo>
                    <a:lnTo>
                      <a:pt x="946" y="874"/>
                    </a:lnTo>
                    <a:lnTo>
                      <a:pt x="1109" y="102"/>
                    </a:lnTo>
                    <a:lnTo>
                      <a:pt x="641"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9"/>
              <p:cNvSpPr/>
              <p:nvPr/>
            </p:nvSpPr>
            <p:spPr>
              <a:xfrm>
                <a:off x="5584075" y="1962675"/>
                <a:ext cx="11200" cy="135725"/>
              </a:xfrm>
              <a:custGeom>
                <a:rect b="b" l="l" r="r" t="t"/>
                <a:pathLst>
                  <a:path extrusionOk="0" h="5429" w="448">
                    <a:moveTo>
                      <a:pt x="1" y="0"/>
                    </a:moveTo>
                    <a:lnTo>
                      <a:pt x="1" y="5429"/>
                    </a:lnTo>
                    <a:lnTo>
                      <a:pt x="448" y="5429"/>
                    </a:lnTo>
                    <a:lnTo>
                      <a:pt x="448"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9"/>
              <p:cNvSpPr/>
              <p:nvPr/>
            </p:nvSpPr>
            <p:spPr>
              <a:xfrm>
                <a:off x="5465150" y="1962675"/>
                <a:ext cx="10950" cy="135725"/>
              </a:xfrm>
              <a:custGeom>
                <a:rect b="b" l="l" r="r" t="t"/>
                <a:pathLst>
                  <a:path extrusionOk="0" h="5429" w="438">
                    <a:moveTo>
                      <a:pt x="0" y="0"/>
                    </a:moveTo>
                    <a:lnTo>
                      <a:pt x="0" y="5429"/>
                    </a:lnTo>
                    <a:lnTo>
                      <a:pt x="437" y="5429"/>
                    </a:lnTo>
                    <a:lnTo>
                      <a:pt x="437"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9"/>
              <p:cNvSpPr/>
              <p:nvPr/>
            </p:nvSpPr>
            <p:spPr>
              <a:xfrm>
                <a:off x="5439975" y="2097875"/>
                <a:ext cx="184525" cy="80325"/>
              </a:xfrm>
              <a:custGeom>
                <a:rect b="b" l="l" r="r" t="t"/>
                <a:pathLst>
                  <a:path extrusionOk="0" h="3213" w="7381">
                    <a:moveTo>
                      <a:pt x="489" y="0"/>
                    </a:moveTo>
                    <a:lnTo>
                      <a:pt x="489" y="153"/>
                    </a:lnTo>
                    <a:lnTo>
                      <a:pt x="184" y="153"/>
                    </a:lnTo>
                    <a:lnTo>
                      <a:pt x="153" y="692"/>
                    </a:lnTo>
                    <a:lnTo>
                      <a:pt x="1" y="2979"/>
                    </a:lnTo>
                    <a:cubicBezTo>
                      <a:pt x="214" y="3070"/>
                      <a:pt x="428" y="3141"/>
                      <a:pt x="641" y="3213"/>
                    </a:cubicBezTo>
                    <a:lnTo>
                      <a:pt x="743" y="1708"/>
                    </a:lnTo>
                    <a:cubicBezTo>
                      <a:pt x="753" y="1440"/>
                      <a:pt x="967" y="1230"/>
                      <a:pt x="1232" y="1230"/>
                    </a:cubicBezTo>
                    <a:cubicBezTo>
                      <a:pt x="1239" y="1230"/>
                      <a:pt x="1245" y="1230"/>
                      <a:pt x="1251" y="1230"/>
                    </a:cubicBezTo>
                    <a:lnTo>
                      <a:pt x="6202" y="1230"/>
                    </a:lnTo>
                    <a:cubicBezTo>
                      <a:pt x="6208" y="1230"/>
                      <a:pt x="6214" y="1230"/>
                      <a:pt x="6221" y="1230"/>
                    </a:cubicBezTo>
                    <a:cubicBezTo>
                      <a:pt x="6486" y="1230"/>
                      <a:pt x="6700" y="1440"/>
                      <a:pt x="6710" y="1708"/>
                    </a:cubicBezTo>
                    <a:lnTo>
                      <a:pt x="6751" y="2359"/>
                    </a:lnTo>
                    <a:cubicBezTo>
                      <a:pt x="6964" y="2216"/>
                      <a:pt x="7178" y="2064"/>
                      <a:pt x="7381" y="1911"/>
                    </a:cubicBezTo>
                    <a:lnTo>
                      <a:pt x="7300" y="692"/>
                    </a:lnTo>
                    <a:lnTo>
                      <a:pt x="7269" y="163"/>
                    </a:lnTo>
                    <a:lnTo>
                      <a:pt x="7117" y="163"/>
                    </a:lnTo>
                    <a:lnTo>
                      <a:pt x="7117"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9"/>
              <p:cNvSpPr/>
              <p:nvPr/>
            </p:nvSpPr>
            <p:spPr>
              <a:xfrm>
                <a:off x="5402125" y="2011475"/>
                <a:ext cx="16525" cy="21875"/>
              </a:xfrm>
              <a:custGeom>
                <a:rect b="b" l="l" r="r" t="t"/>
                <a:pathLst>
                  <a:path extrusionOk="0" h="875" w="661">
                    <a:moveTo>
                      <a:pt x="193" y="0"/>
                    </a:moveTo>
                    <a:lnTo>
                      <a:pt x="0" y="874"/>
                    </a:lnTo>
                    <a:lnTo>
                      <a:pt x="488" y="874"/>
                    </a:lnTo>
                    <a:lnTo>
                      <a:pt x="661" y="102"/>
                    </a:lnTo>
                    <a:lnTo>
                      <a:pt x="193"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9"/>
              <p:cNvSpPr/>
              <p:nvPr/>
            </p:nvSpPr>
            <p:spPr>
              <a:xfrm>
                <a:off x="5443550" y="2097875"/>
                <a:ext cx="178925" cy="17300"/>
              </a:xfrm>
              <a:custGeom>
                <a:rect b="b" l="l" r="r" t="t"/>
                <a:pathLst>
                  <a:path extrusionOk="0" h="692" w="7157">
                    <a:moveTo>
                      <a:pt x="346" y="0"/>
                    </a:moveTo>
                    <a:lnTo>
                      <a:pt x="346" y="153"/>
                    </a:lnTo>
                    <a:lnTo>
                      <a:pt x="41" y="153"/>
                    </a:lnTo>
                    <a:lnTo>
                      <a:pt x="0" y="692"/>
                    </a:lnTo>
                    <a:lnTo>
                      <a:pt x="7157" y="692"/>
                    </a:lnTo>
                    <a:lnTo>
                      <a:pt x="7116" y="153"/>
                    </a:lnTo>
                    <a:lnTo>
                      <a:pt x="6963" y="153"/>
                    </a:lnTo>
                    <a:lnTo>
                      <a:pt x="6963"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9"/>
              <p:cNvSpPr/>
              <p:nvPr/>
            </p:nvSpPr>
            <p:spPr>
              <a:xfrm>
                <a:off x="5465150" y="1962675"/>
                <a:ext cx="10950" cy="27975"/>
              </a:xfrm>
              <a:custGeom>
                <a:rect b="b" l="l" r="r" t="t"/>
                <a:pathLst>
                  <a:path extrusionOk="0" h="1119" w="438">
                    <a:moveTo>
                      <a:pt x="0" y="0"/>
                    </a:moveTo>
                    <a:lnTo>
                      <a:pt x="0" y="1119"/>
                    </a:lnTo>
                    <a:lnTo>
                      <a:pt x="437" y="1119"/>
                    </a:lnTo>
                    <a:lnTo>
                      <a:pt x="437"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9"/>
              <p:cNvSpPr/>
              <p:nvPr/>
            </p:nvSpPr>
            <p:spPr>
              <a:xfrm>
                <a:off x="5584075" y="1962675"/>
                <a:ext cx="11200" cy="27975"/>
              </a:xfrm>
              <a:custGeom>
                <a:rect b="b" l="l" r="r" t="t"/>
                <a:pathLst>
                  <a:path extrusionOk="0" h="1119" w="448">
                    <a:moveTo>
                      <a:pt x="1" y="0"/>
                    </a:moveTo>
                    <a:lnTo>
                      <a:pt x="1" y="1119"/>
                    </a:lnTo>
                    <a:lnTo>
                      <a:pt x="448" y="1119"/>
                    </a:lnTo>
                    <a:lnTo>
                      <a:pt x="448"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9"/>
              <p:cNvSpPr/>
              <p:nvPr/>
            </p:nvSpPr>
            <p:spPr>
              <a:xfrm>
                <a:off x="5433875" y="2082100"/>
                <a:ext cx="198250" cy="19850"/>
              </a:xfrm>
              <a:custGeom>
                <a:rect b="b" l="l" r="r" t="t"/>
                <a:pathLst>
                  <a:path extrusionOk="0" h="794" w="7930">
                    <a:moveTo>
                      <a:pt x="7612" y="1"/>
                    </a:moveTo>
                    <a:cubicBezTo>
                      <a:pt x="7606" y="1"/>
                      <a:pt x="7600" y="1"/>
                      <a:pt x="7594" y="1"/>
                    </a:cubicBezTo>
                    <a:lnTo>
                      <a:pt x="336" y="1"/>
                    </a:lnTo>
                    <a:cubicBezTo>
                      <a:pt x="153" y="1"/>
                      <a:pt x="1" y="143"/>
                      <a:pt x="1" y="337"/>
                    </a:cubicBezTo>
                    <a:lnTo>
                      <a:pt x="1" y="459"/>
                    </a:lnTo>
                    <a:cubicBezTo>
                      <a:pt x="1" y="642"/>
                      <a:pt x="153" y="794"/>
                      <a:pt x="336" y="794"/>
                    </a:cubicBezTo>
                    <a:lnTo>
                      <a:pt x="7594" y="794"/>
                    </a:lnTo>
                    <a:cubicBezTo>
                      <a:pt x="7777" y="794"/>
                      <a:pt x="7930" y="642"/>
                      <a:pt x="7930" y="448"/>
                    </a:cubicBezTo>
                    <a:lnTo>
                      <a:pt x="7930" y="337"/>
                    </a:lnTo>
                    <a:cubicBezTo>
                      <a:pt x="7930" y="150"/>
                      <a:pt x="7787" y="1"/>
                      <a:pt x="7612" y="1"/>
                    </a:cubicBez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9"/>
              <p:cNvSpPr/>
              <p:nvPr/>
            </p:nvSpPr>
            <p:spPr>
              <a:xfrm>
                <a:off x="5433875" y="2082125"/>
                <a:ext cx="29775" cy="19575"/>
              </a:xfrm>
              <a:custGeom>
                <a:rect b="b" l="l" r="r" t="t"/>
                <a:pathLst>
                  <a:path extrusionOk="0" h="783" w="1191">
                    <a:moveTo>
                      <a:pt x="336" y="0"/>
                    </a:moveTo>
                    <a:cubicBezTo>
                      <a:pt x="153" y="0"/>
                      <a:pt x="1" y="142"/>
                      <a:pt x="1" y="336"/>
                    </a:cubicBezTo>
                    <a:lnTo>
                      <a:pt x="1" y="447"/>
                    </a:lnTo>
                    <a:cubicBezTo>
                      <a:pt x="1" y="630"/>
                      <a:pt x="153" y="783"/>
                      <a:pt x="336" y="783"/>
                    </a:cubicBezTo>
                    <a:lnTo>
                      <a:pt x="1190" y="783"/>
                    </a:lnTo>
                    <a:cubicBezTo>
                      <a:pt x="997" y="783"/>
                      <a:pt x="855" y="630"/>
                      <a:pt x="855" y="447"/>
                    </a:cubicBezTo>
                    <a:lnTo>
                      <a:pt x="855" y="336"/>
                    </a:lnTo>
                    <a:cubicBezTo>
                      <a:pt x="855" y="142"/>
                      <a:pt x="997" y="0"/>
                      <a:pt x="1190" y="0"/>
                    </a:cubicBezTo>
                    <a:close/>
                  </a:path>
                </a:pathLst>
              </a:custGeom>
              <a:solidFill>
                <a:srgbClr val="E6BC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9"/>
              <p:cNvSpPr/>
              <p:nvPr/>
            </p:nvSpPr>
            <p:spPr>
              <a:xfrm>
                <a:off x="5374925" y="1996225"/>
                <a:ext cx="158600" cy="22375"/>
              </a:xfrm>
              <a:custGeom>
                <a:rect b="b" l="l" r="r" t="t"/>
                <a:pathLst>
                  <a:path extrusionOk="0" h="895" w="6344">
                    <a:moveTo>
                      <a:pt x="387" y="0"/>
                    </a:moveTo>
                    <a:cubicBezTo>
                      <a:pt x="173" y="0"/>
                      <a:pt x="1" y="163"/>
                      <a:pt x="1" y="376"/>
                    </a:cubicBezTo>
                    <a:lnTo>
                      <a:pt x="1" y="519"/>
                    </a:lnTo>
                    <a:cubicBezTo>
                      <a:pt x="1" y="722"/>
                      <a:pt x="173" y="895"/>
                      <a:pt x="387" y="895"/>
                    </a:cubicBezTo>
                    <a:lnTo>
                      <a:pt x="5957" y="895"/>
                    </a:lnTo>
                    <a:cubicBezTo>
                      <a:pt x="6171" y="895"/>
                      <a:pt x="6344" y="722"/>
                      <a:pt x="6344" y="508"/>
                    </a:cubicBezTo>
                    <a:lnTo>
                      <a:pt x="6344" y="376"/>
                    </a:lnTo>
                    <a:cubicBezTo>
                      <a:pt x="6344" y="163"/>
                      <a:pt x="6171" y="0"/>
                      <a:pt x="5957" y="0"/>
                    </a:cubicBez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9"/>
              <p:cNvSpPr/>
              <p:nvPr/>
            </p:nvSpPr>
            <p:spPr>
              <a:xfrm>
                <a:off x="5374925" y="1996225"/>
                <a:ext cx="28225" cy="22375"/>
              </a:xfrm>
              <a:custGeom>
                <a:rect b="b" l="l" r="r" t="t"/>
                <a:pathLst>
                  <a:path extrusionOk="0" h="895" w="1129">
                    <a:moveTo>
                      <a:pt x="387" y="0"/>
                    </a:moveTo>
                    <a:cubicBezTo>
                      <a:pt x="173" y="0"/>
                      <a:pt x="1" y="163"/>
                      <a:pt x="1" y="376"/>
                    </a:cubicBezTo>
                    <a:lnTo>
                      <a:pt x="1" y="508"/>
                    </a:lnTo>
                    <a:cubicBezTo>
                      <a:pt x="1" y="722"/>
                      <a:pt x="173" y="895"/>
                      <a:pt x="387" y="895"/>
                    </a:cubicBezTo>
                    <a:lnTo>
                      <a:pt x="1129" y="895"/>
                    </a:lnTo>
                    <a:cubicBezTo>
                      <a:pt x="915" y="895"/>
                      <a:pt x="743" y="722"/>
                      <a:pt x="743" y="508"/>
                    </a:cubicBezTo>
                    <a:lnTo>
                      <a:pt x="743" y="376"/>
                    </a:lnTo>
                    <a:cubicBezTo>
                      <a:pt x="743" y="163"/>
                      <a:pt x="915" y="0"/>
                      <a:pt x="1129" y="0"/>
                    </a:cubicBezTo>
                    <a:close/>
                  </a:path>
                </a:pathLst>
              </a:custGeom>
              <a:solidFill>
                <a:srgbClr val="E6BC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9"/>
              <p:cNvSpPr/>
              <p:nvPr/>
            </p:nvSpPr>
            <p:spPr>
              <a:xfrm>
                <a:off x="5441775" y="1864325"/>
                <a:ext cx="182475" cy="112600"/>
              </a:xfrm>
              <a:custGeom>
                <a:rect b="b" l="l" r="r" t="t"/>
                <a:pathLst>
                  <a:path extrusionOk="0" h="4504" w="7299">
                    <a:moveTo>
                      <a:pt x="1098" y="0"/>
                    </a:moveTo>
                    <a:cubicBezTo>
                      <a:pt x="732" y="0"/>
                      <a:pt x="427" y="285"/>
                      <a:pt x="386" y="651"/>
                    </a:cubicBezTo>
                    <a:lnTo>
                      <a:pt x="41" y="3701"/>
                    </a:lnTo>
                    <a:cubicBezTo>
                      <a:pt x="0" y="4128"/>
                      <a:pt x="335" y="4504"/>
                      <a:pt x="762" y="4504"/>
                    </a:cubicBezTo>
                    <a:lnTo>
                      <a:pt x="6536" y="4504"/>
                    </a:lnTo>
                    <a:cubicBezTo>
                      <a:pt x="6963" y="4504"/>
                      <a:pt x="7299" y="4128"/>
                      <a:pt x="7258" y="3701"/>
                    </a:cubicBezTo>
                    <a:lnTo>
                      <a:pt x="6923" y="651"/>
                    </a:lnTo>
                    <a:cubicBezTo>
                      <a:pt x="6872" y="285"/>
                      <a:pt x="6567" y="0"/>
                      <a:pt x="6201" y="0"/>
                    </a:cubicBezTo>
                    <a:close/>
                  </a:path>
                </a:pathLst>
              </a:custGeom>
              <a:solidFill>
                <a:srgbClr val="E8C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9"/>
              <p:cNvSpPr/>
              <p:nvPr/>
            </p:nvSpPr>
            <p:spPr>
              <a:xfrm>
                <a:off x="5441500" y="1864325"/>
                <a:ext cx="37900" cy="112600"/>
              </a:xfrm>
              <a:custGeom>
                <a:rect b="b" l="l" r="r" t="t"/>
                <a:pathLst>
                  <a:path extrusionOk="0" h="4504" w="1516">
                    <a:moveTo>
                      <a:pt x="1109" y="0"/>
                    </a:moveTo>
                    <a:cubicBezTo>
                      <a:pt x="743" y="0"/>
                      <a:pt x="428" y="285"/>
                      <a:pt x="387" y="651"/>
                    </a:cubicBezTo>
                    <a:lnTo>
                      <a:pt x="52" y="3701"/>
                    </a:lnTo>
                    <a:cubicBezTo>
                      <a:pt x="1" y="4128"/>
                      <a:pt x="336" y="4504"/>
                      <a:pt x="773" y="4504"/>
                    </a:cubicBezTo>
                    <a:lnTo>
                      <a:pt x="1170" y="4504"/>
                    </a:lnTo>
                    <a:cubicBezTo>
                      <a:pt x="743" y="4504"/>
                      <a:pt x="407" y="4128"/>
                      <a:pt x="458" y="3701"/>
                    </a:cubicBezTo>
                    <a:lnTo>
                      <a:pt x="794" y="651"/>
                    </a:lnTo>
                    <a:cubicBezTo>
                      <a:pt x="834" y="285"/>
                      <a:pt x="1150" y="0"/>
                      <a:pt x="1516" y="0"/>
                    </a:cubicBezTo>
                    <a:close/>
                  </a:path>
                </a:pathLst>
              </a:custGeom>
              <a:solidFill>
                <a:srgbClr val="E6BC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9"/>
              <p:cNvSpPr/>
              <p:nvPr/>
            </p:nvSpPr>
            <p:spPr>
              <a:xfrm>
                <a:off x="5400600" y="1963950"/>
                <a:ext cx="99650" cy="32300"/>
              </a:xfrm>
              <a:custGeom>
                <a:rect b="b" l="l" r="r" t="t"/>
                <a:pathLst>
                  <a:path extrusionOk="0" h="1292" w="3986">
                    <a:moveTo>
                      <a:pt x="0" y="0"/>
                    </a:moveTo>
                    <a:lnTo>
                      <a:pt x="0" y="1291"/>
                    </a:lnTo>
                    <a:lnTo>
                      <a:pt x="3985" y="1291"/>
                    </a:lnTo>
                    <a:lnTo>
                      <a:pt x="3985"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9"/>
              <p:cNvSpPr/>
              <p:nvPr/>
            </p:nvSpPr>
            <p:spPr>
              <a:xfrm>
                <a:off x="5412800" y="1930650"/>
                <a:ext cx="99625" cy="32300"/>
              </a:xfrm>
              <a:custGeom>
                <a:rect b="b" l="l" r="r" t="t"/>
                <a:pathLst>
                  <a:path extrusionOk="0" h="1292" w="3985">
                    <a:moveTo>
                      <a:pt x="0" y="1"/>
                    </a:moveTo>
                    <a:lnTo>
                      <a:pt x="0" y="1292"/>
                    </a:lnTo>
                    <a:lnTo>
                      <a:pt x="3985" y="1292"/>
                    </a:lnTo>
                    <a:lnTo>
                      <a:pt x="3985" y="1"/>
                    </a:lnTo>
                    <a:close/>
                  </a:path>
                </a:pathLst>
              </a:custGeom>
              <a:solidFill>
                <a:srgbClr val="DB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9"/>
              <p:cNvSpPr/>
              <p:nvPr/>
            </p:nvSpPr>
            <p:spPr>
              <a:xfrm>
                <a:off x="5437950" y="1938775"/>
                <a:ext cx="49325" cy="15800"/>
              </a:xfrm>
              <a:custGeom>
                <a:rect b="b" l="l" r="r" t="t"/>
                <a:pathLst>
                  <a:path extrusionOk="0" h="632" w="1973">
                    <a:moveTo>
                      <a:pt x="1" y="1"/>
                    </a:moveTo>
                    <a:lnTo>
                      <a:pt x="1" y="631"/>
                    </a:lnTo>
                    <a:lnTo>
                      <a:pt x="1973" y="631"/>
                    </a:lnTo>
                    <a:lnTo>
                      <a:pt x="1973" y="1"/>
                    </a:lnTo>
                    <a:close/>
                  </a:path>
                </a:pathLst>
              </a:custGeom>
              <a:solidFill>
                <a:srgbClr val="A397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9"/>
              <p:cNvSpPr/>
              <p:nvPr/>
            </p:nvSpPr>
            <p:spPr>
              <a:xfrm>
                <a:off x="5427275" y="1930650"/>
                <a:ext cx="4350" cy="32300"/>
              </a:xfrm>
              <a:custGeom>
                <a:rect b="b" l="l" r="r" t="t"/>
                <a:pathLst>
                  <a:path extrusionOk="0" h="1292" w="174">
                    <a:moveTo>
                      <a:pt x="1" y="1"/>
                    </a:moveTo>
                    <a:lnTo>
                      <a:pt x="1" y="1292"/>
                    </a:lnTo>
                    <a:lnTo>
                      <a:pt x="173" y="1292"/>
                    </a:lnTo>
                    <a:lnTo>
                      <a:pt x="173" y="1"/>
                    </a:lnTo>
                    <a:close/>
                  </a:path>
                </a:pathLst>
              </a:custGeom>
              <a:solidFill>
                <a:srgbClr val="8676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9"/>
              <p:cNvSpPr/>
              <p:nvPr/>
            </p:nvSpPr>
            <p:spPr>
              <a:xfrm>
                <a:off x="5493850" y="1930650"/>
                <a:ext cx="4100" cy="32300"/>
              </a:xfrm>
              <a:custGeom>
                <a:rect b="b" l="l" r="r" t="t"/>
                <a:pathLst>
                  <a:path extrusionOk="0" h="1292" w="164">
                    <a:moveTo>
                      <a:pt x="1" y="1"/>
                    </a:moveTo>
                    <a:lnTo>
                      <a:pt x="1" y="1292"/>
                    </a:lnTo>
                    <a:lnTo>
                      <a:pt x="164" y="1292"/>
                    </a:lnTo>
                    <a:lnTo>
                      <a:pt x="164" y="1"/>
                    </a:lnTo>
                    <a:close/>
                  </a:path>
                </a:pathLst>
              </a:custGeom>
              <a:solidFill>
                <a:srgbClr val="8676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9"/>
              <p:cNvSpPr/>
              <p:nvPr/>
            </p:nvSpPr>
            <p:spPr>
              <a:xfrm>
                <a:off x="5400600" y="1974100"/>
                <a:ext cx="99650" cy="1800"/>
              </a:xfrm>
              <a:custGeom>
                <a:rect b="b" l="l" r="r" t="t"/>
                <a:pathLst>
                  <a:path extrusionOk="0" h="72" w="3986">
                    <a:moveTo>
                      <a:pt x="0" y="1"/>
                    </a:moveTo>
                    <a:lnTo>
                      <a:pt x="0" y="72"/>
                    </a:lnTo>
                    <a:lnTo>
                      <a:pt x="3985" y="72"/>
                    </a:lnTo>
                    <a:lnTo>
                      <a:pt x="3985" y="1"/>
                    </a:ln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9"/>
              <p:cNvSpPr/>
              <p:nvPr/>
            </p:nvSpPr>
            <p:spPr>
              <a:xfrm>
                <a:off x="5400600" y="1967250"/>
                <a:ext cx="99650" cy="1800"/>
              </a:xfrm>
              <a:custGeom>
                <a:rect b="b" l="l" r="r" t="t"/>
                <a:pathLst>
                  <a:path extrusionOk="0" h="72" w="3986">
                    <a:moveTo>
                      <a:pt x="0" y="0"/>
                    </a:moveTo>
                    <a:lnTo>
                      <a:pt x="0" y="72"/>
                    </a:lnTo>
                    <a:lnTo>
                      <a:pt x="3985" y="72"/>
                    </a:lnTo>
                    <a:lnTo>
                      <a:pt x="3985" y="0"/>
                    </a:ln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9"/>
              <p:cNvSpPr/>
              <p:nvPr/>
            </p:nvSpPr>
            <p:spPr>
              <a:xfrm>
                <a:off x="5400600" y="1970800"/>
                <a:ext cx="99650" cy="1550"/>
              </a:xfrm>
              <a:custGeom>
                <a:rect b="b" l="l" r="r" t="t"/>
                <a:pathLst>
                  <a:path extrusionOk="0" h="62" w="3986">
                    <a:moveTo>
                      <a:pt x="0" y="1"/>
                    </a:moveTo>
                    <a:lnTo>
                      <a:pt x="0" y="62"/>
                    </a:lnTo>
                    <a:lnTo>
                      <a:pt x="3985" y="62"/>
                    </a:lnTo>
                    <a:lnTo>
                      <a:pt x="3985" y="1"/>
                    </a:ln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9"/>
              <p:cNvSpPr/>
              <p:nvPr/>
            </p:nvSpPr>
            <p:spPr>
              <a:xfrm>
                <a:off x="5400600" y="1977400"/>
                <a:ext cx="99650" cy="1825"/>
              </a:xfrm>
              <a:custGeom>
                <a:rect b="b" l="l" r="r" t="t"/>
                <a:pathLst>
                  <a:path extrusionOk="0" h="73" w="3986">
                    <a:moveTo>
                      <a:pt x="0" y="1"/>
                    </a:moveTo>
                    <a:lnTo>
                      <a:pt x="0" y="72"/>
                    </a:lnTo>
                    <a:lnTo>
                      <a:pt x="3985" y="72"/>
                    </a:lnTo>
                    <a:lnTo>
                      <a:pt x="3985" y="1"/>
                    </a:ln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9"/>
              <p:cNvSpPr/>
              <p:nvPr/>
            </p:nvSpPr>
            <p:spPr>
              <a:xfrm>
                <a:off x="5400600" y="1984275"/>
                <a:ext cx="99650" cy="1800"/>
              </a:xfrm>
              <a:custGeom>
                <a:rect b="b" l="l" r="r" t="t"/>
                <a:pathLst>
                  <a:path extrusionOk="0" h="72" w="3986">
                    <a:moveTo>
                      <a:pt x="0" y="0"/>
                    </a:moveTo>
                    <a:lnTo>
                      <a:pt x="0" y="72"/>
                    </a:lnTo>
                    <a:lnTo>
                      <a:pt x="3985" y="72"/>
                    </a:lnTo>
                    <a:lnTo>
                      <a:pt x="3985" y="0"/>
                    </a:ln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9"/>
              <p:cNvSpPr/>
              <p:nvPr/>
            </p:nvSpPr>
            <p:spPr>
              <a:xfrm>
                <a:off x="5400600" y="1980725"/>
                <a:ext cx="99650" cy="1800"/>
              </a:xfrm>
              <a:custGeom>
                <a:rect b="b" l="l" r="r" t="t"/>
                <a:pathLst>
                  <a:path extrusionOk="0" h="72" w="3986">
                    <a:moveTo>
                      <a:pt x="0" y="0"/>
                    </a:moveTo>
                    <a:lnTo>
                      <a:pt x="0" y="71"/>
                    </a:lnTo>
                    <a:lnTo>
                      <a:pt x="3985" y="71"/>
                    </a:lnTo>
                    <a:lnTo>
                      <a:pt x="3985" y="0"/>
                    </a:ln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9"/>
              <p:cNvSpPr/>
              <p:nvPr/>
            </p:nvSpPr>
            <p:spPr>
              <a:xfrm>
                <a:off x="5400600" y="1987575"/>
                <a:ext cx="99650" cy="1800"/>
              </a:xfrm>
              <a:custGeom>
                <a:rect b="b" l="l" r="r" t="t"/>
                <a:pathLst>
                  <a:path extrusionOk="0" h="72" w="3986">
                    <a:moveTo>
                      <a:pt x="0" y="1"/>
                    </a:moveTo>
                    <a:lnTo>
                      <a:pt x="0" y="72"/>
                    </a:lnTo>
                    <a:lnTo>
                      <a:pt x="3985" y="72"/>
                    </a:lnTo>
                    <a:lnTo>
                      <a:pt x="3985" y="1"/>
                    </a:ln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9"/>
              <p:cNvSpPr/>
              <p:nvPr/>
            </p:nvSpPr>
            <p:spPr>
              <a:xfrm>
                <a:off x="5400600" y="1990875"/>
                <a:ext cx="99650" cy="1800"/>
              </a:xfrm>
              <a:custGeom>
                <a:rect b="b" l="l" r="r" t="t"/>
                <a:pathLst>
                  <a:path extrusionOk="0" h="72" w="3986">
                    <a:moveTo>
                      <a:pt x="0" y="1"/>
                    </a:moveTo>
                    <a:lnTo>
                      <a:pt x="0" y="72"/>
                    </a:lnTo>
                    <a:lnTo>
                      <a:pt x="3985" y="72"/>
                    </a:lnTo>
                    <a:lnTo>
                      <a:pt x="3985" y="1"/>
                    </a:ln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9"/>
              <p:cNvSpPr/>
              <p:nvPr/>
            </p:nvSpPr>
            <p:spPr>
              <a:xfrm>
                <a:off x="5397300" y="1993675"/>
                <a:ext cx="107000" cy="2325"/>
              </a:xfrm>
              <a:custGeom>
                <a:rect b="b" l="l" r="r" t="t"/>
                <a:pathLst>
                  <a:path extrusionOk="0" h="93" w="4280">
                    <a:moveTo>
                      <a:pt x="0" y="1"/>
                    </a:moveTo>
                    <a:lnTo>
                      <a:pt x="0" y="92"/>
                    </a:lnTo>
                    <a:lnTo>
                      <a:pt x="4280" y="92"/>
                    </a:lnTo>
                    <a:lnTo>
                      <a:pt x="4280" y="1"/>
                    </a:lnTo>
                    <a:close/>
                  </a:path>
                </a:pathLst>
              </a:custGeom>
              <a:solidFill>
                <a:srgbClr val="EA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9"/>
              <p:cNvSpPr/>
              <p:nvPr/>
            </p:nvSpPr>
            <p:spPr>
              <a:xfrm>
                <a:off x="5397300" y="1962925"/>
                <a:ext cx="107000" cy="2325"/>
              </a:xfrm>
              <a:custGeom>
                <a:rect b="b" l="l" r="r" t="t"/>
                <a:pathLst>
                  <a:path extrusionOk="0" h="93" w="4280">
                    <a:moveTo>
                      <a:pt x="0" y="1"/>
                    </a:moveTo>
                    <a:lnTo>
                      <a:pt x="0" y="92"/>
                    </a:lnTo>
                    <a:lnTo>
                      <a:pt x="4280" y="92"/>
                    </a:lnTo>
                    <a:lnTo>
                      <a:pt x="4280" y="1"/>
                    </a:lnTo>
                    <a:close/>
                  </a:path>
                </a:pathLst>
              </a:custGeom>
              <a:solidFill>
                <a:srgbClr val="EA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9"/>
              <p:cNvSpPr/>
              <p:nvPr/>
            </p:nvSpPr>
            <p:spPr>
              <a:xfrm>
                <a:off x="5410250" y="1896850"/>
                <a:ext cx="98625" cy="32300"/>
              </a:xfrm>
              <a:custGeom>
                <a:rect b="b" l="l" r="r" t="t"/>
                <a:pathLst>
                  <a:path extrusionOk="0" h="1292" w="3945">
                    <a:moveTo>
                      <a:pt x="1" y="1"/>
                    </a:moveTo>
                    <a:cubicBezTo>
                      <a:pt x="31" y="41"/>
                      <a:pt x="51" y="92"/>
                      <a:pt x="72" y="143"/>
                    </a:cubicBezTo>
                    <a:cubicBezTo>
                      <a:pt x="82" y="163"/>
                      <a:pt x="92" y="184"/>
                      <a:pt x="102" y="214"/>
                    </a:cubicBezTo>
                    <a:cubicBezTo>
                      <a:pt x="112" y="234"/>
                      <a:pt x="112" y="255"/>
                      <a:pt x="122" y="275"/>
                    </a:cubicBezTo>
                    <a:cubicBezTo>
                      <a:pt x="133" y="306"/>
                      <a:pt x="133" y="326"/>
                      <a:pt x="143" y="346"/>
                    </a:cubicBezTo>
                    <a:cubicBezTo>
                      <a:pt x="143" y="367"/>
                      <a:pt x="143" y="387"/>
                      <a:pt x="153" y="417"/>
                    </a:cubicBezTo>
                    <a:cubicBezTo>
                      <a:pt x="163" y="438"/>
                      <a:pt x="163" y="458"/>
                      <a:pt x="163" y="478"/>
                    </a:cubicBezTo>
                    <a:cubicBezTo>
                      <a:pt x="173" y="509"/>
                      <a:pt x="173" y="529"/>
                      <a:pt x="173" y="550"/>
                    </a:cubicBezTo>
                    <a:lnTo>
                      <a:pt x="173" y="621"/>
                    </a:lnTo>
                    <a:lnTo>
                      <a:pt x="173" y="682"/>
                    </a:lnTo>
                    <a:cubicBezTo>
                      <a:pt x="173" y="712"/>
                      <a:pt x="183" y="732"/>
                      <a:pt x="173" y="753"/>
                    </a:cubicBezTo>
                    <a:cubicBezTo>
                      <a:pt x="163" y="773"/>
                      <a:pt x="163" y="804"/>
                      <a:pt x="163" y="824"/>
                    </a:cubicBezTo>
                    <a:lnTo>
                      <a:pt x="153" y="895"/>
                    </a:lnTo>
                    <a:cubicBezTo>
                      <a:pt x="153" y="915"/>
                      <a:pt x="143" y="936"/>
                      <a:pt x="133" y="956"/>
                    </a:cubicBezTo>
                    <a:cubicBezTo>
                      <a:pt x="133" y="976"/>
                      <a:pt x="122" y="1007"/>
                      <a:pt x="122" y="1027"/>
                    </a:cubicBezTo>
                    <a:cubicBezTo>
                      <a:pt x="112" y="1048"/>
                      <a:pt x="102" y="1068"/>
                      <a:pt x="92" y="1098"/>
                    </a:cubicBezTo>
                    <a:cubicBezTo>
                      <a:pt x="92" y="1119"/>
                      <a:pt x="82" y="1139"/>
                      <a:pt x="72" y="1159"/>
                    </a:cubicBezTo>
                    <a:cubicBezTo>
                      <a:pt x="51" y="1210"/>
                      <a:pt x="21" y="1251"/>
                      <a:pt x="1" y="1292"/>
                    </a:cubicBezTo>
                    <a:lnTo>
                      <a:pt x="3833" y="1251"/>
                    </a:lnTo>
                    <a:cubicBezTo>
                      <a:pt x="3853" y="1220"/>
                      <a:pt x="3863" y="1190"/>
                      <a:pt x="3874" y="1159"/>
                    </a:cubicBezTo>
                    <a:cubicBezTo>
                      <a:pt x="3884" y="1139"/>
                      <a:pt x="3894" y="1119"/>
                      <a:pt x="3894" y="1088"/>
                    </a:cubicBezTo>
                    <a:cubicBezTo>
                      <a:pt x="3904" y="1068"/>
                      <a:pt x="3914" y="1048"/>
                      <a:pt x="3914" y="1027"/>
                    </a:cubicBezTo>
                    <a:cubicBezTo>
                      <a:pt x="3924" y="1007"/>
                      <a:pt x="3924" y="976"/>
                      <a:pt x="3924" y="956"/>
                    </a:cubicBezTo>
                    <a:cubicBezTo>
                      <a:pt x="3935" y="936"/>
                      <a:pt x="3935" y="915"/>
                      <a:pt x="3935" y="885"/>
                    </a:cubicBezTo>
                    <a:lnTo>
                      <a:pt x="3935" y="824"/>
                    </a:lnTo>
                    <a:lnTo>
                      <a:pt x="3935" y="753"/>
                    </a:lnTo>
                    <a:cubicBezTo>
                      <a:pt x="3935" y="732"/>
                      <a:pt x="3945" y="712"/>
                      <a:pt x="3945" y="682"/>
                    </a:cubicBezTo>
                    <a:cubicBezTo>
                      <a:pt x="3945" y="661"/>
                      <a:pt x="3945" y="641"/>
                      <a:pt x="3945" y="621"/>
                    </a:cubicBezTo>
                    <a:cubicBezTo>
                      <a:pt x="3935" y="590"/>
                      <a:pt x="3935" y="570"/>
                      <a:pt x="3935" y="550"/>
                    </a:cubicBezTo>
                    <a:cubicBezTo>
                      <a:pt x="3935" y="529"/>
                      <a:pt x="3935" y="509"/>
                      <a:pt x="3924" y="478"/>
                    </a:cubicBezTo>
                    <a:cubicBezTo>
                      <a:pt x="3924" y="458"/>
                      <a:pt x="3914" y="438"/>
                      <a:pt x="3914" y="417"/>
                    </a:cubicBezTo>
                    <a:cubicBezTo>
                      <a:pt x="3914" y="387"/>
                      <a:pt x="3904" y="367"/>
                      <a:pt x="3904" y="346"/>
                    </a:cubicBezTo>
                    <a:cubicBezTo>
                      <a:pt x="3894" y="326"/>
                      <a:pt x="3884" y="295"/>
                      <a:pt x="3884" y="275"/>
                    </a:cubicBezTo>
                    <a:lnTo>
                      <a:pt x="3863" y="214"/>
                    </a:lnTo>
                    <a:lnTo>
                      <a:pt x="3853" y="173"/>
                    </a:lnTo>
                    <a:lnTo>
                      <a:pt x="3843" y="143"/>
                    </a:lnTo>
                    <a:cubicBezTo>
                      <a:pt x="3813" y="72"/>
                      <a:pt x="3752" y="11"/>
                      <a:pt x="3670" y="1"/>
                    </a:cubicBez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9"/>
              <p:cNvSpPr/>
              <p:nvPr/>
            </p:nvSpPr>
            <p:spPr>
              <a:xfrm>
                <a:off x="5413800" y="1907275"/>
                <a:ext cx="94325" cy="1550"/>
              </a:xfrm>
              <a:custGeom>
                <a:rect b="b" l="l" r="r" t="t"/>
                <a:pathLst>
                  <a:path extrusionOk="0" h="62" w="3773">
                    <a:moveTo>
                      <a:pt x="1" y="0"/>
                    </a:moveTo>
                    <a:cubicBezTo>
                      <a:pt x="11" y="21"/>
                      <a:pt x="11" y="41"/>
                      <a:pt x="11" y="61"/>
                    </a:cubicBezTo>
                    <a:lnTo>
                      <a:pt x="3772" y="61"/>
                    </a:lnTo>
                    <a:cubicBezTo>
                      <a:pt x="3772" y="41"/>
                      <a:pt x="3762" y="21"/>
                      <a:pt x="3762" y="0"/>
                    </a:cubicBez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9"/>
              <p:cNvSpPr/>
              <p:nvPr/>
            </p:nvSpPr>
            <p:spPr>
              <a:xfrm>
                <a:off x="5411775" y="1900400"/>
                <a:ext cx="94825" cy="1825"/>
              </a:xfrm>
              <a:custGeom>
                <a:rect b="b" l="l" r="r" t="t"/>
                <a:pathLst>
                  <a:path extrusionOk="0" h="73" w="3793">
                    <a:moveTo>
                      <a:pt x="0" y="1"/>
                    </a:moveTo>
                    <a:cubicBezTo>
                      <a:pt x="11" y="21"/>
                      <a:pt x="21" y="52"/>
                      <a:pt x="31" y="72"/>
                    </a:cubicBezTo>
                    <a:lnTo>
                      <a:pt x="3792" y="72"/>
                    </a:lnTo>
                    <a:lnTo>
                      <a:pt x="3782" y="31"/>
                    </a:lnTo>
                    <a:lnTo>
                      <a:pt x="3772" y="1"/>
                    </a:ln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9"/>
              <p:cNvSpPr/>
              <p:nvPr/>
            </p:nvSpPr>
            <p:spPr>
              <a:xfrm>
                <a:off x="5413050" y="1903725"/>
                <a:ext cx="94300" cy="1800"/>
              </a:xfrm>
              <a:custGeom>
                <a:rect b="b" l="l" r="r" t="t"/>
                <a:pathLst>
                  <a:path extrusionOk="0" h="72" w="3772">
                    <a:moveTo>
                      <a:pt x="0" y="0"/>
                    </a:moveTo>
                    <a:cubicBezTo>
                      <a:pt x="0" y="31"/>
                      <a:pt x="10" y="51"/>
                      <a:pt x="10" y="71"/>
                    </a:cubicBezTo>
                    <a:lnTo>
                      <a:pt x="3772" y="71"/>
                    </a:lnTo>
                    <a:cubicBezTo>
                      <a:pt x="3772" y="51"/>
                      <a:pt x="3772" y="20"/>
                      <a:pt x="3751" y="0"/>
                    </a:cubicBez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9"/>
              <p:cNvSpPr/>
              <p:nvPr/>
            </p:nvSpPr>
            <p:spPr>
              <a:xfrm>
                <a:off x="5414325" y="1910575"/>
                <a:ext cx="94300" cy="1800"/>
              </a:xfrm>
              <a:custGeom>
                <a:rect b="b" l="l" r="r" t="t"/>
                <a:pathLst>
                  <a:path extrusionOk="0" h="72" w="3772">
                    <a:moveTo>
                      <a:pt x="0" y="1"/>
                    </a:moveTo>
                    <a:lnTo>
                      <a:pt x="0" y="72"/>
                    </a:lnTo>
                    <a:lnTo>
                      <a:pt x="3772" y="72"/>
                    </a:lnTo>
                    <a:cubicBezTo>
                      <a:pt x="3772" y="41"/>
                      <a:pt x="3761" y="31"/>
                      <a:pt x="3761" y="1"/>
                    </a:cubicBez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9"/>
              <p:cNvSpPr/>
              <p:nvPr/>
            </p:nvSpPr>
            <p:spPr>
              <a:xfrm>
                <a:off x="5413800" y="1917425"/>
                <a:ext cx="94825" cy="1550"/>
              </a:xfrm>
              <a:custGeom>
                <a:rect b="b" l="l" r="r" t="t"/>
                <a:pathLst>
                  <a:path extrusionOk="0" h="62" w="3793">
                    <a:moveTo>
                      <a:pt x="11" y="1"/>
                    </a:moveTo>
                    <a:cubicBezTo>
                      <a:pt x="11" y="21"/>
                      <a:pt x="11" y="42"/>
                      <a:pt x="1" y="62"/>
                    </a:cubicBezTo>
                    <a:lnTo>
                      <a:pt x="3793" y="62"/>
                    </a:lnTo>
                    <a:lnTo>
                      <a:pt x="3793" y="1"/>
                    </a:ln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9"/>
              <p:cNvSpPr/>
              <p:nvPr/>
            </p:nvSpPr>
            <p:spPr>
              <a:xfrm>
                <a:off x="5414325" y="1913875"/>
                <a:ext cx="94550" cy="1800"/>
              </a:xfrm>
              <a:custGeom>
                <a:rect b="b" l="l" r="r" t="t"/>
                <a:pathLst>
                  <a:path extrusionOk="0" h="72" w="3782">
                    <a:moveTo>
                      <a:pt x="0" y="1"/>
                    </a:moveTo>
                    <a:lnTo>
                      <a:pt x="0" y="72"/>
                    </a:lnTo>
                    <a:lnTo>
                      <a:pt x="3782" y="72"/>
                    </a:lnTo>
                    <a:lnTo>
                      <a:pt x="3772" y="1"/>
                    </a:ln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9"/>
              <p:cNvSpPr/>
              <p:nvPr/>
            </p:nvSpPr>
            <p:spPr>
              <a:xfrm>
                <a:off x="5413050" y="1920750"/>
                <a:ext cx="95325" cy="1800"/>
              </a:xfrm>
              <a:custGeom>
                <a:rect b="b" l="l" r="r" t="t"/>
                <a:pathLst>
                  <a:path extrusionOk="0" h="72" w="3813">
                    <a:moveTo>
                      <a:pt x="21" y="0"/>
                    </a:moveTo>
                    <a:cubicBezTo>
                      <a:pt x="10" y="20"/>
                      <a:pt x="10" y="51"/>
                      <a:pt x="0" y="71"/>
                    </a:cubicBezTo>
                    <a:lnTo>
                      <a:pt x="3792" y="71"/>
                    </a:lnTo>
                    <a:cubicBezTo>
                      <a:pt x="3802" y="51"/>
                      <a:pt x="3812" y="20"/>
                      <a:pt x="3812" y="0"/>
                    </a:cubicBez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9"/>
              <p:cNvSpPr/>
              <p:nvPr/>
            </p:nvSpPr>
            <p:spPr>
              <a:xfrm>
                <a:off x="5411525" y="1924050"/>
                <a:ext cx="95825" cy="1800"/>
              </a:xfrm>
              <a:custGeom>
                <a:rect b="b" l="l" r="r" t="t"/>
                <a:pathLst>
                  <a:path extrusionOk="0" h="72" w="3833">
                    <a:moveTo>
                      <a:pt x="31" y="0"/>
                    </a:moveTo>
                    <a:cubicBezTo>
                      <a:pt x="21" y="31"/>
                      <a:pt x="10" y="51"/>
                      <a:pt x="0" y="71"/>
                    </a:cubicBezTo>
                    <a:lnTo>
                      <a:pt x="3812" y="71"/>
                    </a:lnTo>
                    <a:cubicBezTo>
                      <a:pt x="3823" y="51"/>
                      <a:pt x="3823" y="31"/>
                      <a:pt x="3833" y="0"/>
                    </a:cubicBezTo>
                    <a:close/>
                  </a:path>
                </a:pathLst>
              </a:custGeom>
              <a:solidFill>
                <a:srgbClr val="DAA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9"/>
              <p:cNvSpPr/>
              <p:nvPr/>
            </p:nvSpPr>
            <p:spPr>
              <a:xfrm>
                <a:off x="5404925" y="1895325"/>
                <a:ext cx="107250" cy="35350"/>
              </a:xfrm>
              <a:custGeom>
                <a:rect b="b" l="l" r="r" t="t"/>
                <a:pathLst>
                  <a:path extrusionOk="0" h="1414" w="4290">
                    <a:moveTo>
                      <a:pt x="0" y="1"/>
                    </a:moveTo>
                    <a:lnTo>
                      <a:pt x="0" y="133"/>
                    </a:lnTo>
                    <a:lnTo>
                      <a:pt x="3944" y="133"/>
                    </a:lnTo>
                    <a:cubicBezTo>
                      <a:pt x="4137" y="489"/>
                      <a:pt x="4137" y="926"/>
                      <a:pt x="3944" y="1281"/>
                    </a:cubicBezTo>
                    <a:lnTo>
                      <a:pt x="10" y="1281"/>
                    </a:lnTo>
                    <a:lnTo>
                      <a:pt x="10" y="1414"/>
                    </a:lnTo>
                    <a:lnTo>
                      <a:pt x="3995" y="1414"/>
                    </a:lnTo>
                    <a:cubicBezTo>
                      <a:pt x="4015" y="1414"/>
                      <a:pt x="4036" y="1403"/>
                      <a:pt x="4046" y="1383"/>
                    </a:cubicBezTo>
                    <a:cubicBezTo>
                      <a:pt x="4290" y="966"/>
                      <a:pt x="4290" y="448"/>
                      <a:pt x="4046" y="31"/>
                    </a:cubicBezTo>
                    <a:cubicBezTo>
                      <a:pt x="4036" y="21"/>
                      <a:pt x="4015" y="1"/>
                      <a:pt x="3995" y="1"/>
                    </a:cubicBezTo>
                    <a:close/>
                  </a:path>
                </a:pathLst>
              </a:custGeom>
              <a:solidFill>
                <a:srgbClr val="9C8F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4" name="Google Shape;3614;p59"/>
          <p:cNvGrpSpPr/>
          <p:nvPr/>
        </p:nvGrpSpPr>
        <p:grpSpPr>
          <a:xfrm>
            <a:off x="4713925" y="1844000"/>
            <a:ext cx="316425" cy="341575"/>
            <a:chOff x="4713925" y="1844000"/>
            <a:chExt cx="316425" cy="341575"/>
          </a:xfrm>
        </p:grpSpPr>
        <p:sp>
          <p:nvSpPr>
            <p:cNvPr id="3615" name="Google Shape;3615;p59"/>
            <p:cNvSpPr/>
            <p:nvPr/>
          </p:nvSpPr>
          <p:spPr>
            <a:xfrm>
              <a:off x="4937300" y="1997225"/>
              <a:ext cx="91525" cy="91525"/>
            </a:xfrm>
            <a:custGeom>
              <a:rect b="b" l="l" r="r" t="t"/>
              <a:pathLst>
                <a:path extrusionOk="0" h="3661" w="3661">
                  <a:moveTo>
                    <a:pt x="1302" y="1"/>
                  </a:moveTo>
                  <a:lnTo>
                    <a:pt x="1" y="1292"/>
                  </a:lnTo>
                  <a:lnTo>
                    <a:pt x="2359" y="3660"/>
                  </a:lnTo>
                  <a:lnTo>
                    <a:pt x="3660" y="2359"/>
                  </a:lnTo>
                  <a:lnTo>
                    <a:pt x="13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9"/>
            <p:cNvSpPr/>
            <p:nvPr/>
          </p:nvSpPr>
          <p:spPr>
            <a:xfrm>
              <a:off x="4713925" y="1908025"/>
              <a:ext cx="160625" cy="228750"/>
            </a:xfrm>
            <a:custGeom>
              <a:rect b="b" l="l" r="r" t="t"/>
              <a:pathLst>
                <a:path extrusionOk="0" h="9150" w="6425">
                  <a:moveTo>
                    <a:pt x="4066" y="1"/>
                  </a:moveTo>
                  <a:lnTo>
                    <a:pt x="1423" y="2644"/>
                  </a:lnTo>
                  <a:cubicBezTo>
                    <a:pt x="671" y="3386"/>
                    <a:pt x="173" y="4352"/>
                    <a:pt x="0" y="5388"/>
                  </a:cubicBezTo>
                  <a:cubicBezTo>
                    <a:pt x="315" y="6832"/>
                    <a:pt x="1068" y="8143"/>
                    <a:pt x="2145" y="9150"/>
                  </a:cubicBezTo>
                  <a:lnTo>
                    <a:pt x="3782" y="7513"/>
                  </a:lnTo>
                  <a:cubicBezTo>
                    <a:pt x="3091" y="6822"/>
                    <a:pt x="3091" y="5693"/>
                    <a:pt x="3782" y="5002"/>
                  </a:cubicBezTo>
                  <a:lnTo>
                    <a:pt x="6425" y="2369"/>
                  </a:lnTo>
                  <a:lnTo>
                    <a:pt x="40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9"/>
            <p:cNvSpPr/>
            <p:nvPr/>
          </p:nvSpPr>
          <p:spPr>
            <a:xfrm>
              <a:off x="4815575" y="1875500"/>
              <a:ext cx="91500" cy="91525"/>
            </a:xfrm>
            <a:custGeom>
              <a:rect b="b" l="l" r="r" t="t"/>
              <a:pathLst>
                <a:path extrusionOk="0" h="3661" w="3660">
                  <a:moveTo>
                    <a:pt x="1302" y="1"/>
                  </a:moveTo>
                  <a:lnTo>
                    <a:pt x="0" y="1292"/>
                  </a:lnTo>
                  <a:lnTo>
                    <a:pt x="2359" y="3660"/>
                  </a:lnTo>
                  <a:lnTo>
                    <a:pt x="3660" y="2359"/>
                  </a:lnTo>
                  <a:lnTo>
                    <a:pt x="130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9"/>
            <p:cNvSpPr/>
            <p:nvPr/>
          </p:nvSpPr>
          <p:spPr>
            <a:xfrm>
              <a:off x="4767550" y="2029775"/>
              <a:ext cx="229000" cy="155800"/>
            </a:xfrm>
            <a:custGeom>
              <a:rect b="b" l="l" r="r" t="t"/>
              <a:pathLst>
                <a:path extrusionOk="0" h="6232" w="9160">
                  <a:moveTo>
                    <a:pt x="6791" y="0"/>
                  </a:moveTo>
                  <a:lnTo>
                    <a:pt x="4148" y="2643"/>
                  </a:lnTo>
                  <a:cubicBezTo>
                    <a:pt x="3797" y="2989"/>
                    <a:pt x="3342" y="3161"/>
                    <a:pt x="2888" y="3161"/>
                  </a:cubicBezTo>
                  <a:cubicBezTo>
                    <a:pt x="2435" y="3161"/>
                    <a:pt x="1982" y="2989"/>
                    <a:pt x="1637" y="2643"/>
                  </a:cubicBezTo>
                  <a:lnTo>
                    <a:pt x="0" y="4280"/>
                  </a:lnTo>
                  <a:cubicBezTo>
                    <a:pt x="1240" y="5439"/>
                    <a:pt x="2836" y="6130"/>
                    <a:pt x="4524" y="6231"/>
                  </a:cubicBezTo>
                  <a:cubicBezTo>
                    <a:pt x="5276" y="5987"/>
                    <a:pt x="5957" y="5560"/>
                    <a:pt x="6506" y="5001"/>
                  </a:cubicBezTo>
                  <a:lnTo>
                    <a:pt x="9159" y="2358"/>
                  </a:lnTo>
                  <a:lnTo>
                    <a:pt x="67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9"/>
            <p:cNvSpPr/>
            <p:nvPr/>
          </p:nvSpPr>
          <p:spPr>
            <a:xfrm>
              <a:off x="4926125" y="1844000"/>
              <a:ext cx="104225" cy="150475"/>
            </a:xfrm>
            <a:custGeom>
              <a:rect b="b" l="l" r="r" t="t"/>
              <a:pathLst>
                <a:path extrusionOk="0" h="6019" w="4169">
                  <a:moveTo>
                    <a:pt x="4168" y="0"/>
                  </a:moveTo>
                  <a:cubicBezTo>
                    <a:pt x="3863" y="224"/>
                    <a:pt x="3568" y="447"/>
                    <a:pt x="3284" y="681"/>
                  </a:cubicBezTo>
                  <a:cubicBezTo>
                    <a:pt x="2999" y="915"/>
                    <a:pt x="2715" y="1149"/>
                    <a:pt x="2440" y="1393"/>
                  </a:cubicBezTo>
                  <a:cubicBezTo>
                    <a:pt x="2166" y="1637"/>
                    <a:pt x="1891" y="1871"/>
                    <a:pt x="1617" y="2125"/>
                  </a:cubicBezTo>
                  <a:cubicBezTo>
                    <a:pt x="1342" y="2369"/>
                    <a:pt x="1078" y="2613"/>
                    <a:pt x="803" y="2867"/>
                  </a:cubicBezTo>
                  <a:lnTo>
                    <a:pt x="224" y="3426"/>
                  </a:lnTo>
                  <a:lnTo>
                    <a:pt x="1058" y="3467"/>
                  </a:lnTo>
                  <a:cubicBezTo>
                    <a:pt x="1210" y="3467"/>
                    <a:pt x="1363" y="3477"/>
                    <a:pt x="1515" y="3477"/>
                  </a:cubicBezTo>
                  <a:lnTo>
                    <a:pt x="2094" y="3477"/>
                  </a:lnTo>
                  <a:lnTo>
                    <a:pt x="1962" y="3619"/>
                  </a:lnTo>
                  <a:cubicBezTo>
                    <a:pt x="1729" y="3873"/>
                    <a:pt x="1505" y="4127"/>
                    <a:pt x="1281" y="4402"/>
                  </a:cubicBezTo>
                  <a:cubicBezTo>
                    <a:pt x="1058" y="4666"/>
                    <a:pt x="844" y="4920"/>
                    <a:pt x="620" y="5195"/>
                  </a:cubicBezTo>
                  <a:cubicBezTo>
                    <a:pt x="407" y="5459"/>
                    <a:pt x="194" y="5733"/>
                    <a:pt x="0" y="6018"/>
                  </a:cubicBezTo>
                  <a:cubicBezTo>
                    <a:pt x="285" y="5815"/>
                    <a:pt x="549" y="5611"/>
                    <a:pt x="824" y="5388"/>
                  </a:cubicBezTo>
                  <a:cubicBezTo>
                    <a:pt x="1088" y="5174"/>
                    <a:pt x="1352" y="4961"/>
                    <a:pt x="1617" y="4737"/>
                  </a:cubicBezTo>
                  <a:cubicBezTo>
                    <a:pt x="1881" y="4514"/>
                    <a:pt x="2135" y="4280"/>
                    <a:pt x="2389" y="4056"/>
                  </a:cubicBezTo>
                  <a:cubicBezTo>
                    <a:pt x="2643" y="3822"/>
                    <a:pt x="2898" y="3589"/>
                    <a:pt x="3152" y="3355"/>
                  </a:cubicBezTo>
                  <a:lnTo>
                    <a:pt x="3731" y="2806"/>
                  </a:lnTo>
                  <a:lnTo>
                    <a:pt x="2908" y="2765"/>
                  </a:lnTo>
                  <a:cubicBezTo>
                    <a:pt x="2745" y="2765"/>
                    <a:pt x="2593" y="2755"/>
                    <a:pt x="2440" y="2755"/>
                  </a:cubicBezTo>
                  <a:lnTo>
                    <a:pt x="1871" y="2755"/>
                  </a:lnTo>
                  <a:lnTo>
                    <a:pt x="2044" y="2552"/>
                  </a:lnTo>
                  <a:cubicBezTo>
                    <a:pt x="2298" y="2277"/>
                    <a:pt x="2542" y="2003"/>
                    <a:pt x="2776" y="1728"/>
                  </a:cubicBezTo>
                  <a:cubicBezTo>
                    <a:pt x="3020" y="1454"/>
                    <a:pt x="3253" y="1169"/>
                    <a:pt x="3487" y="885"/>
                  </a:cubicBezTo>
                  <a:cubicBezTo>
                    <a:pt x="3721" y="600"/>
                    <a:pt x="3945" y="305"/>
                    <a:pt x="4168"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0" name="Google Shape;3620;p59"/>
          <p:cNvGrpSpPr/>
          <p:nvPr/>
        </p:nvGrpSpPr>
        <p:grpSpPr>
          <a:xfrm>
            <a:off x="4093969" y="1819800"/>
            <a:ext cx="365700" cy="366275"/>
            <a:chOff x="4093969" y="1819800"/>
            <a:chExt cx="365700" cy="366275"/>
          </a:xfrm>
        </p:grpSpPr>
        <p:sp>
          <p:nvSpPr>
            <p:cNvPr id="3621" name="Google Shape;3621;p59"/>
            <p:cNvSpPr/>
            <p:nvPr/>
          </p:nvSpPr>
          <p:spPr>
            <a:xfrm>
              <a:off x="4093969" y="1819800"/>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2" name="Google Shape;3622;p59"/>
            <p:cNvGrpSpPr/>
            <p:nvPr/>
          </p:nvGrpSpPr>
          <p:grpSpPr>
            <a:xfrm>
              <a:off x="4094600" y="1840400"/>
              <a:ext cx="344875" cy="345675"/>
              <a:chOff x="4094600" y="1840400"/>
              <a:chExt cx="344875" cy="345675"/>
            </a:xfrm>
          </p:grpSpPr>
          <p:sp>
            <p:nvSpPr>
              <p:cNvPr id="3623" name="Google Shape;3623;p59"/>
              <p:cNvSpPr/>
              <p:nvPr/>
            </p:nvSpPr>
            <p:spPr>
              <a:xfrm>
                <a:off x="4228775" y="1840400"/>
                <a:ext cx="117800" cy="345650"/>
              </a:xfrm>
              <a:custGeom>
                <a:rect b="b" l="l" r="r" t="t"/>
                <a:pathLst>
                  <a:path extrusionOk="0" h="13826" w="4712">
                    <a:moveTo>
                      <a:pt x="4376" y="1"/>
                    </a:moveTo>
                    <a:cubicBezTo>
                      <a:pt x="4368" y="1"/>
                      <a:pt x="4360" y="1"/>
                      <a:pt x="4351" y="2"/>
                    </a:cubicBezTo>
                    <a:lnTo>
                      <a:pt x="0" y="2"/>
                    </a:lnTo>
                    <a:lnTo>
                      <a:pt x="0" y="13573"/>
                    </a:lnTo>
                    <a:cubicBezTo>
                      <a:pt x="275" y="13654"/>
                      <a:pt x="570" y="13715"/>
                      <a:pt x="854" y="13756"/>
                    </a:cubicBezTo>
                    <a:cubicBezTo>
                      <a:pt x="1197" y="13802"/>
                      <a:pt x="1544" y="13826"/>
                      <a:pt x="1890" y="13826"/>
                    </a:cubicBezTo>
                    <a:cubicBezTo>
                      <a:pt x="2375" y="13826"/>
                      <a:pt x="2860" y="13779"/>
                      <a:pt x="3335" y="13684"/>
                    </a:cubicBezTo>
                    <a:cubicBezTo>
                      <a:pt x="3508" y="13654"/>
                      <a:pt x="3680" y="13613"/>
                      <a:pt x="3843" y="13562"/>
                    </a:cubicBezTo>
                    <a:lnTo>
                      <a:pt x="3843" y="2289"/>
                    </a:lnTo>
                    <a:cubicBezTo>
                      <a:pt x="3843" y="1598"/>
                      <a:pt x="4097" y="937"/>
                      <a:pt x="4555" y="429"/>
                    </a:cubicBezTo>
                    <a:cubicBezTo>
                      <a:pt x="4711" y="262"/>
                      <a:pt x="4594" y="1"/>
                      <a:pt x="4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9"/>
              <p:cNvSpPr/>
              <p:nvPr/>
            </p:nvSpPr>
            <p:spPr>
              <a:xfrm>
                <a:off x="4228775" y="1840425"/>
                <a:ext cx="21625" cy="343875"/>
              </a:xfrm>
              <a:custGeom>
                <a:rect b="b" l="l" r="r" t="t"/>
                <a:pathLst>
                  <a:path extrusionOk="0" h="13755" w="865">
                    <a:moveTo>
                      <a:pt x="0" y="1"/>
                    </a:moveTo>
                    <a:lnTo>
                      <a:pt x="0" y="13572"/>
                    </a:lnTo>
                    <a:cubicBezTo>
                      <a:pt x="285" y="13653"/>
                      <a:pt x="570" y="13714"/>
                      <a:pt x="865" y="13755"/>
                    </a:cubicBezTo>
                    <a:lnTo>
                      <a:pt x="865" y="1"/>
                    </a:lnTo>
                    <a:close/>
                  </a:path>
                </a:pathLst>
              </a:custGeom>
              <a:solidFill>
                <a:srgbClr val="8171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9"/>
              <p:cNvSpPr/>
              <p:nvPr/>
            </p:nvSpPr>
            <p:spPr>
              <a:xfrm>
                <a:off x="4242000" y="2051625"/>
                <a:ext cx="25175" cy="7400"/>
              </a:xfrm>
              <a:custGeom>
                <a:rect b="b" l="l" r="r" t="t"/>
                <a:pathLst>
                  <a:path extrusionOk="0" h="296" w="1007">
                    <a:moveTo>
                      <a:pt x="0" y="0"/>
                    </a:moveTo>
                    <a:lnTo>
                      <a:pt x="0" y="295"/>
                    </a:lnTo>
                    <a:lnTo>
                      <a:pt x="1006" y="29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9"/>
              <p:cNvSpPr/>
              <p:nvPr/>
            </p:nvSpPr>
            <p:spPr>
              <a:xfrm>
                <a:off x="4242000" y="2034350"/>
                <a:ext cx="25175" cy="7125"/>
              </a:xfrm>
              <a:custGeom>
                <a:rect b="b" l="l" r="r" t="t"/>
                <a:pathLst>
                  <a:path extrusionOk="0" h="285" w="1007">
                    <a:moveTo>
                      <a:pt x="0" y="0"/>
                    </a:moveTo>
                    <a:lnTo>
                      <a:pt x="0" y="285"/>
                    </a:lnTo>
                    <a:lnTo>
                      <a:pt x="1006" y="28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9"/>
              <p:cNvSpPr/>
              <p:nvPr/>
            </p:nvSpPr>
            <p:spPr>
              <a:xfrm>
                <a:off x="4242000" y="2017050"/>
                <a:ext cx="41950" cy="7150"/>
              </a:xfrm>
              <a:custGeom>
                <a:rect b="b" l="l" r="r" t="t"/>
                <a:pathLst>
                  <a:path extrusionOk="0" h="286" w="1678">
                    <a:moveTo>
                      <a:pt x="0" y="1"/>
                    </a:moveTo>
                    <a:lnTo>
                      <a:pt x="0" y="285"/>
                    </a:lnTo>
                    <a:lnTo>
                      <a:pt x="1677" y="285"/>
                    </a:lnTo>
                    <a:lnTo>
                      <a:pt x="1677" y="1"/>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9"/>
              <p:cNvSpPr/>
              <p:nvPr/>
            </p:nvSpPr>
            <p:spPr>
              <a:xfrm>
                <a:off x="4242000" y="1999775"/>
                <a:ext cx="25175" cy="7150"/>
              </a:xfrm>
              <a:custGeom>
                <a:rect b="b" l="l" r="r" t="t"/>
                <a:pathLst>
                  <a:path extrusionOk="0" h="286" w="1007">
                    <a:moveTo>
                      <a:pt x="0" y="1"/>
                    </a:moveTo>
                    <a:lnTo>
                      <a:pt x="0" y="285"/>
                    </a:lnTo>
                    <a:lnTo>
                      <a:pt x="1006" y="285"/>
                    </a:lnTo>
                    <a:lnTo>
                      <a:pt x="1006" y="1"/>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9"/>
              <p:cNvSpPr/>
              <p:nvPr/>
            </p:nvSpPr>
            <p:spPr>
              <a:xfrm>
                <a:off x="4242000" y="1982250"/>
                <a:ext cx="25175" cy="7125"/>
              </a:xfrm>
              <a:custGeom>
                <a:rect b="b" l="l" r="r" t="t"/>
                <a:pathLst>
                  <a:path extrusionOk="0" h="285" w="1007">
                    <a:moveTo>
                      <a:pt x="0" y="0"/>
                    </a:moveTo>
                    <a:lnTo>
                      <a:pt x="0" y="285"/>
                    </a:lnTo>
                    <a:lnTo>
                      <a:pt x="1006" y="28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9"/>
              <p:cNvSpPr/>
              <p:nvPr/>
            </p:nvSpPr>
            <p:spPr>
              <a:xfrm>
                <a:off x="4242000" y="1964950"/>
                <a:ext cx="41950" cy="7150"/>
              </a:xfrm>
              <a:custGeom>
                <a:rect b="b" l="l" r="r" t="t"/>
                <a:pathLst>
                  <a:path extrusionOk="0" h="286" w="1678">
                    <a:moveTo>
                      <a:pt x="0" y="1"/>
                    </a:moveTo>
                    <a:lnTo>
                      <a:pt x="0" y="286"/>
                    </a:lnTo>
                    <a:lnTo>
                      <a:pt x="1677" y="286"/>
                    </a:lnTo>
                    <a:lnTo>
                      <a:pt x="1677" y="1"/>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9"/>
              <p:cNvSpPr/>
              <p:nvPr/>
            </p:nvSpPr>
            <p:spPr>
              <a:xfrm>
                <a:off x="4242000" y="1947425"/>
                <a:ext cx="25175" cy="7400"/>
              </a:xfrm>
              <a:custGeom>
                <a:rect b="b" l="l" r="r" t="t"/>
                <a:pathLst>
                  <a:path extrusionOk="0" h="296" w="1007">
                    <a:moveTo>
                      <a:pt x="0" y="0"/>
                    </a:moveTo>
                    <a:lnTo>
                      <a:pt x="0" y="295"/>
                    </a:lnTo>
                    <a:lnTo>
                      <a:pt x="1006" y="29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9"/>
              <p:cNvSpPr/>
              <p:nvPr/>
            </p:nvSpPr>
            <p:spPr>
              <a:xfrm>
                <a:off x="4242000" y="1930150"/>
                <a:ext cx="25175" cy="7125"/>
              </a:xfrm>
              <a:custGeom>
                <a:rect b="b" l="l" r="r" t="t"/>
                <a:pathLst>
                  <a:path extrusionOk="0" h="285" w="1007">
                    <a:moveTo>
                      <a:pt x="0" y="0"/>
                    </a:moveTo>
                    <a:lnTo>
                      <a:pt x="0" y="285"/>
                    </a:lnTo>
                    <a:lnTo>
                      <a:pt x="1006" y="28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9"/>
              <p:cNvSpPr/>
              <p:nvPr/>
            </p:nvSpPr>
            <p:spPr>
              <a:xfrm>
                <a:off x="4242000" y="1912875"/>
                <a:ext cx="41950" cy="7125"/>
              </a:xfrm>
              <a:custGeom>
                <a:rect b="b" l="l" r="r" t="t"/>
                <a:pathLst>
                  <a:path extrusionOk="0" h="285" w="1678">
                    <a:moveTo>
                      <a:pt x="0" y="0"/>
                    </a:moveTo>
                    <a:lnTo>
                      <a:pt x="0" y="285"/>
                    </a:lnTo>
                    <a:lnTo>
                      <a:pt x="1677" y="285"/>
                    </a:lnTo>
                    <a:lnTo>
                      <a:pt x="1677"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9"/>
              <p:cNvSpPr/>
              <p:nvPr/>
            </p:nvSpPr>
            <p:spPr>
              <a:xfrm>
                <a:off x="4242000" y="1895575"/>
                <a:ext cx="25175" cy="7150"/>
              </a:xfrm>
              <a:custGeom>
                <a:rect b="b" l="l" r="r" t="t"/>
                <a:pathLst>
                  <a:path extrusionOk="0" h="286" w="1007">
                    <a:moveTo>
                      <a:pt x="0" y="1"/>
                    </a:moveTo>
                    <a:lnTo>
                      <a:pt x="0" y="285"/>
                    </a:lnTo>
                    <a:lnTo>
                      <a:pt x="1006" y="285"/>
                    </a:lnTo>
                    <a:lnTo>
                      <a:pt x="1006" y="1"/>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9"/>
              <p:cNvSpPr/>
              <p:nvPr/>
            </p:nvSpPr>
            <p:spPr>
              <a:xfrm>
                <a:off x="4242000" y="1878050"/>
                <a:ext cx="25175" cy="7125"/>
              </a:xfrm>
              <a:custGeom>
                <a:rect b="b" l="l" r="r" t="t"/>
                <a:pathLst>
                  <a:path extrusionOk="0" h="285" w="1007">
                    <a:moveTo>
                      <a:pt x="0" y="0"/>
                    </a:moveTo>
                    <a:lnTo>
                      <a:pt x="0" y="285"/>
                    </a:lnTo>
                    <a:lnTo>
                      <a:pt x="1006" y="285"/>
                    </a:lnTo>
                    <a:lnTo>
                      <a:pt x="1006"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9"/>
              <p:cNvSpPr/>
              <p:nvPr/>
            </p:nvSpPr>
            <p:spPr>
              <a:xfrm>
                <a:off x="4242000" y="1860775"/>
                <a:ext cx="41950" cy="7125"/>
              </a:xfrm>
              <a:custGeom>
                <a:rect b="b" l="l" r="r" t="t"/>
                <a:pathLst>
                  <a:path extrusionOk="0" h="285" w="1678">
                    <a:moveTo>
                      <a:pt x="0" y="0"/>
                    </a:moveTo>
                    <a:lnTo>
                      <a:pt x="0" y="285"/>
                    </a:lnTo>
                    <a:lnTo>
                      <a:pt x="1677" y="285"/>
                    </a:lnTo>
                    <a:lnTo>
                      <a:pt x="1677" y="0"/>
                    </a:lnTo>
                    <a:close/>
                  </a:path>
                </a:pathLst>
              </a:custGeom>
              <a:solidFill>
                <a:srgbClr val="F9F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9"/>
              <p:cNvSpPr/>
              <p:nvPr/>
            </p:nvSpPr>
            <p:spPr>
              <a:xfrm>
                <a:off x="4271725" y="1966750"/>
                <a:ext cx="167750" cy="215775"/>
              </a:xfrm>
              <a:custGeom>
                <a:rect b="b" l="l" r="r" t="t"/>
                <a:pathLst>
                  <a:path extrusionOk="0" h="8631" w="6710">
                    <a:moveTo>
                      <a:pt x="2633" y="0"/>
                    </a:moveTo>
                    <a:lnTo>
                      <a:pt x="2633" y="2267"/>
                    </a:lnTo>
                    <a:cubicBezTo>
                      <a:pt x="2633" y="2755"/>
                      <a:pt x="2389" y="3212"/>
                      <a:pt x="1983" y="3477"/>
                    </a:cubicBezTo>
                    <a:cubicBezTo>
                      <a:pt x="183" y="4646"/>
                      <a:pt x="0" y="7217"/>
                      <a:pt x="1627" y="8630"/>
                    </a:cubicBezTo>
                    <a:cubicBezTo>
                      <a:pt x="3812" y="8193"/>
                      <a:pt x="5683" y="6790"/>
                      <a:pt x="6710" y="4808"/>
                    </a:cubicBezTo>
                    <a:cubicBezTo>
                      <a:pt x="6445" y="4269"/>
                      <a:pt x="6049" y="3802"/>
                      <a:pt x="5541" y="3477"/>
                    </a:cubicBezTo>
                    <a:cubicBezTo>
                      <a:pt x="5134" y="3202"/>
                      <a:pt x="4890" y="2755"/>
                      <a:pt x="4890" y="2267"/>
                    </a:cubicBezTo>
                    <a:lnTo>
                      <a:pt x="4890" y="0"/>
                    </a:ln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9"/>
              <p:cNvSpPr/>
              <p:nvPr/>
            </p:nvSpPr>
            <p:spPr>
              <a:xfrm>
                <a:off x="4271725" y="1966750"/>
                <a:ext cx="78050" cy="215775"/>
              </a:xfrm>
              <a:custGeom>
                <a:rect b="b" l="l" r="r" t="t"/>
                <a:pathLst>
                  <a:path extrusionOk="0" h="8631" w="3122">
                    <a:moveTo>
                      <a:pt x="2633" y="0"/>
                    </a:moveTo>
                    <a:lnTo>
                      <a:pt x="2633" y="2267"/>
                    </a:lnTo>
                    <a:cubicBezTo>
                      <a:pt x="2633" y="2755"/>
                      <a:pt x="2389" y="3212"/>
                      <a:pt x="1983" y="3477"/>
                    </a:cubicBezTo>
                    <a:cubicBezTo>
                      <a:pt x="183" y="4646"/>
                      <a:pt x="0" y="7217"/>
                      <a:pt x="1617" y="8630"/>
                    </a:cubicBezTo>
                    <a:cubicBezTo>
                      <a:pt x="1891" y="8580"/>
                      <a:pt x="2155" y="8508"/>
                      <a:pt x="2420" y="8427"/>
                    </a:cubicBezTo>
                    <a:cubicBezTo>
                      <a:pt x="2064" y="7736"/>
                      <a:pt x="1891" y="6973"/>
                      <a:pt x="1912" y="6201"/>
                    </a:cubicBezTo>
                    <a:cubicBezTo>
                      <a:pt x="1912" y="5062"/>
                      <a:pt x="2237" y="4056"/>
                      <a:pt x="2745" y="3477"/>
                    </a:cubicBezTo>
                    <a:cubicBezTo>
                      <a:pt x="2979" y="3212"/>
                      <a:pt x="3121" y="2755"/>
                      <a:pt x="3121" y="2277"/>
                    </a:cubicBezTo>
                    <a:lnTo>
                      <a:pt x="3121" y="0"/>
                    </a:lnTo>
                    <a:close/>
                  </a:path>
                </a:pathLst>
              </a:custGeom>
              <a:solidFill>
                <a:srgbClr val="F9E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9"/>
              <p:cNvSpPr/>
              <p:nvPr/>
            </p:nvSpPr>
            <p:spPr>
              <a:xfrm>
                <a:off x="4325350" y="1948175"/>
                <a:ext cx="78800" cy="18600"/>
              </a:xfrm>
              <a:custGeom>
                <a:rect b="b" l="l" r="r" t="t"/>
                <a:pathLst>
                  <a:path extrusionOk="0" h="744" w="3152">
                    <a:moveTo>
                      <a:pt x="468" y="1"/>
                    </a:moveTo>
                    <a:cubicBezTo>
                      <a:pt x="0" y="31"/>
                      <a:pt x="0" y="713"/>
                      <a:pt x="468" y="743"/>
                    </a:cubicBezTo>
                    <a:lnTo>
                      <a:pt x="2775" y="743"/>
                    </a:lnTo>
                    <a:cubicBezTo>
                      <a:pt x="2979" y="743"/>
                      <a:pt x="3152" y="580"/>
                      <a:pt x="3152" y="377"/>
                    </a:cubicBezTo>
                    <a:cubicBezTo>
                      <a:pt x="3152" y="174"/>
                      <a:pt x="2979" y="1"/>
                      <a:pt x="2775" y="1"/>
                    </a:cubicBezTo>
                    <a:close/>
                  </a:path>
                </a:pathLst>
              </a:custGeom>
              <a:solidFill>
                <a:srgbClr val="F9E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9"/>
              <p:cNvSpPr/>
              <p:nvPr/>
            </p:nvSpPr>
            <p:spPr>
              <a:xfrm>
                <a:off x="4337550" y="1966750"/>
                <a:ext cx="56700" cy="12475"/>
              </a:xfrm>
              <a:custGeom>
                <a:rect b="b" l="l" r="r" t="t"/>
                <a:pathLst>
                  <a:path extrusionOk="0" h="499" w="2268">
                    <a:moveTo>
                      <a:pt x="0" y="0"/>
                    </a:moveTo>
                    <a:lnTo>
                      <a:pt x="0" y="498"/>
                    </a:lnTo>
                    <a:lnTo>
                      <a:pt x="2267" y="498"/>
                    </a:lnTo>
                    <a:lnTo>
                      <a:pt x="2267" y="0"/>
                    </a:lnTo>
                    <a:close/>
                  </a:path>
                </a:pathLst>
              </a:custGeom>
              <a:solidFill>
                <a:srgbClr val="F9E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9"/>
              <p:cNvSpPr/>
              <p:nvPr/>
            </p:nvSpPr>
            <p:spPr>
              <a:xfrm>
                <a:off x="4347700" y="1948175"/>
                <a:ext cx="56450" cy="18600"/>
              </a:xfrm>
              <a:custGeom>
                <a:rect b="b" l="l" r="r" t="t"/>
                <a:pathLst>
                  <a:path extrusionOk="0" h="744" w="2258">
                    <a:moveTo>
                      <a:pt x="458" y="1"/>
                    </a:moveTo>
                    <a:cubicBezTo>
                      <a:pt x="1" y="31"/>
                      <a:pt x="1" y="713"/>
                      <a:pt x="458" y="743"/>
                    </a:cubicBezTo>
                    <a:lnTo>
                      <a:pt x="1881" y="743"/>
                    </a:lnTo>
                    <a:cubicBezTo>
                      <a:pt x="2085" y="743"/>
                      <a:pt x="2258" y="580"/>
                      <a:pt x="2258" y="377"/>
                    </a:cubicBezTo>
                    <a:cubicBezTo>
                      <a:pt x="2258" y="174"/>
                      <a:pt x="2085" y="1"/>
                      <a:pt x="1881" y="1"/>
                    </a:cubicBezTo>
                    <a:close/>
                  </a:path>
                </a:pathLst>
              </a:custGeom>
              <a:solidFill>
                <a:srgbClr val="FCF7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9"/>
              <p:cNvSpPr/>
              <p:nvPr/>
            </p:nvSpPr>
            <p:spPr>
              <a:xfrm>
                <a:off x="4301450" y="2106500"/>
                <a:ext cx="124800" cy="70425"/>
              </a:xfrm>
              <a:custGeom>
                <a:rect b="b" l="l" r="r" t="t"/>
                <a:pathLst>
                  <a:path extrusionOk="0" h="2817" w="4992">
                    <a:moveTo>
                      <a:pt x="387" y="1"/>
                    </a:moveTo>
                    <a:cubicBezTo>
                      <a:pt x="204" y="1"/>
                      <a:pt x="41" y="143"/>
                      <a:pt x="21" y="326"/>
                    </a:cubicBezTo>
                    <a:cubicBezTo>
                      <a:pt x="21" y="397"/>
                      <a:pt x="11" y="479"/>
                      <a:pt x="11" y="560"/>
                    </a:cubicBezTo>
                    <a:cubicBezTo>
                      <a:pt x="1" y="1485"/>
                      <a:pt x="479" y="2349"/>
                      <a:pt x="1282" y="2817"/>
                    </a:cubicBezTo>
                    <a:cubicBezTo>
                      <a:pt x="2786" y="2329"/>
                      <a:pt x="4087" y="1363"/>
                      <a:pt x="4992" y="82"/>
                    </a:cubicBezTo>
                    <a:cubicBezTo>
                      <a:pt x="4931" y="31"/>
                      <a:pt x="4860" y="1"/>
                      <a:pt x="4779" y="1"/>
                    </a:cubicBezTo>
                    <a:cubicBezTo>
                      <a:pt x="4575" y="1"/>
                      <a:pt x="4382" y="72"/>
                      <a:pt x="4230" y="194"/>
                    </a:cubicBezTo>
                    <a:cubicBezTo>
                      <a:pt x="4067" y="321"/>
                      <a:pt x="3871" y="385"/>
                      <a:pt x="3677" y="385"/>
                    </a:cubicBezTo>
                    <a:cubicBezTo>
                      <a:pt x="3482" y="385"/>
                      <a:pt x="3289" y="321"/>
                      <a:pt x="3132" y="194"/>
                    </a:cubicBezTo>
                    <a:cubicBezTo>
                      <a:pt x="2969" y="67"/>
                      <a:pt x="2773" y="4"/>
                      <a:pt x="2578" y="4"/>
                    </a:cubicBezTo>
                    <a:cubicBezTo>
                      <a:pt x="2382" y="4"/>
                      <a:pt x="2186" y="67"/>
                      <a:pt x="2024" y="194"/>
                    </a:cubicBezTo>
                    <a:cubicBezTo>
                      <a:pt x="1866" y="321"/>
                      <a:pt x="1673" y="385"/>
                      <a:pt x="1479" y="385"/>
                    </a:cubicBezTo>
                    <a:cubicBezTo>
                      <a:pt x="1284" y="385"/>
                      <a:pt x="1088" y="321"/>
                      <a:pt x="926" y="194"/>
                    </a:cubicBezTo>
                    <a:cubicBezTo>
                      <a:pt x="773" y="72"/>
                      <a:pt x="580" y="1"/>
                      <a:pt x="387" y="1"/>
                    </a:cubicBezTo>
                    <a:close/>
                  </a:path>
                </a:pathLst>
              </a:custGeom>
              <a:solidFill>
                <a:srgbClr val="E6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9"/>
              <p:cNvSpPr/>
              <p:nvPr/>
            </p:nvSpPr>
            <p:spPr>
              <a:xfrm>
                <a:off x="4106275" y="1961400"/>
                <a:ext cx="222900" cy="224675"/>
              </a:xfrm>
              <a:custGeom>
                <a:rect b="b" l="l" r="r" t="t"/>
                <a:pathLst>
                  <a:path extrusionOk="0" h="8987" w="8916">
                    <a:moveTo>
                      <a:pt x="3233" y="1"/>
                    </a:moveTo>
                    <a:lnTo>
                      <a:pt x="3233" y="2267"/>
                    </a:lnTo>
                    <a:cubicBezTo>
                      <a:pt x="3233" y="2593"/>
                      <a:pt x="3050" y="2898"/>
                      <a:pt x="2766" y="3050"/>
                    </a:cubicBezTo>
                    <a:cubicBezTo>
                      <a:pt x="2552" y="3162"/>
                      <a:pt x="2339" y="3304"/>
                      <a:pt x="2156" y="3467"/>
                    </a:cubicBezTo>
                    <a:lnTo>
                      <a:pt x="2095" y="3274"/>
                    </a:lnTo>
                    <a:lnTo>
                      <a:pt x="1200" y="539"/>
                    </a:lnTo>
                    <a:lnTo>
                      <a:pt x="1" y="926"/>
                    </a:lnTo>
                    <a:lnTo>
                      <a:pt x="1210" y="4687"/>
                    </a:lnTo>
                    <a:cubicBezTo>
                      <a:pt x="1027" y="5093"/>
                      <a:pt x="905" y="5531"/>
                      <a:pt x="875" y="5978"/>
                    </a:cubicBezTo>
                    <a:cubicBezTo>
                      <a:pt x="1200" y="6405"/>
                      <a:pt x="1566" y="6811"/>
                      <a:pt x="1973" y="7167"/>
                    </a:cubicBezTo>
                    <a:cubicBezTo>
                      <a:pt x="3040" y="8102"/>
                      <a:pt x="4352" y="8712"/>
                      <a:pt x="5765" y="8916"/>
                    </a:cubicBezTo>
                    <a:cubicBezTo>
                      <a:pt x="6080" y="8956"/>
                      <a:pt x="6405" y="8987"/>
                      <a:pt x="6730" y="8987"/>
                    </a:cubicBezTo>
                    <a:cubicBezTo>
                      <a:pt x="7991" y="7940"/>
                      <a:pt x="8397" y="6171"/>
                      <a:pt x="7696" y="4687"/>
                    </a:cubicBezTo>
                    <a:lnTo>
                      <a:pt x="8916" y="926"/>
                    </a:lnTo>
                    <a:lnTo>
                      <a:pt x="7706" y="539"/>
                    </a:lnTo>
                    <a:lnTo>
                      <a:pt x="6771" y="3477"/>
                    </a:lnTo>
                    <a:cubicBezTo>
                      <a:pt x="6578" y="3314"/>
                      <a:pt x="6374" y="3172"/>
                      <a:pt x="6161" y="3060"/>
                    </a:cubicBezTo>
                    <a:cubicBezTo>
                      <a:pt x="5866" y="2908"/>
                      <a:pt x="5693" y="2603"/>
                      <a:pt x="5693" y="2278"/>
                    </a:cubicBezTo>
                    <a:lnTo>
                      <a:pt x="5693" y="1"/>
                    </a:ln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9"/>
              <p:cNvSpPr/>
              <p:nvPr/>
            </p:nvSpPr>
            <p:spPr>
              <a:xfrm>
                <a:off x="4287900" y="1968050"/>
                <a:ext cx="52725" cy="23625"/>
              </a:xfrm>
              <a:custGeom>
                <a:rect b="b" l="l" r="r" t="t"/>
                <a:pathLst>
                  <a:path extrusionOk="0" h="945" w="2109">
                    <a:moveTo>
                      <a:pt x="295" y="0"/>
                    </a:moveTo>
                    <a:cubicBezTo>
                      <a:pt x="98" y="0"/>
                      <a:pt x="1" y="410"/>
                      <a:pt x="228" y="446"/>
                    </a:cubicBezTo>
                    <a:lnTo>
                      <a:pt x="1722" y="924"/>
                    </a:lnTo>
                    <a:cubicBezTo>
                      <a:pt x="1742" y="934"/>
                      <a:pt x="1773" y="934"/>
                      <a:pt x="1793" y="934"/>
                    </a:cubicBezTo>
                    <a:lnTo>
                      <a:pt x="1793" y="944"/>
                    </a:lnTo>
                    <a:cubicBezTo>
                      <a:pt x="2047" y="934"/>
                      <a:pt x="2108" y="578"/>
                      <a:pt x="1864" y="497"/>
                    </a:cubicBezTo>
                    <a:lnTo>
                      <a:pt x="370" y="19"/>
                    </a:lnTo>
                    <a:cubicBezTo>
                      <a:pt x="344" y="6"/>
                      <a:pt x="319" y="0"/>
                      <a:pt x="295" y="0"/>
                    </a:cubicBez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9"/>
              <p:cNvSpPr/>
              <p:nvPr/>
            </p:nvSpPr>
            <p:spPr>
              <a:xfrm>
                <a:off x="4106275" y="1961400"/>
                <a:ext cx="96850" cy="179200"/>
              </a:xfrm>
              <a:custGeom>
                <a:rect b="b" l="l" r="r" t="t"/>
                <a:pathLst>
                  <a:path extrusionOk="0" h="7168" w="3874">
                    <a:moveTo>
                      <a:pt x="3223" y="1"/>
                    </a:moveTo>
                    <a:lnTo>
                      <a:pt x="3223" y="2278"/>
                    </a:lnTo>
                    <a:cubicBezTo>
                      <a:pt x="3223" y="2603"/>
                      <a:pt x="3050" y="2898"/>
                      <a:pt x="2756" y="3060"/>
                    </a:cubicBezTo>
                    <a:cubicBezTo>
                      <a:pt x="2542" y="3172"/>
                      <a:pt x="2339" y="3314"/>
                      <a:pt x="2146" y="3477"/>
                    </a:cubicBezTo>
                    <a:lnTo>
                      <a:pt x="1952" y="3863"/>
                    </a:lnTo>
                    <a:cubicBezTo>
                      <a:pt x="1895" y="3968"/>
                      <a:pt x="1792" y="4019"/>
                      <a:pt x="1689" y="4019"/>
                    </a:cubicBezTo>
                    <a:cubicBezTo>
                      <a:pt x="1572" y="4019"/>
                      <a:pt x="1457" y="3953"/>
                      <a:pt x="1414" y="3823"/>
                    </a:cubicBezTo>
                    <a:lnTo>
                      <a:pt x="387" y="926"/>
                    </a:lnTo>
                    <a:lnTo>
                      <a:pt x="1" y="926"/>
                    </a:lnTo>
                    <a:lnTo>
                      <a:pt x="1210" y="4687"/>
                    </a:lnTo>
                    <a:cubicBezTo>
                      <a:pt x="1017" y="5093"/>
                      <a:pt x="905" y="5531"/>
                      <a:pt x="875" y="5978"/>
                    </a:cubicBezTo>
                    <a:cubicBezTo>
                      <a:pt x="1200" y="6415"/>
                      <a:pt x="1566" y="6811"/>
                      <a:pt x="1973" y="7167"/>
                    </a:cubicBezTo>
                    <a:cubicBezTo>
                      <a:pt x="1932" y="6984"/>
                      <a:pt x="1912" y="6791"/>
                      <a:pt x="1912" y="6598"/>
                    </a:cubicBezTo>
                    <a:cubicBezTo>
                      <a:pt x="1912" y="5480"/>
                      <a:pt x="2430" y="4433"/>
                      <a:pt x="3325" y="3762"/>
                    </a:cubicBezTo>
                    <a:cubicBezTo>
                      <a:pt x="3670" y="3497"/>
                      <a:pt x="3864" y="3091"/>
                      <a:pt x="3874" y="2664"/>
                    </a:cubicBezTo>
                    <a:lnTo>
                      <a:pt x="3874" y="407"/>
                    </a:lnTo>
                    <a:lnTo>
                      <a:pt x="3223" y="1"/>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9"/>
              <p:cNvSpPr/>
              <p:nvPr/>
            </p:nvSpPr>
            <p:spPr>
              <a:xfrm>
                <a:off x="4094600" y="1968125"/>
                <a:ext cx="53650" cy="23300"/>
              </a:xfrm>
              <a:custGeom>
                <a:rect b="b" l="l" r="r" t="t"/>
                <a:pathLst>
                  <a:path extrusionOk="0" h="932" w="2146">
                    <a:moveTo>
                      <a:pt x="1832" y="1"/>
                    </a:moveTo>
                    <a:cubicBezTo>
                      <a:pt x="1806" y="1"/>
                      <a:pt x="1778" y="6"/>
                      <a:pt x="1749" y="16"/>
                    </a:cubicBezTo>
                    <a:lnTo>
                      <a:pt x="254" y="494"/>
                    </a:lnTo>
                    <a:cubicBezTo>
                      <a:pt x="0" y="575"/>
                      <a:pt x="61" y="931"/>
                      <a:pt x="315" y="931"/>
                    </a:cubicBezTo>
                    <a:lnTo>
                      <a:pt x="386" y="931"/>
                    </a:lnTo>
                    <a:lnTo>
                      <a:pt x="1881" y="443"/>
                    </a:lnTo>
                    <a:cubicBezTo>
                      <a:pt x="2145" y="361"/>
                      <a:pt x="2058" y="1"/>
                      <a:pt x="1832" y="1"/>
                    </a:cubicBez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9"/>
              <p:cNvSpPr/>
              <p:nvPr/>
            </p:nvSpPr>
            <p:spPr>
              <a:xfrm>
                <a:off x="4173375" y="1944625"/>
                <a:ext cx="85675" cy="17575"/>
              </a:xfrm>
              <a:custGeom>
                <a:rect b="b" l="l" r="r" t="t"/>
                <a:pathLst>
                  <a:path extrusionOk="0" h="703" w="3427">
                    <a:moveTo>
                      <a:pt x="458" y="1"/>
                    </a:moveTo>
                    <a:cubicBezTo>
                      <a:pt x="0" y="1"/>
                      <a:pt x="4" y="692"/>
                      <a:pt x="468" y="702"/>
                    </a:cubicBezTo>
                    <a:lnTo>
                      <a:pt x="3070" y="702"/>
                    </a:lnTo>
                    <a:cubicBezTo>
                      <a:pt x="3264" y="702"/>
                      <a:pt x="3426" y="539"/>
                      <a:pt x="3426" y="346"/>
                    </a:cubicBezTo>
                    <a:cubicBezTo>
                      <a:pt x="3426" y="153"/>
                      <a:pt x="3274" y="1"/>
                      <a:pt x="3081" y="1"/>
                    </a:cubicBezTo>
                    <a:lnTo>
                      <a:pt x="468" y="1"/>
                    </a:lnTo>
                    <a:cubicBezTo>
                      <a:pt x="465" y="1"/>
                      <a:pt x="461" y="1"/>
                      <a:pt x="458" y="1"/>
                    </a:cubicBez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9"/>
              <p:cNvSpPr/>
              <p:nvPr/>
            </p:nvSpPr>
            <p:spPr>
              <a:xfrm>
                <a:off x="4198275" y="1944625"/>
                <a:ext cx="60775" cy="17575"/>
              </a:xfrm>
              <a:custGeom>
                <a:rect b="b" l="l" r="r" t="t"/>
                <a:pathLst>
                  <a:path extrusionOk="0" h="703" w="2431">
                    <a:moveTo>
                      <a:pt x="468" y="1"/>
                    </a:moveTo>
                    <a:cubicBezTo>
                      <a:pt x="1" y="1"/>
                      <a:pt x="1" y="702"/>
                      <a:pt x="468" y="702"/>
                    </a:cubicBezTo>
                    <a:lnTo>
                      <a:pt x="2074" y="702"/>
                    </a:lnTo>
                    <a:cubicBezTo>
                      <a:pt x="2268" y="702"/>
                      <a:pt x="2430" y="539"/>
                      <a:pt x="2430" y="346"/>
                    </a:cubicBezTo>
                    <a:cubicBezTo>
                      <a:pt x="2430" y="153"/>
                      <a:pt x="2268" y="1"/>
                      <a:pt x="2074" y="1"/>
                    </a:cubicBez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9"/>
              <p:cNvSpPr/>
              <p:nvPr/>
            </p:nvSpPr>
            <p:spPr>
              <a:xfrm>
                <a:off x="4186850" y="1961400"/>
                <a:ext cx="61525" cy="10200"/>
              </a:xfrm>
              <a:custGeom>
                <a:rect b="b" l="l" r="r" t="t"/>
                <a:pathLst>
                  <a:path extrusionOk="0" h="408" w="2461">
                    <a:moveTo>
                      <a:pt x="0" y="1"/>
                    </a:moveTo>
                    <a:lnTo>
                      <a:pt x="0" y="407"/>
                    </a:lnTo>
                    <a:lnTo>
                      <a:pt x="2460" y="407"/>
                    </a:lnTo>
                    <a:lnTo>
                      <a:pt x="2460" y="1"/>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9"/>
              <p:cNvSpPr/>
              <p:nvPr/>
            </p:nvSpPr>
            <p:spPr>
              <a:xfrm>
                <a:off x="4143900" y="2078675"/>
                <a:ext cx="145125" cy="104600"/>
              </a:xfrm>
              <a:custGeom>
                <a:rect b="b" l="l" r="r" t="t"/>
                <a:pathLst>
                  <a:path extrusionOk="0" h="4184" w="5805">
                    <a:moveTo>
                      <a:pt x="2948" y="1"/>
                    </a:moveTo>
                    <a:cubicBezTo>
                      <a:pt x="2755" y="1"/>
                      <a:pt x="2562" y="67"/>
                      <a:pt x="2399" y="199"/>
                    </a:cubicBezTo>
                    <a:cubicBezTo>
                      <a:pt x="2242" y="326"/>
                      <a:pt x="2049" y="390"/>
                      <a:pt x="1854" y="390"/>
                    </a:cubicBezTo>
                    <a:cubicBezTo>
                      <a:pt x="1660" y="390"/>
                      <a:pt x="1464" y="326"/>
                      <a:pt x="1301" y="199"/>
                    </a:cubicBezTo>
                    <a:cubicBezTo>
                      <a:pt x="1143" y="70"/>
                      <a:pt x="949" y="1"/>
                      <a:pt x="755" y="1"/>
                    </a:cubicBezTo>
                    <a:cubicBezTo>
                      <a:pt x="675" y="1"/>
                      <a:pt x="596" y="13"/>
                      <a:pt x="519" y="36"/>
                    </a:cubicBezTo>
                    <a:cubicBezTo>
                      <a:pt x="112" y="687"/>
                      <a:pt x="0" y="1470"/>
                      <a:pt x="183" y="2212"/>
                    </a:cubicBezTo>
                    <a:cubicBezTo>
                      <a:pt x="275" y="2303"/>
                      <a:pt x="366" y="2385"/>
                      <a:pt x="468" y="2476"/>
                    </a:cubicBezTo>
                    <a:cubicBezTo>
                      <a:pt x="1312" y="3218"/>
                      <a:pt x="2308" y="3757"/>
                      <a:pt x="3395" y="4042"/>
                    </a:cubicBezTo>
                    <a:cubicBezTo>
                      <a:pt x="3599" y="4092"/>
                      <a:pt x="3792" y="4143"/>
                      <a:pt x="3995" y="4184"/>
                    </a:cubicBezTo>
                    <a:cubicBezTo>
                      <a:pt x="5083" y="3747"/>
                      <a:pt x="5805" y="2690"/>
                      <a:pt x="5805" y="1521"/>
                    </a:cubicBezTo>
                    <a:cubicBezTo>
                      <a:pt x="5805" y="1002"/>
                      <a:pt x="5662" y="484"/>
                      <a:pt x="5388" y="36"/>
                    </a:cubicBezTo>
                    <a:cubicBezTo>
                      <a:pt x="5307" y="16"/>
                      <a:pt x="5225" y="6"/>
                      <a:pt x="5144" y="6"/>
                    </a:cubicBezTo>
                    <a:cubicBezTo>
                      <a:pt x="4941" y="6"/>
                      <a:pt x="4747" y="67"/>
                      <a:pt x="4595" y="199"/>
                    </a:cubicBezTo>
                    <a:cubicBezTo>
                      <a:pt x="4432" y="326"/>
                      <a:pt x="4239" y="390"/>
                      <a:pt x="4046" y="390"/>
                    </a:cubicBezTo>
                    <a:cubicBezTo>
                      <a:pt x="3853" y="390"/>
                      <a:pt x="3660" y="326"/>
                      <a:pt x="3497" y="199"/>
                    </a:cubicBezTo>
                    <a:cubicBezTo>
                      <a:pt x="3334" y="67"/>
                      <a:pt x="3141" y="1"/>
                      <a:pt x="29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9"/>
              <p:cNvSpPr/>
              <p:nvPr/>
            </p:nvSpPr>
            <p:spPr>
              <a:xfrm>
                <a:off x="4162700" y="2108800"/>
                <a:ext cx="16550" cy="16550"/>
              </a:xfrm>
              <a:custGeom>
                <a:rect b="b" l="l" r="r" t="t"/>
                <a:pathLst>
                  <a:path extrusionOk="0" h="662" w="662">
                    <a:moveTo>
                      <a:pt x="326" y="0"/>
                    </a:moveTo>
                    <a:cubicBezTo>
                      <a:pt x="143" y="0"/>
                      <a:pt x="0" y="143"/>
                      <a:pt x="0" y="326"/>
                    </a:cubicBezTo>
                    <a:cubicBezTo>
                      <a:pt x="0" y="509"/>
                      <a:pt x="143" y="661"/>
                      <a:pt x="326" y="661"/>
                    </a:cubicBezTo>
                    <a:cubicBezTo>
                      <a:pt x="509" y="661"/>
                      <a:pt x="661" y="509"/>
                      <a:pt x="661" y="326"/>
                    </a:cubicBezTo>
                    <a:cubicBezTo>
                      <a:pt x="661" y="143"/>
                      <a:pt x="509" y="0"/>
                      <a:pt x="326" y="0"/>
                    </a:cubicBez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9"/>
              <p:cNvSpPr/>
              <p:nvPr/>
            </p:nvSpPr>
            <p:spPr>
              <a:xfrm>
                <a:off x="4190150" y="1905250"/>
                <a:ext cx="16550" cy="16525"/>
              </a:xfrm>
              <a:custGeom>
                <a:rect b="b" l="l" r="r" t="t"/>
                <a:pathLst>
                  <a:path extrusionOk="0" h="661" w="662">
                    <a:moveTo>
                      <a:pt x="336" y="0"/>
                    </a:moveTo>
                    <a:cubicBezTo>
                      <a:pt x="153" y="0"/>
                      <a:pt x="0" y="142"/>
                      <a:pt x="0" y="325"/>
                    </a:cubicBezTo>
                    <a:cubicBezTo>
                      <a:pt x="0" y="508"/>
                      <a:pt x="153" y="661"/>
                      <a:pt x="336" y="661"/>
                    </a:cubicBezTo>
                    <a:cubicBezTo>
                      <a:pt x="519" y="661"/>
                      <a:pt x="661" y="508"/>
                      <a:pt x="661" y="325"/>
                    </a:cubicBezTo>
                    <a:cubicBezTo>
                      <a:pt x="661" y="142"/>
                      <a:pt x="519" y="0"/>
                      <a:pt x="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9"/>
              <p:cNvSpPr/>
              <p:nvPr/>
            </p:nvSpPr>
            <p:spPr>
              <a:xfrm>
                <a:off x="4379475" y="1911600"/>
                <a:ext cx="16550" cy="16525"/>
              </a:xfrm>
              <a:custGeom>
                <a:rect b="b" l="l" r="r" t="t"/>
                <a:pathLst>
                  <a:path extrusionOk="0" h="661" w="662">
                    <a:moveTo>
                      <a:pt x="336" y="0"/>
                    </a:moveTo>
                    <a:cubicBezTo>
                      <a:pt x="153" y="0"/>
                      <a:pt x="1" y="142"/>
                      <a:pt x="1" y="325"/>
                    </a:cubicBezTo>
                    <a:cubicBezTo>
                      <a:pt x="1" y="508"/>
                      <a:pt x="153" y="661"/>
                      <a:pt x="336" y="661"/>
                    </a:cubicBezTo>
                    <a:cubicBezTo>
                      <a:pt x="519" y="661"/>
                      <a:pt x="661" y="508"/>
                      <a:pt x="661" y="325"/>
                    </a:cubicBezTo>
                    <a:cubicBezTo>
                      <a:pt x="661" y="142"/>
                      <a:pt x="519" y="0"/>
                      <a:pt x="336" y="0"/>
                    </a:cubicBezTo>
                    <a:close/>
                  </a:path>
                </a:pathLst>
              </a:custGeom>
              <a:solidFill>
                <a:srgbClr val="E6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9"/>
              <p:cNvSpPr/>
              <p:nvPr/>
            </p:nvSpPr>
            <p:spPr>
              <a:xfrm>
                <a:off x="4357875" y="1872450"/>
                <a:ext cx="25700" cy="25700"/>
              </a:xfrm>
              <a:custGeom>
                <a:rect b="b" l="l" r="r" t="t"/>
                <a:pathLst>
                  <a:path extrusionOk="0" h="1028" w="1028">
                    <a:moveTo>
                      <a:pt x="519" y="1"/>
                    </a:moveTo>
                    <a:cubicBezTo>
                      <a:pt x="234" y="1"/>
                      <a:pt x="0" y="224"/>
                      <a:pt x="0" y="509"/>
                    </a:cubicBezTo>
                    <a:cubicBezTo>
                      <a:pt x="0" y="794"/>
                      <a:pt x="234" y="1027"/>
                      <a:pt x="519" y="1027"/>
                    </a:cubicBezTo>
                    <a:cubicBezTo>
                      <a:pt x="804" y="1027"/>
                      <a:pt x="1027" y="794"/>
                      <a:pt x="1027" y="509"/>
                    </a:cubicBezTo>
                    <a:cubicBezTo>
                      <a:pt x="1027" y="224"/>
                      <a:pt x="804" y="1"/>
                      <a:pt x="519" y="1"/>
                    </a:cubicBezTo>
                    <a:close/>
                  </a:path>
                </a:pathLst>
              </a:custGeom>
              <a:solidFill>
                <a:srgbClr val="E6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9"/>
              <p:cNvSpPr/>
              <p:nvPr/>
            </p:nvSpPr>
            <p:spPr>
              <a:xfrm>
                <a:off x="4225475" y="1919975"/>
                <a:ext cx="8150" cy="8425"/>
              </a:xfrm>
              <a:custGeom>
                <a:rect b="b" l="l" r="r" t="t"/>
                <a:pathLst>
                  <a:path extrusionOk="0" h="337" w="326">
                    <a:moveTo>
                      <a:pt x="163" y="1"/>
                    </a:moveTo>
                    <a:cubicBezTo>
                      <a:pt x="71" y="1"/>
                      <a:pt x="0" y="72"/>
                      <a:pt x="0" y="163"/>
                    </a:cubicBezTo>
                    <a:cubicBezTo>
                      <a:pt x="0" y="255"/>
                      <a:pt x="71" y="336"/>
                      <a:pt x="163" y="336"/>
                    </a:cubicBezTo>
                    <a:cubicBezTo>
                      <a:pt x="254" y="336"/>
                      <a:pt x="326" y="255"/>
                      <a:pt x="326" y="163"/>
                    </a:cubicBezTo>
                    <a:cubicBezTo>
                      <a:pt x="326" y="72"/>
                      <a:pt x="254" y="1"/>
                      <a:pt x="1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9"/>
              <p:cNvSpPr/>
              <p:nvPr/>
            </p:nvSpPr>
            <p:spPr>
              <a:xfrm>
                <a:off x="4196250" y="1861025"/>
                <a:ext cx="27200" cy="27200"/>
              </a:xfrm>
              <a:custGeom>
                <a:rect b="b" l="l" r="r" t="t"/>
                <a:pathLst>
                  <a:path extrusionOk="0" h="1088" w="1088">
                    <a:moveTo>
                      <a:pt x="549" y="0"/>
                    </a:moveTo>
                    <a:cubicBezTo>
                      <a:pt x="244" y="0"/>
                      <a:pt x="0" y="244"/>
                      <a:pt x="0" y="549"/>
                    </a:cubicBezTo>
                    <a:cubicBezTo>
                      <a:pt x="0" y="844"/>
                      <a:pt x="244" y="1088"/>
                      <a:pt x="549" y="1088"/>
                    </a:cubicBezTo>
                    <a:cubicBezTo>
                      <a:pt x="844" y="1088"/>
                      <a:pt x="1088" y="844"/>
                      <a:pt x="1088" y="549"/>
                    </a:cubicBezTo>
                    <a:cubicBezTo>
                      <a:pt x="1088" y="244"/>
                      <a:pt x="844" y="0"/>
                      <a:pt x="5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9"/>
              <p:cNvSpPr/>
              <p:nvPr/>
            </p:nvSpPr>
            <p:spPr>
              <a:xfrm>
                <a:off x="4246575" y="2125825"/>
                <a:ext cx="16525" cy="16550"/>
              </a:xfrm>
              <a:custGeom>
                <a:rect b="b" l="l" r="r" t="t"/>
                <a:pathLst>
                  <a:path extrusionOk="0" h="662" w="661">
                    <a:moveTo>
                      <a:pt x="336" y="1"/>
                    </a:moveTo>
                    <a:cubicBezTo>
                      <a:pt x="153" y="1"/>
                      <a:pt x="0" y="143"/>
                      <a:pt x="0" y="326"/>
                    </a:cubicBezTo>
                    <a:cubicBezTo>
                      <a:pt x="0" y="509"/>
                      <a:pt x="153" y="661"/>
                      <a:pt x="336" y="661"/>
                    </a:cubicBezTo>
                    <a:cubicBezTo>
                      <a:pt x="518" y="661"/>
                      <a:pt x="661" y="509"/>
                      <a:pt x="661" y="326"/>
                    </a:cubicBezTo>
                    <a:cubicBezTo>
                      <a:pt x="661" y="143"/>
                      <a:pt x="518" y="1"/>
                      <a:pt x="336" y="1"/>
                    </a:cubicBez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9"/>
              <p:cNvSpPr/>
              <p:nvPr/>
            </p:nvSpPr>
            <p:spPr>
              <a:xfrm>
                <a:off x="4200825" y="2135475"/>
                <a:ext cx="9425" cy="9425"/>
              </a:xfrm>
              <a:custGeom>
                <a:rect b="b" l="l" r="r" t="t"/>
                <a:pathLst>
                  <a:path extrusionOk="0" h="377" w="377">
                    <a:moveTo>
                      <a:pt x="183" y="1"/>
                    </a:moveTo>
                    <a:cubicBezTo>
                      <a:pt x="82" y="1"/>
                      <a:pt x="0" y="82"/>
                      <a:pt x="0" y="194"/>
                    </a:cubicBezTo>
                    <a:cubicBezTo>
                      <a:pt x="0" y="296"/>
                      <a:pt x="82" y="377"/>
                      <a:pt x="183" y="377"/>
                    </a:cubicBezTo>
                    <a:cubicBezTo>
                      <a:pt x="285" y="377"/>
                      <a:pt x="376" y="296"/>
                      <a:pt x="376" y="194"/>
                    </a:cubicBezTo>
                    <a:cubicBezTo>
                      <a:pt x="376" y="82"/>
                      <a:pt x="285" y="1"/>
                      <a:pt x="183" y="1"/>
                    </a:cubicBez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9"/>
              <p:cNvSpPr/>
              <p:nvPr/>
            </p:nvSpPr>
            <p:spPr>
              <a:xfrm>
                <a:off x="4224700" y="2108300"/>
                <a:ext cx="8925" cy="8900"/>
              </a:xfrm>
              <a:custGeom>
                <a:rect b="b" l="l" r="r" t="t"/>
                <a:pathLst>
                  <a:path extrusionOk="0" h="356" w="357">
                    <a:moveTo>
                      <a:pt x="184" y="0"/>
                    </a:moveTo>
                    <a:cubicBezTo>
                      <a:pt x="82" y="0"/>
                      <a:pt x="1" y="81"/>
                      <a:pt x="1" y="183"/>
                    </a:cubicBezTo>
                    <a:cubicBezTo>
                      <a:pt x="1" y="275"/>
                      <a:pt x="82" y="356"/>
                      <a:pt x="184" y="356"/>
                    </a:cubicBezTo>
                    <a:cubicBezTo>
                      <a:pt x="275" y="356"/>
                      <a:pt x="357" y="275"/>
                      <a:pt x="357" y="183"/>
                    </a:cubicBezTo>
                    <a:cubicBezTo>
                      <a:pt x="357" y="81"/>
                      <a:pt x="275" y="0"/>
                      <a:pt x="184" y="0"/>
                    </a:cubicBez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9"/>
              <p:cNvSpPr/>
              <p:nvPr/>
            </p:nvSpPr>
            <p:spPr>
              <a:xfrm>
                <a:off x="4136525" y="2078550"/>
                <a:ext cx="25" cy="25"/>
              </a:xfrm>
              <a:custGeom>
                <a:rect b="b" l="l" r="r" t="t"/>
                <a:pathLst>
                  <a:path extrusionOk="0" h="1" w="1">
                    <a:moveTo>
                      <a:pt x="0" y="1"/>
                    </a:moveTo>
                    <a:lnTo>
                      <a:pt x="0" y="1"/>
                    </a:lnTo>
                    <a:lnTo>
                      <a:pt x="0" y="1"/>
                    </a:lnTo>
                    <a:close/>
                  </a:path>
                </a:pathLst>
              </a:custGeom>
              <a:solidFill>
                <a:srgbClr val="BCB3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9"/>
              <p:cNvSpPr/>
              <p:nvPr/>
            </p:nvSpPr>
            <p:spPr>
              <a:xfrm>
                <a:off x="4275275" y="1974875"/>
                <a:ext cx="35875" cy="81100"/>
              </a:xfrm>
              <a:custGeom>
                <a:rect b="b" l="l" r="r" t="t"/>
                <a:pathLst>
                  <a:path extrusionOk="0" h="3244" w="1435">
                    <a:moveTo>
                      <a:pt x="946" y="0"/>
                    </a:moveTo>
                    <a:lnTo>
                      <a:pt x="1" y="2928"/>
                    </a:lnTo>
                    <a:lnTo>
                      <a:pt x="336" y="3243"/>
                    </a:lnTo>
                    <a:lnTo>
                      <a:pt x="1434" y="82"/>
                    </a:lnTo>
                    <a:lnTo>
                      <a:pt x="946" y="0"/>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62" name="Google Shape;3662;p59"/>
          <p:cNvGrpSpPr/>
          <p:nvPr/>
        </p:nvGrpSpPr>
        <p:grpSpPr>
          <a:xfrm>
            <a:off x="1021200" y="2367856"/>
            <a:ext cx="365700" cy="365700"/>
            <a:chOff x="1021200" y="2367856"/>
            <a:chExt cx="365700" cy="365700"/>
          </a:xfrm>
        </p:grpSpPr>
        <p:sp>
          <p:nvSpPr>
            <p:cNvPr id="3663" name="Google Shape;3663;p59"/>
            <p:cNvSpPr/>
            <p:nvPr/>
          </p:nvSpPr>
          <p:spPr>
            <a:xfrm>
              <a:off x="1021200" y="2367856"/>
              <a:ext cx="365700" cy="365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9"/>
            <p:cNvSpPr/>
            <p:nvPr/>
          </p:nvSpPr>
          <p:spPr>
            <a:xfrm>
              <a:off x="1065750" y="2400050"/>
              <a:ext cx="320350" cy="242050"/>
            </a:xfrm>
            <a:custGeom>
              <a:rect b="b" l="l" r="r" t="t"/>
              <a:pathLst>
                <a:path extrusionOk="0" h="9682" w="12814">
                  <a:moveTo>
                    <a:pt x="609" y="0"/>
                  </a:moveTo>
                  <a:cubicBezTo>
                    <a:pt x="278" y="0"/>
                    <a:pt x="1" y="269"/>
                    <a:pt x="1" y="609"/>
                  </a:cubicBezTo>
                  <a:lnTo>
                    <a:pt x="1" y="9681"/>
                  </a:lnTo>
                  <a:lnTo>
                    <a:pt x="11919" y="9681"/>
                  </a:lnTo>
                  <a:cubicBezTo>
                    <a:pt x="11955" y="9619"/>
                    <a:pt x="11990" y="9547"/>
                    <a:pt x="12017" y="9484"/>
                  </a:cubicBezTo>
                  <a:cubicBezTo>
                    <a:pt x="12089" y="9341"/>
                    <a:pt x="12160" y="9198"/>
                    <a:pt x="12223" y="9055"/>
                  </a:cubicBezTo>
                  <a:cubicBezTo>
                    <a:pt x="12241" y="9001"/>
                    <a:pt x="12268" y="8948"/>
                    <a:pt x="12286" y="8894"/>
                  </a:cubicBezTo>
                  <a:cubicBezTo>
                    <a:pt x="12635" y="8026"/>
                    <a:pt x="12813" y="7096"/>
                    <a:pt x="12813" y="6156"/>
                  </a:cubicBezTo>
                  <a:cubicBezTo>
                    <a:pt x="12813" y="4125"/>
                    <a:pt x="11972" y="2175"/>
                    <a:pt x="10478" y="788"/>
                  </a:cubicBezTo>
                  <a:cubicBezTo>
                    <a:pt x="10425" y="734"/>
                    <a:pt x="10362" y="680"/>
                    <a:pt x="10308" y="627"/>
                  </a:cubicBezTo>
                  <a:cubicBezTo>
                    <a:pt x="10040" y="403"/>
                    <a:pt x="9762" y="188"/>
                    <a:pt x="9476"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9"/>
            <p:cNvSpPr/>
            <p:nvPr/>
          </p:nvSpPr>
          <p:spPr>
            <a:xfrm>
              <a:off x="1081650" y="2415700"/>
              <a:ext cx="304450" cy="210725"/>
            </a:xfrm>
            <a:custGeom>
              <a:rect b="b" l="l" r="r" t="t"/>
              <a:pathLst>
                <a:path extrusionOk="0" h="8429" w="12178">
                  <a:moveTo>
                    <a:pt x="0" y="1"/>
                  </a:moveTo>
                  <a:lnTo>
                    <a:pt x="0" y="8429"/>
                  </a:lnTo>
                  <a:lnTo>
                    <a:pt x="11587" y="8429"/>
                  </a:lnTo>
                  <a:cubicBezTo>
                    <a:pt x="11605" y="8375"/>
                    <a:pt x="11632" y="8322"/>
                    <a:pt x="11650" y="8268"/>
                  </a:cubicBezTo>
                  <a:cubicBezTo>
                    <a:pt x="11999" y="7400"/>
                    <a:pt x="12177" y="6470"/>
                    <a:pt x="12177" y="5530"/>
                  </a:cubicBezTo>
                  <a:cubicBezTo>
                    <a:pt x="12177" y="3499"/>
                    <a:pt x="11336" y="1549"/>
                    <a:pt x="9842" y="162"/>
                  </a:cubicBezTo>
                  <a:cubicBezTo>
                    <a:pt x="9789" y="108"/>
                    <a:pt x="9726" y="54"/>
                    <a:pt x="9663" y="1"/>
                  </a:cubicBezTo>
                  <a:close/>
                </a:path>
              </a:pathLst>
            </a:custGeom>
            <a:solidFill>
              <a:srgbClr val="1B1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9"/>
            <p:cNvSpPr/>
            <p:nvPr/>
          </p:nvSpPr>
          <p:spPr>
            <a:xfrm>
              <a:off x="1085675" y="2419725"/>
              <a:ext cx="300425" cy="202675"/>
            </a:xfrm>
            <a:custGeom>
              <a:rect b="b" l="l" r="r" t="t"/>
              <a:pathLst>
                <a:path extrusionOk="0" h="8107" w="12017">
                  <a:moveTo>
                    <a:pt x="0" y="1"/>
                  </a:moveTo>
                  <a:lnTo>
                    <a:pt x="0" y="8107"/>
                  </a:lnTo>
                  <a:lnTo>
                    <a:pt x="11489" y="8107"/>
                  </a:lnTo>
                  <a:cubicBezTo>
                    <a:pt x="11838" y="7239"/>
                    <a:pt x="12016" y="6309"/>
                    <a:pt x="12016" y="5369"/>
                  </a:cubicBezTo>
                  <a:cubicBezTo>
                    <a:pt x="12016" y="3338"/>
                    <a:pt x="11175" y="1388"/>
                    <a:pt x="9681"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9"/>
            <p:cNvSpPr/>
            <p:nvPr/>
          </p:nvSpPr>
          <p:spPr>
            <a:xfrm>
              <a:off x="1052350" y="2637150"/>
              <a:ext cx="313850" cy="20600"/>
            </a:xfrm>
            <a:custGeom>
              <a:rect b="b" l="l" r="r" t="t"/>
              <a:pathLst>
                <a:path extrusionOk="0" h="824" w="12554">
                  <a:moveTo>
                    <a:pt x="0" y="0"/>
                  </a:moveTo>
                  <a:lnTo>
                    <a:pt x="0" y="824"/>
                  </a:lnTo>
                  <a:lnTo>
                    <a:pt x="12061" y="824"/>
                  </a:lnTo>
                  <a:cubicBezTo>
                    <a:pt x="12204" y="618"/>
                    <a:pt x="12329" y="412"/>
                    <a:pt x="12455" y="197"/>
                  </a:cubicBezTo>
                  <a:cubicBezTo>
                    <a:pt x="12491" y="135"/>
                    <a:pt x="12526" y="63"/>
                    <a:pt x="12553" y="0"/>
                  </a:cubicBez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9"/>
            <p:cNvSpPr/>
            <p:nvPr/>
          </p:nvSpPr>
          <p:spPr>
            <a:xfrm>
              <a:off x="1268425" y="2601350"/>
              <a:ext cx="26850" cy="25975"/>
            </a:xfrm>
            <a:custGeom>
              <a:rect b="b" l="l" r="r" t="t"/>
              <a:pathLst>
                <a:path extrusionOk="0" h="1039" w="1074">
                  <a:moveTo>
                    <a:pt x="202" y="1"/>
                  </a:moveTo>
                  <a:cubicBezTo>
                    <a:pt x="155" y="1"/>
                    <a:pt x="108" y="19"/>
                    <a:pt x="72" y="55"/>
                  </a:cubicBezTo>
                  <a:cubicBezTo>
                    <a:pt x="0" y="126"/>
                    <a:pt x="0" y="242"/>
                    <a:pt x="72" y="314"/>
                  </a:cubicBezTo>
                  <a:lnTo>
                    <a:pt x="743" y="985"/>
                  </a:lnTo>
                  <a:cubicBezTo>
                    <a:pt x="779" y="1021"/>
                    <a:pt x="826" y="1039"/>
                    <a:pt x="873" y="1039"/>
                  </a:cubicBezTo>
                  <a:cubicBezTo>
                    <a:pt x="920" y="1039"/>
                    <a:pt x="966" y="1021"/>
                    <a:pt x="1002" y="985"/>
                  </a:cubicBezTo>
                  <a:cubicBezTo>
                    <a:pt x="1074" y="914"/>
                    <a:pt x="1074" y="797"/>
                    <a:pt x="1002" y="726"/>
                  </a:cubicBezTo>
                  <a:lnTo>
                    <a:pt x="331" y="55"/>
                  </a:lnTo>
                  <a:cubicBezTo>
                    <a:pt x="295" y="19"/>
                    <a:pt x="248" y="1"/>
                    <a:pt x="202"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9"/>
            <p:cNvSpPr/>
            <p:nvPr/>
          </p:nvSpPr>
          <p:spPr>
            <a:xfrm>
              <a:off x="1284525" y="2599175"/>
              <a:ext cx="16800" cy="31900"/>
            </a:xfrm>
            <a:custGeom>
              <a:rect b="b" l="l" r="r" t="t"/>
              <a:pathLst>
                <a:path extrusionOk="0" h="1276" w="672">
                  <a:moveTo>
                    <a:pt x="203" y="1"/>
                  </a:moveTo>
                  <a:cubicBezTo>
                    <a:pt x="187" y="1"/>
                    <a:pt x="170" y="3"/>
                    <a:pt x="153" y="7"/>
                  </a:cubicBezTo>
                  <a:cubicBezTo>
                    <a:pt x="54" y="34"/>
                    <a:pt x="0" y="133"/>
                    <a:pt x="27" y="231"/>
                  </a:cubicBezTo>
                  <a:lnTo>
                    <a:pt x="305" y="1144"/>
                  </a:lnTo>
                  <a:cubicBezTo>
                    <a:pt x="327" y="1225"/>
                    <a:pt x="398" y="1276"/>
                    <a:pt x="477" y="1276"/>
                  </a:cubicBezTo>
                  <a:cubicBezTo>
                    <a:pt x="494" y="1276"/>
                    <a:pt x="511" y="1274"/>
                    <a:pt x="528" y="1269"/>
                  </a:cubicBezTo>
                  <a:cubicBezTo>
                    <a:pt x="618" y="1242"/>
                    <a:pt x="671" y="1144"/>
                    <a:pt x="645" y="1045"/>
                  </a:cubicBezTo>
                  <a:lnTo>
                    <a:pt x="376" y="133"/>
                  </a:lnTo>
                  <a:cubicBezTo>
                    <a:pt x="354" y="51"/>
                    <a:pt x="283" y="1"/>
                    <a:pt x="203"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9"/>
            <p:cNvSpPr/>
            <p:nvPr/>
          </p:nvSpPr>
          <p:spPr>
            <a:xfrm>
              <a:off x="1302875" y="2609425"/>
              <a:ext cx="26850" cy="25950"/>
            </a:xfrm>
            <a:custGeom>
              <a:rect b="b" l="l" r="r" t="t"/>
              <a:pathLst>
                <a:path extrusionOk="0" h="1038" w="1074">
                  <a:moveTo>
                    <a:pt x="872" y="0"/>
                  </a:moveTo>
                  <a:cubicBezTo>
                    <a:pt x="825" y="0"/>
                    <a:pt x="778" y="18"/>
                    <a:pt x="743" y="54"/>
                  </a:cubicBezTo>
                  <a:lnTo>
                    <a:pt x="72" y="725"/>
                  </a:lnTo>
                  <a:cubicBezTo>
                    <a:pt x="0" y="796"/>
                    <a:pt x="0" y="913"/>
                    <a:pt x="72" y="984"/>
                  </a:cubicBezTo>
                  <a:cubicBezTo>
                    <a:pt x="107" y="1020"/>
                    <a:pt x="154" y="1038"/>
                    <a:pt x="201" y="1038"/>
                  </a:cubicBezTo>
                  <a:cubicBezTo>
                    <a:pt x="248" y="1038"/>
                    <a:pt x="295" y="1020"/>
                    <a:pt x="331" y="984"/>
                  </a:cubicBezTo>
                  <a:lnTo>
                    <a:pt x="1002" y="313"/>
                  </a:lnTo>
                  <a:cubicBezTo>
                    <a:pt x="1074" y="242"/>
                    <a:pt x="1074" y="125"/>
                    <a:pt x="1002" y="54"/>
                  </a:cubicBezTo>
                  <a:cubicBezTo>
                    <a:pt x="966" y="18"/>
                    <a:pt x="919" y="0"/>
                    <a:pt x="872"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9"/>
            <p:cNvSpPr/>
            <p:nvPr/>
          </p:nvSpPr>
          <p:spPr>
            <a:xfrm>
              <a:off x="1268875" y="2615900"/>
              <a:ext cx="70475" cy="21275"/>
            </a:xfrm>
            <a:custGeom>
              <a:rect b="b" l="l" r="r" t="t"/>
              <a:pathLst>
                <a:path extrusionOk="0" h="851" w="2819">
                  <a:moveTo>
                    <a:pt x="0" y="0"/>
                  </a:moveTo>
                  <a:lnTo>
                    <a:pt x="0" y="528"/>
                  </a:lnTo>
                  <a:cubicBezTo>
                    <a:pt x="0" y="707"/>
                    <a:pt x="143" y="850"/>
                    <a:pt x="322" y="850"/>
                  </a:cubicBezTo>
                  <a:lnTo>
                    <a:pt x="2496" y="850"/>
                  </a:lnTo>
                  <a:cubicBezTo>
                    <a:pt x="2675" y="850"/>
                    <a:pt x="2818" y="707"/>
                    <a:pt x="2818" y="528"/>
                  </a:cubicBezTo>
                  <a:lnTo>
                    <a:pt x="2818"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9"/>
            <p:cNvSpPr/>
            <p:nvPr/>
          </p:nvSpPr>
          <p:spPr>
            <a:xfrm>
              <a:off x="1268875" y="2615900"/>
              <a:ext cx="16800" cy="21275"/>
            </a:xfrm>
            <a:custGeom>
              <a:rect b="b" l="l" r="r" t="t"/>
              <a:pathLst>
                <a:path extrusionOk="0" h="851" w="672">
                  <a:moveTo>
                    <a:pt x="0" y="0"/>
                  </a:moveTo>
                  <a:lnTo>
                    <a:pt x="0" y="528"/>
                  </a:lnTo>
                  <a:cubicBezTo>
                    <a:pt x="0" y="707"/>
                    <a:pt x="143" y="850"/>
                    <a:pt x="322" y="850"/>
                  </a:cubicBezTo>
                  <a:lnTo>
                    <a:pt x="671" y="850"/>
                  </a:lnTo>
                  <a:cubicBezTo>
                    <a:pt x="492" y="850"/>
                    <a:pt x="349" y="707"/>
                    <a:pt x="349" y="528"/>
                  </a:cubicBezTo>
                  <a:lnTo>
                    <a:pt x="349" y="0"/>
                  </a:lnTo>
                  <a:close/>
                </a:path>
              </a:pathLst>
            </a:custGeom>
            <a:solidFill>
              <a:srgbClr val="E6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9"/>
            <p:cNvSpPr/>
            <p:nvPr/>
          </p:nvSpPr>
          <p:spPr>
            <a:xfrm>
              <a:off x="1123475" y="2468050"/>
              <a:ext cx="241150" cy="18800"/>
            </a:xfrm>
            <a:custGeom>
              <a:rect b="b" l="l" r="r" t="t"/>
              <a:pathLst>
                <a:path extrusionOk="0" h="752" w="9646">
                  <a:moveTo>
                    <a:pt x="152" y="0"/>
                  </a:moveTo>
                  <a:lnTo>
                    <a:pt x="0" y="117"/>
                  </a:lnTo>
                  <a:lnTo>
                    <a:pt x="340" y="546"/>
                  </a:lnTo>
                  <a:cubicBezTo>
                    <a:pt x="420" y="651"/>
                    <a:pt x="542" y="709"/>
                    <a:pt x="669" y="709"/>
                  </a:cubicBezTo>
                  <a:cubicBezTo>
                    <a:pt x="727" y="709"/>
                    <a:pt x="785" y="697"/>
                    <a:pt x="841" y="671"/>
                  </a:cubicBezTo>
                  <a:lnTo>
                    <a:pt x="1700" y="251"/>
                  </a:lnTo>
                  <a:cubicBezTo>
                    <a:pt x="1729" y="236"/>
                    <a:pt x="1761" y="229"/>
                    <a:pt x="1792" y="229"/>
                  </a:cubicBezTo>
                  <a:cubicBezTo>
                    <a:pt x="1856" y="229"/>
                    <a:pt x="1920" y="259"/>
                    <a:pt x="1969" y="314"/>
                  </a:cubicBezTo>
                  <a:lnTo>
                    <a:pt x="2130" y="546"/>
                  </a:lnTo>
                  <a:cubicBezTo>
                    <a:pt x="2216" y="651"/>
                    <a:pt x="2340" y="709"/>
                    <a:pt x="2467" y="709"/>
                  </a:cubicBezTo>
                  <a:cubicBezTo>
                    <a:pt x="2525" y="709"/>
                    <a:pt x="2584" y="697"/>
                    <a:pt x="2640" y="671"/>
                  </a:cubicBezTo>
                  <a:lnTo>
                    <a:pt x="3490" y="251"/>
                  </a:lnTo>
                  <a:cubicBezTo>
                    <a:pt x="3519" y="239"/>
                    <a:pt x="3551" y="233"/>
                    <a:pt x="3583" y="233"/>
                  </a:cubicBezTo>
                  <a:cubicBezTo>
                    <a:pt x="3649" y="233"/>
                    <a:pt x="3716" y="259"/>
                    <a:pt x="3758" y="314"/>
                  </a:cubicBezTo>
                  <a:lnTo>
                    <a:pt x="3928" y="546"/>
                  </a:lnTo>
                  <a:cubicBezTo>
                    <a:pt x="4014" y="651"/>
                    <a:pt x="4138" y="709"/>
                    <a:pt x="4266" y="709"/>
                  </a:cubicBezTo>
                  <a:cubicBezTo>
                    <a:pt x="4324" y="709"/>
                    <a:pt x="4382" y="697"/>
                    <a:pt x="4438" y="671"/>
                  </a:cubicBezTo>
                  <a:lnTo>
                    <a:pt x="5288" y="251"/>
                  </a:lnTo>
                  <a:cubicBezTo>
                    <a:pt x="5320" y="239"/>
                    <a:pt x="5353" y="233"/>
                    <a:pt x="5385" y="233"/>
                  </a:cubicBezTo>
                  <a:cubicBezTo>
                    <a:pt x="5452" y="233"/>
                    <a:pt x="5514" y="259"/>
                    <a:pt x="5557" y="314"/>
                  </a:cubicBezTo>
                  <a:lnTo>
                    <a:pt x="5736" y="546"/>
                  </a:lnTo>
                  <a:cubicBezTo>
                    <a:pt x="5815" y="651"/>
                    <a:pt x="5938" y="709"/>
                    <a:pt x="6064" y="709"/>
                  </a:cubicBezTo>
                  <a:cubicBezTo>
                    <a:pt x="6122" y="709"/>
                    <a:pt x="6181" y="697"/>
                    <a:pt x="6237" y="671"/>
                  </a:cubicBezTo>
                  <a:lnTo>
                    <a:pt x="7096" y="251"/>
                  </a:lnTo>
                  <a:cubicBezTo>
                    <a:pt x="7125" y="239"/>
                    <a:pt x="7156" y="233"/>
                    <a:pt x="7186" y="233"/>
                  </a:cubicBezTo>
                  <a:cubicBezTo>
                    <a:pt x="7251" y="233"/>
                    <a:pt x="7316" y="259"/>
                    <a:pt x="7364" y="314"/>
                  </a:cubicBezTo>
                  <a:lnTo>
                    <a:pt x="7534" y="546"/>
                  </a:lnTo>
                  <a:cubicBezTo>
                    <a:pt x="7614" y="651"/>
                    <a:pt x="7740" y="709"/>
                    <a:pt x="7867" y="709"/>
                  </a:cubicBezTo>
                  <a:cubicBezTo>
                    <a:pt x="7924" y="709"/>
                    <a:pt x="7982" y="697"/>
                    <a:pt x="8035" y="671"/>
                  </a:cubicBezTo>
                  <a:lnTo>
                    <a:pt x="8894" y="251"/>
                  </a:lnTo>
                  <a:cubicBezTo>
                    <a:pt x="8923" y="239"/>
                    <a:pt x="8955" y="233"/>
                    <a:pt x="8987" y="233"/>
                  </a:cubicBezTo>
                  <a:cubicBezTo>
                    <a:pt x="9053" y="233"/>
                    <a:pt x="9120" y="259"/>
                    <a:pt x="9162" y="314"/>
                  </a:cubicBezTo>
                  <a:lnTo>
                    <a:pt x="9493" y="752"/>
                  </a:lnTo>
                  <a:lnTo>
                    <a:pt x="9646" y="636"/>
                  </a:lnTo>
                  <a:lnTo>
                    <a:pt x="9314" y="197"/>
                  </a:lnTo>
                  <a:cubicBezTo>
                    <a:pt x="9236" y="95"/>
                    <a:pt x="9114" y="41"/>
                    <a:pt x="8991" y="41"/>
                  </a:cubicBezTo>
                  <a:cubicBezTo>
                    <a:pt x="8930" y="41"/>
                    <a:pt x="8869" y="54"/>
                    <a:pt x="8813" y="81"/>
                  </a:cubicBezTo>
                  <a:lnTo>
                    <a:pt x="7954" y="492"/>
                  </a:lnTo>
                  <a:cubicBezTo>
                    <a:pt x="7925" y="507"/>
                    <a:pt x="7893" y="514"/>
                    <a:pt x="7861" y="514"/>
                  </a:cubicBezTo>
                  <a:cubicBezTo>
                    <a:pt x="7795" y="514"/>
                    <a:pt x="7728" y="484"/>
                    <a:pt x="7686" y="430"/>
                  </a:cubicBezTo>
                  <a:lnTo>
                    <a:pt x="7516" y="197"/>
                  </a:lnTo>
                  <a:cubicBezTo>
                    <a:pt x="7432" y="95"/>
                    <a:pt x="7312" y="41"/>
                    <a:pt x="7188" y="41"/>
                  </a:cubicBezTo>
                  <a:cubicBezTo>
                    <a:pt x="7127" y="41"/>
                    <a:pt x="7065" y="54"/>
                    <a:pt x="7006" y="81"/>
                  </a:cubicBezTo>
                  <a:lnTo>
                    <a:pt x="6156" y="492"/>
                  </a:lnTo>
                  <a:cubicBezTo>
                    <a:pt x="6124" y="507"/>
                    <a:pt x="6091" y="514"/>
                    <a:pt x="6059" y="514"/>
                  </a:cubicBezTo>
                  <a:cubicBezTo>
                    <a:pt x="5992" y="514"/>
                    <a:pt x="5930" y="484"/>
                    <a:pt x="5888" y="430"/>
                  </a:cubicBezTo>
                  <a:lnTo>
                    <a:pt x="5709" y="197"/>
                  </a:lnTo>
                  <a:cubicBezTo>
                    <a:pt x="5631" y="95"/>
                    <a:pt x="5512" y="41"/>
                    <a:pt x="5389" y="41"/>
                  </a:cubicBezTo>
                  <a:cubicBezTo>
                    <a:pt x="5328" y="41"/>
                    <a:pt x="5267" y="54"/>
                    <a:pt x="5208" y="81"/>
                  </a:cubicBezTo>
                  <a:lnTo>
                    <a:pt x="4358" y="492"/>
                  </a:lnTo>
                  <a:cubicBezTo>
                    <a:pt x="4326" y="507"/>
                    <a:pt x="4293" y="514"/>
                    <a:pt x="4260" y="514"/>
                  </a:cubicBezTo>
                  <a:cubicBezTo>
                    <a:pt x="4194" y="514"/>
                    <a:pt x="4131" y="484"/>
                    <a:pt x="4089" y="430"/>
                  </a:cubicBezTo>
                  <a:lnTo>
                    <a:pt x="3919" y="206"/>
                  </a:lnTo>
                  <a:cubicBezTo>
                    <a:pt x="3839" y="102"/>
                    <a:pt x="3713" y="44"/>
                    <a:pt x="3587" y="44"/>
                  </a:cubicBezTo>
                  <a:cubicBezTo>
                    <a:pt x="3529" y="44"/>
                    <a:pt x="3471" y="56"/>
                    <a:pt x="3418" y="81"/>
                  </a:cubicBezTo>
                  <a:lnTo>
                    <a:pt x="2559" y="501"/>
                  </a:lnTo>
                  <a:cubicBezTo>
                    <a:pt x="2530" y="513"/>
                    <a:pt x="2498" y="519"/>
                    <a:pt x="2466" y="519"/>
                  </a:cubicBezTo>
                  <a:cubicBezTo>
                    <a:pt x="2400" y="519"/>
                    <a:pt x="2333" y="493"/>
                    <a:pt x="2291" y="439"/>
                  </a:cubicBezTo>
                  <a:lnTo>
                    <a:pt x="2121" y="206"/>
                  </a:lnTo>
                  <a:cubicBezTo>
                    <a:pt x="2035" y="102"/>
                    <a:pt x="1911" y="44"/>
                    <a:pt x="1784" y="44"/>
                  </a:cubicBezTo>
                  <a:cubicBezTo>
                    <a:pt x="1726" y="44"/>
                    <a:pt x="1667" y="56"/>
                    <a:pt x="1611" y="81"/>
                  </a:cubicBezTo>
                  <a:lnTo>
                    <a:pt x="761" y="501"/>
                  </a:lnTo>
                  <a:cubicBezTo>
                    <a:pt x="729" y="513"/>
                    <a:pt x="696" y="519"/>
                    <a:pt x="664" y="519"/>
                  </a:cubicBezTo>
                  <a:cubicBezTo>
                    <a:pt x="597" y="519"/>
                    <a:pt x="535" y="493"/>
                    <a:pt x="492" y="439"/>
                  </a:cubicBezTo>
                  <a:lnTo>
                    <a:pt x="152"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9"/>
            <p:cNvSpPr/>
            <p:nvPr/>
          </p:nvSpPr>
          <p:spPr>
            <a:xfrm>
              <a:off x="1123475" y="2504950"/>
              <a:ext cx="241150" cy="18600"/>
            </a:xfrm>
            <a:custGeom>
              <a:rect b="b" l="l" r="r" t="t"/>
              <a:pathLst>
                <a:path extrusionOk="0" h="744" w="9646">
                  <a:moveTo>
                    <a:pt x="152" y="1"/>
                  </a:moveTo>
                  <a:lnTo>
                    <a:pt x="0" y="108"/>
                  </a:lnTo>
                  <a:lnTo>
                    <a:pt x="331" y="546"/>
                  </a:lnTo>
                  <a:cubicBezTo>
                    <a:pt x="415" y="642"/>
                    <a:pt x="534" y="698"/>
                    <a:pt x="657" y="698"/>
                  </a:cubicBezTo>
                  <a:cubicBezTo>
                    <a:pt x="719" y="698"/>
                    <a:pt x="782" y="684"/>
                    <a:pt x="841" y="654"/>
                  </a:cubicBezTo>
                  <a:lnTo>
                    <a:pt x="1700" y="242"/>
                  </a:lnTo>
                  <a:cubicBezTo>
                    <a:pt x="1729" y="228"/>
                    <a:pt x="1761" y="221"/>
                    <a:pt x="1792" y="221"/>
                  </a:cubicBezTo>
                  <a:cubicBezTo>
                    <a:pt x="1856" y="221"/>
                    <a:pt x="1920" y="251"/>
                    <a:pt x="1969" y="305"/>
                  </a:cubicBezTo>
                  <a:lnTo>
                    <a:pt x="2139" y="546"/>
                  </a:lnTo>
                  <a:cubicBezTo>
                    <a:pt x="2216" y="642"/>
                    <a:pt x="2334" y="694"/>
                    <a:pt x="2456" y="694"/>
                  </a:cubicBezTo>
                  <a:cubicBezTo>
                    <a:pt x="2518" y="694"/>
                    <a:pt x="2580" y="681"/>
                    <a:pt x="2640" y="654"/>
                  </a:cubicBezTo>
                  <a:lnTo>
                    <a:pt x="3490" y="251"/>
                  </a:lnTo>
                  <a:cubicBezTo>
                    <a:pt x="3522" y="237"/>
                    <a:pt x="3555" y="230"/>
                    <a:pt x="3587" y="230"/>
                  </a:cubicBezTo>
                  <a:cubicBezTo>
                    <a:pt x="3653" y="230"/>
                    <a:pt x="3716" y="260"/>
                    <a:pt x="3758" y="314"/>
                  </a:cubicBezTo>
                  <a:lnTo>
                    <a:pt x="3937" y="546"/>
                  </a:lnTo>
                  <a:cubicBezTo>
                    <a:pt x="4015" y="642"/>
                    <a:pt x="4136" y="698"/>
                    <a:pt x="4259" y="698"/>
                  </a:cubicBezTo>
                  <a:cubicBezTo>
                    <a:pt x="4320" y="698"/>
                    <a:pt x="4382" y="684"/>
                    <a:pt x="4438" y="654"/>
                  </a:cubicBezTo>
                  <a:lnTo>
                    <a:pt x="5297" y="251"/>
                  </a:lnTo>
                  <a:cubicBezTo>
                    <a:pt x="5326" y="237"/>
                    <a:pt x="5357" y="230"/>
                    <a:pt x="5388" y="230"/>
                  </a:cubicBezTo>
                  <a:cubicBezTo>
                    <a:pt x="5453" y="230"/>
                    <a:pt x="5517" y="260"/>
                    <a:pt x="5566" y="314"/>
                  </a:cubicBezTo>
                  <a:lnTo>
                    <a:pt x="5736" y="546"/>
                  </a:lnTo>
                  <a:cubicBezTo>
                    <a:pt x="5819" y="642"/>
                    <a:pt x="5938" y="698"/>
                    <a:pt x="6062" y="698"/>
                  </a:cubicBezTo>
                  <a:cubicBezTo>
                    <a:pt x="6123" y="698"/>
                    <a:pt x="6186" y="684"/>
                    <a:pt x="6246" y="654"/>
                  </a:cubicBezTo>
                  <a:lnTo>
                    <a:pt x="7096" y="242"/>
                  </a:lnTo>
                  <a:cubicBezTo>
                    <a:pt x="7128" y="228"/>
                    <a:pt x="7161" y="221"/>
                    <a:pt x="7193" y="221"/>
                  </a:cubicBezTo>
                  <a:cubicBezTo>
                    <a:pt x="7259" y="221"/>
                    <a:pt x="7322" y="251"/>
                    <a:pt x="7364" y="305"/>
                  </a:cubicBezTo>
                  <a:lnTo>
                    <a:pt x="7543" y="537"/>
                  </a:lnTo>
                  <a:cubicBezTo>
                    <a:pt x="7621" y="640"/>
                    <a:pt x="7739" y="693"/>
                    <a:pt x="7863" y="693"/>
                  </a:cubicBezTo>
                  <a:cubicBezTo>
                    <a:pt x="7923" y="693"/>
                    <a:pt x="7985" y="680"/>
                    <a:pt x="8044" y="654"/>
                  </a:cubicBezTo>
                  <a:lnTo>
                    <a:pt x="8894" y="242"/>
                  </a:lnTo>
                  <a:cubicBezTo>
                    <a:pt x="8923" y="228"/>
                    <a:pt x="8955" y="221"/>
                    <a:pt x="8987" y="221"/>
                  </a:cubicBezTo>
                  <a:cubicBezTo>
                    <a:pt x="9054" y="221"/>
                    <a:pt x="9120" y="251"/>
                    <a:pt x="9162" y="305"/>
                  </a:cubicBezTo>
                  <a:lnTo>
                    <a:pt x="9493" y="743"/>
                  </a:lnTo>
                  <a:lnTo>
                    <a:pt x="9646" y="627"/>
                  </a:lnTo>
                  <a:lnTo>
                    <a:pt x="9314" y="189"/>
                  </a:lnTo>
                  <a:cubicBezTo>
                    <a:pt x="9236" y="87"/>
                    <a:pt x="9114" y="29"/>
                    <a:pt x="8991" y="29"/>
                  </a:cubicBezTo>
                  <a:cubicBezTo>
                    <a:pt x="8930" y="29"/>
                    <a:pt x="8869" y="43"/>
                    <a:pt x="8813" y="72"/>
                  </a:cubicBezTo>
                  <a:lnTo>
                    <a:pt x="7954" y="484"/>
                  </a:lnTo>
                  <a:cubicBezTo>
                    <a:pt x="7925" y="498"/>
                    <a:pt x="7893" y="505"/>
                    <a:pt x="7861" y="505"/>
                  </a:cubicBezTo>
                  <a:cubicBezTo>
                    <a:pt x="7795" y="505"/>
                    <a:pt x="7728" y="475"/>
                    <a:pt x="7686" y="421"/>
                  </a:cubicBezTo>
                  <a:lnTo>
                    <a:pt x="7516" y="189"/>
                  </a:lnTo>
                  <a:cubicBezTo>
                    <a:pt x="7432" y="87"/>
                    <a:pt x="7312" y="29"/>
                    <a:pt x="7188" y="29"/>
                  </a:cubicBezTo>
                  <a:cubicBezTo>
                    <a:pt x="7127" y="29"/>
                    <a:pt x="7065" y="43"/>
                    <a:pt x="7006" y="72"/>
                  </a:cubicBezTo>
                  <a:lnTo>
                    <a:pt x="6156" y="484"/>
                  </a:lnTo>
                  <a:cubicBezTo>
                    <a:pt x="6124" y="498"/>
                    <a:pt x="6091" y="505"/>
                    <a:pt x="6059" y="505"/>
                  </a:cubicBezTo>
                  <a:cubicBezTo>
                    <a:pt x="5992" y="505"/>
                    <a:pt x="5930" y="475"/>
                    <a:pt x="5888" y="421"/>
                  </a:cubicBezTo>
                  <a:lnTo>
                    <a:pt x="5709" y="189"/>
                  </a:lnTo>
                  <a:cubicBezTo>
                    <a:pt x="5631" y="87"/>
                    <a:pt x="5513" y="29"/>
                    <a:pt x="5389" y="29"/>
                  </a:cubicBezTo>
                  <a:cubicBezTo>
                    <a:pt x="5328" y="29"/>
                    <a:pt x="5267" y="43"/>
                    <a:pt x="5208" y="72"/>
                  </a:cubicBezTo>
                  <a:lnTo>
                    <a:pt x="4358" y="484"/>
                  </a:lnTo>
                  <a:cubicBezTo>
                    <a:pt x="4326" y="498"/>
                    <a:pt x="4293" y="505"/>
                    <a:pt x="4260" y="505"/>
                  </a:cubicBezTo>
                  <a:cubicBezTo>
                    <a:pt x="4194" y="505"/>
                    <a:pt x="4131" y="475"/>
                    <a:pt x="4089" y="421"/>
                  </a:cubicBezTo>
                  <a:lnTo>
                    <a:pt x="3910" y="197"/>
                  </a:lnTo>
                  <a:cubicBezTo>
                    <a:pt x="3832" y="96"/>
                    <a:pt x="3714" y="38"/>
                    <a:pt x="3591" y="38"/>
                  </a:cubicBezTo>
                  <a:cubicBezTo>
                    <a:pt x="3530" y="38"/>
                    <a:pt x="3468" y="52"/>
                    <a:pt x="3409" y="81"/>
                  </a:cubicBezTo>
                  <a:lnTo>
                    <a:pt x="2559" y="493"/>
                  </a:lnTo>
                  <a:cubicBezTo>
                    <a:pt x="2527" y="507"/>
                    <a:pt x="2494" y="514"/>
                    <a:pt x="2462" y="514"/>
                  </a:cubicBezTo>
                  <a:cubicBezTo>
                    <a:pt x="2396" y="514"/>
                    <a:pt x="2333" y="484"/>
                    <a:pt x="2291" y="430"/>
                  </a:cubicBezTo>
                  <a:lnTo>
                    <a:pt x="2112" y="197"/>
                  </a:lnTo>
                  <a:cubicBezTo>
                    <a:pt x="2034" y="96"/>
                    <a:pt x="1912" y="38"/>
                    <a:pt x="1788" y="38"/>
                  </a:cubicBezTo>
                  <a:cubicBezTo>
                    <a:pt x="1728" y="38"/>
                    <a:pt x="1667" y="52"/>
                    <a:pt x="1611" y="81"/>
                  </a:cubicBezTo>
                  <a:lnTo>
                    <a:pt x="752" y="493"/>
                  </a:lnTo>
                  <a:cubicBezTo>
                    <a:pt x="723" y="507"/>
                    <a:pt x="692" y="514"/>
                    <a:pt x="661" y="514"/>
                  </a:cubicBezTo>
                  <a:cubicBezTo>
                    <a:pt x="596" y="514"/>
                    <a:pt x="532" y="484"/>
                    <a:pt x="483" y="430"/>
                  </a:cubicBezTo>
                  <a:lnTo>
                    <a:pt x="152"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9"/>
            <p:cNvSpPr/>
            <p:nvPr/>
          </p:nvSpPr>
          <p:spPr>
            <a:xfrm>
              <a:off x="1123475" y="2541425"/>
              <a:ext cx="241375" cy="18575"/>
            </a:xfrm>
            <a:custGeom>
              <a:rect b="b" l="l" r="r" t="t"/>
              <a:pathLst>
                <a:path extrusionOk="0" h="743" w="9655">
                  <a:moveTo>
                    <a:pt x="152" y="0"/>
                  </a:moveTo>
                  <a:lnTo>
                    <a:pt x="0" y="107"/>
                  </a:lnTo>
                  <a:lnTo>
                    <a:pt x="340" y="546"/>
                  </a:lnTo>
                  <a:cubicBezTo>
                    <a:pt x="418" y="648"/>
                    <a:pt x="537" y="706"/>
                    <a:pt x="660" y="706"/>
                  </a:cubicBezTo>
                  <a:cubicBezTo>
                    <a:pt x="721" y="706"/>
                    <a:pt x="782" y="692"/>
                    <a:pt x="841" y="662"/>
                  </a:cubicBezTo>
                  <a:lnTo>
                    <a:pt x="1700" y="251"/>
                  </a:lnTo>
                  <a:cubicBezTo>
                    <a:pt x="1729" y="236"/>
                    <a:pt x="1761" y="229"/>
                    <a:pt x="1792" y="229"/>
                  </a:cubicBezTo>
                  <a:cubicBezTo>
                    <a:pt x="1856" y="229"/>
                    <a:pt x="1920" y="259"/>
                    <a:pt x="1969" y="313"/>
                  </a:cubicBezTo>
                  <a:lnTo>
                    <a:pt x="2130" y="546"/>
                  </a:lnTo>
                  <a:cubicBezTo>
                    <a:pt x="2214" y="648"/>
                    <a:pt x="2334" y="706"/>
                    <a:pt x="2458" y="706"/>
                  </a:cubicBezTo>
                  <a:cubicBezTo>
                    <a:pt x="2519" y="706"/>
                    <a:pt x="2581" y="692"/>
                    <a:pt x="2640" y="662"/>
                  </a:cubicBezTo>
                  <a:lnTo>
                    <a:pt x="3490" y="251"/>
                  </a:lnTo>
                  <a:cubicBezTo>
                    <a:pt x="3522" y="236"/>
                    <a:pt x="3555" y="229"/>
                    <a:pt x="3587" y="229"/>
                  </a:cubicBezTo>
                  <a:cubicBezTo>
                    <a:pt x="3653" y="229"/>
                    <a:pt x="3716" y="259"/>
                    <a:pt x="3758" y="313"/>
                  </a:cubicBezTo>
                  <a:lnTo>
                    <a:pt x="3937" y="546"/>
                  </a:lnTo>
                  <a:cubicBezTo>
                    <a:pt x="4015" y="648"/>
                    <a:pt x="4137" y="706"/>
                    <a:pt x="4261" y="706"/>
                  </a:cubicBezTo>
                  <a:cubicBezTo>
                    <a:pt x="4321" y="706"/>
                    <a:pt x="4382" y="692"/>
                    <a:pt x="4438" y="662"/>
                  </a:cubicBezTo>
                  <a:lnTo>
                    <a:pt x="5297" y="251"/>
                  </a:lnTo>
                  <a:cubicBezTo>
                    <a:pt x="5326" y="236"/>
                    <a:pt x="5357" y="229"/>
                    <a:pt x="5388" y="229"/>
                  </a:cubicBezTo>
                  <a:cubicBezTo>
                    <a:pt x="5453" y="229"/>
                    <a:pt x="5517" y="259"/>
                    <a:pt x="5566" y="313"/>
                  </a:cubicBezTo>
                  <a:lnTo>
                    <a:pt x="5736" y="546"/>
                  </a:lnTo>
                  <a:cubicBezTo>
                    <a:pt x="5820" y="648"/>
                    <a:pt x="5940" y="706"/>
                    <a:pt x="6064" y="706"/>
                  </a:cubicBezTo>
                  <a:cubicBezTo>
                    <a:pt x="6125" y="706"/>
                    <a:pt x="6187" y="692"/>
                    <a:pt x="6246" y="662"/>
                  </a:cubicBezTo>
                  <a:lnTo>
                    <a:pt x="7096" y="251"/>
                  </a:lnTo>
                  <a:cubicBezTo>
                    <a:pt x="7128" y="236"/>
                    <a:pt x="7161" y="229"/>
                    <a:pt x="7193" y="229"/>
                  </a:cubicBezTo>
                  <a:cubicBezTo>
                    <a:pt x="7259" y="229"/>
                    <a:pt x="7322" y="259"/>
                    <a:pt x="7364" y="313"/>
                  </a:cubicBezTo>
                  <a:lnTo>
                    <a:pt x="7534" y="546"/>
                  </a:lnTo>
                  <a:cubicBezTo>
                    <a:pt x="7612" y="648"/>
                    <a:pt x="7734" y="706"/>
                    <a:pt x="7858" y="706"/>
                  </a:cubicBezTo>
                  <a:cubicBezTo>
                    <a:pt x="7918" y="706"/>
                    <a:pt x="7979" y="692"/>
                    <a:pt x="8035" y="662"/>
                  </a:cubicBezTo>
                  <a:lnTo>
                    <a:pt x="8894" y="251"/>
                  </a:lnTo>
                  <a:cubicBezTo>
                    <a:pt x="8923" y="236"/>
                    <a:pt x="8955" y="229"/>
                    <a:pt x="8987" y="229"/>
                  </a:cubicBezTo>
                  <a:cubicBezTo>
                    <a:pt x="9054" y="229"/>
                    <a:pt x="9120" y="259"/>
                    <a:pt x="9162" y="313"/>
                  </a:cubicBezTo>
                  <a:lnTo>
                    <a:pt x="9493" y="743"/>
                  </a:lnTo>
                  <a:lnTo>
                    <a:pt x="9654" y="626"/>
                  </a:lnTo>
                  <a:lnTo>
                    <a:pt x="9314" y="197"/>
                  </a:lnTo>
                  <a:cubicBezTo>
                    <a:pt x="9236" y="88"/>
                    <a:pt x="9117" y="33"/>
                    <a:pt x="8993" y="33"/>
                  </a:cubicBezTo>
                  <a:cubicBezTo>
                    <a:pt x="8933" y="33"/>
                    <a:pt x="8872" y="45"/>
                    <a:pt x="8813" y="72"/>
                  </a:cubicBezTo>
                  <a:lnTo>
                    <a:pt x="7963" y="492"/>
                  </a:lnTo>
                  <a:cubicBezTo>
                    <a:pt x="7934" y="503"/>
                    <a:pt x="7904" y="508"/>
                    <a:pt x="7874" y="508"/>
                  </a:cubicBezTo>
                  <a:cubicBezTo>
                    <a:pt x="7805" y="508"/>
                    <a:pt x="7739" y="480"/>
                    <a:pt x="7695" y="430"/>
                  </a:cubicBezTo>
                  <a:lnTo>
                    <a:pt x="7516" y="197"/>
                  </a:lnTo>
                  <a:cubicBezTo>
                    <a:pt x="7438" y="88"/>
                    <a:pt x="7314" y="33"/>
                    <a:pt x="7190" y="33"/>
                  </a:cubicBezTo>
                  <a:cubicBezTo>
                    <a:pt x="7130" y="33"/>
                    <a:pt x="7070" y="45"/>
                    <a:pt x="7015" y="72"/>
                  </a:cubicBezTo>
                  <a:lnTo>
                    <a:pt x="6156" y="492"/>
                  </a:lnTo>
                  <a:cubicBezTo>
                    <a:pt x="6129" y="503"/>
                    <a:pt x="6101" y="508"/>
                    <a:pt x="6073" y="508"/>
                  </a:cubicBezTo>
                  <a:cubicBezTo>
                    <a:pt x="6006" y="508"/>
                    <a:pt x="5938" y="480"/>
                    <a:pt x="5888" y="430"/>
                  </a:cubicBezTo>
                  <a:lnTo>
                    <a:pt x="5718" y="206"/>
                  </a:lnTo>
                  <a:cubicBezTo>
                    <a:pt x="5639" y="97"/>
                    <a:pt x="5516" y="37"/>
                    <a:pt x="5389" y="37"/>
                  </a:cubicBezTo>
                  <a:cubicBezTo>
                    <a:pt x="5328" y="37"/>
                    <a:pt x="5266" y="51"/>
                    <a:pt x="5208" y="81"/>
                  </a:cubicBezTo>
                  <a:lnTo>
                    <a:pt x="4358" y="492"/>
                  </a:lnTo>
                  <a:cubicBezTo>
                    <a:pt x="4328" y="503"/>
                    <a:pt x="4298" y="508"/>
                    <a:pt x="4269" y="508"/>
                  </a:cubicBezTo>
                  <a:cubicBezTo>
                    <a:pt x="4199" y="508"/>
                    <a:pt x="4133" y="480"/>
                    <a:pt x="4089" y="430"/>
                  </a:cubicBezTo>
                  <a:lnTo>
                    <a:pt x="3910" y="206"/>
                  </a:lnTo>
                  <a:cubicBezTo>
                    <a:pt x="3830" y="95"/>
                    <a:pt x="3707" y="35"/>
                    <a:pt x="3580" y="35"/>
                  </a:cubicBezTo>
                  <a:cubicBezTo>
                    <a:pt x="3523" y="35"/>
                    <a:pt x="3465" y="47"/>
                    <a:pt x="3409" y="72"/>
                  </a:cubicBezTo>
                  <a:lnTo>
                    <a:pt x="2559" y="492"/>
                  </a:lnTo>
                  <a:cubicBezTo>
                    <a:pt x="2530" y="503"/>
                    <a:pt x="2500" y="508"/>
                    <a:pt x="2470" y="508"/>
                  </a:cubicBezTo>
                  <a:cubicBezTo>
                    <a:pt x="2401" y="508"/>
                    <a:pt x="2335" y="480"/>
                    <a:pt x="2291" y="430"/>
                  </a:cubicBezTo>
                  <a:lnTo>
                    <a:pt x="2112" y="206"/>
                  </a:lnTo>
                  <a:cubicBezTo>
                    <a:pt x="2032" y="101"/>
                    <a:pt x="1910" y="43"/>
                    <a:pt x="1783" y="43"/>
                  </a:cubicBezTo>
                  <a:cubicBezTo>
                    <a:pt x="1726" y="43"/>
                    <a:pt x="1667" y="55"/>
                    <a:pt x="1611" y="81"/>
                  </a:cubicBezTo>
                  <a:lnTo>
                    <a:pt x="761" y="501"/>
                  </a:lnTo>
                  <a:cubicBezTo>
                    <a:pt x="732" y="512"/>
                    <a:pt x="703" y="517"/>
                    <a:pt x="674" y="517"/>
                  </a:cubicBezTo>
                  <a:cubicBezTo>
                    <a:pt x="604" y="517"/>
                    <a:pt x="537" y="487"/>
                    <a:pt x="492" y="430"/>
                  </a:cubicBezTo>
                  <a:lnTo>
                    <a:pt x="152"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59"/>
          <p:cNvGrpSpPr/>
          <p:nvPr/>
        </p:nvGrpSpPr>
        <p:grpSpPr>
          <a:xfrm>
            <a:off x="2242238" y="1817822"/>
            <a:ext cx="366513" cy="366078"/>
            <a:chOff x="2242238" y="1817822"/>
            <a:chExt cx="366513" cy="366078"/>
          </a:xfrm>
        </p:grpSpPr>
        <p:sp>
          <p:nvSpPr>
            <p:cNvPr id="3677" name="Google Shape;3677;p59"/>
            <p:cNvSpPr/>
            <p:nvPr/>
          </p:nvSpPr>
          <p:spPr>
            <a:xfrm>
              <a:off x="2242238" y="1817822"/>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8" name="Google Shape;3678;p59"/>
            <p:cNvGrpSpPr/>
            <p:nvPr/>
          </p:nvGrpSpPr>
          <p:grpSpPr>
            <a:xfrm>
              <a:off x="2308775" y="1841450"/>
              <a:ext cx="299975" cy="342450"/>
              <a:chOff x="2308775" y="1841450"/>
              <a:chExt cx="299975" cy="342450"/>
            </a:xfrm>
          </p:grpSpPr>
          <p:sp>
            <p:nvSpPr>
              <p:cNvPr id="3679" name="Google Shape;3679;p59"/>
              <p:cNvSpPr/>
              <p:nvPr/>
            </p:nvSpPr>
            <p:spPr>
              <a:xfrm>
                <a:off x="2375875" y="2140800"/>
                <a:ext cx="38725" cy="16350"/>
              </a:xfrm>
              <a:custGeom>
                <a:rect b="b" l="l" r="r" t="t"/>
                <a:pathLst>
                  <a:path extrusionOk="0" h="654" w="1549">
                    <a:moveTo>
                      <a:pt x="1548" y="1"/>
                    </a:moveTo>
                    <a:lnTo>
                      <a:pt x="0" y="296"/>
                    </a:lnTo>
                    <a:lnTo>
                      <a:pt x="0" y="654"/>
                    </a:lnTo>
                    <a:lnTo>
                      <a:pt x="1548" y="654"/>
                    </a:lnTo>
                    <a:lnTo>
                      <a:pt x="1548"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9"/>
              <p:cNvSpPr/>
              <p:nvPr/>
            </p:nvSpPr>
            <p:spPr>
              <a:xfrm>
                <a:off x="2327550" y="2156000"/>
                <a:ext cx="127075" cy="27900"/>
              </a:xfrm>
              <a:custGeom>
                <a:rect b="b" l="l" r="r" t="t"/>
                <a:pathLst>
                  <a:path extrusionOk="0" h="1116" w="5083">
                    <a:moveTo>
                      <a:pt x="1" y="1"/>
                    </a:moveTo>
                    <a:cubicBezTo>
                      <a:pt x="1177" y="732"/>
                      <a:pt x="2531" y="1116"/>
                      <a:pt x="3905" y="1116"/>
                    </a:cubicBezTo>
                    <a:cubicBezTo>
                      <a:pt x="4297" y="1116"/>
                      <a:pt x="4691" y="1085"/>
                      <a:pt x="5083" y="1021"/>
                    </a:cubicBezTo>
                    <a:lnTo>
                      <a:pt x="5083" y="1"/>
                    </a:ln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9"/>
              <p:cNvSpPr/>
              <p:nvPr/>
            </p:nvSpPr>
            <p:spPr>
              <a:xfrm>
                <a:off x="2308775" y="1907275"/>
                <a:ext cx="76750" cy="248325"/>
              </a:xfrm>
              <a:custGeom>
                <a:rect b="b" l="l" r="r" t="t"/>
                <a:pathLst>
                  <a:path extrusionOk="0" h="9933" w="3070">
                    <a:moveTo>
                      <a:pt x="2559" y="1"/>
                    </a:moveTo>
                    <a:lnTo>
                      <a:pt x="2344" y="206"/>
                    </a:lnTo>
                    <a:cubicBezTo>
                      <a:pt x="841" y="1710"/>
                      <a:pt x="0" y="3741"/>
                      <a:pt x="0" y="5861"/>
                    </a:cubicBezTo>
                    <a:lnTo>
                      <a:pt x="0" y="9404"/>
                    </a:lnTo>
                    <a:cubicBezTo>
                      <a:pt x="233" y="9601"/>
                      <a:pt x="474" y="9771"/>
                      <a:pt x="725" y="9932"/>
                    </a:cubicBezTo>
                    <a:lnTo>
                      <a:pt x="725" y="6156"/>
                    </a:lnTo>
                    <a:cubicBezTo>
                      <a:pt x="725" y="4036"/>
                      <a:pt x="1566" y="2005"/>
                      <a:pt x="3069" y="511"/>
                    </a:cubicBezTo>
                    <a:lnTo>
                      <a:pt x="2559" y="1"/>
                    </a:lnTo>
                    <a:close/>
                  </a:path>
                </a:pathLst>
              </a:custGeom>
              <a:solidFill>
                <a:srgbClr val="5B5F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9"/>
              <p:cNvSpPr/>
              <p:nvPr/>
            </p:nvSpPr>
            <p:spPr>
              <a:xfrm>
                <a:off x="2357525" y="1841450"/>
                <a:ext cx="98225" cy="94250"/>
              </a:xfrm>
              <a:custGeom>
                <a:rect b="b" l="l" r="r" t="t"/>
                <a:pathLst>
                  <a:path extrusionOk="0" h="3770" w="3929">
                    <a:moveTo>
                      <a:pt x="1696" y="1"/>
                    </a:moveTo>
                    <a:cubicBezTo>
                      <a:pt x="1302" y="1"/>
                      <a:pt x="909" y="151"/>
                      <a:pt x="609" y="451"/>
                    </a:cubicBezTo>
                    <a:cubicBezTo>
                      <a:pt x="1" y="1050"/>
                      <a:pt x="1" y="2025"/>
                      <a:pt x="609" y="2625"/>
                    </a:cubicBezTo>
                    <a:lnTo>
                      <a:pt x="1119" y="3144"/>
                    </a:lnTo>
                    <a:lnTo>
                      <a:pt x="1745" y="3770"/>
                    </a:lnTo>
                    <a:lnTo>
                      <a:pt x="3928" y="1596"/>
                    </a:lnTo>
                    <a:lnTo>
                      <a:pt x="2783" y="451"/>
                    </a:lnTo>
                    <a:cubicBezTo>
                      <a:pt x="2483" y="151"/>
                      <a:pt x="2090" y="1"/>
                      <a:pt x="1696" y="1"/>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9"/>
              <p:cNvSpPr/>
              <p:nvPr/>
            </p:nvSpPr>
            <p:spPr>
              <a:xfrm>
                <a:off x="2354625" y="1846425"/>
                <a:ext cx="60650" cy="89275"/>
              </a:xfrm>
              <a:custGeom>
                <a:rect b="b" l="l" r="r" t="t"/>
                <a:pathLst>
                  <a:path extrusionOk="0" h="3571" w="2426">
                    <a:moveTo>
                      <a:pt x="1038" y="1"/>
                    </a:moveTo>
                    <a:lnTo>
                      <a:pt x="1038" y="1"/>
                    </a:lnTo>
                    <a:cubicBezTo>
                      <a:pt x="161" y="511"/>
                      <a:pt x="0" y="1710"/>
                      <a:pt x="716" y="2426"/>
                    </a:cubicBezTo>
                    <a:lnTo>
                      <a:pt x="1235" y="2936"/>
                    </a:lnTo>
                    <a:lnTo>
                      <a:pt x="1861" y="3571"/>
                    </a:lnTo>
                    <a:lnTo>
                      <a:pt x="2425" y="3007"/>
                    </a:lnTo>
                    <a:lnTo>
                      <a:pt x="1790" y="2390"/>
                    </a:lnTo>
                    <a:lnTo>
                      <a:pt x="1280" y="1880"/>
                    </a:lnTo>
                    <a:cubicBezTo>
                      <a:pt x="779" y="1379"/>
                      <a:pt x="680" y="609"/>
                      <a:pt x="1038" y="1"/>
                    </a:cubicBezTo>
                    <a:close/>
                  </a:path>
                </a:pathLst>
              </a:custGeom>
              <a:solidFill>
                <a:srgbClr val="6A9E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9"/>
              <p:cNvSpPr/>
              <p:nvPr/>
            </p:nvSpPr>
            <p:spPr>
              <a:xfrm>
                <a:off x="2393550" y="1877625"/>
                <a:ext cx="134675" cy="130550"/>
              </a:xfrm>
              <a:custGeom>
                <a:rect b="b" l="l" r="r" t="t"/>
                <a:pathLst>
                  <a:path extrusionOk="0" h="5222" w="5387">
                    <a:moveTo>
                      <a:pt x="3467" y="1"/>
                    </a:moveTo>
                    <a:cubicBezTo>
                      <a:pt x="3138" y="1"/>
                      <a:pt x="2808" y="50"/>
                      <a:pt x="2487" y="149"/>
                    </a:cubicBezTo>
                    <a:lnTo>
                      <a:pt x="304" y="2323"/>
                    </a:lnTo>
                    <a:cubicBezTo>
                      <a:pt x="0" y="3307"/>
                      <a:pt x="170" y="4381"/>
                      <a:pt x="770" y="5222"/>
                    </a:cubicBezTo>
                    <a:lnTo>
                      <a:pt x="5386" y="614"/>
                    </a:lnTo>
                    <a:cubicBezTo>
                      <a:pt x="4819" y="210"/>
                      <a:pt x="4147" y="1"/>
                      <a:pt x="3467" y="1"/>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9"/>
              <p:cNvSpPr/>
              <p:nvPr/>
            </p:nvSpPr>
            <p:spPr>
              <a:xfrm>
                <a:off x="2453500" y="1933450"/>
                <a:ext cx="53925" cy="51200"/>
              </a:xfrm>
              <a:custGeom>
                <a:rect b="b" l="l" r="r" t="t"/>
                <a:pathLst>
                  <a:path extrusionOk="0" h="2048" w="2157">
                    <a:moveTo>
                      <a:pt x="1691" y="0"/>
                    </a:moveTo>
                    <a:lnTo>
                      <a:pt x="0" y="1691"/>
                    </a:lnTo>
                    <a:cubicBezTo>
                      <a:pt x="233" y="1929"/>
                      <a:pt x="539" y="2047"/>
                      <a:pt x="846" y="2047"/>
                    </a:cubicBezTo>
                    <a:cubicBezTo>
                      <a:pt x="1152" y="2047"/>
                      <a:pt x="1458" y="1929"/>
                      <a:pt x="1691" y="1691"/>
                    </a:cubicBezTo>
                    <a:cubicBezTo>
                      <a:pt x="2156" y="1226"/>
                      <a:pt x="2156" y="466"/>
                      <a:pt x="1691"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9"/>
              <p:cNvSpPr/>
              <p:nvPr/>
            </p:nvSpPr>
            <p:spPr>
              <a:xfrm>
                <a:off x="2393550" y="1915775"/>
                <a:ext cx="39375" cy="92400"/>
              </a:xfrm>
              <a:custGeom>
                <a:rect b="b" l="l" r="r" t="t"/>
                <a:pathLst>
                  <a:path extrusionOk="0" h="3696" w="1575">
                    <a:moveTo>
                      <a:pt x="1110" y="1"/>
                    </a:moveTo>
                    <a:lnTo>
                      <a:pt x="304" y="797"/>
                    </a:lnTo>
                    <a:cubicBezTo>
                      <a:pt x="0" y="1781"/>
                      <a:pt x="170" y="2855"/>
                      <a:pt x="770" y="3696"/>
                    </a:cubicBezTo>
                    <a:lnTo>
                      <a:pt x="1575" y="2900"/>
                    </a:lnTo>
                    <a:cubicBezTo>
                      <a:pt x="975" y="2058"/>
                      <a:pt x="805" y="985"/>
                      <a:pt x="1110" y="1"/>
                    </a:cubicBezTo>
                    <a:close/>
                  </a:path>
                </a:pathLst>
              </a:custGeom>
              <a:solidFill>
                <a:srgbClr val="6A9E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9"/>
              <p:cNvSpPr/>
              <p:nvPr/>
            </p:nvSpPr>
            <p:spPr>
              <a:xfrm>
                <a:off x="2412775" y="1892975"/>
                <a:ext cx="125950" cy="125950"/>
              </a:xfrm>
              <a:custGeom>
                <a:rect b="b" l="l" r="r" t="t"/>
                <a:pathLst>
                  <a:path extrusionOk="0" h="5038" w="5038">
                    <a:moveTo>
                      <a:pt x="4617" y="0"/>
                    </a:moveTo>
                    <a:lnTo>
                      <a:pt x="1" y="4608"/>
                    </a:lnTo>
                    <a:cubicBezTo>
                      <a:pt x="108" y="4760"/>
                      <a:pt x="233" y="4903"/>
                      <a:pt x="358" y="5037"/>
                    </a:cubicBezTo>
                    <a:lnTo>
                      <a:pt x="1853" y="3543"/>
                    </a:lnTo>
                    <a:lnTo>
                      <a:pt x="3544" y="1843"/>
                    </a:lnTo>
                    <a:lnTo>
                      <a:pt x="5038" y="358"/>
                    </a:lnTo>
                    <a:cubicBezTo>
                      <a:pt x="4913" y="224"/>
                      <a:pt x="4770" y="98"/>
                      <a:pt x="4617" y="0"/>
                    </a:cubicBezTo>
                    <a:close/>
                  </a:path>
                </a:pathLst>
              </a:custGeom>
              <a:solidFill>
                <a:srgbClr val="6A9E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9"/>
              <p:cNvSpPr/>
              <p:nvPr/>
            </p:nvSpPr>
            <p:spPr>
              <a:xfrm>
                <a:off x="2421725" y="1901900"/>
                <a:ext cx="187025" cy="274050"/>
              </a:xfrm>
              <a:custGeom>
                <a:rect b="b" l="l" r="r" t="t"/>
                <a:pathLst>
                  <a:path extrusionOk="0" h="10962" w="7481">
                    <a:moveTo>
                      <a:pt x="4680" y="1"/>
                    </a:moveTo>
                    <a:lnTo>
                      <a:pt x="0" y="4680"/>
                    </a:lnTo>
                    <a:lnTo>
                      <a:pt x="2291" y="10961"/>
                    </a:lnTo>
                    <a:cubicBezTo>
                      <a:pt x="5378" y="10013"/>
                      <a:pt x="7480" y="7168"/>
                      <a:pt x="7480" y="3938"/>
                    </a:cubicBezTo>
                    <a:cubicBezTo>
                      <a:pt x="7480" y="2962"/>
                      <a:pt x="7284" y="1996"/>
                      <a:pt x="6908" y="1092"/>
                    </a:cubicBezTo>
                    <a:lnTo>
                      <a:pt x="46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89" name="Google Shape;3689;p59"/>
          <p:cNvGrpSpPr/>
          <p:nvPr/>
        </p:nvGrpSpPr>
        <p:grpSpPr>
          <a:xfrm>
            <a:off x="1626938" y="1815819"/>
            <a:ext cx="365700" cy="368156"/>
            <a:chOff x="1626938" y="1815819"/>
            <a:chExt cx="365700" cy="368156"/>
          </a:xfrm>
        </p:grpSpPr>
        <p:sp>
          <p:nvSpPr>
            <p:cNvPr id="3690" name="Google Shape;3690;p59"/>
            <p:cNvSpPr/>
            <p:nvPr/>
          </p:nvSpPr>
          <p:spPr>
            <a:xfrm>
              <a:off x="1626938" y="1815819"/>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1" name="Google Shape;3691;p59"/>
            <p:cNvGrpSpPr/>
            <p:nvPr/>
          </p:nvGrpSpPr>
          <p:grpSpPr>
            <a:xfrm>
              <a:off x="1668575" y="1843975"/>
              <a:ext cx="276725" cy="340000"/>
              <a:chOff x="1668575" y="1843975"/>
              <a:chExt cx="276725" cy="340000"/>
            </a:xfrm>
          </p:grpSpPr>
          <p:sp>
            <p:nvSpPr>
              <p:cNvPr id="3692" name="Google Shape;3692;p59"/>
              <p:cNvSpPr/>
              <p:nvPr/>
            </p:nvSpPr>
            <p:spPr>
              <a:xfrm>
                <a:off x="1668575" y="1843975"/>
                <a:ext cx="276725" cy="80325"/>
              </a:xfrm>
              <a:custGeom>
                <a:rect b="b" l="l" r="r" t="t"/>
                <a:pathLst>
                  <a:path extrusionOk="0" h="3213" w="11069">
                    <a:moveTo>
                      <a:pt x="1415" y="1"/>
                    </a:moveTo>
                    <a:cubicBezTo>
                      <a:pt x="779" y="1"/>
                      <a:pt x="234" y="457"/>
                      <a:pt x="117" y="1083"/>
                    </a:cubicBezTo>
                    <a:cubicBezTo>
                      <a:pt x="1" y="1701"/>
                      <a:pt x="350" y="2318"/>
                      <a:pt x="940" y="2551"/>
                    </a:cubicBezTo>
                    <a:lnTo>
                      <a:pt x="940" y="2542"/>
                    </a:lnTo>
                    <a:lnTo>
                      <a:pt x="940" y="654"/>
                    </a:lnTo>
                    <a:lnTo>
                      <a:pt x="10496" y="654"/>
                    </a:lnTo>
                    <a:lnTo>
                      <a:pt x="10496" y="2640"/>
                    </a:lnTo>
                    <a:cubicBezTo>
                      <a:pt x="10818" y="2640"/>
                      <a:pt x="11069" y="2891"/>
                      <a:pt x="11069" y="3213"/>
                    </a:cubicBezTo>
                    <a:lnTo>
                      <a:pt x="11069" y="573"/>
                    </a:lnTo>
                    <a:cubicBezTo>
                      <a:pt x="11069" y="251"/>
                      <a:pt x="10818" y="1"/>
                      <a:pt x="10496" y="1"/>
                    </a:cubicBezTo>
                    <a:close/>
                  </a:path>
                </a:pathLst>
              </a:custGeom>
              <a:solidFill>
                <a:srgbClr val="5E8B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9"/>
              <p:cNvSpPr/>
              <p:nvPr/>
            </p:nvSpPr>
            <p:spPr>
              <a:xfrm>
                <a:off x="1703925" y="1909975"/>
                <a:ext cx="241375" cy="274000"/>
              </a:xfrm>
              <a:custGeom>
                <a:rect b="b" l="l" r="r" t="t"/>
                <a:pathLst>
                  <a:path extrusionOk="0" h="10960" w="9655">
                    <a:moveTo>
                      <a:pt x="1" y="0"/>
                    </a:moveTo>
                    <a:lnTo>
                      <a:pt x="1" y="9663"/>
                    </a:lnTo>
                    <a:cubicBezTo>
                      <a:pt x="1266" y="10535"/>
                      <a:pt x="2719" y="10959"/>
                      <a:pt x="4162" y="10959"/>
                    </a:cubicBezTo>
                    <a:cubicBezTo>
                      <a:pt x="6198" y="10959"/>
                      <a:pt x="8215" y="10114"/>
                      <a:pt x="9655" y="8491"/>
                    </a:cubicBezTo>
                    <a:lnTo>
                      <a:pt x="9655" y="1485"/>
                    </a:lnTo>
                    <a:cubicBezTo>
                      <a:pt x="8841" y="1485"/>
                      <a:pt x="8169" y="814"/>
                      <a:pt x="8169" y="0"/>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9"/>
              <p:cNvSpPr/>
              <p:nvPr/>
            </p:nvSpPr>
            <p:spPr>
              <a:xfrm>
                <a:off x="1908150" y="1909975"/>
                <a:ext cx="37150" cy="37150"/>
              </a:xfrm>
              <a:custGeom>
                <a:rect b="b" l="l" r="r" t="t"/>
                <a:pathLst>
                  <a:path extrusionOk="0" h="1486" w="1486">
                    <a:moveTo>
                      <a:pt x="0" y="0"/>
                    </a:moveTo>
                    <a:cubicBezTo>
                      <a:pt x="0" y="814"/>
                      <a:pt x="672" y="1485"/>
                      <a:pt x="1486" y="1485"/>
                    </a:cubicBezTo>
                    <a:lnTo>
                      <a:pt x="1486" y="573"/>
                    </a:lnTo>
                    <a:cubicBezTo>
                      <a:pt x="1486" y="259"/>
                      <a:pt x="1235" y="0"/>
                      <a:pt x="913"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9"/>
              <p:cNvSpPr/>
              <p:nvPr/>
            </p:nvSpPr>
            <p:spPr>
              <a:xfrm>
                <a:off x="1692075" y="1860300"/>
                <a:ext cx="238925" cy="49675"/>
              </a:xfrm>
              <a:custGeom>
                <a:rect b="b" l="l" r="r" t="t"/>
                <a:pathLst>
                  <a:path extrusionOk="0" h="1987" w="9557">
                    <a:moveTo>
                      <a:pt x="0" y="1"/>
                    </a:moveTo>
                    <a:lnTo>
                      <a:pt x="0" y="1889"/>
                    </a:lnTo>
                    <a:lnTo>
                      <a:pt x="0" y="1898"/>
                    </a:lnTo>
                    <a:cubicBezTo>
                      <a:pt x="144" y="1951"/>
                      <a:pt x="305" y="1987"/>
                      <a:pt x="475" y="1987"/>
                    </a:cubicBezTo>
                    <a:lnTo>
                      <a:pt x="9556" y="1987"/>
                    </a:lnTo>
                    <a:lnTo>
                      <a:pt x="9556"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9"/>
              <p:cNvSpPr/>
              <p:nvPr/>
            </p:nvSpPr>
            <p:spPr>
              <a:xfrm>
                <a:off x="1670825" y="1878425"/>
                <a:ext cx="33125" cy="273150"/>
              </a:xfrm>
              <a:custGeom>
                <a:rect b="b" l="l" r="r" t="t"/>
                <a:pathLst>
                  <a:path extrusionOk="0" h="10926" w="1325">
                    <a:moveTo>
                      <a:pt x="0" y="0"/>
                    </a:moveTo>
                    <a:lnTo>
                      <a:pt x="0" y="9753"/>
                    </a:lnTo>
                    <a:cubicBezTo>
                      <a:pt x="394" y="10191"/>
                      <a:pt x="832" y="10585"/>
                      <a:pt x="1325" y="10925"/>
                    </a:cubicBezTo>
                    <a:lnTo>
                      <a:pt x="1325" y="1262"/>
                    </a:lnTo>
                    <a:cubicBezTo>
                      <a:pt x="609" y="1262"/>
                      <a:pt x="27" y="707"/>
                      <a:pt x="0" y="0"/>
                    </a:cubicBezTo>
                    <a:close/>
                  </a:path>
                </a:pathLst>
              </a:custGeom>
              <a:solidFill>
                <a:srgbClr val="6A9E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9"/>
              <p:cNvSpPr/>
              <p:nvPr/>
            </p:nvSpPr>
            <p:spPr>
              <a:xfrm>
                <a:off x="1692075" y="1879325"/>
                <a:ext cx="238925" cy="3825"/>
              </a:xfrm>
              <a:custGeom>
                <a:rect b="b" l="l" r="r" t="t"/>
                <a:pathLst>
                  <a:path extrusionOk="0" h="153" w="9557">
                    <a:moveTo>
                      <a:pt x="0" y="0"/>
                    </a:moveTo>
                    <a:lnTo>
                      <a:pt x="0" y="152"/>
                    </a:lnTo>
                    <a:lnTo>
                      <a:pt x="9556" y="152"/>
                    </a:lnTo>
                    <a:lnTo>
                      <a:pt x="9556"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9"/>
              <p:cNvSpPr/>
              <p:nvPr/>
            </p:nvSpPr>
            <p:spPr>
              <a:xfrm>
                <a:off x="1692075" y="1872150"/>
                <a:ext cx="238925" cy="3850"/>
              </a:xfrm>
              <a:custGeom>
                <a:rect b="b" l="l" r="r" t="t"/>
                <a:pathLst>
                  <a:path extrusionOk="0" h="154" w="9557">
                    <a:moveTo>
                      <a:pt x="0" y="1"/>
                    </a:moveTo>
                    <a:lnTo>
                      <a:pt x="0" y="153"/>
                    </a:lnTo>
                    <a:lnTo>
                      <a:pt x="9556" y="153"/>
                    </a:lnTo>
                    <a:lnTo>
                      <a:pt x="9556"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9"/>
              <p:cNvSpPr/>
              <p:nvPr/>
            </p:nvSpPr>
            <p:spPr>
              <a:xfrm>
                <a:off x="1692075" y="1865225"/>
                <a:ext cx="238925" cy="3600"/>
              </a:xfrm>
              <a:custGeom>
                <a:rect b="b" l="l" r="r" t="t"/>
                <a:pathLst>
                  <a:path extrusionOk="0" h="144" w="9557">
                    <a:moveTo>
                      <a:pt x="0" y="1"/>
                    </a:moveTo>
                    <a:lnTo>
                      <a:pt x="0" y="144"/>
                    </a:lnTo>
                    <a:lnTo>
                      <a:pt x="9556" y="144"/>
                    </a:lnTo>
                    <a:lnTo>
                      <a:pt x="9556"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9"/>
              <p:cNvSpPr/>
              <p:nvPr/>
            </p:nvSpPr>
            <p:spPr>
              <a:xfrm>
                <a:off x="1692075" y="1893400"/>
                <a:ext cx="238925" cy="3850"/>
              </a:xfrm>
              <a:custGeom>
                <a:rect b="b" l="l" r="r" t="t"/>
                <a:pathLst>
                  <a:path extrusionOk="0" h="154" w="9557">
                    <a:moveTo>
                      <a:pt x="0" y="1"/>
                    </a:moveTo>
                    <a:lnTo>
                      <a:pt x="0" y="153"/>
                    </a:lnTo>
                    <a:lnTo>
                      <a:pt x="9556" y="153"/>
                    </a:lnTo>
                    <a:lnTo>
                      <a:pt x="9556"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9"/>
              <p:cNvSpPr/>
              <p:nvPr/>
            </p:nvSpPr>
            <p:spPr>
              <a:xfrm>
                <a:off x="1692075" y="1886475"/>
                <a:ext cx="238925" cy="3600"/>
              </a:xfrm>
              <a:custGeom>
                <a:rect b="b" l="l" r="r" t="t"/>
                <a:pathLst>
                  <a:path extrusionOk="0" h="144" w="9557">
                    <a:moveTo>
                      <a:pt x="0" y="1"/>
                    </a:moveTo>
                    <a:lnTo>
                      <a:pt x="0" y="144"/>
                    </a:lnTo>
                    <a:lnTo>
                      <a:pt x="9556" y="144"/>
                    </a:lnTo>
                    <a:lnTo>
                      <a:pt x="9556"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9"/>
              <p:cNvSpPr/>
              <p:nvPr/>
            </p:nvSpPr>
            <p:spPr>
              <a:xfrm>
                <a:off x="1692075" y="1900575"/>
                <a:ext cx="238925" cy="3825"/>
              </a:xfrm>
              <a:custGeom>
                <a:rect b="b" l="l" r="r" t="t"/>
                <a:pathLst>
                  <a:path extrusionOk="0" h="153" w="9557">
                    <a:moveTo>
                      <a:pt x="0" y="0"/>
                    </a:moveTo>
                    <a:lnTo>
                      <a:pt x="0" y="152"/>
                    </a:lnTo>
                    <a:lnTo>
                      <a:pt x="9556" y="152"/>
                    </a:lnTo>
                    <a:lnTo>
                      <a:pt x="9556"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9"/>
              <p:cNvSpPr/>
              <p:nvPr/>
            </p:nvSpPr>
            <p:spPr>
              <a:xfrm>
                <a:off x="1756275" y="1961850"/>
                <a:ext cx="136700" cy="53275"/>
              </a:xfrm>
              <a:custGeom>
                <a:rect b="b" l="l" r="r" t="t"/>
                <a:pathLst>
                  <a:path extrusionOk="0" h="2131" w="5468">
                    <a:moveTo>
                      <a:pt x="0" y="1"/>
                    </a:moveTo>
                    <a:lnTo>
                      <a:pt x="0" y="2130"/>
                    </a:lnTo>
                    <a:lnTo>
                      <a:pt x="5467" y="2130"/>
                    </a:lnTo>
                    <a:lnTo>
                      <a:pt x="5467"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9"/>
              <p:cNvSpPr/>
              <p:nvPr/>
            </p:nvSpPr>
            <p:spPr>
              <a:xfrm>
                <a:off x="1748225" y="1953800"/>
                <a:ext cx="152775" cy="69375"/>
              </a:xfrm>
              <a:custGeom>
                <a:rect b="b" l="l" r="r" t="t"/>
                <a:pathLst>
                  <a:path extrusionOk="0" h="2775" w="6111">
                    <a:moveTo>
                      <a:pt x="5789" y="323"/>
                    </a:moveTo>
                    <a:lnTo>
                      <a:pt x="5789" y="2452"/>
                    </a:lnTo>
                    <a:lnTo>
                      <a:pt x="322" y="2452"/>
                    </a:lnTo>
                    <a:lnTo>
                      <a:pt x="322" y="323"/>
                    </a:lnTo>
                    <a:close/>
                    <a:moveTo>
                      <a:pt x="5804" y="0"/>
                    </a:moveTo>
                    <a:cubicBezTo>
                      <a:pt x="5799" y="0"/>
                      <a:pt x="5794" y="0"/>
                      <a:pt x="5789" y="1"/>
                    </a:cubicBezTo>
                    <a:lnTo>
                      <a:pt x="322" y="1"/>
                    </a:lnTo>
                    <a:cubicBezTo>
                      <a:pt x="143" y="1"/>
                      <a:pt x="0" y="135"/>
                      <a:pt x="0" y="314"/>
                    </a:cubicBezTo>
                    <a:lnTo>
                      <a:pt x="0" y="2461"/>
                    </a:lnTo>
                    <a:cubicBezTo>
                      <a:pt x="0" y="2631"/>
                      <a:pt x="143" y="2774"/>
                      <a:pt x="322" y="2774"/>
                    </a:cubicBezTo>
                    <a:lnTo>
                      <a:pt x="5789" y="2774"/>
                    </a:lnTo>
                    <a:cubicBezTo>
                      <a:pt x="5959" y="2774"/>
                      <a:pt x="6102" y="2631"/>
                      <a:pt x="6102" y="2461"/>
                    </a:cubicBezTo>
                    <a:lnTo>
                      <a:pt x="6102" y="323"/>
                    </a:lnTo>
                    <a:cubicBezTo>
                      <a:pt x="6111" y="149"/>
                      <a:pt x="5976" y="0"/>
                      <a:pt x="5804" y="0"/>
                    </a:cubicBezTo>
                    <a:close/>
                  </a:path>
                </a:pathLst>
              </a:custGeom>
              <a:solidFill>
                <a:srgbClr val="5E8B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9"/>
              <p:cNvSpPr/>
              <p:nvPr/>
            </p:nvSpPr>
            <p:spPr>
              <a:xfrm>
                <a:off x="1770575" y="1992725"/>
                <a:ext cx="108075" cy="8075"/>
              </a:xfrm>
              <a:custGeom>
                <a:rect b="b" l="l" r="r" t="t"/>
                <a:pathLst>
                  <a:path extrusionOk="0" h="323" w="4323">
                    <a:moveTo>
                      <a:pt x="1" y="0"/>
                    </a:moveTo>
                    <a:lnTo>
                      <a:pt x="1" y="323"/>
                    </a:lnTo>
                    <a:lnTo>
                      <a:pt x="4322" y="323"/>
                    </a:lnTo>
                    <a:lnTo>
                      <a:pt x="4322"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9"/>
              <p:cNvSpPr/>
              <p:nvPr/>
            </p:nvSpPr>
            <p:spPr>
              <a:xfrm>
                <a:off x="1770575" y="1976175"/>
                <a:ext cx="108075" cy="7850"/>
              </a:xfrm>
              <a:custGeom>
                <a:rect b="b" l="l" r="r" t="t"/>
                <a:pathLst>
                  <a:path extrusionOk="0" h="314" w="4323">
                    <a:moveTo>
                      <a:pt x="1" y="0"/>
                    </a:moveTo>
                    <a:lnTo>
                      <a:pt x="1" y="314"/>
                    </a:lnTo>
                    <a:lnTo>
                      <a:pt x="4322" y="314"/>
                    </a:lnTo>
                    <a:lnTo>
                      <a:pt x="4322"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07" name="Google Shape;3707;p59"/>
          <p:cNvGrpSpPr/>
          <p:nvPr/>
        </p:nvGrpSpPr>
        <p:grpSpPr>
          <a:xfrm>
            <a:off x="1024338" y="1815819"/>
            <a:ext cx="365700" cy="368131"/>
            <a:chOff x="1024338" y="1815819"/>
            <a:chExt cx="365700" cy="368131"/>
          </a:xfrm>
        </p:grpSpPr>
        <p:sp>
          <p:nvSpPr>
            <p:cNvPr id="3708" name="Google Shape;3708;p59"/>
            <p:cNvSpPr/>
            <p:nvPr/>
          </p:nvSpPr>
          <p:spPr>
            <a:xfrm>
              <a:off x="1024338" y="1815819"/>
              <a:ext cx="365700" cy="365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9"/>
            <p:cNvSpPr/>
            <p:nvPr/>
          </p:nvSpPr>
          <p:spPr>
            <a:xfrm>
              <a:off x="1124825" y="1840400"/>
              <a:ext cx="155025" cy="175600"/>
            </a:xfrm>
            <a:custGeom>
              <a:rect b="b" l="l" r="r" t="t"/>
              <a:pathLst>
                <a:path extrusionOk="0" h="7024" w="6201">
                  <a:moveTo>
                    <a:pt x="0" y="0"/>
                  </a:moveTo>
                  <a:cubicBezTo>
                    <a:pt x="0" y="153"/>
                    <a:pt x="9" y="296"/>
                    <a:pt x="9" y="448"/>
                  </a:cubicBezTo>
                  <a:cubicBezTo>
                    <a:pt x="116" y="4116"/>
                    <a:pt x="1458" y="7024"/>
                    <a:pt x="3105" y="7024"/>
                  </a:cubicBezTo>
                  <a:cubicBezTo>
                    <a:pt x="4751" y="7024"/>
                    <a:pt x="6093" y="4116"/>
                    <a:pt x="6201" y="448"/>
                  </a:cubicBezTo>
                  <a:cubicBezTo>
                    <a:pt x="6201" y="296"/>
                    <a:pt x="6201" y="144"/>
                    <a:pt x="6201"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9"/>
            <p:cNvSpPr/>
            <p:nvPr/>
          </p:nvSpPr>
          <p:spPr>
            <a:xfrm>
              <a:off x="1125025" y="1840400"/>
              <a:ext cx="77425" cy="175600"/>
            </a:xfrm>
            <a:custGeom>
              <a:rect b="b" l="l" r="r" t="t"/>
              <a:pathLst>
                <a:path extrusionOk="0" h="7024" w="3097">
                  <a:moveTo>
                    <a:pt x="1" y="0"/>
                  </a:moveTo>
                  <a:cubicBezTo>
                    <a:pt x="1" y="3875"/>
                    <a:pt x="1388" y="7024"/>
                    <a:pt x="3097" y="7024"/>
                  </a:cubicBezTo>
                  <a:cubicBezTo>
                    <a:pt x="2104" y="7024"/>
                    <a:pt x="1289" y="3875"/>
                    <a:pt x="1289" y="0"/>
                  </a:cubicBez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9"/>
            <p:cNvSpPr/>
            <p:nvPr/>
          </p:nvSpPr>
          <p:spPr>
            <a:xfrm>
              <a:off x="1068225" y="1860525"/>
              <a:ext cx="91500" cy="126625"/>
            </a:xfrm>
            <a:custGeom>
              <a:rect b="b" l="l" r="r" t="t"/>
              <a:pathLst>
                <a:path extrusionOk="0" h="5065" w="3660">
                  <a:moveTo>
                    <a:pt x="0" y="1"/>
                  </a:moveTo>
                  <a:lnTo>
                    <a:pt x="0" y="278"/>
                  </a:lnTo>
                  <a:cubicBezTo>
                    <a:pt x="0" y="1468"/>
                    <a:pt x="224" y="2416"/>
                    <a:pt x="680" y="3159"/>
                  </a:cubicBezTo>
                  <a:cubicBezTo>
                    <a:pt x="1271" y="4134"/>
                    <a:pt x="2282" y="4770"/>
                    <a:pt x="3660" y="5065"/>
                  </a:cubicBezTo>
                  <a:lnTo>
                    <a:pt x="3284" y="4403"/>
                  </a:lnTo>
                  <a:cubicBezTo>
                    <a:pt x="2300" y="4107"/>
                    <a:pt x="1602" y="3606"/>
                    <a:pt x="1146" y="2873"/>
                  </a:cubicBezTo>
                  <a:cubicBezTo>
                    <a:pt x="779" y="2273"/>
                    <a:pt x="591" y="1513"/>
                    <a:pt x="555" y="555"/>
                  </a:cubicBezTo>
                  <a:lnTo>
                    <a:pt x="1334" y="555"/>
                  </a:lnTo>
                  <a:cubicBezTo>
                    <a:pt x="1459" y="1012"/>
                    <a:pt x="1879" y="1334"/>
                    <a:pt x="2362" y="1334"/>
                  </a:cubicBezTo>
                  <a:lnTo>
                    <a:pt x="2416" y="1334"/>
                  </a:lnTo>
                  <a:lnTo>
                    <a:pt x="2353" y="788"/>
                  </a:lnTo>
                  <a:cubicBezTo>
                    <a:pt x="2076" y="779"/>
                    <a:pt x="1852" y="555"/>
                    <a:pt x="1852" y="278"/>
                  </a:cubicBezTo>
                  <a:lnTo>
                    <a:pt x="1852"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9"/>
            <p:cNvSpPr/>
            <p:nvPr/>
          </p:nvSpPr>
          <p:spPr>
            <a:xfrm>
              <a:off x="1245150" y="1860525"/>
              <a:ext cx="91525" cy="126625"/>
            </a:xfrm>
            <a:custGeom>
              <a:rect b="b" l="l" r="r" t="t"/>
              <a:pathLst>
                <a:path extrusionOk="0" h="5065" w="3661">
                  <a:moveTo>
                    <a:pt x="1808" y="1"/>
                  </a:moveTo>
                  <a:lnTo>
                    <a:pt x="1808" y="278"/>
                  </a:lnTo>
                  <a:cubicBezTo>
                    <a:pt x="1808" y="555"/>
                    <a:pt x="1584" y="779"/>
                    <a:pt x="1307" y="788"/>
                  </a:cubicBezTo>
                  <a:lnTo>
                    <a:pt x="1244" y="1334"/>
                  </a:lnTo>
                  <a:lnTo>
                    <a:pt x="1298" y="1334"/>
                  </a:lnTo>
                  <a:cubicBezTo>
                    <a:pt x="1781" y="1334"/>
                    <a:pt x="2193" y="1021"/>
                    <a:pt x="2327" y="555"/>
                  </a:cubicBezTo>
                  <a:lnTo>
                    <a:pt x="3105" y="555"/>
                  </a:lnTo>
                  <a:cubicBezTo>
                    <a:pt x="3070" y="1513"/>
                    <a:pt x="2882" y="2273"/>
                    <a:pt x="2515" y="2873"/>
                  </a:cubicBezTo>
                  <a:cubicBezTo>
                    <a:pt x="2067" y="3606"/>
                    <a:pt x="1361" y="4107"/>
                    <a:pt x="376" y="4403"/>
                  </a:cubicBezTo>
                  <a:lnTo>
                    <a:pt x="1" y="5065"/>
                  </a:lnTo>
                  <a:cubicBezTo>
                    <a:pt x="1388" y="4770"/>
                    <a:pt x="2390" y="4134"/>
                    <a:pt x="2980" y="3159"/>
                  </a:cubicBezTo>
                  <a:cubicBezTo>
                    <a:pt x="3436" y="2416"/>
                    <a:pt x="3660" y="1468"/>
                    <a:pt x="3660" y="278"/>
                  </a:cubicBezTo>
                  <a:lnTo>
                    <a:pt x="3660"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9"/>
            <p:cNvSpPr/>
            <p:nvPr/>
          </p:nvSpPr>
          <p:spPr>
            <a:xfrm>
              <a:off x="1165975" y="2020900"/>
              <a:ext cx="72950" cy="88825"/>
            </a:xfrm>
            <a:custGeom>
              <a:rect b="b" l="l" r="r" t="t"/>
              <a:pathLst>
                <a:path extrusionOk="0" h="3553" w="2918">
                  <a:moveTo>
                    <a:pt x="985" y="1"/>
                  </a:moveTo>
                  <a:cubicBezTo>
                    <a:pt x="806" y="1352"/>
                    <a:pt x="788" y="2649"/>
                    <a:pt x="0" y="3553"/>
                  </a:cubicBezTo>
                  <a:lnTo>
                    <a:pt x="2917" y="3553"/>
                  </a:lnTo>
                  <a:cubicBezTo>
                    <a:pt x="2130" y="2649"/>
                    <a:pt x="2112" y="1352"/>
                    <a:pt x="1933"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9"/>
            <p:cNvSpPr/>
            <p:nvPr/>
          </p:nvSpPr>
          <p:spPr>
            <a:xfrm>
              <a:off x="1165975" y="2020900"/>
              <a:ext cx="31775" cy="88825"/>
            </a:xfrm>
            <a:custGeom>
              <a:rect b="b" l="l" r="r" t="t"/>
              <a:pathLst>
                <a:path extrusionOk="0" h="3553" w="1271">
                  <a:moveTo>
                    <a:pt x="985" y="1"/>
                  </a:moveTo>
                  <a:cubicBezTo>
                    <a:pt x="806" y="1352"/>
                    <a:pt x="788" y="2658"/>
                    <a:pt x="0" y="3553"/>
                  </a:cubicBezTo>
                  <a:lnTo>
                    <a:pt x="886" y="3553"/>
                  </a:lnTo>
                  <a:cubicBezTo>
                    <a:pt x="1190" y="2649"/>
                    <a:pt x="1199" y="1352"/>
                    <a:pt x="1271" y="1"/>
                  </a:cubicBez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9"/>
            <p:cNvSpPr/>
            <p:nvPr/>
          </p:nvSpPr>
          <p:spPr>
            <a:xfrm>
              <a:off x="1180950" y="2013300"/>
              <a:ext cx="43200" cy="15250"/>
            </a:xfrm>
            <a:custGeom>
              <a:rect b="b" l="l" r="r" t="t"/>
              <a:pathLst>
                <a:path extrusionOk="0" h="610" w="1728">
                  <a:moveTo>
                    <a:pt x="305" y="1"/>
                  </a:moveTo>
                  <a:cubicBezTo>
                    <a:pt x="135" y="1"/>
                    <a:pt x="1" y="135"/>
                    <a:pt x="1" y="305"/>
                  </a:cubicBezTo>
                  <a:cubicBezTo>
                    <a:pt x="1" y="466"/>
                    <a:pt x="135" y="609"/>
                    <a:pt x="296" y="609"/>
                  </a:cubicBezTo>
                  <a:lnTo>
                    <a:pt x="1414" y="609"/>
                  </a:lnTo>
                  <a:cubicBezTo>
                    <a:pt x="1584" y="609"/>
                    <a:pt x="1728" y="466"/>
                    <a:pt x="1719" y="305"/>
                  </a:cubicBezTo>
                  <a:cubicBezTo>
                    <a:pt x="1719" y="135"/>
                    <a:pt x="1593" y="1"/>
                    <a:pt x="1423"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9"/>
            <p:cNvSpPr/>
            <p:nvPr/>
          </p:nvSpPr>
          <p:spPr>
            <a:xfrm>
              <a:off x="1180950" y="2013300"/>
              <a:ext cx="22175" cy="15250"/>
            </a:xfrm>
            <a:custGeom>
              <a:rect b="b" l="l" r="r" t="t"/>
              <a:pathLst>
                <a:path extrusionOk="0" h="610" w="887">
                  <a:moveTo>
                    <a:pt x="305" y="1"/>
                  </a:moveTo>
                  <a:cubicBezTo>
                    <a:pt x="135" y="1"/>
                    <a:pt x="1" y="135"/>
                    <a:pt x="1" y="305"/>
                  </a:cubicBezTo>
                  <a:cubicBezTo>
                    <a:pt x="1" y="466"/>
                    <a:pt x="135" y="609"/>
                    <a:pt x="305" y="609"/>
                  </a:cubicBezTo>
                  <a:lnTo>
                    <a:pt x="887" y="609"/>
                  </a:lnTo>
                  <a:cubicBezTo>
                    <a:pt x="717" y="609"/>
                    <a:pt x="573" y="466"/>
                    <a:pt x="582" y="305"/>
                  </a:cubicBezTo>
                  <a:cubicBezTo>
                    <a:pt x="582" y="135"/>
                    <a:pt x="717" y="1"/>
                    <a:pt x="887" y="1"/>
                  </a:cubicBez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9"/>
            <p:cNvSpPr/>
            <p:nvPr/>
          </p:nvSpPr>
          <p:spPr>
            <a:xfrm>
              <a:off x="1159250" y="2109700"/>
              <a:ext cx="86150" cy="13450"/>
            </a:xfrm>
            <a:custGeom>
              <a:rect b="b" l="l" r="r" t="t"/>
              <a:pathLst>
                <a:path extrusionOk="0" h="538" w="3446">
                  <a:moveTo>
                    <a:pt x="1" y="1"/>
                  </a:moveTo>
                  <a:lnTo>
                    <a:pt x="1" y="538"/>
                  </a:lnTo>
                  <a:lnTo>
                    <a:pt x="3446" y="538"/>
                  </a:lnTo>
                  <a:lnTo>
                    <a:pt x="3446"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9"/>
            <p:cNvSpPr/>
            <p:nvPr/>
          </p:nvSpPr>
          <p:spPr>
            <a:xfrm>
              <a:off x="1159250" y="2109700"/>
              <a:ext cx="23075" cy="13450"/>
            </a:xfrm>
            <a:custGeom>
              <a:rect b="b" l="l" r="r" t="t"/>
              <a:pathLst>
                <a:path extrusionOk="0" h="538" w="923">
                  <a:moveTo>
                    <a:pt x="1" y="1"/>
                  </a:moveTo>
                  <a:lnTo>
                    <a:pt x="1" y="538"/>
                  </a:lnTo>
                  <a:lnTo>
                    <a:pt x="922" y="538"/>
                  </a:lnTo>
                  <a:lnTo>
                    <a:pt x="922"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9"/>
            <p:cNvSpPr/>
            <p:nvPr/>
          </p:nvSpPr>
          <p:spPr>
            <a:xfrm>
              <a:off x="1139800" y="2122450"/>
              <a:ext cx="125075" cy="61500"/>
            </a:xfrm>
            <a:custGeom>
              <a:rect b="b" l="l" r="r" t="t"/>
              <a:pathLst>
                <a:path extrusionOk="0" h="2460" w="5003">
                  <a:moveTo>
                    <a:pt x="0" y="1"/>
                  </a:moveTo>
                  <a:lnTo>
                    <a:pt x="0" y="2023"/>
                  </a:lnTo>
                  <a:cubicBezTo>
                    <a:pt x="810" y="2314"/>
                    <a:pt x="1656" y="2459"/>
                    <a:pt x="2501" y="2459"/>
                  </a:cubicBezTo>
                  <a:cubicBezTo>
                    <a:pt x="3347" y="2459"/>
                    <a:pt x="4192" y="2314"/>
                    <a:pt x="5002" y="2023"/>
                  </a:cubicBezTo>
                  <a:lnTo>
                    <a:pt x="5002"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9"/>
            <p:cNvSpPr/>
            <p:nvPr/>
          </p:nvSpPr>
          <p:spPr>
            <a:xfrm>
              <a:off x="1176475" y="2142150"/>
              <a:ext cx="51925" cy="29325"/>
            </a:xfrm>
            <a:custGeom>
              <a:rect b="b" l="l" r="r" t="t"/>
              <a:pathLst>
                <a:path extrusionOk="0" h="1173" w="2077">
                  <a:moveTo>
                    <a:pt x="1" y="0"/>
                  </a:moveTo>
                  <a:lnTo>
                    <a:pt x="1" y="1172"/>
                  </a:lnTo>
                  <a:lnTo>
                    <a:pt x="2077" y="1172"/>
                  </a:lnTo>
                  <a:lnTo>
                    <a:pt x="2077"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9"/>
            <p:cNvSpPr/>
            <p:nvPr/>
          </p:nvSpPr>
          <p:spPr>
            <a:xfrm>
              <a:off x="1197950" y="2142150"/>
              <a:ext cx="30450" cy="29325"/>
            </a:xfrm>
            <a:custGeom>
              <a:rect b="b" l="l" r="r" t="t"/>
              <a:pathLst>
                <a:path extrusionOk="0" h="1173" w="1218">
                  <a:moveTo>
                    <a:pt x="394" y="0"/>
                  </a:moveTo>
                  <a:lnTo>
                    <a:pt x="1" y="1172"/>
                  </a:lnTo>
                  <a:lnTo>
                    <a:pt x="1218" y="1172"/>
                  </a:lnTo>
                  <a:lnTo>
                    <a:pt x="1218" y="0"/>
                  </a:lnTo>
                  <a:close/>
                </a:path>
              </a:pathLst>
            </a:custGeom>
            <a:solidFill>
              <a:srgbClr val="E1A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9"/>
            <p:cNvSpPr/>
            <p:nvPr/>
          </p:nvSpPr>
          <p:spPr>
            <a:xfrm>
              <a:off x="1174250" y="2139900"/>
              <a:ext cx="56400" cy="34025"/>
            </a:xfrm>
            <a:custGeom>
              <a:rect b="b" l="l" r="r" t="t"/>
              <a:pathLst>
                <a:path extrusionOk="0" h="1361" w="2256">
                  <a:moveTo>
                    <a:pt x="2067" y="189"/>
                  </a:moveTo>
                  <a:lnTo>
                    <a:pt x="2067" y="1164"/>
                  </a:lnTo>
                  <a:lnTo>
                    <a:pt x="188" y="1164"/>
                  </a:lnTo>
                  <a:lnTo>
                    <a:pt x="188" y="189"/>
                  </a:lnTo>
                  <a:close/>
                  <a:moveTo>
                    <a:pt x="0" y="1"/>
                  </a:moveTo>
                  <a:lnTo>
                    <a:pt x="0" y="1361"/>
                  </a:lnTo>
                  <a:lnTo>
                    <a:pt x="2255" y="1361"/>
                  </a:lnTo>
                  <a:lnTo>
                    <a:pt x="2255"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9"/>
            <p:cNvSpPr/>
            <p:nvPr/>
          </p:nvSpPr>
          <p:spPr>
            <a:xfrm>
              <a:off x="1164400" y="1882450"/>
              <a:ext cx="76075" cy="72275"/>
            </a:xfrm>
            <a:custGeom>
              <a:rect b="b" l="l" r="r" t="t"/>
              <a:pathLst>
                <a:path extrusionOk="0" h="2891" w="3043">
                  <a:moveTo>
                    <a:pt x="1522" y="0"/>
                  </a:moveTo>
                  <a:lnTo>
                    <a:pt x="1056" y="949"/>
                  </a:lnTo>
                  <a:lnTo>
                    <a:pt x="1" y="1101"/>
                  </a:lnTo>
                  <a:lnTo>
                    <a:pt x="761" y="1844"/>
                  </a:lnTo>
                  <a:lnTo>
                    <a:pt x="582" y="2890"/>
                  </a:lnTo>
                  <a:lnTo>
                    <a:pt x="582" y="2890"/>
                  </a:lnTo>
                  <a:lnTo>
                    <a:pt x="1289" y="2515"/>
                  </a:lnTo>
                  <a:lnTo>
                    <a:pt x="1522" y="2389"/>
                  </a:lnTo>
                  <a:lnTo>
                    <a:pt x="2461" y="2890"/>
                  </a:lnTo>
                  <a:lnTo>
                    <a:pt x="2282" y="1844"/>
                  </a:lnTo>
                  <a:lnTo>
                    <a:pt x="3043" y="1101"/>
                  </a:lnTo>
                  <a:lnTo>
                    <a:pt x="1996" y="949"/>
                  </a:lnTo>
                  <a:lnTo>
                    <a:pt x="1889" y="734"/>
                  </a:lnTo>
                  <a:lnTo>
                    <a:pt x="1522" y="0"/>
                  </a:lnTo>
                  <a:close/>
                </a:path>
              </a:pathLst>
            </a:custGeom>
            <a:solidFill>
              <a:srgbClr val="E3B1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9"/>
            <p:cNvSpPr/>
            <p:nvPr/>
          </p:nvSpPr>
          <p:spPr>
            <a:xfrm>
              <a:off x="1124825" y="1840400"/>
              <a:ext cx="155025" cy="11200"/>
            </a:xfrm>
            <a:custGeom>
              <a:rect b="b" l="l" r="r" t="t"/>
              <a:pathLst>
                <a:path extrusionOk="0" h="448" w="6201">
                  <a:moveTo>
                    <a:pt x="0" y="0"/>
                  </a:moveTo>
                  <a:cubicBezTo>
                    <a:pt x="0" y="144"/>
                    <a:pt x="9" y="296"/>
                    <a:pt x="9" y="448"/>
                  </a:cubicBezTo>
                  <a:lnTo>
                    <a:pt x="6201" y="448"/>
                  </a:lnTo>
                  <a:cubicBezTo>
                    <a:pt x="6201" y="296"/>
                    <a:pt x="6201" y="144"/>
                    <a:pt x="6201" y="0"/>
                  </a:cubicBez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9"/>
            <p:cNvSpPr/>
            <p:nvPr/>
          </p:nvSpPr>
          <p:spPr>
            <a:xfrm>
              <a:off x="1123025" y="1829650"/>
              <a:ext cx="158850" cy="14800"/>
            </a:xfrm>
            <a:custGeom>
              <a:rect b="b" l="l" r="r" t="t"/>
              <a:pathLst>
                <a:path extrusionOk="0" h="592" w="6354">
                  <a:moveTo>
                    <a:pt x="0" y="1"/>
                  </a:moveTo>
                  <a:lnTo>
                    <a:pt x="0" y="591"/>
                  </a:lnTo>
                  <a:lnTo>
                    <a:pt x="6353" y="591"/>
                  </a:lnTo>
                  <a:lnTo>
                    <a:pt x="6353"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9"/>
            <p:cNvSpPr/>
            <p:nvPr/>
          </p:nvSpPr>
          <p:spPr>
            <a:xfrm>
              <a:off x="1123025" y="1829650"/>
              <a:ext cx="27525" cy="14800"/>
            </a:xfrm>
            <a:custGeom>
              <a:rect b="b" l="l" r="r" t="t"/>
              <a:pathLst>
                <a:path extrusionOk="0" h="592" w="1101">
                  <a:moveTo>
                    <a:pt x="0" y="1"/>
                  </a:moveTo>
                  <a:lnTo>
                    <a:pt x="0" y="591"/>
                  </a:lnTo>
                  <a:lnTo>
                    <a:pt x="1101" y="591"/>
                  </a:lnTo>
                  <a:lnTo>
                    <a:pt x="1101"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9"/>
            <p:cNvSpPr/>
            <p:nvPr/>
          </p:nvSpPr>
          <p:spPr>
            <a:xfrm>
              <a:off x="1196625" y="1900800"/>
              <a:ext cx="43850" cy="53925"/>
            </a:xfrm>
            <a:custGeom>
              <a:rect b="b" l="l" r="r" t="t"/>
              <a:pathLst>
                <a:path extrusionOk="0" h="2157" w="1754">
                  <a:moveTo>
                    <a:pt x="600" y="0"/>
                  </a:moveTo>
                  <a:lnTo>
                    <a:pt x="0" y="1781"/>
                  </a:lnTo>
                  <a:lnTo>
                    <a:pt x="233" y="1655"/>
                  </a:lnTo>
                  <a:lnTo>
                    <a:pt x="1172" y="2156"/>
                  </a:lnTo>
                  <a:lnTo>
                    <a:pt x="993" y="1110"/>
                  </a:lnTo>
                  <a:lnTo>
                    <a:pt x="1754" y="367"/>
                  </a:lnTo>
                  <a:lnTo>
                    <a:pt x="707" y="215"/>
                  </a:lnTo>
                  <a:lnTo>
                    <a:pt x="600" y="0"/>
                  </a:lnTo>
                  <a:close/>
                </a:path>
              </a:pathLst>
            </a:custGeom>
            <a:solidFill>
              <a:srgbClr val="F1D7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9"/>
            <p:cNvSpPr/>
            <p:nvPr/>
          </p:nvSpPr>
          <p:spPr>
            <a:xfrm>
              <a:off x="1270875" y="2010400"/>
              <a:ext cx="40075" cy="38050"/>
            </a:xfrm>
            <a:custGeom>
              <a:rect b="b" l="l" r="r" t="t"/>
              <a:pathLst>
                <a:path extrusionOk="0" h="1522" w="1603">
                  <a:moveTo>
                    <a:pt x="806" y="0"/>
                  </a:moveTo>
                  <a:lnTo>
                    <a:pt x="555" y="501"/>
                  </a:lnTo>
                  <a:lnTo>
                    <a:pt x="1" y="582"/>
                  </a:lnTo>
                  <a:lnTo>
                    <a:pt x="403" y="967"/>
                  </a:lnTo>
                  <a:lnTo>
                    <a:pt x="314" y="1521"/>
                  </a:lnTo>
                  <a:lnTo>
                    <a:pt x="314" y="1521"/>
                  </a:lnTo>
                  <a:lnTo>
                    <a:pt x="806" y="1262"/>
                  </a:lnTo>
                  <a:lnTo>
                    <a:pt x="1298" y="1521"/>
                  </a:lnTo>
                  <a:lnTo>
                    <a:pt x="1208" y="967"/>
                  </a:lnTo>
                  <a:lnTo>
                    <a:pt x="1602" y="582"/>
                  </a:lnTo>
                  <a:lnTo>
                    <a:pt x="1047" y="501"/>
                  </a:lnTo>
                  <a:lnTo>
                    <a:pt x="806" y="0"/>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9"/>
            <p:cNvSpPr/>
            <p:nvPr/>
          </p:nvSpPr>
          <p:spPr>
            <a:xfrm>
              <a:off x="1117875" y="2075700"/>
              <a:ext cx="24850" cy="23525"/>
            </a:xfrm>
            <a:custGeom>
              <a:rect b="b" l="l" r="r" t="t"/>
              <a:pathLst>
                <a:path extrusionOk="0" h="941" w="994">
                  <a:moveTo>
                    <a:pt x="502" y="1"/>
                  </a:moveTo>
                  <a:lnTo>
                    <a:pt x="350" y="314"/>
                  </a:lnTo>
                  <a:lnTo>
                    <a:pt x="1" y="359"/>
                  </a:lnTo>
                  <a:lnTo>
                    <a:pt x="251" y="600"/>
                  </a:lnTo>
                  <a:lnTo>
                    <a:pt x="189" y="940"/>
                  </a:lnTo>
                  <a:lnTo>
                    <a:pt x="502" y="779"/>
                  </a:lnTo>
                  <a:lnTo>
                    <a:pt x="806" y="940"/>
                  </a:lnTo>
                  <a:lnTo>
                    <a:pt x="743" y="600"/>
                  </a:lnTo>
                  <a:lnTo>
                    <a:pt x="994" y="359"/>
                  </a:lnTo>
                  <a:lnTo>
                    <a:pt x="654" y="314"/>
                  </a:lnTo>
                  <a:lnTo>
                    <a:pt x="502" y="1"/>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9"/>
            <p:cNvSpPr/>
            <p:nvPr/>
          </p:nvSpPr>
          <p:spPr>
            <a:xfrm>
              <a:off x="1308450" y="2098300"/>
              <a:ext cx="24625" cy="23525"/>
            </a:xfrm>
            <a:custGeom>
              <a:rect b="b" l="l" r="r" t="t"/>
              <a:pathLst>
                <a:path extrusionOk="0" h="941" w="985">
                  <a:moveTo>
                    <a:pt x="493" y="1"/>
                  </a:moveTo>
                  <a:lnTo>
                    <a:pt x="341" y="314"/>
                  </a:lnTo>
                  <a:lnTo>
                    <a:pt x="1" y="358"/>
                  </a:lnTo>
                  <a:lnTo>
                    <a:pt x="242" y="600"/>
                  </a:lnTo>
                  <a:lnTo>
                    <a:pt x="189" y="940"/>
                  </a:lnTo>
                  <a:lnTo>
                    <a:pt x="493" y="779"/>
                  </a:lnTo>
                  <a:lnTo>
                    <a:pt x="797" y="940"/>
                  </a:lnTo>
                  <a:lnTo>
                    <a:pt x="743" y="600"/>
                  </a:lnTo>
                  <a:lnTo>
                    <a:pt x="985" y="358"/>
                  </a:lnTo>
                  <a:lnTo>
                    <a:pt x="645" y="314"/>
                  </a:lnTo>
                  <a:lnTo>
                    <a:pt x="493" y="1"/>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9"/>
            <p:cNvSpPr/>
            <p:nvPr/>
          </p:nvSpPr>
          <p:spPr>
            <a:xfrm>
              <a:off x="1278250" y="1904600"/>
              <a:ext cx="24875" cy="23500"/>
            </a:xfrm>
            <a:custGeom>
              <a:rect b="b" l="l" r="r" t="t"/>
              <a:pathLst>
                <a:path extrusionOk="0" h="940" w="995">
                  <a:moveTo>
                    <a:pt x="493" y="0"/>
                  </a:moveTo>
                  <a:lnTo>
                    <a:pt x="341" y="304"/>
                  </a:lnTo>
                  <a:lnTo>
                    <a:pt x="1" y="358"/>
                  </a:lnTo>
                  <a:lnTo>
                    <a:pt x="251" y="600"/>
                  </a:lnTo>
                  <a:lnTo>
                    <a:pt x="189" y="940"/>
                  </a:lnTo>
                  <a:lnTo>
                    <a:pt x="189" y="940"/>
                  </a:lnTo>
                  <a:lnTo>
                    <a:pt x="493" y="779"/>
                  </a:lnTo>
                  <a:lnTo>
                    <a:pt x="806" y="940"/>
                  </a:lnTo>
                  <a:lnTo>
                    <a:pt x="806" y="940"/>
                  </a:lnTo>
                  <a:lnTo>
                    <a:pt x="743" y="600"/>
                  </a:lnTo>
                  <a:lnTo>
                    <a:pt x="994" y="358"/>
                  </a:lnTo>
                  <a:lnTo>
                    <a:pt x="654" y="304"/>
                  </a:lnTo>
                  <a:lnTo>
                    <a:pt x="493" y="0"/>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9"/>
            <p:cNvSpPr/>
            <p:nvPr/>
          </p:nvSpPr>
          <p:spPr>
            <a:xfrm>
              <a:off x="1055925" y="1977300"/>
              <a:ext cx="57050" cy="54375"/>
            </a:xfrm>
            <a:custGeom>
              <a:rect b="b" l="l" r="r" t="t"/>
              <a:pathLst>
                <a:path extrusionOk="0" h="2175" w="2282">
                  <a:moveTo>
                    <a:pt x="1137" y="0"/>
                  </a:moveTo>
                  <a:lnTo>
                    <a:pt x="788" y="716"/>
                  </a:lnTo>
                  <a:lnTo>
                    <a:pt x="0" y="832"/>
                  </a:lnTo>
                  <a:lnTo>
                    <a:pt x="564" y="1387"/>
                  </a:lnTo>
                  <a:lnTo>
                    <a:pt x="430" y="2174"/>
                  </a:lnTo>
                  <a:lnTo>
                    <a:pt x="1137" y="1799"/>
                  </a:lnTo>
                  <a:lnTo>
                    <a:pt x="1843" y="2174"/>
                  </a:lnTo>
                  <a:lnTo>
                    <a:pt x="1709" y="1387"/>
                  </a:lnTo>
                  <a:lnTo>
                    <a:pt x="2282" y="832"/>
                  </a:lnTo>
                  <a:lnTo>
                    <a:pt x="1494" y="716"/>
                  </a:lnTo>
                  <a:lnTo>
                    <a:pt x="1137" y="0"/>
                  </a:lnTo>
                  <a:close/>
                </a:path>
              </a:pathLst>
            </a:custGeom>
            <a:solidFill>
              <a:srgbClr val="DCA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3" name="Google Shape;3733;p59"/>
          <p:cNvGrpSpPr/>
          <p:nvPr/>
        </p:nvGrpSpPr>
        <p:grpSpPr>
          <a:xfrm>
            <a:off x="3480469" y="1812313"/>
            <a:ext cx="365700" cy="371637"/>
            <a:chOff x="3480469" y="1812313"/>
            <a:chExt cx="365700" cy="371637"/>
          </a:xfrm>
        </p:grpSpPr>
        <p:sp>
          <p:nvSpPr>
            <p:cNvPr id="3734" name="Google Shape;3734;p59"/>
            <p:cNvSpPr/>
            <p:nvPr/>
          </p:nvSpPr>
          <p:spPr>
            <a:xfrm>
              <a:off x="3480469" y="1812313"/>
              <a:ext cx="365700" cy="365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9"/>
            <p:cNvSpPr/>
            <p:nvPr/>
          </p:nvSpPr>
          <p:spPr>
            <a:xfrm>
              <a:off x="3499650" y="1833025"/>
              <a:ext cx="277175" cy="239575"/>
            </a:xfrm>
            <a:custGeom>
              <a:rect b="b" l="l" r="r" t="t"/>
              <a:pathLst>
                <a:path extrusionOk="0" h="9583" w="11087">
                  <a:moveTo>
                    <a:pt x="5610" y="0"/>
                  </a:moveTo>
                  <a:cubicBezTo>
                    <a:pt x="5494" y="0"/>
                    <a:pt x="5387" y="0"/>
                    <a:pt x="5270" y="9"/>
                  </a:cubicBezTo>
                  <a:lnTo>
                    <a:pt x="5270" y="5261"/>
                  </a:lnTo>
                  <a:lnTo>
                    <a:pt x="3069" y="5261"/>
                  </a:lnTo>
                  <a:cubicBezTo>
                    <a:pt x="2998" y="3928"/>
                    <a:pt x="2515" y="2649"/>
                    <a:pt x="1674" y="1611"/>
                  </a:cubicBezTo>
                  <a:cubicBezTo>
                    <a:pt x="1513" y="1772"/>
                    <a:pt x="1352" y="1942"/>
                    <a:pt x="1217" y="2121"/>
                  </a:cubicBezTo>
                  <a:cubicBezTo>
                    <a:pt x="1915" y="3024"/>
                    <a:pt x="2327" y="4125"/>
                    <a:pt x="2398" y="5261"/>
                  </a:cubicBezTo>
                  <a:lnTo>
                    <a:pt x="18" y="5261"/>
                  </a:lnTo>
                  <a:cubicBezTo>
                    <a:pt x="9" y="5377"/>
                    <a:pt x="1" y="5485"/>
                    <a:pt x="1" y="5601"/>
                  </a:cubicBezTo>
                  <a:cubicBezTo>
                    <a:pt x="1" y="5708"/>
                    <a:pt x="9" y="5825"/>
                    <a:pt x="18" y="5932"/>
                  </a:cubicBezTo>
                  <a:lnTo>
                    <a:pt x="2398" y="5932"/>
                  </a:lnTo>
                  <a:cubicBezTo>
                    <a:pt x="2327" y="7077"/>
                    <a:pt x="1915" y="8169"/>
                    <a:pt x="1217" y="9082"/>
                  </a:cubicBezTo>
                  <a:cubicBezTo>
                    <a:pt x="1361" y="9252"/>
                    <a:pt x="1513" y="9422"/>
                    <a:pt x="1674" y="9583"/>
                  </a:cubicBezTo>
                  <a:cubicBezTo>
                    <a:pt x="2515" y="8545"/>
                    <a:pt x="3007" y="7265"/>
                    <a:pt x="3069" y="5932"/>
                  </a:cubicBezTo>
                  <a:lnTo>
                    <a:pt x="5279" y="5932"/>
                  </a:lnTo>
                  <a:lnTo>
                    <a:pt x="5279" y="7874"/>
                  </a:lnTo>
                  <a:cubicBezTo>
                    <a:pt x="5494" y="7793"/>
                    <a:pt x="5718" y="7722"/>
                    <a:pt x="5950" y="7668"/>
                  </a:cubicBezTo>
                  <a:lnTo>
                    <a:pt x="5950" y="5932"/>
                  </a:lnTo>
                  <a:lnTo>
                    <a:pt x="8152" y="5932"/>
                  </a:lnTo>
                  <a:cubicBezTo>
                    <a:pt x="8178" y="6406"/>
                    <a:pt x="8250" y="6881"/>
                    <a:pt x="8384" y="7337"/>
                  </a:cubicBezTo>
                  <a:cubicBezTo>
                    <a:pt x="8626" y="7337"/>
                    <a:pt x="8858" y="7346"/>
                    <a:pt x="9100" y="7364"/>
                  </a:cubicBezTo>
                  <a:cubicBezTo>
                    <a:pt x="8948" y="6898"/>
                    <a:pt x="8858" y="6424"/>
                    <a:pt x="8823" y="5932"/>
                  </a:cubicBezTo>
                  <a:lnTo>
                    <a:pt x="11077" y="5932"/>
                  </a:lnTo>
                  <a:cubicBezTo>
                    <a:pt x="11086" y="5825"/>
                    <a:pt x="11086" y="5708"/>
                    <a:pt x="11086" y="5601"/>
                  </a:cubicBezTo>
                  <a:cubicBezTo>
                    <a:pt x="11086" y="5485"/>
                    <a:pt x="11086" y="5368"/>
                    <a:pt x="11077" y="5261"/>
                  </a:cubicBezTo>
                  <a:lnTo>
                    <a:pt x="8823" y="5261"/>
                  </a:lnTo>
                  <a:cubicBezTo>
                    <a:pt x="8885" y="4125"/>
                    <a:pt x="9297" y="3024"/>
                    <a:pt x="10004" y="2121"/>
                  </a:cubicBezTo>
                  <a:cubicBezTo>
                    <a:pt x="9860" y="1942"/>
                    <a:pt x="9708" y="1772"/>
                    <a:pt x="9547" y="1611"/>
                  </a:cubicBezTo>
                  <a:cubicBezTo>
                    <a:pt x="8706" y="2649"/>
                    <a:pt x="8214" y="3928"/>
                    <a:pt x="8143" y="5261"/>
                  </a:cubicBezTo>
                  <a:lnTo>
                    <a:pt x="5942" y="5261"/>
                  </a:lnTo>
                  <a:lnTo>
                    <a:pt x="5942" y="9"/>
                  </a:lnTo>
                  <a:cubicBezTo>
                    <a:pt x="5834" y="0"/>
                    <a:pt x="5718" y="0"/>
                    <a:pt x="56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9"/>
            <p:cNvSpPr/>
            <p:nvPr/>
          </p:nvSpPr>
          <p:spPr>
            <a:xfrm>
              <a:off x="3720200" y="1883800"/>
              <a:ext cx="62200" cy="80775"/>
            </a:xfrm>
            <a:custGeom>
              <a:rect b="b" l="l" r="r" t="t"/>
              <a:pathLst>
                <a:path extrusionOk="0" h="3231" w="2488">
                  <a:moveTo>
                    <a:pt x="1253" y="0"/>
                  </a:moveTo>
                  <a:lnTo>
                    <a:pt x="1182" y="90"/>
                  </a:lnTo>
                  <a:cubicBezTo>
                    <a:pt x="484" y="993"/>
                    <a:pt x="72" y="2085"/>
                    <a:pt x="1" y="3230"/>
                  </a:cubicBezTo>
                  <a:lnTo>
                    <a:pt x="2488" y="3230"/>
                  </a:lnTo>
                  <a:cubicBezTo>
                    <a:pt x="2416" y="2049"/>
                    <a:pt x="1987" y="922"/>
                    <a:pt x="1253" y="0"/>
                  </a:cubicBez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9"/>
            <p:cNvSpPr/>
            <p:nvPr/>
          </p:nvSpPr>
          <p:spPr>
            <a:xfrm>
              <a:off x="3720200" y="1981325"/>
              <a:ext cx="62200" cy="44300"/>
            </a:xfrm>
            <a:custGeom>
              <a:rect b="b" l="l" r="r" t="t"/>
              <a:pathLst>
                <a:path extrusionOk="0" h="1772" w="2488">
                  <a:moveTo>
                    <a:pt x="1" y="0"/>
                  </a:moveTo>
                  <a:cubicBezTo>
                    <a:pt x="36" y="483"/>
                    <a:pt x="126" y="966"/>
                    <a:pt x="278" y="1432"/>
                  </a:cubicBezTo>
                  <a:cubicBezTo>
                    <a:pt x="895" y="1485"/>
                    <a:pt x="1504" y="1593"/>
                    <a:pt x="2094" y="1772"/>
                  </a:cubicBezTo>
                  <a:cubicBezTo>
                    <a:pt x="2318" y="1208"/>
                    <a:pt x="2452" y="609"/>
                    <a:pt x="2488" y="0"/>
                  </a:cubicBez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9"/>
            <p:cNvSpPr/>
            <p:nvPr/>
          </p:nvSpPr>
          <p:spPr>
            <a:xfrm>
              <a:off x="3648400" y="1981325"/>
              <a:ext cx="60875" cy="43400"/>
            </a:xfrm>
            <a:custGeom>
              <a:rect b="b" l="l" r="r" t="t"/>
              <a:pathLst>
                <a:path extrusionOk="0" h="1736" w="2435">
                  <a:moveTo>
                    <a:pt x="0" y="0"/>
                  </a:moveTo>
                  <a:lnTo>
                    <a:pt x="0" y="1736"/>
                  </a:lnTo>
                  <a:cubicBezTo>
                    <a:pt x="788" y="1512"/>
                    <a:pt x="1602" y="1405"/>
                    <a:pt x="2416" y="1405"/>
                  </a:cubicBezTo>
                  <a:lnTo>
                    <a:pt x="2434" y="1405"/>
                  </a:lnTo>
                  <a:cubicBezTo>
                    <a:pt x="2300" y="949"/>
                    <a:pt x="2228" y="474"/>
                    <a:pt x="2202" y="0"/>
                  </a:cubicBez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9"/>
            <p:cNvSpPr/>
            <p:nvPr/>
          </p:nvSpPr>
          <p:spPr>
            <a:xfrm>
              <a:off x="3648400" y="1830550"/>
              <a:ext cx="91725" cy="134025"/>
            </a:xfrm>
            <a:custGeom>
              <a:rect b="b" l="l" r="r" t="t"/>
              <a:pathLst>
                <a:path extrusionOk="0" h="5361" w="3669">
                  <a:moveTo>
                    <a:pt x="0" y="1"/>
                  </a:moveTo>
                  <a:lnTo>
                    <a:pt x="0" y="5360"/>
                  </a:lnTo>
                  <a:lnTo>
                    <a:pt x="2202" y="5360"/>
                  </a:lnTo>
                  <a:cubicBezTo>
                    <a:pt x="2273" y="4027"/>
                    <a:pt x="2756" y="2748"/>
                    <a:pt x="3597" y="1710"/>
                  </a:cubicBezTo>
                  <a:lnTo>
                    <a:pt x="3669" y="1629"/>
                  </a:lnTo>
                  <a:cubicBezTo>
                    <a:pt x="2685" y="654"/>
                    <a:pt x="1378" y="72"/>
                    <a:pt x="0" y="1"/>
                  </a:cubicBez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9"/>
            <p:cNvSpPr/>
            <p:nvPr/>
          </p:nvSpPr>
          <p:spPr>
            <a:xfrm>
              <a:off x="3497425" y="1883800"/>
              <a:ext cx="62200" cy="80775"/>
            </a:xfrm>
            <a:custGeom>
              <a:rect b="b" l="l" r="r" t="t"/>
              <a:pathLst>
                <a:path extrusionOk="0" h="3231" w="2488">
                  <a:moveTo>
                    <a:pt x="1235" y="0"/>
                  </a:moveTo>
                  <a:cubicBezTo>
                    <a:pt x="501" y="922"/>
                    <a:pt x="72" y="2049"/>
                    <a:pt x="0" y="3230"/>
                  </a:cubicBezTo>
                  <a:lnTo>
                    <a:pt x="2487" y="3230"/>
                  </a:lnTo>
                  <a:cubicBezTo>
                    <a:pt x="2416" y="2085"/>
                    <a:pt x="2004" y="993"/>
                    <a:pt x="1306" y="90"/>
                  </a:cubicBezTo>
                  <a:lnTo>
                    <a:pt x="1235" y="0"/>
                  </a:ln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9"/>
            <p:cNvSpPr/>
            <p:nvPr/>
          </p:nvSpPr>
          <p:spPr>
            <a:xfrm>
              <a:off x="3497425" y="1981325"/>
              <a:ext cx="62200" cy="80775"/>
            </a:xfrm>
            <a:custGeom>
              <a:rect b="b" l="l" r="r" t="t"/>
              <a:pathLst>
                <a:path extrusionOk="0" h="3231" w="2488">
                  <a:moveTo>
                    <a:pt x="0" y="0"/>
                  </a:moveTo>
                  <a:cubicBezTo>
                    <a:pt x="72" y="1181"/>
                    <a:pt x="501" y="2309"/>
                    <a:pt x="1235" y="3230"/>
                  </a:cubicBezTo>
                  <a:lnTo>
                    <a:pt x="1306" y="3150"/>
                  </a:lnTo>
                  <a:cubicBezTo>
                    <a:pt x="2004" y="2237"/>
                    <a:pt x="2416" y="1145"/>
                    <a:pt x="2487" y="0"/>
                  </a:cubicBez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9"/>
            <p:cNvSpPr/>
            <p:nvPr/>
          </p:nvSpPr>
          <p:spPr>
            <a:xfrm>
              <a:off x="3539925" y="1981325"/>
              <a:ext cx="91500" cy="103125"/>
            </a:xfrm>
            <a:custGeom>
              <a:rect b="b" l="l" r="r" t="t"/>
              <a:pathLst>
                <a:path extrusionOk="0" h="4125" w="3660">
                  <a:moveTo>
                    <a:pt x="1458" y="0"/>
                  </a:moveTo>
                  <a:cubicBezTo>
                    <a:pt x="1396" y="1333"/>
                    <a:pt x="904" y="2613"/>
                    <a:pt x="63" y="3651"/>
                  </a:cubicBezTo>
                  <a:lnTo>
                    <a:pt x="0" y="3731"/>
                  </a:lnTo>
                  <a:lnTo>
                    <a:pt x="286" y="4125"/>
                  </a:lnTo>
                  <a:cubicBezTo>
                    <a:pt x="1226" y="3150"/>
                    <a:pt x="2389" y="2407"/>
                    <a:pt x="3659" y="1942"/>
                  </a:cubicBezTo>
                  <a:lnTo>
                    <a:pt x="3659" y="0"/>
                  </a:ln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9"/>
            <p:cNvSpPr/>
            <p:nvPr/>
          </p:nvSpPr>
          <p:spPr>
            <a:xfrm>
              <a:off x="3539925" y="1830550"/>
              <a:ext cx="91500" cy="134025"/>
            </a:xfrm>
            <a:custGeom>
              <a:rect b="b" l="l" r="r" t="t"/>
              <a:pathLst>
                <a:path extrusionOk="0" h="5361" w="3660">
                  <a:moveTo>
                    <a:pt x="3659" y="1"/>
                  </a:moveTo>
                  <a:cubicBezTo>
                    <a:pt x="2282" y="72"/>
                    <a:pt x="975" y="654"/>
                    <a:pt x="0" y="1629"/>
                  </a:cubicBezTo>
                  <a:lnTo>
                    <a:pt x="63" y="1710"/>
                  </a:lnTo>
                  <a:cubicBezTo>
                    <a:pt x="904" y="2748"/>
                    <a:pt x="1387" y="4018"/>
                    <a:pt x="1458" y="5360"/>
                  </a:cubicBezTo>
                  <a:lnTo>
                    <a:pt x="3659" y="5360"/>
                  </a:lnTo>
                  <a:lnTo>
                    <a:pt x="3659" y="99"/>
                  </a:lnTo>
                  <a:lnTo>
                    <a:pt x="3659" y="1"/>
                  </a:lnTo>
                  <a:close/>
                </a:path>
              </a:pathLst>
            </a:custGeom>
            <a:solidFill>
              <a:srgbClr val="D19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9"/>
            <p:cNvSpPr/>
            <p:nvPr/>
          </p:nvSpPr>
          <p:spPr>
            <a:xfrm>
              <a:off x="3529850" y="2016425"/>
              <a:ext cx="304900" cy="167525"/>
            </a:xfrm>
            <a:custGeom>
              <a:rect b="b" l="l" r="r" t="t"/>
              <a:pathLst>
                <a:path extrusionOk="0" h="6701" w="12196">
                  <a:moveTo>
                    <a:pt x="7149" y="1"/>
                  </a:moveTo>
                  <a:cubicBezTo>
                    <a:pt x="6335" y="1"/>
                    <a:pt x="5521" y="117"/>
                    <a:pt x="4734" y="332"/>
                  </a:cubicBezTo>
                  <a:cubicBezTo>
                    <a:pt x="4510" y="395"/>
                    <a:pt x="4286" y="466"/>
                    <a:pt x="4062" y="547"/>
                  </a:cubicBezTo>
                  <a:cubicBezTo>
                    <a:pt x="2783" y="1003"/>
                    <a:pt x="1629" y="1746"/>
                    <a:pt x="680" y="2721"/>
                  </a:cubicBezTo>
                  <a:cubicBezTo>
                    <a:pt x="484" y="2927"/>
                    <a:pt x="287" y="3141"/>
                    <a:pt x="108" y="3374"/>
                  </a:cubicBezTo>
                  <a:cubicBezTo>
                    <a:pt x="0" y="3490"/>
                    <a:pt x="0" y="3669"/>
                    <a:pt x="108" y="3795"/>
                  </a:cubicBezTo>
                  <a:cubicBezTo>
                    <a:pt x="251" y="3973"/>
                    <a:pt x="394" y="4143"/>
                    <a:pt x="555" y="4305"/>
                  </a:cubicBezTo>
                  <a:cubicBezTo>
                    <a:pt x="1521" y="5342"/>
                    <a:pt x="2711" y="6130"/>
                    <a:pt x="4045" y="6613"/>
                  </a:cubicBezTo>
                  <a:cubicBezTo>
                    <a:pt x="4422" y="6672"/>
                    <a:pt x="4800" y="6701"/>
                    <a:pt x="5174" y="6701"/>
                  </a:cubicBezTo>
                  <a:cubicBezTo>
                    <a:pt x="7752" y="6701"/>
                    <a:pt x="10180" y="5335"/>
                    <a:pt x="11516" y="3070"/>
                  </a:cubicBezTo>
                  <a:cubicBezTo>
                    <a:pt x="11730" y="2658"/>
                    <a:pt x="11918" y="2247"/>
                    <a:pt x="12088" y="1817"/>
                  </a:cubicBezTo>
                  <a:cubicBezTo>
                    <a:pt x="12151" y="1638"/>
                    <a:pt x="12196" y="1522"/>
                    <a:pt x="12196" y="1522"/>
                  </a:cubicBezTo>
                  <a:lnTo>
                    <a:pt x="12115" y="1468"/>
                  </a:lnTo>
                  <a:lnTo>
                    <a:pt x="12035" y="1423"/>
                  </a:lnTo>
                  <a:lnTo>
                    <a:pt x="11999" y="1397"/>
                  </a:lnTo>
                  <a:lnTo>
                    <a:pt x="11891" y="1334"/>
                  </a:lnTo>
                  <a:lnTo>
                    <a:pt x="11775" y="1262"/>
                  </a:lnTo>
                  <a:lnTo>
                    <a:pt x="11748" y="1245"/>
                  </a:lnTo>
                  <a:cubicBezTo>
                    <a:pt x="11668" y="1200"/>
                    <a:pt x="11587" y="1155"/>
                    <a:pt x="11507" y="1110"/>
                  </a:cubicBezTo>
                  <a:cubicBezTo>
                    <a:pt x="10934" y="797"/>
                    <a:pt x="10335" y="547"/>
                    <a:pt x="9708" y="368"/>
                  </a:cubicBezTo>
                  <a:cubicBezTo>
                    <a:pt x="9109" y="198"/>
                    <a:pt x="8500" y="81"/>
                    <a:pt x="7883" y="37"/>
                  </a:cubicBezTo>
                  <a:cubicBezTo>
                    <a:pt x="7650" y="19"/>
                    <a:pt x="7409" y="1"/>
                    <a:pt x="7167" y="1"/>
                  </a:cubicBezTo>
                  <a:close/>
                </a:path>
              </a:pathLst>
            </a:custGeom>
            <a:solidFill>
              <a:srgbClr val="7E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9"/>
            <p:cNvSpPr/>
            <p:nvPr/>
          </p:nvSpPr>
          <p:spPr>
            <a:xfrm>
              <a:off x="3543725" y="2035675"/>
              <a:ext cx="288125" cy="148275"/>
            </a:xfrm>
            <a:custGeom>
              <a:rect b="b" l="l" r="r" t="t"/>
              <a:pathLst>
                <a:path extrusionOk="0" h="5931" w="11525">
                  <a:moveTo>
                    <a:pt x="7265" y="0"/>
                  </a:moveTo>
                  <a:cubicBezTo>
                    <a:pt x="6424" y="0"/>
                    <a:pt x="5592" y="117"/>
                    <a:pt x="4787" y="340"/>
                  </a:cubicBezTo>
                  <a:cubicBezTo>
                    <a:pt x="4554" y="403"/>
                    <a:pt x="4331" y="484"/>
                    <a:pt x="4098" y="564"/>
                  </a:cubicBezTo>
                  <a:cubicBezTo>
                    <a:pt x="2792" y="1029"/>
                    <a:pt x="1611" y="1790"/>
                    <a:pt x="635" y="2792"/>
                  </a:cubicBezTo>
                  <a:cubicBezTo>
                    <a:pt x="430" y="2998"/>
                    <a:pt x="233" y="3221"/>
                    <a:pt x="45" y="3463"/>
                  </a:cubicBezTo>
                  <a:cubicBezTo>
                    <a:pt x="27" y="3481"/>
                    <a:pt x="9" y="3508"/>
                    <a:pt x="0" y="3535"/>
                  </a:cubicBezTo>
                  <a:cubicBezTo>
                    <a:pt x="966" y="4572"/>
                    <a:pt x="2156" y="5360"/>
                    <a:pt x="3490" y="5843"/>
                  </a:cubicBezTo>
                  <a:cubicBezTo>
                    <a:pt x="3867" y="5902"/>
                    <a:pt x="4245" y="5931"/>
                    <a:pt x="4619" y="5931"/>
                  </a:cubicBezTo>
                  <a:cubicBezTo>
                    <a:pt x="7197" y="5931"/>
                    <a:pt x="9625" y="4565"/>
                    <a:pt x="10961" y="2300"/>
                  </a:cubicBezTo>
                  <a:cubicBezTo>
                    <a:pt x="11175" y="1888"/>
                    <a:pt x="11363" y="1468"/>
                    <a:pt x="11524" y="1038"/>
                  </a:cubicBezTo>
                  <a:cubicBezTo>
                    <a:pt x="10996" y="770"/>
                    <a:pt x="10451" y="546"/>
                    <a:pt x="9878" y="376"/>
                  </a:cubicBezTo>
                  <a:cubicBezTo>
                    <a:pt x="9270" y="197"/>
                    <a:pt x="8643" y="81"/>
                    <a:pt x="8017" y="36"/>
                  </a:cubicBezTo>
                  <a:cubicBezTo>
                    <a:pt x="7775" y="9"/>
                    <a:pt x="7525" y="0"/>
                    <a:pt x="7283" y="0"/>
                  </a:cubicBez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9"/>
            <p:cNvSpPr/>
            <p:nvPr/>
          </p:nvSpPr>
          <p:spPr>
            <a:xfrm>
              <a:off x="3622675" y="2048375"/>
              <a:ext cx="169800" cy="18625"/>
            </a:xfrm>
            <a:custGeom>
              <a:rect b="b" l="l" r="r" t="t"/>
              <a:pathLst>
                <a:path extrusionOk="0" h="745" w="6792">
                  <a:moveTo>
                    <a:pt x="3396" y="0"/>
                  </a:moveTo>
                  <a:cubicBezTo>
                    <a:pt x="2327" y="0"/>
                    <a:pt x="1258" y="114"/>
                    <a:pt x="1" y="342"/>
                  </a:cubicBezTo>
                  <a:lnTo>
                    <a:pt x="72" y="745"/>
                  </a:lnTo>
                  <a:cubicBezTo>
                    <a:pt x="936" y="588"/>
                    <a:pt x="2166" y="510"/>
                    <a:pt x="3396" y="510"/>
                  </a:cubicBezTo>
                  <a:cubicBezTo>
                    <a:pt x="4626" y="510"/>
                    <a:pt x="5857" y="588"/>
                    <a:pt x="6720" y="745"/>
                  </a:cubicBezTo>
                  <a:lnTo>
                    <a:pt x="6792" y="342"/>
                  </a:lnTo>
                  <a:cubicBezTo>
                    <a:pt x="5534" y="114"/>
                    <a:pt x="4465" y="0"/>
                    <a:pt x="3396" y="0"/>
                  </a:cubicBezTo>
                  <a:close/>
                </a:path>
              </a:pathLst>
            </a:custGeom>
            <a:solidFill>
              <a:srgbClr val="5D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9"/>
            <p:cNvSpPr/>
            <p:nvPr/>
          </p:nvSpPr>
          <p:spPr>
            <a:xfrm>
              <a:off x="3615900" y="2045575"/>
              <a:ext cx="11950" cy="32850"/>
            </a:xfrm>
            <a:custGeom>
              <a:rect b="b" l="l" r="r" t="t"/>
              <a:pathLst>
                <a:path extrusionOk="0" h="1314" w="478">
                  <a:moveTo>
                    <a:pt x="150" y="0"/>
                  </a:moveTo>
                  <a:cubicBezTo>
                    <a:pt x="77" y="0"/>
                    <a:pt x="1" y="59"/>
                    <a:pt x="21" y="159"/>
                  </a:cubicBezTo>
                  <a:lnTo>
                    <a:pt x="218" y="1206"/>
                  </a:lnTo>
                  <a:cubicBezTo>
                    <a:pt x="227" y="1269"/>
                    <a:pt x="280" y="1313"/>
                    <a:pt x="343" y="1313"/>
                  </a:cubicBezTo>
                  <a:lnTo>
                    <a:pt x="361" y="1313"/>
                  </a:lnTo>
                  <a:cubicBezTo>
                    <a:pt x="433" y="1295"/>
                    <a:pt x="477" y="1233"/>
                    <a:pt x="468" y="1161"/>
                  </a:cubicBezTo>
                  <a:lnTo>
                    <a:pt x="272" y="114"/>
                  </a:lnTo>
                  <a:cubicBezTo>
                    <a:pt x="264" y="36"/>
                    <a:pt x="208" y="0"/>
                    <a:pt x="150" y="0"/>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9"/>
            <p:cNvSpPr/>
            <p:nvPr/>
          </p:nvSpPr>
          <p:spPr>
            <a:xfrm>
              <a:off x="3704325" y="2037850"/>
              <a:ext cx="6275" cy="33200"/>
            </a:xfrm>
            <a:custGeom>
              <a:rect b="b" l="l" r="r" t="t"/>
              <a:pathLst>
                <a:path extrusionOk="0" h="1328" w="251">
                  <a:moveTo>
                    <a:pt x="126" y="1"/>
                  </a:moveTo>
                  <a:cubicBezTo>
                    <a:pt x="63" y="1"/>
                    <a:pt x="0" y="43"/>
                    <a:pt x="0" y="128"/>
                  </a:cubicBezTo>
                  <a:lnTo>
                    <a:pt x="0" y="1193"/>
                  </a:lnTo>
                  <a:cubicBezTo>
                    <a:pt x="0" y="1264"/>
                    <a:pt x="54" y="1327"/>
                    <a:pt x="126" y="1327"/>
                  </a:cubicBezTo>
                  <a:cubicBezTo>
                    <a:pt x="197" y="1327"/>
                    <a:pt x="251" y="1264"/>
                    <a:pt x="251" y="1193"/>
                  </a:cubicBezTo>
                  <a:lnTo>
                    <a:pt x="251" y="128"/>
                  </a:lnTo>
                  <a:cubicBezTo>
                    <a:pt x="251" y="43"/>
                    <a:pt x="188" y="1"/>
                    <a:pt x="126" y="1"/>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9"/>
            <p:cNvSpPr/>
            <p:nvPr/>
          </p:nvSpPr>
          <p:spPr>
            <a:xfrm>
              <a:off x="3675025" y="2038900"/>
              <a:ext cx="7850" cy="32800"/>
            </a:xfrm>
            <a:custGeom>
              <a:rect b="b" l="l" r="r" t="t"/>
              <a:pathLst>
                <a:path extrusionOk="0" h="1312" w="314">
                  <a:moveTo>
                    <a:pt x="129" y="1"/>
                  </a:moveTo>
                  <a:cubicBezTo>
                    <a:pt x="65" y="1"/>
                    <a:pt x="0" y="46"/>
                    <a:pt x="0" y="131"/>
                  </a:cubicBezTo>
                  <a:lnTo>
                    <a:pt x="63" y="1196"/>
                  </a:lnTo>
                  <a:cubicBezTo>
                    <a:pt x="63" y="1267"/>
                    <a:pt x="117" y="1312"/>
                    <a:pt x="188" y="1312"/>
                  </a:cubicBezTo>
                  <a:lnTo>
                    <a:pt x="197" y="1312"/>
                  </a:lnTo>
                  <a:cubicBezTo>
                    <a:pt x="269" y="1312"/>
                    <a:pt x="313" y="1249"/>
                    <a:pt x="313" y="1178"/>
                  </a:cubicBezTo>
                  <a:lnTo>
                    <a:pt x="251" y="113"/>
                  </a:lnTo>
                  <a:cubicBezTo>
                    <a:pt x="242" y="37"/>
                    <a:pt x="186" y="1"/>
                    <a:pt x="129" y="1"/>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9"/>
            <p:cNvSpPr/>
            <p:nvPr/>
          </p:nvSpPr>
          <p:spPr>
            <a:xfrm>
              <a:off x="3731825" y="2038900"/>
              <a:ext cx="8300" cy="32800"/>
            </a:xfrm>
            <a:custGeom>
              <a:rect b="b" l="l" r="r" t="t"/>
              <a:pathLst>
                <a:path extrusionOk="0" h="1312" w="332">
                  <a:moveTo>
                    <a:pt x="195" y="1"/>
                  </a:moveTo>
                  <a:cubicBezTo>
                    <a:pt x="137" y="1"/>
                    <a:pt x="81" y="37"/>
                    <a:pt x="72" y="113"/>
                  </a:cubicBezTo>
                  <a:lnTo>
                    <a:pt x="10" y="1178"/>
                  </a:lnTo>
                  <a:cubicBezTo>
                    <a:pt x="1" y="1249"/>
                    <a:pt x="55" y="1312"/>
                    <a:pt x="126" y="1312"/>
                  </a:cubicBezTo>
                  <a:lnTo>
                    <a:pt x="135" y="1312"/>
                  </a:lnTo>
                  <a:cubicBezTo>
                    <a:pt x="207" y="1312"/>
                    <a:pt x="260" y="1258"/>
                    <a:pt x="260" y="1196"/>
                  </a:cubicBezTo>
                  <a:lnTo>
                    <a:pt x="332" y="131"/>
                  </a:lnTo>
                  <a:cubicBezTo>
                    <a:pt x="327" y="46"/>
                    <a:pt x="260" y="1"/>
                    <a:pt x="195" y="1"/>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9"/>
            <p:cNvSpPr/>
            <p:nvPr/>
          </p:nvSpPr>
          <p:spPr>
            <a:xfrm>
              <a:off x="3645475" y="2041475"/>
              <a:ext cx="9875" cy="32925"/>
            </a:xfrm>
            <a:custGeom>
              <a:rect b="b" l="l" r="r" t="t"/>
              <a:pathLst>
                <a:path extrusionOk="0" h="1317" w="395">
                  <a:moveTo>
                    <a:pt x="134" y="0"/>
                  </a:moveTo>
                  <a:cubicBezTo>
                    <a:pt x="67" y="0"/>
                    <a:pt x="0" y="48"/>
                    <a:pt x="10" y="135"/>
                  </a:cubicBezTo>
                  <a:lnTo>
                    <a:pt x="135" y="1200"/>
                  </a:lnTo>
                  <a:cubicBezTo>
                    <a:pt x="144" y="1263"/>
                    <a:pt x="198" y="1307"/>
                    <a:pt x="261" y="1316"/>
                  </a:cubicBezTo>
                  <a:lnTo>
                    <a:pt x="279" y="1316"/>
                  </a:lnTo>
                  <a:cubicBezTo>
                    <a:pt x="341" y="1307"/>
                    <a:pt x="395" y="1236"/>
                    <a:pt x="386" y="1173"/>
                  </a:cubicBezTo>
                  <a:lnTo>
                    <a:pt x="261" y="108"/>
                  </a:lnTo>
                  <a:cubicBezTo>
                    <a:pt x="248" y="34"/>
                    <a:pt x="191" y="0"/>
                    <a:pt x="134" y="0"/>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9"/>
            <p:cNvSpPr/>
            <p:nvPr/>
          </p:nvSpPr>
          <p:spPr>
            <a:xfrm>
              <a:off x="3759575" y="2041475"/>
              <a:ext cx="9750" cy="32925"/>
            </a:xfrm>
            <a:custGeom>
              <a:rect b="b" l="l" r="r" t="t"/>
              <a:pathLst>
                <a:path extrusionOk="0" h="1317" w="390">
                  <a:moveTo>
                    <a:pt x="258" y="0"/>
                  </a:moveTo>
                  <a:cubicBezTo>
                    <a:pt x="202" y="0"/>
                    <a:pt x="147" y="34"/>
                    <a:pt x="135" y="108"/>
                  </a:cubicBezTo>
                  <a:lnTo>
                    <a:pt x="9" y="1173"/>
                  </a:lnTo>
                  <a:cubicBezTo>
                    <a:pt x="0" y="1236"/>
                    <a:pt x="54" y="1307"/>
                    <a:pt x="117" y="1316"/>
                  </a:cubicBezTo>
                  <a:lnTo>
                    <a:pt x="135" y="1316"/>
                  </a:lnTo>
                  <a:cubicBezTo>
                    <a:pt x="197" y="1307"/>
                    <a:pt x="251" y="1263"/>
                    <a:pt x="260" y="1200"/>
                  </a:cubicBezTo>
                  <a:lnTo>
                    <a:pt x="385" y="135"/>
                  </a:lnTo>
                  <a:cubicBezTo>
                    <a:pt x="390" y="48"/>
                    <a:pt x="324" y="0"/>
                    <a:pt x="258" y="0"/>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9"/>
            <p:cNvSpPr/>
            <p:nvPr/>
          </p:nvSpPr>
          <p:spPr>
            <a:xfrm>
              <a:off x="3787075" y="2045900"/>
              <a:ext cx="11700" cy="32525"/>
            </a:xfrm>
            <a:custGeom>
              <a:rect b="b" l="l" r="r" t="t"/>
              <a:pathLst>
                <a:path extrusionOk="0" h="1301" w="468">
                  <a:moveTo>
                    <a:pt x="327" y="1"/>
                  </a:moveTo>
                  <a:cubicBezTo>
                    <a:pt x="274" y="1"/>
                    <a:pt x="222" y="32"/>
                    <a:pt x="207" y="101"/>
                  </a:cubicBezTo>
                  <a:lnTo>
                    <a:pt x="10" y="1157"/>
                  </a:lnTo>
                  <a:cubicBezTo>
                    <a:pt x="1" y="1220"/>
                    <a:pt x="46" y="1291"/>
                    <a:pt x="117" y="1300"/>
                  </a:cubicBezTo>
                  <a:lnTo>
                    <a:pt x="135" y="1300"/>
                  </a:lnTo>
                  <a:cubicBezTo>
                    <a:pt x="198" y="1300"/>
                    <a:pt x="251" y="1256"/>
                    <a:pt x="260" y="1202"/>
                  </a:cubicBezTo>
                  <a:lnTo>
                    <a:pt x="457" y="146"/>
                  </a:lnTo>
                  <a:cubicBezTo>
                    <a:pt x="467" y="55"/>
                    <a:pt x="397" y="1"/>
                    <a:pt x="327" y="1"/>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9"/>
            <p:cNvSpPr/>
            <p:nvPr/>
          </p:nvSpPr>
          <p:spPr>
            <a:xfrm>
              <a:off x="3575250" y="2044175"/>
              <a:ext cx="24625" cy="123725"/>
            </a:xfrm>
            <a:custGeom>
              <a:rect b="b" l="l" r="r" t="t"/>
              <a:pathLst>
                <a:path extrusionOk="0" h="4949" w="985">
                  <a:moveTo>
                    <a:pt x="985" y="0"/>
                  </a:moveTo>
                  <a:cubicBezTo>
                    <a:pt x="645" y="188"/>
                    <a:pt x="314" y="403"/>
                    <a:pt x="1" y="636"/>
                  </a:cubicBezTo>
                  <a:lnTo>
                    <a:pt x="1" y="4322"/>
                  </a:lnTo>
                  <a:cubicBezTo>
                    <a:pt x="314" y="4554"/>
                    <a:pt x="645" y="4760"/>
                    <a:pt x="985" y="4948"/>
                  </a:cubicBezTo>
                  <a:lnTo>
                    <a:pt x="9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9"/>
            <p:cNvSpPr/>
            <p:nvPr/>
          </p:nvSpPr>
          <p:spPr>
            <a:xfrm>
              <a:off x="3575250" y="2044175"/>
              <a:ext cx="24625" cy="46775"/>
            </a:xfrm>
            <a:custGeom>
              <a:rect b="b" l="l" r="r" t="t"/>
              <a:pathLst>
                <a:path extrusionOk="0" h="1871" w="985">
                  <a:moveTo>
                    <a:pt x="985" y="0"/>
                  </a:moveTo>
                  <a:cubicBezTo>
                    <a:pt x="645" y="188"/>
                    <a:pt x="314" y="403"/>
                    <a:pt x="1" y="636"/>
                  </a:cubicBezTo>
                  <a:lnTo>
                    <a:pt x="1" y="1870"/>
                  </a:lnTo>
                  <a:cubicBezTo>
                    <a:pt x="314" y="1602"/>
                    <a:pt x="645" y="1360"/>
                    <a:pt x="985" y="1137"/>
                  </a:cubicBezTo>
                  <a:lnTo>
                    <a:pt x="985"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9"/>
            <p:cNvSpPr/>
            <p:nvPr/>
          </p:nvSpPr>
          <p:spPr>
            <a:xfrm>
              <a:off x="3817725" y="2044175"/>
              <a:ext cx="17025" cy="49000"/>
            </a:xfrm>
            <a:custGeom>
              <a:rect b="b" l="l" r="r" t="t"/>
              <a:pathLst>
                <a:path extrusionOk="0" h="1960" w="681">
                  <a:moveTo>
                    <a:pt x="1" y="0"/>
                  </a:moveTo>
                  <a:lnTo>
                    <a:pt x="1" y="1960"/>
                  </a:lnTo>
                  <a:cubicBezTo>
                    <a:pt x="278" y="1468"/>
                    <a:pt x="511" y="949"/>
                    <a:pt x="681" y="412"/>
                  </a:cubicBezTo>
                  <a:lnTo>
                    <a:pt x="600" y="358"/>
                  </a:lnTo>
                  <a:lnTo>
                    <a:pt x="528" y="305"/>
                  </a:lnTo>
                  <a:lnTo>
                    <a:pt x="493" y="287"/>
                  </a:lnTo>
                  <a:lnTo>
                    <a:pt x="376" y="215"/>
                  </a:lnTo>
                  <a:lnTo>
                    <a:pt x="269" y="152"/>
                  </a:lnTo>
                  <a:lnTo>
                    <a:pt x="233" y="135"/>
                  </a:lnTo>
                  <a:cubicBezTo>
                    <a:pt x="153" y="90"/>
                    <a:pt x="72" y="45"/>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9"/>
            <p:cNvSpPr/>
            <p:nvPr/>
          </p:nvSpPr>
          <p:spPr>
            <a:xfrm>
              <a:off x="3497425" y="1883800"/>
              <a:ext cx="51225" cy="80775"/>
            </a:xfrm>
            <a:custGeom>
              <a:rect b="b" l="l" r="r" t="t"/>
              <a:pathLst>
                <a:path extrusionOk="0" h="3231" w="2049">
                  <a:moveTo>
                    <a:pt x="1235" y="0"/>
                  </a:moveTo>
                  <a:cubicBezTo>
                    <a:pt x="501" y="922"/>
                    <a:pt x="72" y="2049"/>
                    <a:pt x="0" y="3230"/>
                  </a:cubicBezTo>
                  <a:lnTo>
                    <a:pt x="1602" y="3230"/>
                  </a:lnTo>
                  <a:cubicBezTo>
                    <a:pt x="1646" y="2586"/>
                    <a:pt x="1798" y="1960"/>
                    <a:pt x="2049" y="1360"/>
                  </a:cubicBezTo>
                  <a:cubicBezTo>
                    <a:pt x="1861" y="904"/>
                    <a:pt x="1611" y="474"/>
                    <a:pt x="1306" y="81"/>
                  </a:cubicBezTo>
                  <a:lnTo>
                    <a:pt x="1235" y="0"/>
                  </a:lnTo>
                  <a:close/>
                </a:path>
              </a:pathLst>
            </a:custGeom>
            <a:solidFill>
              <a:srgbClr val="BF8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9"/>
            <p:cNvSpPr/>
            <p:nvPr/>
          </p:nvSpPr>
          <p:spPr>
            <a:xfrm>
              <a:off x="3497425" y="1981325"/>
              <a:ext cx="50800" cy="80775"/>
            </a:xfrm>
            <a:custGeom>
              <a:rect b="b" l="l" r="r" t="t"/>
              <a:pathLst>
                <a:path extrusionOk="0" h="3231" w="2032">
                  <a:moveTo>
                    <a:pt x="0" y="0"/>
                  </a:moveTo>
                  <a:cubicBezTo>
                    <a:pt x="72" y="1181"/>
                    <a:pt x="501" y="2309"/>
                    <a:pt x="1235" y="3230"/>
                  </a:cubicBezTo>
                  <a:lnTo>
                    <a:pt x="1306" y="3150"/>
                  </a:lnTo>
                  <a:cubicBezTo>
                    <a:pt x="1593" y="2765"/>
                    <a:pt x="1843" y="2353"/>
                    <a:pt x="2031" y="1915"/>
                  </a:cubicBezTo>
                  <a:cubicBezTo>
                    <a:pt x="1781" y="1306"/>
                    <a:pt x="1628" y="662"/>
                    <a:pt x="1602" y="0"/>
                  </a:cubicBezTo>
                  <a:close/>
                </a:path>
              </a:pathLst>
            </a:custGeom>
            <a:solidFill>
              <a:srgbClr val="BF8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9"/>
            <p:cNvSpPr/>
            <p:nvPr/>
          </p:nvSpPr>
          <p:spPr>
            <a:xfrm>
              <a:off x="3539700" y="2048200"/>
              <a:ext cx="29325" cy="36250"/>
            </a:xfrm>
            <a:custGeom>
              <a:rect b="b" l="l" r="r" t="t"/>
              <a:pathLst>
                <a:path extrusionOk="0" h="1450" w="1173">
                  <a:moveTo>
                    <a:pt x="716" y="0"/>
                  </a:moveTo>
                  <a:cubicBezTo>
                    <a:pt x="537" y="349"/>
                    <a:pt x="313" y="671"/>
                    <a:pt x="72" y="976"/>
                  </a:cubicBezTo>
                  <a:lnTo>
                    <a:pt x="0" y="1056"/>
                  </a:lnTo>
                  <a:lnTo>
                    <a:pt x="286" y="1450"/>
                  </a:lnTo>
                  <a:cubicBezTo>
                    <a:pt x="564" y="1164"/>
                    <a:pt x="859" y="895"/>
                    <a:pt x="1172" y="654"/>
                  </a:cubicBezTo>
                  <a:cubicBezTo>
                    <a:pt x="1002" y="448"/>
                    <a:pt x="850" y="233"/>
                    <a:pt x="716" y="0"/>
                  </a:cubicBezTo>
                  <a:close/>
                </a:path>
              </a:pathLst>
            </a:custGeom>
            <a:solidFill>
              <a:srgbClr val="BF8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9"/>
            <p:cNvSpPr/>
            <p:nvPr/>
          </p:nvSpPr>
          <p:spPr>
            <a:xfrm>
              <a:off x="3539700" y="1830550"/>
              <a:ext cx="91725" cy="68475"/>
            </a:xfrm>
            <a:custGeom>
              <a:rect b="b" l="l" r="r" t="t"/>
              <a:pathLst>
                <a:path extrusionOk="0" h="2739" w="3669">
                  <a:moveTo>
                    <a:pt x="3668" y="1"/>
                  </a:moveTo>
                  <a:cubicBezTo>
                    <a:pt x="2291" y="72"/>
                    <a:pt x="984" y="654"/>
                    <a:pt x="0" y="1629"/>
                  </a:cubicBezTo>
                  <a:lnTo>
                    <a:pt x="72" y="1710"/>
                  </a:lnTo>
                  <a:cubicBezTo>
                    <a:pt x="331" y="2032"/>
                    <a:pt x="555" y="2372"/>
                    <a:pt x="752" y="2739"/>
                  </a:cubicBezTo>
                  <a:cubicBezTo>
                    <a:pt x="1432" y="1638"/>
                    <a:pt x="2452" y="788"/>
                    <a:pt x="3668" y="341"/>
                  </a:cubicBezTo>
                  <a:lnTo>
                    <a:pt x="3668" y="1"/>
                  </a:lnTo>
                  <a:close/>
                </a:path>
              </a:pathLst>
            </a:custGeom>
            <a:solidFill>
              <a:srgbClr val="BF8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1" name="Google Shape;3761;p59"/>
          <p:cNvGrpSpPr/>
          <p:nvPr/>
        </p:nvGrpSpPr>
        <p:grpSpPr>
          <a:xfrm>
            <a:off x="2858350" y="1816700"/>
            <a:ext cx="367325" cy="367300"/>
            <a:chOff x="2858350" y="1816700"/>
            <a:chExt cx="367325" cy="367300"/>
          </a:xfrm>
        </p:grpSpPr>
        <p:sp>
          <p:nvSpPr>
            <p:cNvPr id="3762" name="Google Shape;3762;p59"/>
            <p:cNvSpPr/>
            <p:nvPr/>
          </p:nvSpPr>
          <p:spPr>
            <a:xfrm>
              <a:off x="2858350" y="1816700"/>
              <a:ext cx="367325" cy="367300"/>
            </a:xfrm>
            <a:custGeom>
              <a:rect b="b" l="l" r="r" t="t"/>
              <a:pathLst>
                <a:path extrusionOk="0" h="14692" w="14693">
                  <a:moveTo>
                    <a:pt x="7346" y="0"/>
                  </a:moveTo>
                  <a:cubicBezTo>
                    <a:pt x="3293" y="0"/>
                    <a:pt x="1" y="3293"/>
                    <a:pt x="1" y="7346"/>
                  </a:cubicBezTo>
                  <a:cubicBezTo>
                    <a:pt x="1" y="11399"/>
                    <a:pt x="3293" y="14691"/>
                    <a:pt x="7346" y="14691"/>
                  </a:cubicBezTo>
                  <a:cubicBezTo>
                    <a:pt x="11408" y="14691"/>
                    <a:pt x="14692" y="11399"/>
                    <a:pt x="14692" y="7346"/>
                  </a:cubicBezTo>
                  <a:cubicBezTo>
                    <a:pt x="14692" y="3293"/>
                    <a:pt x="11408" y="0"/>
                    <a:pt x="7346"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9"/>
            <p:cNvSpPr/>
            <p:nvPr/>
          </p:nvSpPr>
          <p:spPr>
            <a:xfrm>
              <a:off x="2888775" y="2035900"/>
              <a:ext cx="95100" cy="68250"/>
            </a:xfrm>
            <a:custGeom>
              <a:rect b="b" l="l" r="r" t="t"/>
              <a:pathLst>
                <a:path extrusionOk="0" h="2730" w="3804">
                  <a:moveTo>
                    <a:pt x="448" y="0"/>
                  </a:moveTo>
                  <a:cubicBezTo>
                    <a:pt x="215" y="510"/>
                    <a:pt x="0" y="1235"/>
                    <a:pt x="358" y="1861"/>
                  </a:cubicBezTo>
                  <a:cubicBezTo>
                    <a:pt x="698" y="2434"/>
                    <a:pt x="1396" y="2729"/>
                    <a:pt x="2371" y="2729"/>
                  </a:cubicBezTo>
                  <a:cubicBezTo>
                    <a:pt x="2855" y="2720"/>
                    <a:pt x="3338" y="2667"/>
                    <a:pt x="3803" y="2559"/>
                  </a:cubicBezTo>
                  <a:cubicBezTo>
                    <a:pt x="3776" y="2452"/>
                    <a:pt x="3740" y="2353"/>
                    <a:pt x="3714" y="2246"/>
                  </a:cubicBezTo>
                  <a:cubicBezTo>
                    <a:pt x="3687" y="2139"/>
                    <a:pt x="3651" y="2022"/>
                    <a:pt x="3624" y="1897"/>
                  </a:cubicBezTo>
                  <a:cubicBezTo>
                    <a:pt x="3156" y="1996"/>
                    <a:pt x="2730" y="2044"/>
                    <a:pt x="2361" y="2044"/>
                  </a:cubicBezTo>
                  <a:cubicBezTo>
                    <a:pt x="1657" y="2044"/>
                    <a:pt x="1157" y="1868"/>
                    <a:pt x="958" y="1521"/>
                  </a:cubicBezTo>
                  <a:cubicBezTo>
                    <a:pt x="743" y="1154"/>
                    <a:pt x="904" y="653"/>
                    <a:pt x="1065" y="296"/>
                  </a:cubicBezTo>
                  <a:lnTo>
                    <a:pt x="448"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9"/>
            <p:cNvSpPr/>
            <p:nvPr/>
          </p:nvSpPr>
          <p:spPr>
            <a:xfrm>
              <a:off x="2915175" y="1999000"/>
              <a:ext cx="22600" cy="23275"/>
            </a:xfrm>
            <a:custGeom>
              <a:rect b="b" l="l" r="r" t="t"/>
              <a:pathLst>
                <a:path extrusionOk="0" h="931" w="904">
                  <a:moveTo>
                    <a:pt x="430" y="0"/>
                  </a:moveTo>
                  <a:cubicBezTo>
                    <a:pt x="269" y="170"/>
                    <a:pt x="125" y="349"/>
                    <a:pt x="0" y="519"/>
                  </a:cubicBezTo>
                  <a:lnTo>
                    <a:pt x="537" y="931"/>
                  </a:lnTo>
                  <a:cubicBezTo>
                    <a:pt x="653" y="787"/>
                    <a:pt x="779" y="644"/>
                    <a:pt x="904" y="492"/>
                  </a:cubicBezTo>
                  <a:cubicBezTo>
                    <a:pt x="823" y="412"/>
                    <a:pt x="734" y="331"/>
                    <a:pt x="653" y="242"/>
                  </a:cubicBezTo>
                  <a:cubicBezTo>
                    <a:pt x="573" y="161"/>
                    <a:pt x="492" y="81"/>
                    <a:pt x="430"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9"/>
            <p:cNvSpPr/>
            <p:nvPr/>
          </p:nvSpPr>
          <p:spPr>
            <a:xfrm>
              <a:off x="2885875" y="1894025"/>
              <a:ext cx="98000" cy="145700"/>
            </a:xfrm>
            <a:custGeom>
              <a:rect b="b" l="l" r="r" t="t"/>
              <a:pathLst>
                <a:path extrusionOk="0" h="5828" w="3920">
                  <a:moveTo>
                    <a:pt x="2480" y="0"/>
                  </a:moveTo>
                  <a:cubicBezTo>
                    <a:pt x="1507" y="0"/>
                    <a:pt x="803" y="293"/>
                    <a:pt x="474" y="871"/>
                  </a:cubicBezTo>
                  <a:cubicBezTo>
                    <a:pt x="0" y="1694"/>
                    <a:pt x="412" y="2893"/>
                    <a:pt x="1593" y="4199"/>
                  </a:cubicBezTo>
                  <a:cubicBezTo>
                    <a:pt x="1664" y="4271"/>
                    <a:pt x="1736" y="4351"/>
                    <a:pt x="1816" y="4441"/>
                  </a:cubicBezTo>
                  <a:cubicBezTo>
                    <a:pt x="1906" y="4521"/>
                    <a:pt x="1986" y="4611"/>
                    <a:pt x="2076" y="4691"/>
                  </a:cubicBezTo>
                  <a:cubicBezTo>
                    <a:pt x="2505" y="5103"/>
                    <a:pt x="2962" y="5478"/>
                    <a:pt x="3436" y="5827"/>
                  </a:cubicBezTo>
                  <a:cubicBezTo>
                    <a:pt x="3436" y="5774"/>
                    <a:pt x="3418" y="5720"/>
                    <a:pt x="3418" y="5666"/>
                  </a:cubicBezTo>
                  <a:cubicBezTo>
                    <a:pt x="3400" y="5416"/>
                    <a:pt x="3382" y="5165"/>
                    <a:pt x="3373" y="4915"/>
                  </a:cubicBezTo>
                  <a:cubicBezTo>
                    <a:pt x="3078" y="4682"/>
                    <a:pt x="2801" y="4441"/>
                    <a:pt x="2550" y="4199"/>
                  </a:cubicBezTo>
                  <a:cubicBezTo>
                    <a:pt x="2470" y="4118"/>
                    <a:pt x="2389" y="4038"/>
                    <a:pt x="2309" y="3957"/>
                  </a:cubicBezTo>
                  <a:cubicBezTo>
                    <a:pt x="2228" y="3877"/>
                    <a:pt x="2147" y="3787"/>
                    <a:pt x="2076" y="3707"/>
                  </a:cubicBezTo>
                  <a:cubicBezTo>
                    <a:pt x="1145" y="2678"/>
                    <a:pt x="761" y="1739"/>
                    <a:pt x="1065" y="1211"/>
                  </a:cubicBezTo>
                  <a:cubicBezTo>
                    <a:pt x="1270" y="864"/>
                    <a:pt x="1772" y="684"/>
                    <a:pt x="2475" y="684"/>
                  </a:cubicBezTo>
                  <a:cubicBezTo>
                    <a:pt x="2843" y="684"/>
                    <a:pt x="3266" y="733"/>
                    <a:pt x="3731" y="835"/>
                  </a:cubicBezTo>
                  <a:cubicBezTo>
                    <a:pt x="3767" y="710"/>
                    <a:pt x="3794" y="593"/>
                    <a:pt x="3830" y="486"/>
                  </a:cubicBezTo>
                  <a:cubicBezTo>
                    <a:pt x="3856" y="379"/>
                    <a:pt x="3892" y="271"/>
                    <a:pt x="3919" y="173"/>
                  </a:cubicBezTo>
                  <a:cubicBezTo>
                    <a:pt x="3393" y="58"/>
                    <a:pt x="2910" y="0"/>
                    <a:pt x="248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9"/>
            <p:cNvSpPr/>
            <p:nvPr/>
          </p:nvSpPr>
          <p:spPr>
            <a:xfrm>
              <a:off x="2937750" y="1958500"/>
              <a:ext cx="34250" cy="40500"/>
            </a:xfrm>
            <a:custGeom>
              <a:rect b="b" l="l" r="r" t="t"/>
              <a:pathLst>
                <a:path extrusionOk="0" h="1620" w="1370">
                  <a:moveTo>
                    <a:pt x="1370" y="1"/>
                  </a:moveTo>
                  <a:cubicBezTo>
                    <a:pt x="887" y="341"/>
                    <a:pt x="430" y="725"/>
                    <a:pt x="1" y="1128"/>
                  </a:cubicBezTo>
                  <a:cubicBezTo>
                    <a:pt x="81" y="1217"/>
                    <a:pt x="153" y="1298"/>
                    <a:pt x="242" y="1387"/>
                  </a:cubicBezTo>
                  <a:cubicBezTo>
                    <a:pt x="323" y="1468"/>
                    <a:pt x="404" y="1539"/>
                    <a:pt x="484" y="1620"/>
                  </a:cubicBezTo>
                  <a:cubicBezTo>
                    <a:pt x="735" y="1378"/>
                    <a:pt x="1003" y="1146"/>
                    <a:pt x="1298" y="913"/>
                  </a:cubicBezTo>
                  <a:cubicBezTo>
                    <a:pt x="1307" y="654"/>
                    <a:pt x="1325" y="403"/>
                    <a:pt x="1352" y="153"/>
                  </a:cubicBezTo>
                  <a:cubicBezTo>
                    <a:pt x="1352" y="99"/>
                    <a:pt x="1361" y="54"/>
                    <a:pt x="1370"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9"/>
            <p:cNvSpPr/>
            <p:nvPr/>
          </p:nvSpPr>
          <p:spPr>
            <a:xfrm>
              <a:off x="2970200" y="1945525"/>
              <a:ext cx="20600" cy="35825"/>
            </a:xfrm>
            <a:custGeom>
              <a:rect b="b" l="l" r="r" t="t"/>
              <a:pathLst>
                <a:path extrusionOk="0" h="1433" w="824">
                  <a:moveTo>
                    <a:pt x="823" y="1"/>
                  </a:moveTo>
                  <a:lnTo>
                    <a:pt x="823" y="1"/>
                  </a:lnTo>
                  <a:cubicBezTo>
                    <a:pt x="609" y="135"/>
                    <a:pt x="394" y="278"/>
                    <a:pt x="197" y="421"/>
                  </a:cubicBezTo>
                  <a:lnTo>
                    <a:pt x="188" y="430"/>
                  </a:lnTo>
                  <a:lnTo>
                    <a:pt x="63" y="511"/>
                  </a:lnTo>
                  <a:cubicBezTo>
                    <a:pt x="63" y="573"/>
                    <a:pt x="54" y="627"/>
                    <a:pt x="54" y="672"/>
                  </a:cubicBezTo>
                  <a:cubicBezTo>
                    <a:pt x="27" y="922"/>
                    <a:pt x="9" y="1173"/>
                    <a:pt x="0" y="1432"/>
                  </a:cubicBezTo>
                  <a:cubicBezTo>
                    <a:pt x="188" y="1280"/>
                    <a:pt x="385" y="1128"/>
                    <a:pt x="591" y="985"/>
                  </a:cubicBezTo>
                  <a:lnTo>
                    <a:pt x="600" y="976"/>
                  </a:lnTo>
                  <a:lnTo>
                    <a:pt x="725" y="895"/>
                  </a:lnTo>
                  <a:cubicBezTo>
                    <a:pt x="725" y="842"/>
                    <a:pt x="734" y="788"/>
                    <a:pt x="734" y="734"/>
                  </a:cubicBezTo>
                  <a:cubicBezTo>
                    <a:pt x="761" y="484"/>
                    <a:pt x="788" y="233"/>
                    <a:pt x="823" y="1"/>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9"/>
            <p:cNvSpPr/>
            <p:nvPr/>
          </p:nvSpPr>
          <p:spPr>
            <a:xfrm>
              <a:off x="2971750" y="1867900"/>
              <a:ext cx="40075" cy="90625"/>
            </a:xfrm>
            <a:custGeom>
              <a:rect b="b" l="l" r="r" t="t"/>
              <a:pathLst>
                <a:path extrusionOk="0" h="3625" w="1603">
                  <a:moveTo>
                    <a:pt x="994" y="1"/>
                  </a:moveTo>
                  <a:cubicBezTo>
                    <a:pt x="788" y="386"/>
                    <a:pt x="618" y="797"/>
                    <a:pt x="493" y="1218"/>
                  </a:cubicBezTo>
                  <a:cubicBezTo>
                    <a:pt x="457" y="1307"/>
                    <a:pt x="430" y="1415"/>
                    <a:pt x="395" y="1531"/>
                  </a:cubicBezTo>
                  <a:cubicBezTo>
                    <a:pt x="368" y="1647"/>
                    <a:pt x="332" y="1755"/>
                    <a:pt x="305" y="1880"/>
                  </a:cubicBezTo>
                  <a:cubicBezTo>
                    <a:pt x="162" y="2452"/>
                    <a:pt x="64" y="3034"/>
                    <a:pt x="1" y="3625"/>
                  </a:cubicBezTo>
                  <a:lnTo>
                    <a:pt x="117" y="3544"/>
                  </a:lnTo>
                  <a:lnTo>
                    <a:pt x="126" y="3535"/>
                  </a:lnTo>
                  <a:cubicBezTo>
                    <a:pt x="332" y="3392"/>
                    <a:pt x="538" y="3249"/>
                    <a:pt x="761" y="3115"/>
                  </a:cubicBezTo>
                  <a:cubicBezTo>
                    <a:pt x="815" y="2739"/>
                    <a:pt x="887" y="2381"/>
                    <a:pt x="967" y="2050"/>
                  </a:cubicBezTo>
                  <a:cubicBezTo>
                    <a:pt x="994" y="1942"/>
                    <a:pt x="1021" y="1835"/>
                    <a:pt x="1057" y="1719"/>
                  </a:cubicBezTo>
                  <a:cubicBezTo>
                    <a:pt x="1084" y="1602"/>
                    <a:pt x="1119" y="1495"/>
                    <a:pt x="1155" y="1388"/>
                  </a:cubicBezTo>
                  <a:cubicBezTo>
                    <a:pt x="1271" y="1021"/>
                    <a:pt x="1424" y="663"/>
                    <a:pt x="1602" y="332"/>
                  </a:cubicBezTo>
                  <a:lnTo>
                    <a:pt x="994" y="1"/>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9"/>
            <p:cNvSpPr/>
            <p:nvPr/>
          </p:nvSpPr>
          <p:spPr>
            <a:xfrm>
              <a:off x="2969750" y="1967900"/>
              <a:ext cx="130650" cy="197750"/>
            </a:xfrm>
            <a:custGeom>
              <a:rect b="b" l="l" r="r" t="t"/>
              <a:pathLst>
                <a:path extrusionOk="0" h="7910" w="5226">
                  <a:moveTo>
                    <a:pt x="743" y="0"/>
                  </a:moveTo>
                  <a:lnTo>
                    <a:pt x="618" y="81"/>
                  </a:lnTo>
                  <a:lnTo>
                    <a:pt x="609" y="90"/>
                  </a:lnTo>
                  <a:cubicBezTo>
                    <a:pt x="403" y="233"/>
                    <a:pt x="206" y="385"/>
                    <a:pt x="18" y="537"/>
                  </a:cubicBezTo>
                  <a:cubicBezTo>
                    <a:pt x="9" y="770"/>
                    <a:pt x="0" y="1002"/>
                    <a:pt x="0" y="1244"/>
                  </a:cubicBezTo>
                  <a:cubicBezTo>
                    <a:pt x="0" y="1486"/>
                    <a:pt x="9" y="1718"/>
                    <a:pt x="18" y="1960"/>
                  </a:cubicBezTo>
                  <a:cubicBezTo>
                    <a:pt x="27" y="2210"/>
                    <a:pt x="45" y="2461"/>
                    <a:pt x="72" y="2711"/>
                  </a:cubicBezTo>
                  <a:cubicBezTo>
                    <a:pt x="72" y="2765"/>
                    <a:pt x="90" y="2819"/>
                    <a:pt x="90" y="2872"/>
                  </a:cubicBezTo>
                  <a:cubicBezTo>
                    <a:pt x="144" y="3454"/>
                    <a:pt x="242" y="4036"/>
                    <a:pt x="385" y="4617"/>
                  </a:cubicBezTo>
                  <a:cubicBezTo>
                    <a:pt x="412" y="4742"/>
                    <a:pt x="448" y="4859"/>
                    <a:pt x="475" y="4966"/>
                  </a:cubicBezTo>
                  <a:cubicBezTo>
                    <a:pt x="501" y="5073"/>
                    <a:pt x="537" y="5172"/>
                    <a:pt x="573" y="5279"/>
                  </a:cubicBezTo>
                  <a:cubicBezTo>
                    <a:pt x="1110" y="6961"/>
                    <a:pt x="1951" y="7910"/>
                    <a:pt x="2899" y="7910"/>
                  </a:cubicBezTo>
                  <a:cubicBezTo>
                    <a:pt x="3848" y="7910"/>
                    <a:pt x="4689" y="6952"/>
                    <a:pt x="5226" y="5279"/>
                  </a:cubicBezTo>
                  <a:cubicBezTo>
                    <a:pt x="5118" y="5252"/>
                    <a:pt x="5020" y="5226"/>
                    <a:pt x="4903" y="5199"/>
                  </a:cubicBezTo>
                  <a:cubicBezTo>
                    <a:pt x="4787" y="5172"/>
                    <a:pt x="4671" y="5145"/>
                    <a:pt x="4555" y="5109"/>
                  </a:cubicBezTo>
                  <a:cubicBezTo>
                    <a:pt x="4125" y="6433"/>
                    <a:pt x="3508" y="7230"/>
                    <a:pt x="2899" y="7230"/>
                  </a:cubicBezTo>
                  <a:cubicBezTo>
                    <a:pt x="2291" y="7230"/>
                    <a:pt x="1665" y="6424"/>
                    <a:pt x="1235" y="5109"/>
                  </a:cubicBezTo>
                  <a:cubicBezTo>
                    <a:pt x="1199" y="4993"/>
                    <a:pt x="1164" y="4877"/>
                    <a:pt x="1137" y="4769"/>
                  </a:cubicBezTo>
                  <a:cubicBezTo>
                    <a:pt x="1101" y="4662"/>
                    <a:pt x="1074" y="4554"/>
                    <a:pt x="1047" y="4447"/>
                  </a:cubicBezTo>
                  <a:cubicBezTo>
                    <a:pt x="967" y="4107"/>
                    <a:pt x="895" y="3749"/>
                    <a:pt x="841" y="3382"/>
                  </a:cubicBezTo>
                  <a:cubicBezTo>
                    <a:pt x="806" y="3141"/>
                    <a:pt x="779" y="2899"/>
                    <a:pt x="752" y="2649"/>
                  </a:cubicBezTo>
                  <a:cubicBezTo>
                    <a:pt x="752" y="2595"/>
                    <a:pt x="743" y="2541"/>
                    <a:pt x="743" y="2488"/>
                  </a:cubicBezTo>
                  <a:cubicBezTo>
                    <a:pt x="707" y="2076"/>
                    <a:pt x="689" y="1665"/>
                    <a:pt x="689" y="1244"/>
                  </a:cubicBezTo>
                  <a:cubicBezTo>
                    <a:pt x="689" y="823"/>
                    <a:pt x="707" y="403"/>
                    <a:pt x="743"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9"/>
            <p:cNvSpPr/>
            <p:nvPr/>
          </p:nvSpPr>
          <p:spPr>
            <a:xfrm>
              <a:off x="2995925" y="1902350"/>
              <a:ext cx="46325" cy="25525"/>
            </a:xfrm>
            <a:custGeom>
              <a:rect b="b" l="l" r="r" t="t"/>
              <a:pathLst>
                <a:path extrusionOk="0" h="1021" w="1853">
                  <a:moveTo>
                    <a:pt x="188" y="1"/>
                  </a:moveTo>
                  <a:cubicBezTo>
                    <a:pt x="152" y="117"/>
                    <a:pt x="125" y="224"/>
                    <a:pt x="90" y="341"/>
                  </a:cubicBezTo>
                  <a:cubicBezTo>
                    <a:pt x="63" y="448"/>
                    <a:pt x="27" y="556"/>
                    <a:pt x="0" y="663"/>
                  </a:cubicBezTo>
                  <a:cubicBezTo>
                    <a:pt x="340" y="761"/>
                    <a:pt x="680" y="878"/>
                    <a:pt x="1029" y="1021"/>
                  </a:cubicBezTo>
                  <a:cubicBezTo>
                    <a:pt x="1253" y="904"/>
                    <a:pt x="1477" y="788"/>
                    <a:pt x="1709" y="681"/>
                  </a:cubicBezTo>
                  <a:lnTo>
                    <a:pt x="1852" y="618"/>
                  </a:lnTo>
                  <a:cubicBezTo>
                    <a:pt x="1315" y="377"/>
                    <a:pt x="761" y="171"/>
                    <a:pt x="188"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9"/>
            <p:cNvSpPr/>
            <p:nvPr/>
          </p:nvSpPr>
          <p:spPr>
            <a:xfrm>
              <a:off x="2995925" y="2070350"/>
              <a:ext cx="46325" cy="25300"/>
            </a:xfrm>
            <a:custGeom>
              <a:rect b="b" l="l" r="r" t="t"/>
              <a:pathLst>
                <a:path extrusionOk="0" h="1012" w="1853">
                  <a:moveTo>
                    <a:pt x="1029" y="0"/>
                  </a:moveTo>
                  <a:cubicBezTo>
                    <a:pt x="680" y="134"/>
                    <a:pt x="340" y="260"/>
                    <a:pt x="0" y="349"/>
                  </a:cubicBezTo>
                  <a:cubicBezTo>
                    <a:pt x="27" y="465"/>
                    <a:pt x="63" y="573"/>
                    <a:pt x="90" y="680"/>
                  </a:cubicBezTo>
                  <a:cubicBezTo>
                    <a:pt x="125" y="788"/>
                    <a:pt x="152" y="895"/>
                    <a:pt x="188" y="1011"/>
                  </a:cubicBezTo>
                  <a:cubicBezTo>
                    <a:pt x="761" y="850"/>
                    <a:pt x="1315" y="644"/>
                    <a:pt x="1852" y="403"/>
                  </a:cubicBezTo>
                  <a:lnTo>
                    <a:pt x="1709" y="331"/>
                  </a:lnTo>
                  <a:cubicBezTo>
                    <a:pt x="1485" y="233"/>
                    <a:pt x="1253" y="116"/>
                    <a:pt x="1029"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9"/>
            <p:cNvSpPr/>
            <p:nvPr/>
          </p:nvSpPr>
          <p:spPr>
            <a:xfrm>
              <a:off x="3014250" y="1832575"/>
              <a:ext cx="86150" cy="70025"/>
            </a:xfrm>
            <a:custGeom>
              <a:rect b="b" l="l" r="r" t="t"/>
              <a:pathLst>
                <a:path extrusionOk="0" h="2801" w="3446">
                  <a:moveTo>
                    <a:pt x="1119" y="0"/>
                  </a:moveTo>
                  <a:cubicBezTo>
                    <a:pt x="699" y="9"/>
                    <a:pt x="296" y="179"/>
                    <a:pt x="1" y="474"/>
                  </a:cubicBezTo>
                  <a:lnTo>
                    <a:pt x="466" y="976"/>
                  </a:lnTo>
                  <a:cubicBezTo>
                    <a:pt x="636" y="797"/>
                    <a:pt x="869" y="689"/>
                    <a:pt x="1119" y="680"/>
                  </a:cubicBezTo>
                  <a:cubicBezTo>
                    <a:pt x="1728" y="680"/>
                    <a:pt x="2345" y="1485"/>
                    <a:pt x="2784" y="2801"/>
                  </a:cubicBezTo>
                  <a:cubicBezTo>
                    <a:pt x="2900" y="2765"/>
                    <a:pt x="3007" y="2738"/>
                    <a:pt x="3123" y="2711"/>
                  </a:cubicBezTo>
                  <a:cubicBezTo>
                    <a:pt x="3240" y="2684"/>
                    <a:pt x="3347" y="2658"/>
                    <a:pt x="3446" y="2631"/>
                  </a:cubicBezTo>
                  <a:cubicBezTo>
                    <a:pt x="2909" y="958"/>
                    <a:pt x="2068" y="0"/>
                    <a:pt x="1119"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9"/>
            <p:cNvSpPr/>
            <p:nvPr/>
          </p:nvSpPr>
          <p:spPr>
            <a:xfrm>
              <a:off x="3088525" y="1914875"/>
              <a:ext cx="23950" cy="43650"/>
            </a:xfrm>
            <a:custGeom>
              <a:rect b="b" l="l" r="r" t="t"/>
              <a:pathLst>
                <a:path extrusionOk="0" h="1746" w="958">
                  <a:moveTo>
                    <a:pt x="662" y="1"/>
                  </a:moveTo>
                  <a:cubicBezTo>
                    <a:pt x="555" y="19"/>
                    <a:pt x="439" y="46"/>
                    <a:pt x="322" y="81"/>
                  </a:cubicBezTo>
                  <a:cubicBezTo>
                    <a:pt x="215" y="108"/>
                    <a:pt x="99" y="135"/>
                    <a:pt x="0" y="171"/>
                  </a:cubicBezTo>
                  <a:cubicBezTo>
                    <a:pt x="81" y="502"/>
                    <a:pt x="152" y="860"/>
                    <a:pt x="206" y="1227"/>
                  </a:cubicBezTo>
                  <a:cubicBezTo>
                    <a:pt x="421" y="1370"/>
                    <a:pt x="627" y="1504"/>
                    <a:pt x="832" y="1656"/>
                  </a:cubicBezTo>
                  <a:lnTo>
                    <a:pt x="841" y="1656"/>
                  </a:lnTo>
                  <a:lnTo>
                    <a:pt x="958" y="1746"/>
                  </a:lnTo>
                  <a:cubicBezTo>
                    <a:pt x="904" y="1155"/>
                    <a:pt x="797" y="573"/>
                    <a:pt x="662" y="1"/>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9"/>
            <p:cNvSpPr/>
            <p:nvPr/>
          </p:nvSpPr>
          <p:spPr>
            <a:xfrm>
              <a:off x="3088525" y="2039700"/>
              <a:ext cx="23950" cy="43650"/>
            </a:xfrm>
            <a:custGeom>
              <a:rect b="b" l="l" r="r" t="t"/>
              <a:pathLst>
                <a:path extrusionOk="0" h="1746" w="958">
                  <a:moveTo>
                    <a:pt x="958" y="0"/>
                  </a:moveTo>
                  <a:lnTo>
                    <a:pt x="841" y="81"/>
                  </a:lnTo>
                  <a:lnTo>
                    <a:pt x="832" y="90"/>
                  </a:lnTo>
                  <a:cubicBezTo>
                    <a:pt x="627" y="233"/>
                    <a:pt x="421" y="376"/>
                    <a:pt x="206" y="510"/>
                  </a:cubicBezTo>
                  <a:cubicBezTo>
                    <a:pt x="152" y="886"/>
                    <a:pt x="81" y="1235"/>
                    <a:pt x="0" y="1575"/>
                  </a:cubicBezTo>
                  <a:cubicBezTo>
                    <a:pt x="108" y="1611"/>
                    <a:pt x="215" y="1638"/>
                    <a:pt x="322" y="1665"/>
                  </a:cubicBezTo>
                  <a:cubicBezTo>
                    <a:pt x="430" y="1691"/>
                    <a:pt x="546" y="1718"/>
                    <a:pt x="662" y="1745"/>
                  </a:cubicBezTo>
                  <a:cubicBezTo>
                    <a:pt x="797" y="1172"/>
                    <a:pt x="895" y="582"/>
                    <a:pt x="958"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9"/>
            <p:cNvSpPr/>
            <p:nvPr/>
          </p:nvSpPr>
          <p:spPr>
            <a:xfrm>
              <a:off x="3096350" y="1967900"/>
              <a:ext cx="18375" cy="62425"/>
            </a:xfrm>
            <a:custGeom>
              <a:rect b="b" l="l" r="r" t="t"/>
              <a:pathLst>
                <a:path extrusionOk="0" h="2497" w="735">
                  <a:moveTo>
                    <a:pt x="1" y="0"/>
                  </a:moveTo>
                  <a:cubicBezTo>
                    <a:pt x="27" y="412"/>
                    <a:pt x="45" y="823"/>
                    <a:pt x="45" y="1244"/>
                  </a:cubicBezTo>
                  <a:cubicBezTo>
                    <a:pt x="45" y="1665"/>
                    <a:pt x="27" y="2085"/>
                    <a:pt x="1" y="2497"/>
                  </a:cubicBezTo>
                  <a:lnTo>
                    <a:pt x="117" y="2407"/>
                  </a:lnTo>
                  <a:lnTo>
                    <a:pt x="126" y="2398"/>
                  </a:lnTo>
                  <a:cubicBezTo>
                    <a:pt x="332" y="2255"/>
                    <a:pt x="528" y="2103"/>
                    <a:pt x="716" y="1951"/>
                  </a:cubicBezTo>
                  <a:cubicBezTo>
                    <a:pt x="725" y="1718"/>
                    <a:pt x="734" y="1477"/>
                    <a:pt x="734" y="1244"/>
                  </a:cubicBezTo>
                  <a:cubicBezTo>
                    <a:pt x="734" y="1002"/>
                    <a:pt x="734" y="770"/>
                    <a:pt x="716" y="528"/>
                  </a:cubicBezTo>
                  <a:cubicBezTo>
                    <a:pt x="528" y="385"/>
                    <a:pt x="332" y="233"/>
                    <a:pt x="126" y="81"/>
                  </a:cubicBezTo>
                  <a:lnTo>
                    <a:pt x="117" y="81"/>
                  </a:lnTo>
                  <a:lnTo>
                    <a:pt x="1"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9"/>
            <p:cNvSpPr/>
            <p:nvPr/>
          </p:nvSpPr>
          <p:spPr>
            <a:xfrm>
              <a:off x="2988100" y="2030300"/>
              <a:ext cx="137350" cy="73400"/>
            </a:xfrm>
            <a:custGeom>
              <a:rect b="b" l="l" r="r" t="t"/>
              <a:pathLst>
                <a:path extrusionOk="0" h="2936" w="5494">
                  <a:moveTo>
                    <a:pt x="0" y="1"/>
                  </a:moveTo>
                  <a:cubicBezTo>
                    <a:pt x="9" y="45"/>
                    <a:pt x="18" y="99"/>
                    <a:pt x="18" y="153"/>
                  </a:cubicBezTo>
                  <a:cubicBezTo>
                    <a:pt x="36" y="403"/>
                    <a:pt x="72" y="654"/>
                    <a:pt x="107" y="886"/>
                  </a:cubicBezTo>
                  <a:cubicBezTo>
                    <a:pt x="304" y="1012"/>
                    <a:pt x="510" y="1137"/>
                    <a:pt x="716" y="1262"/>
                  </a:cubicBezTo>
                  <a:cubicBezTo>
                    <a:pt x="922" y="1378"/>
                    <a:pt x="1110" y="1477"/>
                    <a:pt x="1333" y="1602"/>
                  </a:cubicBezTo>
                  <a:cubicBezTo>
                    <a:pt x="1566" y="1718"/>
                    <a:pt x="1790" y="1835"/>
                    <a:pt x="2013" y="1933"/>
                  </a:cubicBezTo>
                  <a:lnTo>
                    <a:pt x="2156" y="2005"/>
                  </a:lnTo>
                  <a:cubicBezTo>
                    <a:pt x="2702" y="2246"/>
                    <a:pt x="3257" y="2452"/>
                    <a:pt x="3821" y="2613"/>
                  </a:cubicBezTo>
                  <a:cubicBezTo>
                    <a:pt x="3946" y="2649"/>
                    <a:pt x="4062" y="2685"/>
                    <a:pt x="4169" y="2712"/>
                  </a:cubicBezTo>
                  <a:cubicBezTo>
                    <a:pt x="4277" y="2738"/>
                    <a:pt x="4384" y="2756"/>
                    <a:pt x="4492" y="2783"/>
                  </a:cubicBezTo>
                  <a:cubicBezTo>
                    <a:pt x="4796" y="2855"/>
                    <a:pt x="5109" y="2900"/>
                    <a:pt x="5431" y="2935"/>
                  </a:cubicBezTo>
                  <a:lnTo>
                    <a:pt x="5494" y="2246"/>
                  </a:lnTo>
                  <a:cubicBezTo>
                    <a:pt x="5216" y="2220"/>
                    <a:pt x="4939" y="2175"/>
                    <a:pt x="4671" y="2121"/>
                  </a:cubicBezTo>
                  <a:cubicBezTo>
                    <a:pt x="4554" y="2094"/>
                    <a:pt x="4447" y="2067"/>
                    <a:pt x="4339" y="2041"/>
                  </a:cubicBezTo>
                  <a:cubicBezTo>
                    <a:pt x="4232" y="2014"/>
                    <a:pt x="4116" y="1987"/>
                    <a:pt x="4008" y="1951"/>
                  </a:cubicBezTo>
                  <a:cubicBezTo>
                    <a:pt x="3677" y="1853"/>
                    <a:pt x="3328" y="1736"/>
                    <a:pt x="2988" y="1602"/>
                  </a:cubicBezTo>
                  <a:cubicBezTo>
                    <a:pt x="2765" y="1513"/>
                    <a:pt x="2532" y="1414"/>
                    <a:pt x="2308" y="1307"/>
                  </a:cubicBezTo>
                  <a:lnTo>
                    <a:pt x="2165" y="1244"/>
                  </a:lnTo>
                  <a:cubicBezTo>
                    <a:pt x="1790" y="1065"/>
                    <a:pt x="1423" y="868"/>
                    <a:pt x="1065" y="663"/>
                  </a:cubicBezTo>
                  <a:cubicBezTo>
                    <a:pt x="698" y="457"/>
                    <a:pt x="340" y="224"/>
                    <a:pt x="0"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9"/>
            <p:cNvSpPr/>
            <p:nvPr/>
          </p:nvSpPr>
          <p:spPr>
            <a:xfrm>
              <a:off x="3042225" y="1927850"/>
              <a:ext cx="104475" cy="71150"/>
            </a:xfrm>
            <a:custGeom>
              <a:rect b="b" l="l" r="r" t="t"/>
              <a:pathLst>
                <a:path extrusionOk="0" h="2846" w="4179">
                  <a:moveTo>
                    <a:pt x="832" y="1"/>
                  </a:moveTo>
                  <a:cubicBezTo>
                    <a:pt x="600" y="90"/>
                    <a:pt x="376" y="189"/>
                    <a:pt x="152" y="287"/>
                  </a:cubicBezTo>
                  <a:lnTo>
                    <a:pt x="0" y="350"/>
                  </a:lnTo>
                  <a:cubicBezTo>
                    <a:pt x="376" y="529"/>
                    <a:pt x="743" y="717"/>
                    <a:pt x="1110" y="931"/>
                  </a:cubicBezTo>
                  <a:cubicBezTo>
                    <a:pt x="1477" y="1146"/>
                    <a:pt x="1826" y="1370"/>
                    <a:pt x="2166" y="1602"/>
                  </a:cubicBezTo>
                  <a:lnTo>
                    <a:pt x="2282" y="1683"/>
                  </a:lnTo>
                  <a:lnTo>
                    <a:pt x="2291" y="1692"/>
                  </a:lnTo>
                  <a:cubicBezTo>
                    <a:pt x="2497" y="1835"/>
                    <a:pt x="2693" y="1987"/>
                    <a:pt x="2881" y="2139"/>
                  </a:cubicBezTo>
                  <a:cubicBezTo>
                    <a:pt x="3177" y="2372"/>
                    <a:pt x="3445" y="2604"/>
                    <a:pt x="3696" y="2846"/>
                  </a:cubicBezTo>
                  <a:cubicBezTo>
                    <a:pt x="3776" y="2765"/>
                    <a:pt x="3857" y="2694"/>
                    <a:pt x="3937" y="2613"/>
                  </a:cubicBezTo>
                  <a:cubicBezTo>
                    <a:pt x="4018" y="2524"/>
                    <a:pt x="4098" y="2443"/>
                    <a:pt x="4179" y="2354"/>
                  </a:cubicBezTo>
                  <a:cubicBezTo>
                    <a:pt x="3749" y="1951"/>
                    <a:pt x="3293" y="1567"/>
                    <a:pt x="2819" y="1227"/>
                  </a:cubicBezTo>
                  <a:lnTo>
                    <a:pt x="2702" y="1137"/>
                  </a:lnTo>
                  <a:lnTo>
                    <a:pt x="2693" y="1137"/>
                  </a:lnTo>
                  <a:cubicBezTo>
                    <a:pt x="2488" y="985"/>
                    <a:pt x="2273" y="851"/>
                    <a:pt x="2058" y="708"/>
                  </a:cubicBezTo>
                  <a:cubicBezTo>
                    <a:pt x="1861" y="582"/>
                    <a:pt x="1656" y="457"/>
                    <a:pt x="1450" y="341"/>
                  </a:cubicBezTo>
                  <a:cubicBezTo>
                    <a:pt x="1244" y="224"/>
                    <a:pt x="1038" y="108"/>
                    <a:pt x="832"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9"/>
            <p:cNvSpPr/>
            <p:nvPr/>
          </p:nvSpPr>
          <p:spPr>
            <a:xfrm>
              <a:off x="2988100" y="1893850"/>
              <a:ext cx="210500" cy="176525"/>
            </a:xfrm>
            <a:custGeom>
              <a:rect b="b" l="l" r="r" t="t"/>
              <a:pathLst>
                <a:path extrusionOk="0" h="7061" w="8420">
                  <a:moveTo>
                    <a:pt x="5924" y="0"/>
                  </a:moveTo>
                  <a:cubicBezTo>
                    <a:pt x="5497" y="0"/>
                    <a:pt x="5016" y="57"/>
                    <a:pt x="4492" y="171"/>
                  </a:cubicBezTo>
                  <a:cubicBezTo>
                    <a:pt x="4393" y="198"/>
                    <a:pt x="4286" y="224"/>
                    <a:pt x="4169" y="251"/>
                  </a:cubicBezTo>
                  <a:cubicBezTo>
                    <a:pt x="4062" y="278"/>
                    <a:pt x="3946" y="305"/>
                    <a:pt x="3830" y="341"/>
                  </a:cubicBezTo>
                  <a:cubicBezTo>
                    <a:pt x="3257" y="511"/>
                    <a:pt x="2702" y="717"/>
                    <a:pt x="2165" y="958"/>
                  </a:cubicBezTo>
                  <a:lnTo>
                    <a:pt x="2022" y="1021"/>
                  </a:lnTo>
                  <a:cubicBezTo>
                    <a:pt x="1798" y="1137"/>
                    <a:pt x="1548" y="1253"/>
                    <a:pt x="1342" y="1361"/>
                  </a:cubicBezTo>
                  <a:cubicBezTo>
                    <a:pt x="1127" y="1468"/>
                    <a:pt x="922" y="1584"/>
                    <a:pt x="716" y="1701"/>
                  </a:cubicBezTo>
                  <a:cubicBezTo>
                    <a:pt x="510" y="1817"/>
                    <a:pt x="304" y="1942"/>
                    <a:pt x="107" y="2068"/>
                  </a:cubicBezTo>
                  <a:cubicBezTo>
                    <a:pt x="72" y="2309"/>
                    <a:pt x="45" y="2551"/>
                    <a:pt x="18" y="2801"/>
                  </a:cubicBezTo>
                  <a:cubicBezTo>
                    <a:pt x="18" y="2855"/>
                    <a:pt x="9" y="2909"/>
                    <a:pt x="0" y="2962"/>
                  </a:cubicBezTo>
                  <a:cubicBezTo>
                    <a:pt x="340" y="2721"/>
                    <a:pt x="698" y="2497"/>
                    <a:pt x="1056" y="2291"/>
                  </a:cubicBezTo>
                  <a:cubicBezTo>
                    <a:pt x="1423" y="2077"/>
                    <a:pt x="1790" y="1889"/>
                    <a:pt x="2165" y="1710"/>
                  </a:cubicBezTo>
                  <a:lnTo>
                    <a:pt x="2308" y="1647"/>
                  </a:lnTo>
                  <a:cubicBezTo>
                    <a:pt x="2532" y="1540"/>
                    <a:pt x="2765" y="1441"/>
                    <a:pt x="2988" y="1352"/>
                  </a:cubicBezTo>
                  <a:cubicBezTo>
                    <a:pt x="3337" y="1218"/>
                    <a:pt x="3677" y="1101"/>
                    <a:pt x="4008" y="1003"/>
                  </a:cubicBezTo>
                  <a:cubicBezTo>
                    <a:pt x="4116" y="967"/>
                    <a:pt x="4223" y="940"/>
                    <a:pt x="4339" y="913"/>
                  </a:cubicBezTo>
                  <a:cubicBezTo>
                    <a:pt x="4456" y="878"/>
                    <a:pt x="4563" y="851"/>
                    <a:pt x="4671" y="833"/>
                  </a:cubicBezTo>
                  <a:cubicBezTo>
                    <a:pt x="5138" y="731"/>
                    <a:pt x="5564" y="682"/>
                    <a:pt x="5933" y="682"/>
                  </a:cubicBezTo>
                  <a:cubicBezTo>
                    <a:pt x="6637" y="682"/>
                    <a:pt x="7137" y="862"/>
                    <a:pt x="7337" y="1209"/>
                  </a:cubicBezTo>
                  <a:cubicBezTo>
                    <a:pt x="7650" y="1737"/>
                    <a:pt x="7256" y="2676"/>
                    <a:pt x="6335" y="3705"/>
                  </a:cubicBezTo>
                  <a:cubicBezTo>
                    <a:pt x="6263" y="3794"/>
                    <a:pt x="6174" y="3884"/>
                    <a:pt x="6093" y="3964"/>
                  </a:cubicBezTo>
                  <a:cubicBezTo>
                    <a:pt x="6022" y="4045"/>
                    <a:pt x="5941" y="4125"/>
                    <a:pt x="5861" y="4197"/>
                  </a:cubicBezTo>
                  <a:cubicBezTo>
                    <a:pt x="5601" y="4439"/>
                    <a:pt x="5333" y="4680"/>
                    <a:pt x="5037" y="4913"/>
                  </a:cubicBezTo>
                  <a:cubicBezTo>
                    <a:pt x="4849" y="5065"/>
                    <a:pt x="4653" y="5217"/>
                    <a:pt x="4447" y="5360"/>
                  </a:cubicBezTo>
                  <a:lnTo>
                    <a:pt x="4438" y="5369"/>
                  </a:lnTo>
                  <a:lnTo>
                    <a:pt x="4322" y="5450"/>
                  </a:lnTo>
                  <a:cubicBezTo>
                    <a:pt x="3982" y="5682"/>
                    <a:pt x="3624" y="5915"/>
                    <a:pt x="3266" y="6121"/>
                  </a:cubicBezTo>
                  <a:cubicBezTo>
                    <a:pt x="2899" y="6335"/>
                    <a:pt x="2532" y="6523"/>
                    <a:pt x="2156" y="6702"/>
                  </a:cubicBezTo>
                  <a:lnTo>
                    <a:pt x="2300" y="6765"/>
                  </a:lnTo>
                  <a:cubicBezTo>
                    <a:pt x="2532" y="6872"/>
                    <a:pt x="2765" y="6971"/>
                    <a:pt x="2988" y="7060"/>
                  </a:cubicBezTo>
                  <a:cubicBezTo>
                    <a:pt x="3194" y="6953"/>
                    <a:pt x="3409" y="6836"/>
                    <a:pt x="3615" y="6720"/>
                  </a:cubicBezTo>
                  <a:cubicBezTo>
                    <a:pt x="3821" y="6595"/>
                    <a:pt x="4017" y="6479"/>
                    <a:pt x="4223" y="6344"/>
                  </a:cubicBezTo>
                  <a:cubicBezTo>
                    <a:pt x="4438" y="6210"/>
                    <a:pt x="4644" y="6067"/>
                    <a:pt x="4849" y="5924"/>
                  </a:cubicBezTo>
                  <a:lnTo>
                    <a:pt x="4858" y="5915"/>
                  </a:lnTo>
                  <a:lnTo>
                    <a:pt x="4975" y="5834"/>
                  </a:lnTo>
                  <a:cubicBezTo>
                    <a:pt x="5458" y="5485"/>
                    <a:pt x="5914" y="5110"/>
                    <a:pt x="6344" y="4698"/>
                  </a:cubicBezTo>
                  <a:cubicBezTo>
                    <a:pt x="6433" y="4609"/>
                    <a:pt x="6523" y="4528"/>
                    <a:pt x="6594" y="4448"/>
                  </a:cubicBezTo>
                  <a:lnTo>
                    <a:pt x="6818" y="4206"/>
                  </a:lnTo>
                  <a:cubicBezTo>
                    <a:pt x="8008" y="2900"/>
                    <a:pt x="8419" y="1692"/>
                    <a:pt x="7936" y="869"/>
                  </a:cubicBezTo>
                  <a:cubicBezTo>
                    <a:pt x="7606" y="296"/>
                    <a:pt x="6903" y="0"/>
                    <a:pt x="5924"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9"/>
            <p:cNvSpPr/>
            <p:nvPr/>
          </p:nvSpPr>
          <p:spPr>
            <a:xfrm>
              <a:off x="3146675" y="1999000"/>
              <a:ext cx="51700" cy="103800"/>
            </a:xfrm>
            <a:custGeom>
              <a:rect b="b" l="l" r="r" t="t"/>
              <a:pathLst>
                <a:path extrusionOk="0" h="4152" w="2068">
                  <a:moveTo>
                    <a:pt x="475" y="0"/>
                  </a:moveTo>
                  <a:lnTo>
                    <a:pt x="251" y="242"/>
                  </a:lnTo>
                  <a:cubicBezTo>
                    <a:pt x="180" y="322"/>
                    <a:pt x="90" y="403"/>
                    <a:pt x="1" y="492"/>
                  </a:cubicBezTo>
                  <a:cubicBezTo>
                    <a:pt x="922" y="1521"/>
                    <a:pt x="1307" y="2469"/>
                    <a:pt x="1003" y="2997"/>
                  </a:cubicBezTo>
                  <a:cubicBezTo>
                    <a:pt x="860" y="3239"/>
                    <a:pt x="564" y="3400"/>
                    <a:pt x="126" y="3480"/>
                  </a:cubicBezTo>
                  <a:lnTo>
                    <a:pt x="242" y="4152"/>
                  </a:lnTo>
                  <a:cubicBezTo>
                    <a:pt x="878" y="4044"/>
                    <a:pt x="1352" y="3767"/>
                    <a:pt x="1593" y="3337"/>
                  </a:cubicBezTo>
                  <a:cubicBezTo>
                    <a:pt x="2068" y="2514"/>
                    <a:pt x="1665" y="1306"/>
                    <a:pt x="475"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9"/>
            <p:cNvSpPr/>
            <p:nvPr/>
          </p:nvSpPr>
          <p:spPr>
            <a:xfrm>
              <a:off x="2989425" y="1838825"/>
              <a:ext cx="43650" cy="43875"/>
            </a:xfrm>
            <a:custGeom>
              <a:rect b="b" l="l" r="r" t="t"/>
              <a:pathLst>
                <a:path extrusionOk="0" h="1755" w="1746">
                  <a:moveTo>
                    <a:pt x="878" y="1"/>
                  </a:moveTo>
                  <a:cubicBezTo>
                    <a:pt x="394" y="1"/>
                    <a:pt x="1" y="394"/>
                    <a:pt x="1" y="878"/>
                  </a:cubicBezTo>
                  <a:cubicBezTo>
                    <a:pt x="1" y="1361"/>
                    <a:pt x="394" y="1754"/>
                    <a:pt x="878" y="1754"/>
                  </a:cubicBezTo>
                  <a:cubicBezTo>
                    <a:pt x="1361" y="1754"/>
                    <a:pt x="1745" y="1361"/>
                    <a:pt x="1745" y="878"/>
                  </a:cubicBezTo>
                  <a:cubicBezTo>
                    <a:pt x="1745" y="394"/>
                    <a:pt x="1361" y="1"/>
                    <a:pt x="878"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9"/>
            <p:cNvSpPr/>
            <p:nvPr/>
          </p:nvSpPr>
          <p:spPr>
            <a:xfrm>
              <a:off x="2892800" y="2007050"/>
              <a:ext cx="43650" cy="43625"/>
            </a:xfrm>
            <a:custGeom>
              <a:rect b="b" l="l" r="r" t="t"/>
              <a:pathLst>
                <a:path extrusionOk="0" h="1745" w="1746">
                  <a:moveTo>
                    <a:pt x="868" y="0"/>
                  </a:moveTo>
                  <a:cubicBezTo>
                    <a:pt x="394" y="0"/>
                    <a:pt x="1" y="385"/>
                    <a:pt x="1" y="868"/>
                  </a:cubicBezTo>
                  <a:cubicBezTo>
                    <a:pt x="1" y="1351"/>
                    <a:pt x="394" y="1745"/>
                    <a:pt x="868" y="1745"/>
                  </a:cubicBezTo>
                  <a:cubicBezTo>
                    <a:pt x="1352" y="1745"/>
                    <a:pt x="1745" y="1351"/>
                    <a:pt x="1745" y="868"/>
                  </a:cubicBezTo>
                  <a:cubicBezTo>
                    <a:pt x="1745" y="385"/>
                    <a:pt x="1352" y="0"/>
                    <a:pt x="868"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9"/>
            <p:cNvSpPr/>
            <p:nvPr/>
          </p:nvSpPr>
          <p:spPr>
            <a:xfrm>
              <a:off x="3115800" y="2073800"/>
              <a:ext cx="50075" cy="43800"/>
            </a:xfrm>
            <a:custGeom>
              <a:rect b="b" l="l" r="r" t="t"/>
              <a:pathLst>
                <a:path extrusionOk="0" h="1752" w="2003">
                  <a:moveTo>
                    <a:pt x="886" y="1"/>
                  </a:moveTo>
                  <a:cubicBezTo>
                    <a:pt x="765" y="1"/>
                    <a:pt x="638" y="27"/>
                    <a:pt x="511" y="86"/>
                  </a:cubicBezTo>
                  <a:cubicBezTo>
                    <a:pt x="198" y="220"/>
                    <a:pt x="1" y="533"/>
                    <a:pt x="1" y="873"/>
                  </a:cubicBezTo>
                  <a:cubicBezTo>
                    <a:pt x="1" y="1417"/>
                    <a:pt x="438" y="1751"/>
                    <a:pt x="883" y="1751"/>
                  </a:cubicBezTo>
                  <a:cubicBezTo>
                    <a:pt x="1156" y="1751"/>
                    <a:pt x="1431" y="1626"/>
                    <a:pt x="1611" y="1347"/>
                  </a:cubicBezTo>
                  <a:cubicBezTo>
                    <a:pt x="2002" y="731"/>
                    <a:pt x="1522" y="1"/>
                    <a:pt x="886"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9"/>
            <p:cNvSpPr/>
            <p:nvPr/>
          </p:nvSpPr>
          <p:spPr>
            <a:xfrm>
              <a:off x="3126775" y="2073625"/>
              <a:ext cx="38000" cy="33125"/>
            </a:xfrm>
            <a:custGeom>
              <a:rect b="b" l="l" r="r" t="t"/>
              <a:pathLst>
                <a:path extrusionOk="0" h="1325" w="1520">
                  <a:moveTo>
                    <a:pt x="450" y="0"/>
                  </a:moveTo>
                  <a:cubicBezTo>
                    <a:pt x="330" y="0"/>
                    <a:pt x="205" y="26"/>
                    <a:pt x="81" y="84"/>
                  </a:cubicBezTo>
                  <a:cubicBezTo>
                    <a:pt x="27" y="200"/>
                    <a:pt x="0" y="325"/>
                    <a:pt x="0" y="451"/>
                  </a:cubicBezTo>
                  <a:cubicBezTo>
                    <a:pt x="0" y="956"/>
                    <a:pt x="419" y="1325"/>
                    <a:pt x="882" y="1325"/>
                  </a:cubicBezTo>
                  <a:cubicBezTo>
                    <a:pt x="1002" y="1325"/>
                    <a:pt x="1125" y="1300"/>
                    <a:pt x="1244" y="1247"/>
                  </a:cubicBezTo>
                  <a:cubicBezTo>
                    <a:pt x="1519" y="630"/>
                    <a:pt x="1040" y="0"/>
                    <a:pt x="450" y="0"/>
                  </a:cubicBezTo>
                  <a:close/>
                </a:path>
              </a:pathLst>
            </a:custGeom>
            <a:solidFill>
              <a:srgbClr val="DFA7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9"/>
            <p:cNvSpPr/>
            <p:nvPr/>
          </p:nvSpPr>
          <p:spPr>
            <a:xfrm>
              <a:off x="2903525" y="2006825"/>
              <a:ext cx="38000" cy="33050"/>
            </a:xfrm>
            <a:custGeom>
              <a:rect b="b" l="l" r="r" t="t"/>
              <a:pathLst>
                <a:path extrusionOk="0" h="1322" w="1520">
                  <a:moveTo>
                    <a:pt x="443" y="1"/>
                  </a:moveTo>
                  <a:cubicBezTo>
                    <a:pt x="325" y="1"/>
                    <a:pt x="203" y="26"/>
                    <a:pt x="82" y="81"/>
                  </a:cubicBezTo>
                  <a:cubicBezTo>
                    <a:pt x="28" y="197"/>
                    <a:pt x="1" y="322"/>
                    <a:pt x="1" y="448"/>
                  </a:cubicBezTo>
                  <a:cubicBezTo>
                    <a:pt x="1" y="952"/>
                    <a:pt x="419" y="1322"/>
                    <a:pt x="878" y="1322"/>
                  </a:cubicBezTo>
                  <a:cubicBezTo>
                    <a:pt x="997" y="1322"/>
                    <a:pt x="1118" y="1297"/>
                    <a:pt x="1236" y="1244"/>
                  </a:cubicBezTo>
                  <a:cubicBezTo>
                    <a:pt x="1519" y="632"/>
                    <a:pt x="1037" y="1"/>
                    <a:pt x="443" y="1"/>
                  </a:cubicBezTo>
                  <a:close/>
                </a:path>
              </a:pathLst>
            </a:custGeom>
            <a:solidFill>
              <a:srgbClr val="E096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9"/>
            <p:cNvSpPr/>
            <p:nvPr/>
          </p:nvSpPr>
          <p:spPr>
            <a:xfrm>
              <a:off x="3000175" y="1838750"/>
              <a:ext cx="37975" cy="33150"/>
            </a:xfrm>
            <a:custGeom>
              <a:rect b="b" l="l" r="r" t="t"/>
              <a:pathLst>
                <a:path extrusionOk="0" h="1326" w="1519">
                  <a:moveTo>
                    <a:pt x="450" y="1"/>
                  </a:moveTo>
                  <a:cubicBezTo>
                    <a:pt x="329" y="1"/>
                    <a:pt x="205" y="27"/>
                    <a:pt x="81" y="84"/>
                  </a:cubicBezTo>
                  <a:cubicBezTo>
                    <a:pt x="27" y="201"/>
                    <a:pt x="0" y="326"/>
                    <a:pt x="0" y="451"/>
                  </a:cubicBezTo>
                  <a:cubicBezTo>
                    <a:pt x="0" y="956"/>
                    <a:pt x="418" y="1325"/>
                    <a:pt x="882" y="1325"/>
                  </a:cubicBezTo>
                  <a:cubicBezTo>
                    <a:pt x="1002" y="1325"/>
                    <a:pt x="1125" y="1301"/>
                    <a:pt x="1244" y="1247"/>
                  </a:cubicBezTo>
                  <a:cubicBezTo>
                    <a:pt x="1519" y="630"/>
                    <a:pt x="1040" y="1"/>
                    <a:pt x="450" y="1"/>
                  </a:cubicBezTo>
                  <a:close/>
                </a:path>
              </a:pathLst>
            </a:custGeom>
            <a:solidFill>
              <a:srgbClr val="8FC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6" name="Google Shape;3786;p59"/>
          <p:cNvGrpSpPr/>
          <p:nvPr/>
        </p:nvGrpSpPr>
        <p:grpSpPr>
          <a:xfrm>
            <a:off x="7794369" y="2371391"/>
            <a:ext cx="365700" cy="365700"/>
            <a:chOff x="7794369" y="2371391"/>
            <a:chExt cx="365700" cy="365700"/>
          </a:xfrm>
        </p:grpSpPr>
        <p:sp>
          <p:nvSpPr>
            <p:cNvPr id="3787" name="Google Shape;3787;p59"/>
            <p:cNvSpPr/>
            <p:nvPr/>
          </p:nvSpPr>
          <p:spPr>
            <a:xfrm>
              <a:off x="7794369" y="2371391"/>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8" name="Google Shape;3788;p59"/>
            <p:cNvGrpSpPr/>
            <p:nvPr/>
          </p:nvGrpSpPr>
          <p:grpSpPr>
            <a:xfrm>
              <a:off x="7905750" y="2372975"/>
              <a:ext cx="139150" cy="361950"/>
              <a:chOff x="7905750" y="2372975"/>
              <a:chExt cx="139150" cy="361950"/>
            </a:xfrm>
          </p:grpSpPr>
          <p:sp>
            <p:nvSpPr>
              <p:cNvPr id="3789" name="Google Shape;3789;p59"/>
              <p:cNvSpPr/>
              <p:nvPr/>
            </p:nvSpPr>
            <p:spPr>
              <a:xfrm>
                <a:off x="7935725" y="2559525"/>
                <a:ext cx="85025" cy="5400"/>
              </a:xfrm>
              <a:custGeom>
                <a:rect b="b" l="l" r="r" t="t"/>
                <a:pathLst>
                  <a:path extrusionOk="0" h="216" w="3401">
                    <a:moveTo>
                      <a:pt x="0" y="1"/>
                    </a:moveTo>
                    <a:lnTo>
                      <a:pt x="0" y="216"/>
                    </a:lnTo>
                    <a:lnTo>
                      <a:pt x="3400" y="216"/>
                    </a:lnTo>
                    <a:lnTo>
                      <a:pt x="3400" y="1"/>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9"/>
              <p:cNvSpPr/>
              <p:nvPr/>
            </p:nvSpPr>
            <p:spPr>
              <a:xfrm>
                <a:off x="7937525" y="2575625"/>
                <a:ext cx="81200" cy="5400"/>
              </a:xfrm>
              <a:custGeom>
                <a:rect b="b" l="l" r="r" t="t"/>
                <a:pathLst>
                  <a:path extrusionOk="0" h="216" w="3248">
                    <a:moveTo>
                      <a:pt x="0" y="1"/>
                    </a:moveTo>
                    <a:lnTo>
                      <a:pt x="0" y="216"/>
                    </a:lnTo>
                    <a:lnTo>
                      <a:pt x="3248" y="216"/>
                    </a:lnTo>
                    <a:lnTo>
                      <a:pt x="3248" y="1"/>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9"/>
              <p:cNvSpPr/>
              <p:nvPr/>
            </p:nvSpPr>
            <p:spPr>
              <a:xfrm>
                <a:off x="7941325" y="2591975"/>
                <a:ext cx="73600" cy="5375"/>
              </a:xfrm>
              <a:custGeom>
                <a:rect b="b" l="l" r="r" t="t"/>
                <a:pathLst>
                  <a:path extrusionOk="0" h="215" w="2944">
                    <a:moveTo>
                      <a:pt x="0" y="0"/>
                    </a:moveTo>
                    <a:lnTo>
                      <a:pt x="0" y="215"/>
                    </a:lnTo>
                    <a:lnTo>
                      <a:pt x="2944" y="215"/>
                    </a:lnTo>
                    <a:lnTo>
                      <a:pt x="2944"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9"/>
              <p:cNvSpPr/>
              <p:nvPr/>
            </p:nvSpPr>
            <p:spPr>
              <a:xfrm>
                <a:off x="7948025" y="2608075"/>
                <a:ext cx="60200" cy="5400"/>
              </a:xfrm>
              <a:custGeom>
                <a:rect b="b" l="l" r="r" t="t"/>
                <a:pathLst>
                  <a:path extrusionOk="0" h="216" w="2408">
                    <a:moveTo>
                      <a:pt x="1" y="0"/>
                    </a:moveTo>
                    <a:lnTo>
                      <a:pt x="1" y="215"/>
                    </a:lnTo>
                    <a:lnTo>
                      <a:pt x="2407" y="215"/>
                    </a:lnTo>
                    <a:lnTo>
                      <a:pt x="2407"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9"/>
              <p:cNvSpPr/>
              <p:nvPr/>
            </p:nvSpPr>
            <p:spPr>
              <a:xfrm>
                <a:off x="7957425" y="2624400"/>
                <a:ext cx="41400" cy="5400"/>
              </a:xfrm>
              <a:custGeom>
                <a:rect b="b" l="l" r="r" t="t"/>
                <a:pathLst>
                  <a:path extrusionOk="0" h="216" w="1656">
                    <a:moveTo>
                      <a:pt x="0" y="0"/>
                    </a:moveTo>
                    <a:lnTo>
                      <a:pt x="0" y="215"/>
                    </a:lnTo>
                    <a:lnTo>
                      <a:pt x="1656" y="215"/>
                    </a:lnTo>
                    <a:lnTo>
                      <a:pt x="1656"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9"/>
              <p:cNvSpPr/>
              <p:nvPr/>
            </p:nvSpPr>
            <p:spPr>
              <a:xfrm>
                <a:off x="7948025" y="2722825"/>
                <a:ext cx="60200" cy="5175"/>
              </a:xfrm>
              <a:custGeom>
                <a:rect b="b" l="l" r="r" t="t"/>
                <a:pathLst>
                  <a:path extrusionOk="0" h="207" w="2408">
                    <a:moveTo>
                      <a:pt x="1" y="0"/>
                    </a:moveTo>
                    <a:lnTo>
                      <a:pt x="1" y="206"/>
                    </a:lnTo>
                    <a:lnTo>
                      <a:pt x="2407" y="206"/>
                    </a:lnTo>
                    <a:lnTo>
                      <a:pt x="2407"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9"/>
              <p:cNvSpPr/>
              <p:nvPr/>
            </p:nvSpPr>
            <p:spPr>
              <a:xfrm>
                <a:off x="7957425" y="2706950"/>
                <a:ext cx="41400" cy="5375"/>
              </a:xfrm>
              <a:custGeom>
                <a:rect b="b" l="l" r="r" t="t"/>
                <a:pathLst>
                  <a:path extrusionOk="0" h="215" w="1656">
                    <a:moveTo>
                      <a:pt x="0" y="0"/>
                    </a:moveTo>
                    <a:lnTo>
                      <a:pt x="0" y="215"/>
                    </a:lnTo>
                    <a:lnTo>
                      <a:pt x="1656" y="215"/>
                    </a:lnTo>
                    <a:lnTo>
                      <a:pt x="1656"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9"/>
              <p:cNvSpPr/>
              <p:nvPr/>
            </p:nvSpPr>
            <p:spPr>
              <a:xfrm>
                <a:off x="7935725" y="2543200"/>
                <a:ext cx="85025" cy="5400"/>
              </a:xfrm>
              <a:custGeom>
                <a:rect b="b" l="l" r="r" t="t"/>
                <a:pathLst>
                  <a:path extrusionOk="0" h="216" w="3401">
                    <a:moveTo>
                      <a:pt x="0" y="1"/>
                    </a:moveTo>
                    <a:lnTo>
                      <a:pt x="0" y="215"/>
                    </a:lnTo>
                    <a:lnTo>
                      <a:pt x="3400" y="215"/>
                    </a:lnTo>
                    <a:lnTo>
                      <a:pt x="3400" y="1"/>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9"/>
              <p:cNvSpPr/>
              <p:nvPr/>
            </p:nvSpPr>
            <p:spPr>
              <a:xfrm>
                <a:off x="7937525" y="2527100"/>
                <a:ext cx="81200" cy="5175"/>
              </a:xfrm>
              <a:custGeom>
                <a:rect b="b" l="l" r="r" t="t"/>
                <a:pathLst>
                  <a:path extrusionOk="0" h="207" w="3248">
                    <a:moveTo>
                      <a:pt x="0" y="0"/>
                    </a:moveTo>
                    <a:lnTo>
                      <a:pt x="0" y="206"/>
                    </a:lnTo>
                    <a:lnTo>
                      <a:pt x="3248" y="206"/>
                    </a:lnTo>
                    <a:lnTo>
                      <a:pt x="3248"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9"/>
              <p:cNvSpPr/>
              <p:nvPr/>
            </p:nvSpPr>
            <p:spPr>
              <a:xfrm>
                <a:off x="7941325" y="2510775"/>
                <a:ext cx="73600" cy="5400"/>
              </a:xfrm>
              <a:custGeom>
                <a:rect b="b" l="l" r="r" t="t"/>
                <a:pathLst>
                  <a:path extrusionOk="0" h="216" w="2944">
                    <a:moveTo>
                      <a:pt x="0" y="0"/>
                    </a:moveTo>
                    <a:lnTo>
                      <a:pt x="0" y="215"/>
                    </a:lnTo>
                    <a:lnTo>
                      <a:pt x="2944" y="215"/>
                    </a:lnTo>
                    <a:lnTo>
                      <a:pt x="2944"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9"/>
              <p:cNvSpPr/>
              <p:nvPr/>
            </p:nvSpPr>
            <p:spPr>
              <a:xfrm>
                <a:off x="7948025" y="2494675"/>
                <a:ext cx="60200" cy="5150"/>
              </a:xfrm>
              <a:custGeom>
                <a:rect b="b" l="l" r="r" t="t"/>
                <a:pathLst>
                  <a:path extrusionOk="0" h="206" w="2408">
                    <a:moveTo>
                      <a:pt x="1" y="0"/>
                    </a:moveTo>
                    <a:lnTo>
                      <a:pt x="1" y="206"/>
                    </a:lnTo>
                    <a:lnTo>
                      <a:pt x="2407" y="206"/>
                    </a:lnTo>
                    <a:lnTo>
                      <a:pt x="2407"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9"/>
              <p:cNvSpPr/>
              <p:nvPr/>
            </p:nvSpPr>
            <p:spPr>
              <a:xfrm>
                <a:off x="7957425" y="2478325"/>
                <a:ext cx="41400" cy="5400"/>
              </a:xfrm>
              <a:custGeom>
                <a:rect b="b" l="l" r="r" t="t"/>
                <a:pathLst>
                  <a:path extrusionOk="0" h="216" w="1656">
                    <a:moveTo>
                      <a:pt x="0" y="1"/>
                    </a:moveTo>
                    <a:lnTo>
                      <a:pt x="0" y="216"/>
                    </a:lnTo>
                    <a:lnTo>
                      <a:pt x="1656" y="216"/>
                    </a:lnTo>
                    <a:lnTo>
                      <a:pt x="1656" y="1"/>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9"/>
              <p:cNvSpPr/>
              <p:nvPr/>
            </p:nvSpPr>
            <p:spPr>
              <a:xfrm>
                <a:off x="7948025" y="2379925"/>
                <a:ext cx="60200" cy="5375"/>
              </a:xfrm>
              <a:custGeom>
                <a:rect b="b" l="l" r="r" t="t"/>
                <a:pathLst>
                  <a:path extrusionOk="0" h="215" w="2408">
                    <a:moveTo>
                      <a:pt x="1" y="0"/>
                    </a:moveTo>
                    <a:lnTo>
                      <a:pt x="1" y="215"/>
                    </a:lnTo>
                    <a:lnTo>
                      <a:pt x="2407" y="215"/>
                    </a:lnTo>
                    <a:lnTo>
                      <a:pt x="2407"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9"/>
              <p:cNvSpPr/>
              <p:nvPr/>
            </p:nvSpPr>
            <p:spPr>
              <a:xfrm>
                <a:off x="7957425" y="2395800"/>
                <a:ext cx="41400" cy="5400"/>
              </a:xfrm>
              <a:custGeom>
                <a:rect b="b" l="l" r="r" t="t"/>
                <a:pathLst>
                  <a:path extrusionOk="0" h="216" w="1656">
                    <a:moveTo>
                      <a:pt x="0" y="0"/>
                    </a:moveTo>
                    <a:lnTo>
                      <a:pt x="0" y="215"/>
                    </a:lnTo>
                    <a:lnTo>
                      <a:pt x="1656" y="215"/>
                    </a:lnTo>
                    <a:lnTo>
                      <a:pt x="1656" y="0"/>
                    </a:ln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9"/>
              <p:cNvSpPr/>
              <p:nvPr/>
            </p:nvSpPr>
            <p:spPr>
              <a:xfrm>
                <a:off x="7920950" y="2372975"/>
                <a:ext cx="123950" cy="361950"/>
              </a:xfrm>
              <a:custGeom>
                <a:rect b="b" l="l" r="r" t="t"/>
                <a:pathLst>
                  <a:path extrusionOk="0" h="14478" w="4958">
                    <a:moveTo>
                      <a:pt x="1012" y="1"/>
                    </a:moveTo>
                    <a:cubicBezTo>
                      <a:pt x="672" y="63"/>
                      <a:pt x="332" y="144"/>
                      <a:pt x="1" y="260"/>
                    </a:cubicBezTo>
                    <a:cubicBezTo>
                      <a:pt x="99" y="538"/>
                      <a:pt x="225" y="806"/>
                      <a:pt x="368" y="1066"/>
                    </a:cubicBezTo>
                    <a:cubicBezTo>
                      <a:pt x="708" y="1647"/>
                      <a:pt x="1110" y="2184"/>
                      <a:pt x="1576" y="2667"/>
                    </a:cubicBezTo>
                    <a:cubicBezTo>
                      <a:pt x="1683" y="2783"/>
                      <a:pt x="1790" y="2909"/>
                      <a:pt x="1907" y="3025"/>
                    </a:cubicBezTo>
                    <a:cubicBezTo>
                      <a:pt x="2032" y="3159"/>
                      <a:pt x="2157" y="3302"/>
                      <a:pt x="2282" y="3437"/>
                    </a:cubicBezTo>
                    <a:cubicBezTo>
                      <a:pt x="2515" y="3687"/>
                      <a:pt x="2730" y="3938"/>
                      <a:pt x="2927" y="4215"/>
                    </a:cubicBezTo>
                    <a:cubicBezTo>
                      <a:pt x="2980" y="4278"/>
                      <a:pt x="3025" y="4349"/>
                      <a:pt x="3079" y="4421"/>
                    </a:cubicBezTo>
                    <a:cubicBezTo>
                      <a:pt x="3150" y="4537"/>
                      <a:pt x="3222" y="4653"/>
                      <a:pt x="3294" y="4779"/>
                    </a:cubicBezTo>
                    <a:lnTo>
                      <a:pt x="3338" y="4859"/>
                    </a:lnTo>
                    <a:cubicBezTo>
                      <a:pt x="3383" y="4931"/>
                      <a:pt x="3419" y="5002"/>
                      <a:pt x="3446" y="5074"/>
                    </a:cubicBezTo>
                    <a:cubicBezTo>
                      <a:pt x="3517" y="5217"/>
                      <a:pt x="3580" y="5360"/>
                      <a:pt x="3625" y="5512"/>
                    </a:cubicBezTo>
                    <a:cubicBezTo>
                      <a:pt x="3651" y="5575"/>
                      <a:pt x="3678" y="5646"/>
                      <a:pt x="3696" y="5718"/>
                    </a:cubicBezTo>
                    <a:cubicBezTo>
                      <a:pt x="3741" y="5861"/>
                      <a:pt x="3768" y="6004"/>
                      <a:pt x="3804" y="6156"/>
                    </a:cubicBezTo>
                    <a:cubicBezTo>
                      <a:pt x="3812" y="6228"/>
                      <a:pt x="3830" y="6300"/>
                      <a:pt x="3839" y="6371"/>
                    </a:cubicBezTo>
                    <a:cubicBezTo>
                      <a:pt x="3857" y="6514"/>
                      <a:pt x="3875" y="6658"/>
                      <a:pt x="3884" y="6810"/>
                    </a:cubicBezTo>
                    <a:cubicBezTo>
                      <a:pt x="3884" y="6872"/>
                      <a:pt x="3893" y="6944"/>
                      <a:pt x="3893" y="7015"/>
                    </a:cubicBezTo>
                    <a:lnTo>
                      <a:pt x="3893" y="7239"/>
                    </a:lnTo>
                    <a:cubicBezTo>
                      <a:pt x="3893" y="7320"/>
                      <a:pt x="3893" y="7391"/>
                      <a:pt x="3893" y="7463"/>
                    </a:cubicBezTo>
                    <a:cubicBezTo>
                      <a:pt x="3893" y="7534"/>
                      <a:pt x="3884" y="7606"/>
                      <a:pt x="3884" y="7678"/>
                    </a:cubicBezTo>
                    <a:cubicBezTo>
                      <a:pt x="3875" y="7821"/>
                      <a:pt x="3857" y="7964"/>
                      <a:pt x="3839" y="8107"/>
                    </a:cubicBezTo>
                    <a:cubicBezTo>
                      <a:pt x="3830" y="8179"/>
                      <a:pt x="3812" y="8250"/>
                      <a:pt x="3804" y="8322"/>
                    </a:cubicBezTo>
                    <a:cubicBezTo>
                      <a:pt x="3768" y="8474"/>
                      <a:pt x="3741" y="8617"/>
                      <a:pt x="3696" y="8760"/>
                    </a:cubicBezTo>
                    <a:cubicBezTo>
                      <a:pt x="3678" y="8832"/>
                      <a:pt x="3651" y="8903"/>
                      <a:pt x="3625" y="8975"/>
                    </a:cubicBezTo>
                    <a:cubicBezTo>
                      <a:pt x="3580" y="9118"/>
                      <a:pt x="3517" y="9261"/>
                      <a:pt x="3446" y="9404"/>
                    </a:cubicBezTo>
                    <a:cubicBezTo>
                      <a:pt x="3410" y="9476"/>
                      <a:pt x="3374" y="9547"/>
                      <a:pt x="3338" y="9619"/>
                    </a:cubicBezTo>
                    <a:lnTo>
                      <a:pt x="3294" y="9700"/>
                    </a:lnTo>
                    <a:cubicBezTo>
                      <a:pt x="3222" y="9825"/>
                      <a:pt x="3150" y="9941"/>
                      <a:pt x="3079" y="10057"/>
                    </a:cubicBezTo>
                    <a:cubicBezTo>
                      <a:pt x="3025" y="10129"/>
                      <a:pt x="2980" y="10201"/>
                      <a:pt x="2927" y="10272"/>
                    </a:cubicBezTo>
                    <a:cubicBezTo>
                      <a:pt x="2730" y="10541"/>
                      <a:pt x="2515" y="10800"/>
                      <a:pt x="2282" y="11042"/>
                    </a:cubicBezTo>
                    <a:cubicBezTo>
                      <a:pt x="2157" y="11185"/>
                      <a:pt x="2032" y="11319"/>
                      <a:pt x="1907" y="11453"/>
                    </a:cubicBezTo>
                    <a:cubicBezTo>
                      <a:pt x="1799" y="11579"/>
                      <a:pt x="1683" y="11695"/>
                      <a:pt x="1576" y="11811"/>
                    </a:cubicBezTo>
                    <a:cubicBezTo>
                      <a:pt x="1110" y="12294"/>
                      <a:pt x="708" y="12840"/>
                      <a:pt x="368" y="13413"/>
                    </a:cubicBezTo>
                    <a:cubicBezTo>
                      <a:pt x="225" y="13672"/>
                      <a:pt x="99" y="13941"/>
                      <a:pt x="1" y="14227"/>
                    </a:cubicBezTo>
                    <a:cubicBezTo>
                      <a:pt x="332" y="14334"/>
                      <a:pt x="672" y="14415"/>
                      <a:pt x="1012" y="14477"/>
                    </a:cubicBezTo>
                    <a:cubicBezTo>
                      <a:pt x="1048" y="14388"/>
                      <a:pt x="1092" y="14298"/>
                      <a:pt x="1128" y="14200"/>
                    </a:cubicBezTo>
                    <a:cubicBezTo>
                      <a:pt x="1173" y="14137"/>
                      <a:pt x="1209" y="14066"/>
                      <a:pt x="1245" y="13994"/>
                    </a:cubicBezTo>
                    <a:lnTo>
                      <a:pt x="1280" y="13923"/>
                    </a:lnTo>
                    <a:cubicBezTo>
                      <a:pt x="1352" y="13806"/>
                      <a:pt x="1424" y="13681"/>
                      <a:pt x="1495" y="13574"/>
                    </a:cubicBezTo>
                    <a:cubicBezTo>
                      <a:pt x="1549" y="13502"/>
                      <a:pt x="1594" y="13431"/>
                      <a:pt x="1647" y="13359"/>
                    </a:cubicBezTo>
                    <a:cubicBezTo>
                      <a:pt x="1844" y="13091"/>
                      <a:pt x="2059" y="12831"/>
                      <a:pt x="2291" y="12581"/>
                    </a:cubicBezTo>
                    <a:cubicBezTo>
                      <a:pt x="2417" y="12446"/>
                      <a:pt x="2542" y="12312"/>
                      <a:pt x="2667" y="12169"/>
                    </a:cubicBezTo>
                    <a:cubicBezTo>
                      <a:pt x="2775" y="12053"/>
                      <a:pt x="2882" y="11936"/>
                      <a:pt x="2998" y="11811"/>
                    </a:cubicBezTo>
                    <a:cubicBezTo>
                      <a:pt x="3464" y="11328"/>
                      <a:pt x="3866" y="10791"/>
                      <a:pt x="4206" y="10210"/>
                    </a:cubicBezTo>
                    <a:cubicBezTo>
                      <a:pt x="4707" y="9306"/>
                      <a:pt x="4958" y="8277"/>
                      <a:pt x="4940" y="7239"/>
                    </a:cubicBezTo>
                    <a:cubicBezTo>
                      <a:pt x="4958" y="6210"/>
                      <a:pt x="4707" y="5181"/>
                      <a:pt x="4206" y="4278"/>
                    </a:cubicBezTo>
                    <a:cubicBezTo>
                      <a:pt x="3866" y="3696"/>
                      <a:pt x="3464" y="3159"/>
                      <a:pt x="2998" y="2676"/>
                    </a:cubicBezTo>
                    <a:cubicBezTo>
                      <a:pt x="2891" y="2560"/>
                      <a:pt x="2784" y="2434"/>
                      <a:pt x="2667" y="2318"/>
                    </a:cubicBezTo>
                    <a:cubicBezTo>
                      <a:pt x="2542" y="2184"/>
                      <a:pt x="2408" y="2041"/>
                      <a:pt x="2291" y="1907"/>
                    </a:cubicBezTo>
                    <a:cubicBezTo>
                      <a:pt x="2059" y="1656"/>
                      <a:pt x="1844" y="1397"/>
                      <a:pt x="1647" y="1119"/>
                    </a:cubicBezTo>
                    <a:cubicBezTo>
                      <a:pt x="1594" y="1048"/>
                      <a:pt x="1549" y="985"/>
                      <a:pt x="1504" y="904"/>
                    </a:cubicBezTo>
                    <a:cubicBezTo>
                      <a:pt x="1424" y="797"/>
                      <a:pt x="1352" y="672"/>
                      <a:pt x="1280" y="556"/>
                    </a:cubicBezTo>
                    <a:lnTo>
                      <a:pt x="1245" y="484"/>
                    </a:lnTo>
                    <a:cubicBezTo>
                      <a:pt x="1209" y="421"/>
                      <a:pt x="1164" y="350"/>
                      <a:pt x="1137" y="278"/>
                    </a:cubicBezTo>
                    <a:cubicBezTo>
                      <a:pt x="1092" y="189"/>
                      <a:pt x="1048" y="90"/>
                      <a:pt x="10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9"/>
              <p:cNvSpPr/>
              <p:nvPr/>
            </p:nvSpPr>
            <p:spPr>
              <a:xfrm>
                <a:off x="7905750" y="2373200"/>
                <a:ext cx="129525" cy="361725"/>
              </a:xfrm>
              <a:custGeom>
                <a:rect b="b" l="l" r="r" t="t"/>
                <a:pathLst>
                  <a:path extrusionOk="0" h="14469" w="5181">
                    <a:moveTo>
                      <a:pt x="4170" y="1"/>
                    </a:moveTo>
                    <a:cubicBezTo>
                      <a:pt x="4134" y="90"/>
                      <a:pt x="4089" y="180"/>
                      <a:pt x="4045" y="269"/>
                    </a:cubicBezTo>
                    <a:cubicBezTo>
                      <a:pt x="4009" y="341"/>
                      <a:pt x="3973" y="412"/>
                      <a:pt x="3937" y="484"/>
                    </a:cubicBezTo>
                    <a:lnTo>
                      <a:pt x="3902" y="555"/>
                    </a:lnTo>
                    <a:cubicBezTo>
                      <a:pt x="3830" y="672"/>
                      <a:pt x="3758" y="788"/>
                      <a:pt x="3687" y="904"/>
                    </a:cubicBezTo>
                    <a:cubicBezTo>
                      <a:pt x="3633" y="976"/>
                      <a:pt x="3588" y="1048"/>
                      <a:pt x="3535" y="1119"/>
                    </a:cubicBezTo>
                    <a:cubicBezTo>
                      <a:pt x="3338" y="1388"/>
                      <a:pt x="3123" y="1647"/>
                      <a:pt x="2890" y="1898"/>
                    </a:cubicBezTo>
                    <a:cubicBezTo>
                      <a:pt x="2765" y="2032"/>
                      <a:pt x="2640" y="2166"/>
                      <a:pt x="2515" y="2309"/>
                    </a:cubicBezTo>
                    <a:cubicBezTo>
                      <a:pt x="2407" y="2425"/>
                      <a:pt x="2300" y="2542"/>
                      <a:pt x="2184" y="2667"/>
                    </a:cubicBezTo>
                    <a:cubicBezTo>
                      <a:pt x="1718" y="3150"/>
                      <a:pt x="1316" y="3687"/>
                      <a:pt x="976" y="4269"/>
                    </a:cubicBezTo>
                    <a:cubicBezTo>
                      <a:pt x="1" y="6121"/>
                      <a:pt x="1" y="8340"/>
                      <a:pt x="976" y="10201"/>
                    </a:cubicBezTo>
                    <a:cubicBezTo>
                      <a:pt x="1316" y="10782"/>
                      <a:pt x="1718" y="11319"/>
                      <a:pt x="2184" y="11802"/>
                    </a:cubicBezTo>
                    <a:cubicBezTo>
                      <a:pt x="2291" y="11927"/>
                      <a:pt x="2398" y="12053"/>
                      <a:pt x="2515" y="12160"/>
                    </a:cubicBezTo>
                    <a:cubicBezTo>
                      <a:pt x="2640" y="12303"/>
                      <a:pt x="2765" y="12437"/>
                      <a:pt x="2890" y="12572"/>
                    </a:cubicBezTo>
                    <a:cubicBezTo>
                      <a:pt x="3123" y="12822"/>
                      <a:pt x="3338" y="13082"/>
                      <a:pt x="3535" y="13350"/>
                    </a:cubicBezTo>
                    <a:cubicBezTo>
                      <a:pt x="3588" y="13422"/>
                      <a:pt x="3633" y="13493"/>
                      <a:pt x="3687" y="13565"/>
                    </a:cubicBezTo>
                    <a:cubicBezTo>
                      <a:pt x="3758" y="13681"/>
                      <a:pt x="3830" y="13797"/>
                      <a:pt x="3902" y="13914"/>
                    </a:cubicBezTo>
                    <a:lnTo>
                      <a:pt x="3937" y="13985"/>
                    </a:lnTo>
                    <a:cubicBezTo>
                      <a:pt x="3973" y="14057"/>
                      <a:pt x="4018" y="14128"/>
                      <a:pt x="4045" y="14200"/>
                    </a:cubicBezTo>
                    <a:cubicBezTo>
                      <a:pt x="4089" y="14289"/>
                      <a:pt x="4134" y="14379"/>
                      <a:pt x="4170" y="14468"/>
                    </a:cubicBezTo>
                    <a:cubicBezTo>
                      <a:pt x="4510" y="14406"/>
                      <a:pt x="4850" y="14325"/>
                      <a:pt x="5181" y="14218"/>
                    </a:cubicBezTo>
                    <a:cubicBezTo>
                      <a:pt x="5083" y="13941"/>
                      <a:pt x="4957" y="13663"/>
                      <a:pt x="4814" y="13413"/>
                    </a:cubicBezTo>
                    <a:cubicBezTo>
                      <a:pt x="4474" y="12831"/>
                      <a:pt x="4072" y="12294"/>
                      <a:pt x="3606" y="11811"/>
                    </a:cubicBezTo>
                    <a:cubicBezTo>
                      <a:pt x="3508" y="11686"/>
                      <a:pt x="3392" y="11570"/>
                      <a:pt x="3284" y="11453"/>
                    </a:cubicBezTo>
                    <a:cubicBezTo>
                      <a:pt x="3150" y="11319"/>
                      <a:pt x="3025" y="11176"/>
                      <a:pt x="2899" y="11042"/>
                    </a:cubicBezTo>
                    <a:cubicBezTo>
                      <a:pt x="2667" y="10791"/>
                      <a:pt x="2452" y="10532"/>
                      <a:pt x="2255" y="10263"/>
                    </a:cubicBezTo>
                    <a:cubicBezTo>
                      <a:pt x="2202" y="10192"/>
                      <a:pt x="2157" y="10120"/>
                      <a:pt x="2112" y="10048"/>
                    </a:cubicBezTo>
                    <a:cubicBezTo>
                      <a:pt x="2032" y="9941"/>
                      <a:pt x="1960" y="9816"/>
                      <a:pt x="1888" y="9700"/>
                    </a:cubicBezTo>
                    <a:lnTo>
                      <a:pt x="1844" y="9619"/>
                    </a:lnTo>
                    <a:cubicBezTo>
                      <a:pt x="1799" y="9547"/>
                      <a:pt x="1772" y="9476"/>
                      <a:pt x="1736" y="9404"/>
                    </a:cubicBezTo>
                    <a:cubicBezTo>
                      <a:pt x="1665" y="9261"/>
                      <a:pt x="1611" y="9118"/>
                      <a:pt x="1557" y="8966"/>
                    </a:cubicBezTo>
                    <a:cubicBezTo>
                      <a:pt x="1531" y="8894"/>
                      <a:pt x="1513" y="8823"/>
                      <a:pt x="1486" y="8751"/>
                    </a:cubicBezTo>
                    <a:cubicBezTo>
                      <a:pt x="1450" y="8617"/>
                      <a:pt x="1414" y="8465"/>
                      <a:pt x="1378" y="8322"/>
                    </a:cubicBezTo>
                    <a:cubicBezTo>
                      <a:pt x="1369" y="8250"/>
                      <a:pt x="1361" y="8179"/>
                      <a:pt x="1343" y="8107"/>
                    </a:cubicBezTo>
                    <a:cubicBezTo>
                      <a:pt x="1325" y="7964"/>
                      <a:pt x="1307" y="7821"/>
                      <a:pt x="1298" y="7669"/>
                    </a:cubicBezTo>
                    <a:cubicBezTo>
                      <a:pt x="1298" y="7597"/>
                      <a:pt x="1289" y="7534"/>
                      <a:pt x="1289" y="7454"/>
                    </a:cubicBezTo>
                    <a:lnTo>
                      <a:pt x="1289" y="7230"/>
                    </a:lnTo>
                    <a:cubicBezTo>
                      <a:pt x="1289" y="7159"/>
                      <a:pt x="1289" y="7087"/>
                      <a:pt x="1289" y="7015"/>
                    </a:cubicBezTo>
                    <a:cubicBezTo>
                      <a:pt x="1289" y="6944"/>
                      <a:pt x="1298" y="6872"/>
                      <a:pt x="1298" y="6801"/>
                    </a:cubicBezTo>
                    <a:cubicBezTo>
                      <a:pt x="1307" y="6657"/>
                      <a:pt x="1325" y="6505"/>
                      <a:pt x="1343" y="6371"/>
                    </a:cubicBezTo>
                    <a:cubicBezTo>
                      <a:pt x="1361" y="6300"/>
                      <a:pt x="1369" y="6228"/>
                      <a:pt x="1378" y="6156"/>
                    </a:cubicBezTo>
                    <a:cubicBezTo>
                      <a:pt x="1414" y="6004"/>
                      <a:pt x="1450" y="5861"/>
                      <a:pt x="1486" y="5718"/>
                    </a:cubicBezTo>
                    <a:cubicBezTo>
                      <a:pt x="1513" y="5646"/>
                      <a:pt x="1531" y="5575"/>
                      <a:pt x="1557" y="5503"/>
                    </a:cubicBezTo>
                    <a:cubicBezTo>
                      <a:pt x="1611" y="5360"/>
                      <a:pt x="1665" y="5208"/>
                      <a:pt x="1736" y="5074"/>
                    </a:cubicBezTo>
                    <a:cubicBezTo>
                      <a:pt x="1772" y="5002"/>
                      <a:pt x="1808" y="4931"/>
                      <a:pt x="1844" y="4859"/>
                    </a:cubicBezTo>
                    <a:lnTo>
                      <a:pt x="1888" y="4779"/>
                    </a:lnTo>
                    <a:cubicBezTo>
                      <a:pt x="1960" y="4653"/>
                      <a:pt x="2032" y="4537"/>
                      <a:pt x="2103" y="4421"/>
                    </a:cubicBezTo>
                    <a:cubicBezTo>
                      <a:pt x="2157" y="4349"/>
                      <a:pt x="2202" y="4278"/>
                      <a:pt x="2255" y="4206"/>
                    </a:cubicBezTo>
                    <a:cubicBezTo>
                      <a:pt x="2452" y="3938"/>
                      <a:pt x="2667" y="3678"/>
                      <a:pt x="2899" y="3436"/>
                    </a:cubicBezTo>
                    <a:cubicBezTo>
                      <a:pt x="3025" y="3293"/>
                      <a:pt x="3150" y="3159"/>
                      <a:pt x="3275" y="3016"/>
                    </a:cubicBezTo>
                    <a:cubicBezTo>
                      <a:pt x="3383" y="2900"/>
                      <a:pt x="3499" y="2783"/>
                      <a:pt x="3606" y="2667"/>
                    </a:cubicBezTo>
                    <a:cubicBezTo>
                      <a:pt x="4072" y="2175"/>
                      <a:pt x="4474" y="1638"/>
                      <a:pt x="4814" y="1057"/>
                    </a:cubicBezTo>
                    <a:cubicBezTo>
                      <a:pt x="4957" y="797"/>
                      <a:pt x="5083" y="529"/>
                      <a:pt x="5181" y="251"/>
                    </a:cubicBezTo>
                    <a:cubicBezTo>
                      <a:pt x="4850" y="144"/>
                      <a:pt x="4510" y="54"/>
                      <a:pt x="4170"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05" name="Google Shape;3805;p59"/>
          <p:cNvGrpSpPr/>
          <p:nvPr/>
        </p:nvGrpSpPr>
        <p:grpSpPr>
          <a:xfrm>
            <a:off x="5946746" y="2369638"/>
            <a:ext cx="365700" cy="367063"/>
            <a:chOff x="5946746" y="2369638"/>
            <a:chExt cx="365700" cy="367063"/>
          </a:xfrm>
        </p:grpSpPr>
        <p:sp>
          <p:nvSpPr>
            <p:cNvPr id="3806" name="Google Shape;3806;p59"/>
            <p:cNvSpPr/>
            <p:nvPr/>
          </p:nvSpPr>
          <p:spPr>
            <a:xfrm>
              <a:off x="5946746" y="2369638"/>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7" name="Google Shape;3807;p59"/>
            <p:cNvGrpSpPr/>
            <p:nvPr/>
          </p:nvGrpSpPr>
          <p:grpSpPr>
            <a:xfrm>
              <a:off x="5997300" y="2419550"/>
              <a:ext cx="306450" cy="317150"/>
              <a:chOff x="5997300" y="2419550"/>
              <a:chExt cx="306450" cy="317150"/>
            </a:xfrm>
          </p:grpSpPr>
          <p:sp>
            <p:nvSpPr>
              <p:cNvPr id="3808" name="Google Shape;3808;p59"/>
              <p:cNvSpPr/>
              <p:nvPr/>
            </p:nvSpPr>
            <p:spPr>
              <a:xfrm>
                <a:off x="6123450" y="2701575"/>
                <a:ext cx="15900" cy="35125"/>
              </a:xfrm>
              <a:custGeom>
                <a:rect b="b" l="l" r="r" t="t"/>
                <a:pathLst>
                  <a:path extrusionOk="0" h="1405" w="636">
                    <a:moveTo>
                      <a:pt x="0" y="0"/>
                    </a:moveTo>
                    <a:lnTo>
                      <a:pt x="0" y="1405"/>
                    </a:lnTo>
                    <a:lnTo>
                      <a:pt x="636" y="1405"/>
                    </a:lnTo>
                    <a:lnTo>
                      <a:pt x="636"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9"/>
              <p:cNvSpPr/>
              <p:nvPr/>
            </p:nvSpPr>
            <p:spPr>
              <a:xfrm>
                <a:off x="6210025" y="2442550"/>
                <a:ext cx="31550" cy="31550"/>
              </a:xfrm>
              <a:custGeom>
                <a:rect b="b" l="l" r="r" t="t"/>
                <a:pathLst>
                  <a:path extrusionOk="0" h="1262" w="1262">
                    <a:moveTo>
                      <a:pt x="886" y="0"/>
                    </a:moveTo>
                    <a:lnTo>
                      <a:pt x="0" y="886"/>
                    </a:lnTo>
                    <a:lnTo>
                      <a:pt x="376" y="1262"/>
                    </a:lnTo>
                    <a:lnTo>
                      <a:pt x="1262" y="385"/>
                    </a:lnTo>
                    <a:lnTo>
                      <a:pt x="886"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9"/>
              <p:cNvSpPr/>
              <p:nvPr/>
            </p:nvSpPr>
            <p:spPr>
              <a:xfrm>
                <a:off x="6018550" y="2630675"/>
                <a:ext cx="34450" cy="34450"/>
              </a:xfrm>
              <a:custGeom>
                <a:rect b="b" l="l" r="r" t="t"/>
                <a:pathLst>
                  <a:path extrusionOk="0" h="1378" w="1378">
                    <a:moveTo>
                      <a:pt x="993" y="0"/>
                    </a:moveTo>
                    <a:lnTo>
                      <a:pt x="0" y="993"/>
                    </a:lnTo>
                    <a:lnTo>
                      <a:pt x="385" y="1378"/>
                    </a:lnTo>
                    <a:lnTo>
                      <a:pt x="1378" y="385"/>
                    </a:lnTo>
                    <a:lnTo>
                      <a:pt x="993"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9"/>
              <p:cNvSpPr/>
              <p:nvPr/>
            </p:nvSpPr>
            <p:spPr>
              <a:xfrm>
                <a:off x="6123450" y="2707825"/>
                <a:ext cx="15900" cy="16125"/>
              </a:xfrm>
              <a:custGeom>
                <a:rect b="b" l="l" r="r" t="t"/>
                <a:pathLst>
                  <a:path extrusionOk="0" h="645" w="636">
                    <a:moveTo>
                      <a:pt x="0" y="1"/>
                    </a:moveTo>
                    <a:lnTo>
                      <a:pt x="0" y="636"/>
                    </a:lnTo>
                    <a:cubicBezTo>
                      <a:pt x="108" y="645"/>
                      <a:pt x="206" y="645"/>
                      <a:pt x="314" y="645"/>
                    </a:cubicBezTo>
                    <a:cubicBezTo>
                      <a:pt x="421" y="645"/>
                      <a:pt x="528" y="636"/>
                      <a:pt x="636" y="636"/>
                    </a:cubicBezTo>
                    <a:lnTo>
                      <a:pt x="636" y="1"/>
                    </a:lnTo>
                    <a:cubicBezTo>
                      <a:pt x="528" y="1"/>
                      <a:pt x="421" y="10"/>
                      <a:pt x="314" y="10"/>
                    </a:cubicBezTo>
                    <a:cubicBezTo>
                      <a:pt x="206" y="10"/>
                      <a:pt x="99" y="1"/>
                      <a:pt x="0" y="1"/>
                    </a:cubicBezTo>
                    <a:close/>
                  </a:path>
                </a:pathLst>
              </a:custGeom>
              <a:solidFill>
                <a:srgbClr val="EAC6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9"/>
              <p:cNvSpPr/>
              <p:nvPr/>
            </p:nvSpPr>
            <p:spPr>
              <a:xfrm>
                <a:off x="5997525" y="2425150"/>
                <a:ext cx="267750" cy="254425"/>
              </a:xfrm>
              <a:custGeom>
                <a:rect b="b" l="l" r="r" t="t"/>
                <a:pathLst>
                  <a:path extrusionOk="0" h="10177" w="10710">
                    <a:moveTo>
                      <a:pt x="5347" y="1"/>
                    </a:moveTo>
                    <a:cubicBezTo>
                      <a:pt x="4914" y="1"/>
                      <a:pt x="4479" y="56"/>
                      <a:pt x="4053" y="168"/>
                    </a:cubicBezTo>
                    <a:cubicBezTo>
                      <a:pt x="3937" y="195"/>
                      <a:pt x="3821" y="231"/>
                      <a:pt x="3704" y="276"/>
                    </a:cubicBezTo>
                    <a:cubicBezTo>
                      <a:pt x="3024" y="508"/>
                      <a:pt x="2407" y="875"/>
                      <a:pt x="1879" y="1367"/>
                    </a:cubicBezTo>
                    <a:cubicBezTo>
                      <a:pt x="1843" y="1412"/>
                      <a:pt x="1798" y="1448"/>
                      <a:pt x="1754" y="1493"/>
                    </a:cubicBezTo>
                    <a:lnTo>
                      <a:pt x="1655" y="1591"/>
                    </a:lnTo>
                    <a:cubicBezTo>
                      <a:pt x="1163" y="2110"/>
                      <a:pt x="787" y="2736"/>
                      <a:pt x="546" y="3407"/>
                    </a:cubicBezTo>
                    <a:cubicBezTo>
                      <a:pt x="510" y="3524"/>
                      <a:pt x="474" y="3640"/>
                      <a:pt x="447" y="3756"/>
                    </a:cubicBezTo>
                    <a:cubicBezTo>
                      <a:pt x="0" y="5385"/>
                      <a:pt x="394" y="7138"/>
                      <a:pt x="1503" y="8418"/>
                    </a:cubicBezTo>
                    <a:cubicBezTo>
                      <a:pt x="1584" y="8507"/>
                      <a:pt x="1664" y="8597"/>
                      <a:pt x="1754" y="8686"/>
                    </a:cubicBezTo>
                    <a:cubicBezTo>
                      <a:pt x="1843" y="8776"/>
                      <a:pt x="1933" y="8856"/>
                      <a:pt x="2031" y="8937"/>
                    </a:cubicBezTo>
                    <a:cubicBezTo>
                      <a:pt x="2961" y="9748"/>
                      <a:pt x="4148" y="10177"/>
                      <a:pt x="5357" y="10177"/>
                    </a:cubicBezTo>
                    <a:cubicBezTo>
                      <a:pt x="5800" y="10177"/>
                      <a:pt x="6247" y="10119"/>
                      <a:pt x="6684" y="10002"/>
                    </a:cubicBezTo>
                    <a:cubicBezTo>
                      <a:pt x="6800" y="9966"/>
                      <a:pt x="6916" y="9930"/>
                      <a:pt x="7033" y="9894"/>
                    </a:cubicBezTo>
                    <a:cubicBezTo>
                      <a:pt x="7713" y="9653"/>
                      <a:pt x="8330" y="9277"/>
                      <a:pt x="8849" y="8785"/>
                    </a:cubicBezTo>
                    <a:lnTo>
                      <a:pt x="8947" y="8686"/>
                    </a:lnTo>
                    <a:cubicBezTo>
                      <a:pt x="8992" y="8642"/>
                      <a:pt x="9037" y="8606"/>
                      <a:pt x="9073" y="8561"/>
                    </a:cubicBezTo>
                    <a:cubicBezTo>
                      <a:pt x="9565" y="8033"/>
                      <a:pt x="9941" y="7416"/>
                      <a:pt x="10173" y="6736"/>
                    </a:cubicBezTo>
                    <a:cubicBezTo>
                      <a:pt x="10209" y="6619"/>
                      <a:pt x="10245" y="6503"/>
                      <a:pt x="10272" y="6387"/>
                    </a:cubicBezTo>
                    <a:cubicBezTo>
                      <a:pt x="10710" y="4749"/>
                      <a:pt x="10298" y="3005"/>
                      <a:pt x="9189" y="1734"/>
                    </a:cubicBezTo>
                    <a:cubicBezTo>
                      <a:pt x="9108" y="1654"/>
                      <a:pt x="9037" y="1573"/>
                      <a:pt x="8956" y="1493"/>
                    </a:cubicBezTo>
                    <a:cubicBezTo>
                      <a:pt x="8867" y="1412"/>
                      <a:pt x="8786" y="1332"/>
                      <a:pt x="8706" y="1260"/>
                    </a:cubicBezTo>
                    <a:cubicBezTo>
                      <a:pt x="8518" y="1099"/>
                      <a:pt x="8330" y="956"/>
                      <a:pt x="8124" y="822"/>
                    </a:cubicBezTo>
                    <a:cubicBezTo>
                      <a:pt x="7293" y="282"/>
                      <a:pt x="6325" y="1"/>
                      <a:pt x="5347"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9"/>
              <p:cNvSpPr/>
              <p:nvPr/>
            </p:nvSpPr>
            <p:spPr>
              <a:xfrm>
                <a:off x="5997300" y="2424925"/>
                <a:ext cx="240250" cy="254550"/>
              </a:xfrm>
              <a:custGeom>
                <a:rect b="b" l="l" r="r" t="t"/>
                <a:pathLst>
                  <a:path extrusionOk="0" h="10182" w="9610">
                    <a:moveTo>
                      <a:pt x="5354" y="1"/>
                    </a:moveTo>
                    <a:cubicBezTo>
                      <a:pt x="4922" y="1"/>
                      <a:pt x="4488" y="56"/>
                      <a:pt x="4062" y="169"/>
                    </a:cubicBezTo>
                    <a:cubicBezTo>
                      <a:pt x="3946" y="204"/>
                      <a:pt x="3830" y="240"/>
                      <a:pt x="3713" y="276"/>
                    </a:cubicBezTo>
                    <a:cubicBezTo>
                      <a:pt x="3033" y="509"/>
                      <a:pt x="2416" y="884"/>
                      <a:pt x="1888" y="1376"/>
                    </a:cubicBezTo>
                    <a:cubicBezTo>
                      <a:pt x="1843" y="1412"/>
                      <a:pt x="1807" y="1448"/>
                      <a:pt x="1763" y="1493"/>
                    </a:cubicBezTo>
                    <a:lnTo>
                      <a:pt x="1664" y="1600"/>
                    </a:lnTo>
                    <a:cubicBezTo>
                      <a:pt x="1172" y="2119"/>
                      <a:pt x="787" y="2736"/>
                      <a:pt x="555" y="3416"/>
                    </a:cubicBezTo>
                    <a:cubicBezTo>
                      <a:pt x="519" y="3524"/>
                      <a:pt x="483" y="3640"/>
                      <a:pt x="447" y="3756"/>
                    </a:cubicBezTo>
                    <a:cubicBezTo>
                      <a:pt x="0" y="5394"/>
                      <a:pt x="403" y="7138"/>
                      <a:pt x="1512" y="8418"/>
                    </a:cubicBezTo>
                    <a:cubicBezTo>
                      <a:pt x="1593" y="8507"/>
                      <a:pt x="1673" y="8597"/>
                      <a:pt x="1763" y="8686"/>
                    </a:cubicBezTo>
                    <a:cubicBezTo>
                      <a:pt x="1852" y="8776"/>
                      <a:pt x="1942" y="8865"/>
                      <a:pt x="2031" y="8946"/>
                    </a:cubicBezTo>
                    <a:cubicBezTo>
                      <a:pt x="2966" y="9750"/>
                      <a:pt x="4148" y="10181"/>
                      <a:pt x="5356" y="10181"/>
                    </a:cubicBezTo>
                    <a:cubicBezTo>
                      <a:pt x="5802" y="10181"/>
                      <a:pt x="6251" y="10122"/>
                      <a:pt x="6693" y="10002"/>
                    </a:cubicBezTo>
                    <a:cubicBezTo>
                      <a:pt x="6809" y="9975"/>
                      <a:pt x="6925" y="9939"/>
                      <a:pt x="7033" y="9894"/>
                    </a:cubicBezTo>
                    <a:cubicBezTo>
                      <a:pt x="7713" y="9662"/>
                      <a:pt x="8330" y="9286"/>
                      <a:pt x="8849" y="8794"/>
                    </a:cubicBezTo>
                    <a:lnTo>
                      <a:pt x="8956" y="8686"/>
                    </a:lnTo>
                    <a:cubicBezTo>
                      <a:pt x="9001" y="8651"/>
                      <a:pt x="9037" y="8606"/>
                      <a:pt x="9082" y="8561"/>
                    </a:cubicBezTo>
                    <a:cubicBezTo>
                      <a:pt x="9270" y="8355"/>
                      <a:pt x="9448" y="8132"/>
                      <a:pt x="9610" y="7890"/>
                    </a:cubicBezTo>
                    <a:lnTo>
                      <a:pt x="9610" y="7890"/>
                    </a:lnTo>
                    <a:cubicBezTo>
                      <a:pt x="9520" y="8006"/>
                      <a:pt x="9431" y="8114"/>
                      <a:pt x="9332" y="8221"/>
                    </a:cubicBezTo>
                    <a:cubicBezTo>
                      <a:pt x="9296" y="8257"/>
                      <a:pt x="9261" y="8293"/>
                      <a:pt x="9225" y="8328"/>
                    </a:cubicBezTo>
                    <a:lnTo>
                      <a:pt x="9126" y="8418"/>
                    </a:lnTo>
                    <a:cubicBezTo>
                      <a:pt x="8661" y="8865"/>
                      <a:pt x="8097" y="9205"/>
                      <a:pt x="7489" y="9411"/>
                    </a:cubicBezTo>
                    <a:cubicBezTo>
                      <a:pt x="7391" y="9447"/>
                      <a:pt x="7283" y="9483"/>
                      <a:pt x="7185" y="9509"/>
                    </a:cubicBezTo>
                    <a:cubicBezTo>
                      <a:pt x="6786" y="9618"/>
                      <a:pt x="6380" y="9672"/>
                      <a:pt x="5978" y="9672"/>
                    </a:cubicBezTo>
                    <a:cubicBezTo>
                      <a:pt x="4892" y="9672"/>
                      <a:pt x="3831" y="9283"/>
                      <a:pt x="2989" y="8552"/>
                    </a:cubicBezTo>
                    <a:cubicBezTo>
                      <a:pt x="2899" y="8481"/>
                      <a:pt x="2819" y="8409"/>
                      <a:pt x="2747" y="8328"/>
                    </a:cubicBezTo>
                    <a:cubicBezTo>
                      <a:pt x="2666" y="8257"/>
                      <a:pt x="2586" y="8176"/>
                      <a:pt x="2523" y="8087"/>
                    </a:cubicBezTo>
                    <a:cubicBezTo>
                      <a:pt x="1521" y="6933"/>
                      <a:pt x="1163" y="5358"/>
                      <a:pt x="1566" y="3891"/>
                    </a:cubicBezTo>
                    <a:cubicBezTo>
                      <a:pt x="1593" y="3783"/>
                      <a:pt x="1620" y="3685"/>
                      <a:pt x="1655" y="3586"/>
                    </a:cubicBezTo>
                    <a:cubicBezTo>
                      <a:pt x="1870" y="2969"/>
                      <a:pt x="2210" y="2414"/>
                      <a:pt x="2657" y="1949"/>
                    </a:cubicBezTo>
                    <a:lnTo>
                      <a:pt x="2747" y="1851"/>
                    </a:lnTo>
                    <a:lnTo>
                      <a:pt x="2854" y="1743"/>
                    </a:lnTo>
                    <a:cubicBezTo>
                      <a:pt x="3329" y="1305"/>
                      <a:pt x="3892" y="965"/>
                      <a:pt x="4501" y="759"/>
                    </a:cubicBezTo>
                    <a:cubicBezTo>
                      <a:pt x="4608" y="723"/>
                      <a:pt x="4706" y="687"/>
                      <a:pt x="4814" y="661"/>
                    </a:cubicBezTo>
                    <a:cubicBezTo>
                      <a:pt x="5200" y="559"/>
                      <a:pt x="5592" y="509"/>
                      <a:pt x="5982" y="509"/>
                    </a:cubicBezTo>
                    <a:cubicBezTo>
                      <a:pt x="6860" y="509"/>
                      <a:pt x="7727" y="762"/>
                      <a:pt x="8482" y="1251"/>
                    </a:cubicBezTo>
                    <a:cubicBezTo>
                      <a:pt x="8661" y="1367"/>
                      <a:pt x="8831" y="1502"/>
                      <a:pt x="9001" y="1645"/>
                    </a:cubicBezTo>
                    <a:cubicBezTo>
                      <a:pt x="9073" y="1707"/>
                      <a:pt x="9144" y="1779"/>
                      <a:pt x="9225" y="1851"/>
                    </a:cubicBezTo>
                    <a:cubicBezTo>
                      <a:pt x="9296" y="1922"/>
                      <a:pt x="9368" y="2003"/>
                      <a:pt x="9431" y="2074"/>
                    </a:cubicBezTo>
                    <a:cubicBezTo>
                      <a:pt x="9493" y="2146"/>
                      <a:pt x="9556" y="2217"/>
                      <a:pt x="9610" y="2289"/>
                    </a:cubicBezTo>
                    <a:cubicBezTo>
                      <a:pt x="9484" y="2101"/>
                      <a:pt x="9341" y="1913"/>
                      <a:pt x="9189" y="1743"/>
                    </a:cubicBezTo>
                    <a:cubicBezTo>
                      <a:pt x="9117" y="1654"/>
                      <a:pt x="9037" y="1573"/>
                      <a:pt x="8956" y="1493"/>
                    </a:cubicBezTo>
                    <a:cubicBezTo>
                      <a:pt x="8876" y="1412"/>
                      <a:pt x="8795" y="1332"/>
                      <a:pt x="8706" y="1260"/>
                    </a:cubicBezTo>
                    <a:cubicBezTo>
                      <a:pt x="8527" y="1099"/>
                      <a:pt x="8339" y="956"/>
                      <a:pt x="8133" y="822"/>
                    </a:cubicBezTo>
                    <a:cubicBezTo>
                      <a:pt x="7296" y="282"/>
                      <a:pt x="6330" y="1"/>
                      <a:pt x="5354" y="1"/>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9"/>
              <p:cNvSpPr/>
              <p:nvPr/>
            </p:nvSpPr>
            <p:spPr>
              <a:xfrm>
                <a:off x="6008475" y="2429350"/>
                <a:ext cx="245625" cy="245625"/>
              </a:xfrm>
              <a:custGeom>
                <a:rect b="b" l="l" r="r" t="t"/>
                <a:pathLst>
                  <a:path extrusionOk="0" h="9825" w="9825">
                    <a:moveTo>
                      <a:pt x="6718" y="805"/>
                    </a:moveTo>
                    <a:cubicBezTo>
                      <a:pt x="7149" y="805"/>
                      <a:pt x="7585" y="913"/>
                      <a:pt x="7964" y="1128"/>
                    </a:cubicBezTo>
                    <a:cubicBezTo>
                      <a:pt x="7659" y="1199"/>
                      <a:pt x="7266" y="1387"/>
                      <a:pt x="6791" y="1683"/>
                    </a:cubicBezTo>
                    <a:cubicBezTo>
                      <a:pt x="6514" y="1862"/>
                      <a:pt x="6228" y="2067"/>
                      <a:pt x="5924" y="2300"/>
                    </a:cubicBezTo>
                    <a:lnTo>
                      <a:pt x="4841" y="1226"/>
                    </a:lnTo>
                    <a:cubicBezTo>
                      <a:pt x="5414" y="967"/>
                      <a:pt x="6031" y="824"/>
                      <a:pt x="6666" y="806"/>
                    </a:cubicBezTo>
                    <a:cubicBezTo>
                      <a:pt x="6683" y="805"/>
                      <a:pt x="6701" y="805"/>
                      <a:pt x="6718" y="805"/>
                    </a:cubicBezTo>
                    <a:close/>
                    <a:moveTo>
                      <a:pt x="8232" y="1405"/>
                    </a:moveTo>
                    <a:cubicBezTo>
                      <a:pt x="8286" y="1405"/>
                      <a:pt x="8339" y="1414"/>
                      <a:pt x="8384" y="1450"/>
                    </a:cubicBezTo>
                    <a:cubicBezTo>
                      <a:pt x="8474" y="1548"/>
                      <a:pt x="8456" y="1951"/>
                      <a:pt x="7874" y="2864"/>
                    </a:cubicBezTo>
                    <a:cubicBezTo>
                      <a:pt x="7704" y="3123"/>
                      <a:pt x="7516" y="3400"/>
                      <a:pt x="7301" y="3687"/>
                    </a:cubicBezTo>
                    <a:lnTo>
                      <a:pt x="6147" y="2533"/>
                    </a:lnTo>
                    <a:cubicBezTo>
                      <a:pt x="6434" y="2318"/>
                      <a:pt x="6711" y="2121"/>
                      <a:pt x="6961" y="1960"/>
                    </a:cubicBezTo>
                    <a:cubicBezTo>
                      <a:pt x="7633" y="1530"/>
                      <a:pt x="8035" y="1405"/>
                      <a:pt x="8232" y="1405"/>
                    </a:cubicBezTo>
                    <a:close/>
                    <a:moveTo>
                      <a:pt x="4537" y="1369"/>
                    </a:moveTo>
                    <a:lnTo>
                      <a:pt x="5673" y="2497"/>
                    </a:lnTo>
                    <a:cubicBezTo>
                      <a:pt x="5136" y="2935"/>
                      <a:pt x="4617" y="3391"/>
                      <a:pt x="4134" y="3875"/>
                    </a:cubicBezTo>
                    <a:lnTo>
                      <a:pt x="2837" y="2586"/>
                    </a:lnTo>
                    <a:cubicBezTo>
                      <a:pt x="3338" y="2103"/>
                      <a:pt x="3910" y="1692"/>
                      <a:pt x="4537" y="1369"/>
                    </a:cubicBezTo>
                    <a:close/>
                    <a:moveTo>
                      <a:pt x="8706" y="1870"/>
                    </a:moveTo>
                    <a:cubicBezTo>
                      <a:pt x="9028" y="2425"/>
                      <a:pt x="9109" y="3159"/>
                      <a:pt x="8930" y="3991"/>
                    </a:cubicBezTo>
                    <a:cubicBezTo>
                      <a:pt x="8858" y="4340"/>
                      <a:pt x="8751" y="4671"/>
                      <a:pt x="8608" y="4993"/>
                    </a:cubicBezTo>
                    <a:lnTo>
                      <a:pt x="8608" y="4984"/>
                    </a:lnTo>
                    <a:lnTo>
                      <a:pt x="7534" y="3910"/>
                    </a:lnTo>
                    <a:cubicBezTo>
                      <a:pt x="7767" y="3606"/>
                      <a:pt x="7973" y="3311"/>
                      <a:pt x="8151" y="3034"/>
                    </a:cubicBezTo>
                    <a:cubicBezTo>
                      <a:pt x="8447" y="2568"/>
                      <a:pt x="8635" y="2175"/>
                      <a:pt x="8706" y="1870"/>
                    </a:cubicBezTo>
                    <a:close/>
                    <a:moveTo>
                      <a:pt x="5897" y="2729"/>
                    </a:moveTo>
                    <a:lnTo>
                      <a:pt x="7105" y="3937"/>
                    </a:lnTo>
                    <a:cubicBezTo>
                      <a:pt x="6675" y="4474"/>
                      <a:pt x="6210" y="4993"/>
                      <a:pt x="5727" y="5485"/>
                    </a:cubicBezTo>
                    <a:lnTo>
                      <a:pt x="4349" y="4107"/>
                    </a:lnTo>
                    <a:cubicBezTo>
                      <a:pt x="4841" y="3624"/>
                      <a:pt x="5360" y="3159"/>
                      <a:pt x="5897" y="2729"/>
                    </a:cubicBezTo>
                    <a:close/>
                    <a:moveTo>
                      <a:pt x="2613" y="2810"/>
                    </a:moveTo>
                    <a:lnTo>
                      <a:pt x="3902" y="4107"/>
                    </a:lnTo>
                    <a:cubicBezTo>
                      <a:pt x="3392" y="4617"/>
                      <a:pt x="2926" y="5145"/>
                      <a:pt x="2524" y="5646"/>
                    </a:cubicBezTo>
                    <a:lnTo>
                      <a:pt x="1378" y="4501"/>
                    </a:lnTo>
                    <a:cubicBezTo>
                      <a:pt x="1700" y="3884"/>
                      <a:pt x="2121" y="3311"/>
                      <a:pt x="2604" y="2810"/>
                    </a:cubicBezTo>
                    <a:close/>
                    <a:moveTo>
                      <a:pt x="7337" y="4161"/>
                    </a:moveTo>
                    <a:lnTo>
                      <a:pt x="8465" y="5297"/>
                    </a:lnTo>
                    <a:cubicBezTo>
                      <a:pt x="8143" y="5924"/>
                      <a:pt x="7731" y="6496"/>
                      <a:pt x="7248" y="7006"/>
                    </a:cubicBezTo>
                    <a:lnTo>
                      <a:pt x="7248" y="6997"/>
                    </a:lnTo>
                    <a:lnTo>
                      <a:pt x="5959" y="5709"/>
                    </a:lnTo>
                    <a:cubicBezTo>
                      <a:pt x="6443" y="5217"/>
                      <a:pt x="6899" y="4707"/>
                      <a:pt x="7337" y="4161"/>
                    </a:cubicBezTo>
                    <a:close/>
                    <a:moveTo>
                      <a:pt x="4125" y="4331"/>
                    </a:moveTo>
                    <a:lnTo>
                      <a:pt x="5503" y="5709"/>
                    </a:lnTo>
                    <a:cubicBezTo>
                      <a:pt x="5011" y="6192"/>
                      <a:pt x="4501" y="6657"/>
                      <a:pt x="3964" y="7096"/>
                    </a:cubicBezTo>
                    <a:lnTo>
                      <a:pt x="2747" y="5870"/>
                    </a:lnTo>
                    <a:cubicBezTo>
                      <a:pt x="3177" y="5333"/>
                      <a:pt x="3642" y="4823"/>
                      <a:pt x="4125" y="4331"/>
                    </a:cubicBezTo>
                    <a:close/>
                    <a:moveTo>
                      <a:pt x="1235" y="4805"/>
                    </a:moveTo>
                    <a:lnTo>
                      <a:pt x="2327" y="5897"/>
                    </a:lnTo>
                    <a:cubicBezTo>
                      <a:pt x="2076" y="6219"/>
                      <a:pt x="1853" y="6523"/>
                      <a:pt x="1674" y="6818"/>
                    </a:cubicBezTo>
                    <a:cubicBezTo>
                      <a:pt x="1611" y="6908"/>
                      <a:pt x="1557" y="6997"/>
                      <a:pt x="1504" y="7078"/>
                    </a:cubicBezTo>
                    <a:cubicBezTo>
                      <a:pt x="1337" y="7359"/>
                      <a:pt x="1195" y="7658"/>
                      <a:pt x="1106" y="7974"/>
                    </a:cubicBezTo>
                    <a:lnTo>
                      <a:pt x="1106" y="7974"/>
                    </a:lnTo>
                    <a:cubicBezTo>
                      <a:pt x="787" y="7420"/>
                      <a:pt x="708" y="6680"/>
                      <a:pt x="886" y="5861"/>
                    </a:cubicBezTo>
                    <a:cubicBezTo>
                      <a:pt x="913" y="5718"/>
                      <a:pt x="949" y="5584"/>
                      <a:pt x="994" y="5440"/>
                    </a:cubicBezTo>
                    <a:cubicBezTo>
                      <a:pt x="1065" y="5226"/>
                      <a:pt x="1137" y="5011"/>
                      <a:pt x="1235" y="4805"/>
                    </a:cubicBezTo>
                    <a:close/>
                    <a:moveTo>
                      <a:pt x="2559" y="6129"/>
                    </a:moveTo>
                    <a:lnTo>
                      <a:pt x="3723" y="7292"/>
                    </a:lnTo>
                    <a:cubicBezTo>
                      <a:pt x="3418" y="7525"/>
                      <a:pt x="3132" y="7731"/>
                      <a:pt x="2855" y="7901"/>
                    </a:cubicBezTo>
                    <a:cubicBezTo>
                      <a:pt x="2667" y="8026"/>
                      <a:pt x="2497" y="8125"/>
                      <a:pt x="2354" y="8196"/>
                    </a:cubicBezTo>
                    <a:cubicBezTo>
                      <a:pt x="1972" y="8390"/>
                      <a:pt x="1725" y="8453"/>
                      <a:pt x="1580" y="8453"/>
                    </a:cubicBezTo>
                    <a:cubicBezTo>
                      <a:pt x="1504" y="8453"/>
                      <a:pt x="1457" y="8435"/>
                      <a:pt x="1432" y="8411"/>
                    </a:cubicBezTo>
                    <a:cubicBezTo>
                      <a:pt x="1360" y="8330"/>
                      <a:pt x="1360" y="8035"/>
                      <a:pt x="1700" y="7400"/>
                    </a:cubicBezTo>
                    <a:cubicBezTo>
                      <a:pt x="1772" y="7275"/>
                      <a:pt x="1853" y="7140"/>
                      <a:pt x="1942" y="6988"/>
                    </a:cubicBezTo>
                    <a:cubicBezTo>
                      <a:pt x="2121" y="6720"/>
                      <a:pt x="2327" y="6434"/>
                      <a:pt x="2559" y="6129"/>
                    </a:cubicBezTo>
                    <a:close/>
                    <a:moveTo>
                      <a:pt x="5736" y="5933"/>
                    </a:moveTo>
                    <a:lnTo>
                      <a:pt x="7024" y="7230"/>
                    </a:lnTo>
                    <a:cubicBezTo>
                      <a:pt x="6523" y="7722"/>
                      <a:pt x="5950" y="8134"/>
                      <a:pt x="5333" y="8456"/>
                    </a:cubicBezTo>
                    <a:lnTo>
                      <a:pt x="4197" y="7319"/>
                    </a:lnTo>
                    <a:cubicBezTo>
                      <a:pt x="4698" y="6908"/>
                      <a:pt x="5217" y="6443"/>
                      <a:pt x="5736" y="5933"/>
                    </a:cubicBezTo>
                    <a:close/>
                    <a:moveTo>
                      <a:pt x="3937" y="7516"/>
                    </a:moveTo>
                    <a:lnTo>
                      <a:pt x="5029" y="8608"/>
                    </a:lnTo>
                    <a:cubicBezTo>
                      <a:pt x="4689" y="8760"/>
                      <a:pt x="4340" y="8876"/>
                      <a:pt x="3973" y="8957"/>
                    </a:cubicBezTo>
                    <a:lnTo>
                      <a:pt x="3973" y="8948"/>
                    </a:lnTo>
                    <a:cubicBezTo>
                      <a:pt x="3821" y="8984"/>
                      <a:pt x="3669" y="9010"/>
                      <a:pt x="3517" y="9028"/>
                    </a:cubicBezTo>
                    <a:cubicBezTo>
                      <a:pt x="3392" y="9040"/>
                      <a:pt x="3269" y="9047"/>
                      <a:pt x="3150" y="9047"/>
                    </a:cubicBezTo>
                    <a:cubicBezTo>
                      <a:pt x="2657" y="9047"/>
                      <a:pt x="2220" y="8942"/>
                      <a:pt x="1853" y="8733"/>
                    </a:cubicBezTo>
                    <a:cubicBezTo>
                      <a:pt x="2112" y="8661"/>
                      <a:pt x="2363" y="8554"/>
                      <a:pt x="2595" y="8420"/>
                    </a:cubicBezTo>
                    <a:cubicBezTo>
                      <a:pt x="2729" y="8348"/>
                      <a:pt x="2873" y="8259"/>
                      <a:pt x="3025" y="8169"/>
                    </a:cubicBezTo>
                    <a:cubicBezTo>
                      <a:pt x="3311" y="7981"/>
                      <a:pt x="3624" y="7767"/>
                      <a:pt x="3937" y="7516"/>
                    </a:cubicBezTo>
                    <a:close/>
                    <a:moveTo>
                      <a:pt x="3615" y="0"/>
                    </a:moveTo>
                    <a:cubicBezTo>
                      <a:pt x="3499" y="27"/>
                      <a:pt x="3383" y="63"/>
                      <a:pt x="3266" y="108"/>
                    </a:cubicBezTo>
                    <a:lnTo>
                      <a:pt x="3830" y="663"/>
                    </a:lnTo>
                    <a:lnTo>
                      <a:pt x="4295" y="1128"/>
                    </a:lnTo>
                    <a:cubicBezTo>
                      <a:pt x="3678" y="1459"/>
                      <a:pt x="3105" y="1870"/>
                      <a:pt x="2595" y="2363"/>
                    </a:cubicBezTo>
                    <a:lnTo>
                      <a:pt x="1432" y="1199"/>
                    </a:lnTo>
                    <a:cubicBezTo>
                      <a:pt x="1396" y="1235"/>
                      <a:pt x="1352" y="1280"/>
                      <a:pt x="1307" y="1316"/>
                    </a:cubicBezTo>
                    <a:lnTo>
                      <a:pt x="1208" y="1423"/>
                    </a:lnTo>
                    <a:lnTo>
                      <a:pt x="1906" y="2121"/>
                    </a:lnTo>
                    <a:lnTo>
                      <a:pt x="2372" y="2586"/>
                    </a:lnTo>
                    <a:cubicBezTo>
                      <a:pt x="1888" y="3087"/>
                      <a:pt x="1468" y="3651"/>
                      <a:pt x="1128" y="4259"/>
                    </a:cubicBezTo>
                    <a:lnTo>
                      <a:pt x="99" y="3230"/>
                    </a:lnTo>
                    <a:cubicBezTo>
                      <a:pt x="63" y="3347"/>
                      <a:pt x="27" y="3463"/>
                      <a:pt x="0" y="3579"/>
                    </a:cubicBezTo>
                    <a:lnTo>
                      <a:pt x="967" y="4546"/>
                    </a:lnTo>
                    <a:lnTo>
                      <a:pt x="985" y="4564"/>
                    </a:lnTo>
                    <a:lnTo>
                      <a:pt x="958" y="4608"/>
                    </a:lnTo>
                    <a:cubicBezTo>
                      <a:pt x="788" y="4984"/>
                      <a:pt x="654" y="5378"/>
                      <a:pt x="564" y="5789"/>
                    </a:cubicBezTo>
                    <a:cubicBezTo>
                      <a:pt x="493" y="6085"/>
                      <a:pt x="466" y="6389"/>
                      <a:pt x="457" y="6693"/>
                    </a:cubicBezTo>
                    <a:cubicBezTo>
                      <a:pt x="457" y="6997"/>
                      <a:pt x="502" y="7310"/>
                      <a:pt x="591" y="7606"/>
                    </a:cubicBezTo>
                    <a:cubicBezTo>
                      <a:pt x="725" y="7829"/>
                      <a:pt x="886" y="8044"/>
                      <a:pt x="1056" y="8241"/>
                    </a:cubicBezTo>
                    <a:cubicBezTo>
                      <a:pt x="1137" y="8330"/>
                      <a:pt x="1226" y="8420"/>
                      <a:pt x="1307" y="8509"/>
                    </a:cubicBezTo>
                    <a:cubicBezTo>
                      <a:pt x="1396" y="8599"/>
                      <a:pt x="1486" y="8679"/>
                      <a:pt x="1584" y="8760"/>
                    </a:cubicBezTo>
                    <a:cubicBezTo>
                      <a:pt x="1781" y="8939"/>
                      <a:pt x="1996" y="9091"/>
                      <a:pt x="2219" y="9234"/>
                    </a:cubicBezTo>
                    <a:cubicBezTo>
                      <a:pt x="2490" y="9316"/>
                      <a:pt x="2768" y="9360"/>
                      <a:pt x="3053" y="9360"/>
                    </a:cubicBezTo>
                    <a:cubicBezTo>
                      <a:pt x="3080" y="9360"/>
                      <a:pt x="3106" y="9360"/>
                      <a:pt x="3132" y="9359"/>
                    </a:cubicBezTo>
                    <a:cubicBezTo>
                      <a:pt x="3436" y="9359"/>
                      <a:pt x="3740" y="9324"/>
                      <a:pt x="4036" y="9261"/>
                    </a:cubicBezTo>
                    <a:lnTo>
                      <a:pt x="4063" y="9252"/>
                    </a:lnTo>
                    <a:cubicBezTo>
                      <a:pt x="4474" y="9162"/>
                      <a:pt x="4877" y="9019"/>
                      <a:pt x="5261" y="8840"/>
                    </a:cubicBezTo>
                    <a:lnTo>
                      <a:pt x="6246" y="9825"/>
                    </a:lnTo>
                    <a:cubicBezTo>
                      <a:pt x="6362" y="9789"/>
                      <a:pt x="6469" y="9753"/>
                      <a:pt x="6586" y="9717"/>
                    </a:cubicBezTo>
                    <a:lnTo>
                      <a:pt x="6299" y="9431"/>
                    </a:lnTo>
                    <a:lnTo>
                      <a:pt x="5557" y="8688"/>
                    </a:lnTo>
                    <a:cubicBezTo>
                      <a:pt x="6174" y="8357"/>
                      <a:pt x="6738" y="7937"/>
                      <a:pt x="7239" y="7445"/>
                    </a:cubicBezTo>
                    <a:lnTo>
                      <a:pt x="8330" y="8536"/>
                    </a:lnTo>
                    <a:lnTo>
                      <a:pt x="8402" y="8608"/>
                    </a:lnTo>
                    <a:lnTo>
                      <a:pt x="8500" y="8509"/>
                    </a:lnTo>
                    <a:cubicBezTo>
                      <a:pt x="8545" y="8465"/>
                      <a:pt x="8581" y="8429"/>
                      <a:pt x="8626" y="8384"/>
                    </a:cubicBezTo>
                    <a:lnTo>
                      <a:pt x="7463" y="7221"/>
                    </a:lnTo>
                    <a:cubicBezTo>
                      <a:pt x="7946" y="6720"/>
                      <a:pt x="8357" y="6147"/>
                      <a:pt x="8688" y="5530"/>
                    </a:cubicBezTo>
                    <a:lnTo>
                      <a:pt x="9717" y="6559"/>
                    </a:lnTo>
                    <a:cubicBezTo>
                      <a:pt x="9762" y="6443"/>
                      <a:pt x="9798" y="6326"/>
                      <a:pt x="9825" y="6210"/>
                    </a:cubicBezTo>
                    <a:lnTo>
                      <a:pt x="8849" y="5235"/>
                    </a:lnTo>
                    <a:cubicBezTo>
                      <a:pt x="9019" y="4859"/>
                      <a:pt x="9154" y="4465"/>
                      <a:pt x="9243" y="4063"/>
                    </a:cubicBezTo>
                    <a:cubicBezTo>
                      <a:pt x="9395" y="3347"/>
                      <a:pt x="9368" y="2694"/>
                      <a:pt x="9180" y="2148"/>
                    </a:cubicBezTo>
                    <a:cubicBezTo>
                      <a:pt x="9127" y="2067"/>
                      <a:pt x="9073" y="1987"/>
                      <a:pt x="9019" y="1906"/>
                    </a:cubicBezTo>
                    <a:lnTo>
                      <a:pt x="8966" y="1835"/>
                    </a:lnTo>
                    <a:lnTo>
                      <a:pt x="8912" y="1772"/>
                    </a:lnTo>
                    <a:cubicBezTo>
                      <a:pt x="8858" y="1700"/>
                      <a:pt x="8805" y="1638"/>
                      <a:pt x="8742" y="1566"/>
                    </a:cubicBezTo>
                    <a:cubicBezTo>
                      <a:pt x="8670" y="1486"/>
                      <a:pt x="8590" y="1405"/>
                      <a:pt x="8509" y="1325"/>
                    </a:cubicBezTo>
                    <a:cubicBezTo>
                      <a:pt x="8429" y="1235"/>
                      <a:pt x="8348" y="1164"/>
                      <a:pt x="8259" y="1092"/>
                    </a:cubicBezTo>
                    <a:cubicBezTo>
                      <a:pt x="8080" y="931"/>
                      <a:pt x="7892" y="779"/>
                      <a:pt x="7686" y="654"/>
                    </a:cubicBezTo>
                    <a:cubicBezTo>
                      <a:pt x="7373" y="546"/>
                      <a:pt x="7042" y="493"/>
                      <a:pt x="6711" y="493"/>
                    </a:cubicBezTo>
                    <a:cubicBezTo>
                      <a:pt x="6398" y="493"/>
                      <a:pt x="6076" y="519"/>
                      <a:pt x="5771" y="591"/>
                    </a:cubicBezTo>
                    <a:cubicBezTo>
                      <a:pt x="5369" y="680"/>
                      <a:pt x="4975" y="815"/>
                      <a:pt x="4599" y="985"/>
                    </a:cubicBezTo>
                    <a:lnTo>
                      <a:pt x="4161" y="546"/>
                    </a:lnTo>
                    <a:lnTo>
                      <a:pt x="3615" y="0"/>
                    </a:lnTo>
                    <a:close/>
                  </a:path>
                </a:pathLst>
              </a:custGeom>
              <a:solidFill>
                <a:srgbClr val="537B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9"/>
              <p:cNvSpPr/>
              <p:nvPr/>
            </p:nvSpPr>
            <p:spPr>
              <a:xfrm>
                <a:off x="6000425" y="2419550"/>
                <a:ext cx="303325" cy="291675"/>
              </a:xfrm>
              <a:custGeom>
                <a:rect b="b" l="l" r="r" t="t"/>
                <a:pathLst>
                  <a:path extrusionOk="0" h="11667" w="12133">
                    <a:moveTo>
                      <a:pt x="8627" y="0"/>
                    </a:moveTo>
                    <a:cubicBezTo>
                      <a:pt x="8519" y="0"/>
                      <a:pt x="8414" y="54"/>
                      <a:pt x="8357" y="151"/>
                    </a:cubicBezTo>
                    <a:cubicBezTo>
                      <a:pt x="8268" y="303"/>
                      <a:pt x="8303" y="491"/>
                      <a:pt x="8447" y="580"/>
                    </a:cubicBezTo>
                    <a:cubicBezTo>
                      <a:pt x="11381" y="2576"/>
                      <a:pt x="11811" y="6736"/>
                      <a:pt x="9350" y="9286"/>
                    </a:cubicBezTo>
                    <a:cubicBezTo>
                      <a:pt x="8216" y="10457"/>
                      <a:pt x="6724" y="11030"/>
                      <a:pt x="5239" y="11030"/>
                    </a:cubicBezTo>
                    <a:cubicBezTo>
                      <a:pt x="3490" y="11030"/>
                      <a:pt x="1750" y="10235"/>
                      <a:pt x="618" y="8687"/>
                    </a:cubicBezTo>
                    <a:cubicBezTo>
                      <a:pt x="556" y="8602"/>
                      <a:pt x="459" y="8557"/>
                      <a:pt x="360" y="8557"/>
                    </a:cubicBezTo>
                    <a:cubicBezTo>
                      <a:pt x="301" y="8557"/>
                      <a:pt x="242" y="8573"/>
                      <a:pt x="188" y="8606"/>
                    </a:cubicBezTo>
                    <a:cubicBezTo>
                      <a:pt x="36" y="8704"/>
                      <a:pt x="0" y="8910"/>
                      <a:pt x="99" y="9053"/>
                    </a:cubicBezTo>
                    <a:cubicBezTo>
                      <a:pt x="1298" y="10700"/>
                      <a:pt x="3204" y="11666"/>
                      <a:pt x="5235" y="11666"/>
                    </a:cubicBezTo>
                    <a:cubicBezTo>
                      <a:pt x="8026" y="11666"/>
                      <a:pt x="10496" y="9850"/>
                      <a:pt x="11310" y="7174"/>
                    </a:cubicBezTo>
                    <a:cubicBezTo>
                      <a:pt x="12133" y="4508"/>
                      <a:pt x="11113" y="1618"/>
                      <a:pt x="8805" y="52"/>
                    </a:cubicBezTo>
                    <a:cubicBezTo>
                      <a:pt x="8750" y="17"/>
                      <a:pt x="8688" y="0"/>
                      <a:pt x="8627"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6" name="Google Shape;3816;p59"/>
          <p:cNvGrpSpPr/>
          <p:nvPr/>
        </p:nvGrpSpPr>
        <p:grpSpPr>
          <a:xfrm>
            <a:off x="7804425" y="2932625"/>
            <a:ext cx="347400" cy="324825"/>
            <a:chOff x="7804425" y="2932625"/>
            <a:chExt cx="347400" cy="324825"/>
          </a:xfrm>
        </p:grpSpPr>
        <p:sp>
          <p:nvSpPr>
            <p:cNvPr id="3817" name="Google Shape;3817;p59"/>
            <p:cNvSpPr/>
            <p:nvPr/>
          </p:nvSpPr>
          <p:spPr>
            <a:xfrm>
              <a:off x="7850275" y="3162125"/>
              <a:ext cx="260175" cy="42975"/>
            </a:xfrm>
            <a:custGeom>
              <a:rect b="b" l="l" r="r" t="t"/>
              <a:pathLst>
                <a:path extrusionOk="0" h="1719" w="10407">
                  <a:moveTo>
                    <a:pt x="1" y="1"/>
                  </a:moveTo>
                  <a:lnTo>
                    <a:pt x="1" y="1719"/>
                  </a:lnTo>
                  <a:lnTo>
                    <a:pt x="10406" y="1719"/>
                  </a:lnTo>
                  <a:lnTo>
                    <a:pt x="10406" y="1"/>
                  </a:ln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9"/>
            <p:cNvSpPr/>
            <p:nvPr/>
          </p:nvSpPr>
          <p:spPr>
            <a:xfrm>
              <a:off x="7850275" y="3162125"/>
              <a:ext cx="260175" cy="28000"/>
            </a:xfrm>
            <a:custGeom>
              <a:rect b="b" l="l" r="r" t="t"/>
              <a:pathLst>
                <a:path extrusionOk="0" h="1120" w="10407">
                  <a:moveTo>
                    <a:pt x="1" y="1"/>
                  </a:moveTo>
                  <a:lnTo>
                    <a:pt x="1" y="1119"/>
                  </a:lnTo>
                  <a:lnTo>
                    <a:pt x="10406" y="1119"/>
                  </a:lnTo>
                  <a:lnTo>
                    <a:pt x="10406" y="1"/>
                  </a:lnTo>
                  <a:close/>
                </a:path>
              </a:pathLst>
            </a:custGeom>
            <a:solidFill>
              <a:srgbClr val="7E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9"/>
            <p:cNvSpPr/>
            <p:nvPr/>
          </p:nvSpPr>
          <p:spPr>
            <a:xfrm>
              <a:off x="7837525" y="3164375"/>
              <a:ext cx="23300" cy="93075"/>
            </a:xfrm>
            <a:custGeom>
              <a:rect b="b" l="l" r="r" t="t"/>
              <a:pathLst>
                <a:path extrusionOk="0" h="3723" w="932">
                  <a:moveTo>
                    <a:pt x="1" y="0"/>
                  </a:moveTo>
                  <a:lnTo>
                    <a:pt x="1" y="2810"/>
                  </a:lnTo>
                  <a:cubicBezTo>
                    <a:pt x="287" y="3141"/>
                    <a:pt x="591" y="3445"/>
                    <a:pt x="931" y="3722"/>
                  </a:cubicBezTo>
                  <a:lnTo>
                    <a:pt x="931" y="0"/>
                  </a:ln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9"/>
            <p:cNvSpPr/>
            <p:nvPr/>
          </p:nvSpPr>
          <p:spPr>
            <a:xfrm>
              <a:off x="8095650" y="3164375"/>
              <a:ext cx="23075" cy="93075"/>
            </a:xfrm>
            <a:custGeom>
              <a:rect b="b" l="l" r="r" t="t"/>
              <a:pathLst>
                <a:path extrusionOk="0" h="3723" w="923">
                  <a:moveTo>
                    <a:pt x="1" y="0"/>
                  </a:moveTo>
                  <a:lnTo>
                    <a:pt x="1" y="3722"/>
                  </a:lnTo>
                  <a:cubicBezTo>
                    <a:pt x="332" y="3445"/>
                    <a:pt x="645" y="3141"/>
                    <a:pt x="922" y="2810"/>
                  </a:cubicBezTo>
                  <a:lnTo>
                    <a:pt x="922" y="0"/>
                  </a:ln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9"/>
            <p:cNvSpPr/>
            <p:nvPr/>
          </p:nvSpPr>
          <p:spPr>
            <a:xfrm>
              <a:off x="7852075" y="3132825"/>
              <a:ext cx="17900" cy="7400"/>
            </a:xfrm>
            <a:custGeom>
              <a:rect b="b" l="l" r="r" t="t"/>
              <a:pathLst>
                <a:path extrusionOk="0" h="296" w="716">
                  <a:moveTo>
                    <a:pt x="716" y="1"/>
                  </a:moveTo>
                  <a:lnTo>
                    <a:pt x="0" y="135"/>
                  </a:lnTo>
                  <a:lnTo>
                    <a:pt x="0" y="296"/>
                  </a:lnTo>
                  <a:lnTo>
                    <a:pt x="716" y="296"/>
                  </a:lnTo>
                  <a:lnTo>
                    <a:pt x="716"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9"/>
            <p:cNvSpPr/>
            <p:nvPr/>
          </p:nvSpPr>
          <p:spPr>
            <a:xfrm>
              <a:off x="7821200" y="3025450"/>
              <a:ext cx="35375" cy="117475"/>
            </a:xfrm>
            <a:custGeom>
              <a:rect b="b" l="l" r="r" t="t"/>
              <a:pathLst>
                <a:path extrusionOk="0" h="4699" w="1415">
                  <a:moveTo>
                    <a:pt x="1173" y="1"/>
                  </a:moveTo>
                  <a:lnTo>
                    <a:pt x="1074" y="99"/>
                  </a:lnTo>
                  <a:cubicBezTo>
                    <a:pt x="385" y="788"/>
                    <a:pt x="0" y="1719"/>
                    <a:pt x="0" y="2694"/>
                  </a:cubicBezTo>
                  <a:lnTo>
                    <a:pt x="0" y="4680"/>
                  </a:lnTo>
                  <a:cubicBezTo>
                    <a:pt x="17" y="4693"/>
                    <a:pt x="33" y="4698"/>
                    <a:pt x="49" y="4698"/>
                  </a:cubicBezTo>
                  <a:cubicBezTo>
                    <a:pt x="134" y="4698"/>
                    <a:pt x="215" y="4552"/>
                    <a:pt x="300" y="4552"/>
                  </a:cubicBezTo>
                  <a:cubicBezTo>
                    <a:pt x="313" y="4552"/>
                    <a:pt x="327" y="4556"/>
                    <a:pt x="340" y="4564"/>
                  </a:cubicBezTo>
                  <a:lnTo>
                    <a:pt x="340" y="2828"/>
                  </a:lnTo>
                  <a:cubicBezTo>
                    <a:pt x="340" y="1853"/>
                    <a:pt x="725" y="922"/>
                    <a:pt x="1414" y="234"/>
                  </a:cubicBezTo>
                  <a:lnTo>
                    <a:pt x="1173" y="1"/>
                  </a:lnTo>
                  <a:close/>
                </a:path>
              </a:pathLst>
            </a:custGeom>
            <a:solidFill>
              <a:srgbClr val="5B5F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9"/>
            <p:cNvSpPr/>
            <p:nvPr/>
          </p:nvSpPr>
          <p:spPr>
            <a:xfrm>
              <a:off x="7837800" y="2994950"/>
              <a:ext cx="50975" cy="43725"/>
            </a:xfrm>
            <a:custGeom>
              <a:rect b="b" l="l" r="r" t="t"/>
              <a:pathLst>
                <a:path extrusionOk="0" h="1749" w="2039">
                  <a:moveTo>
                    <a:pt x="1019" y="1"/>
                  </a:moveTo>
                  <a:cubicBezTo>
                    <a:pt x="473" y="1"/>
                    <a:pt x="0" y="706"/>
                    <a:pt x="509" y="1221"/>
                  </a:cubicBezTo>
                  <a:lnTo>
                    <a:pt x="750" y="1454"/>
                  </a:lnTo>
                  <a:lnTo>
                    <a:pt x="1036" y="1749"/>
                  </a:lnTo>
                  <a:lnTo>
                    <a:pt x="2039" y="747"/>
                  </a:lnTo>
                  <a:lnTo>
                    <a:pt x="1511" y="219"/>
                  </a:lnTo>
                  <a:cubicBezTo>
                    <a:pt x="1357" y="65"/>
                    <a:pt x="1185" y="1"/>
                    <a:pt x="1019" y="1"/>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9"/>
            <p:cNvSpPr/>
            <p:nvPr/>
          </p:nvSpPr>
          <p:spPr>
            <a:xfrm>
              <a:off x="7842450" y="2997500"/>
              <a:ext cx="27750" cy="40950"/>
            </a:xfrm>
            <a:custGeom>
              <a:rect b="b" l="l" r="r" t="t"/>
              <a:pathLst>
                <a:path extrusionOk="0" h="1638" w="1110">
                  <a:moveTo>
                    <a:pt x="475" y="0"/>
                  </a:moveTo>
                  <a:cubicBezTo>
                    <a:pt x="72" y="242"/>
                    <a:pt x="0" y="788"/>
                    <a:pt x="331" y="1119"/>
                  </a:cubicBezTo>
                  <a:lnTo>
                    <a:pt x="564" y="1352"/>
                  </a:lnTo>
                  <a:lnTo>
                    <a:pt x="850" y="1638"/>
                  </a:lnTo>
                  <a:lnTo>
                    <a:pt x="1110" y="1387"/>
                  </a:lnTo>
                  <a:lnTo>
                    <a:pt x="824" y="1101"/>
                  </a:lnTo>
                  <a:lnTo>
                    <a:pt x="582" y="859"/>
                  </a:lnTo>
                  <a:cubicBezTo>
                    <a:pt x="358" y="636"/>
                    <a:pt x="314" y="278"/>
                    <a:pt x="475" y="0"/>
                  </a:cubicBezTo>
                  <a:close/>
                </a:path>
              </a:pathLst>
            </a:custGeom>
            <a:solidFill>
              <a:srgbClr val="6A9E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9"/>
            <p:cNvSpPr/>
            <p:nvPr/>
          </p:nvSpPr>
          <p:spPr>
            <a:xfrm>
              <a:off x="7860350" y="3011875"/>
              <a:ext cx="61750" cy="60125"/>
            </a:xfrm>
            <a:custGeom>
              <a:rect b="b" l="l" r="r" t="t"/>
              <a:pathLst>
                <a:path extrusionOk="0" h="2405" w="2470">
                  <a:moveTo>
                    <a:pt x="1590" y="0"/>
                  </a:moveTo>
                  <a:cubicBezTo>
                    <a:pt x="1438" y="0"/>
                    <a:pt x="1285" y="23"/>
                    <a:pt x="1137" y="70"/>
                  </a:cubicBezTo>
                  <a:lnTo>
                    <a:pt x="134" y="1072"/>
                  </a:lnTo>
                  <a:cubicBezTo>
                    <a:pt x="0" y="1519"/>
                    <a:pt x="72" y="2011"/>
                    <a:pt x="349" y="2405"/>
                  </a:cubicBezTo>
                  <a:lnTo>
                    <a:pt x="2470" y="284"/>
                  </a:lnTo>
                  <a:cubicBezTo>
                    <a:pt x="2211" y="98"/>
                    <a:pt x="1903" y="0"/>
                    <a:pt x="1590" y="0"/>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9"/>
            <p:cNvSpPr/>
            <p:nvPr/>
          </p:nvSpPr>
          <p:spPr>
            <a:xfrm>
              <a:off x="7887625" y="3037550"/>
              <a:ext cx="29600" cy="23850"/>
            </a:xfrm>
            <a:custGeom>
              <a:rect b="b" l="l" r="r" t="t"/>
              <a:pathLst>
                <a:path extrusionOk="0" h="954" w="1184">
                  <a:moveTo>
                    <a:pt x="779" y="0"/>
                  </a:moveTo>
                  <a:lnTo>
                    <a:pt x="1" y="778"/>
                  </a:lnTo>
                  <a:cubicBezTo>
                    <a:pt x="122" y="902"/>
                    <a:pt x="258" y="953"/>
                    <a:pt x="388" y="953"/>
                  </a:cubicBezTo>
                  <a:cubicBezTo>
                    <a:pt x="816" y="953"/>
                    <a:pt x="1184" y="398"/>
                    <a:pt x="779"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9"/>
            <p:cNvSpPr/>
            <p:nvPr/>
          </p:nvSpPr>
          <p:spPr>
            <a:xfrm>
              <a:off x="7860350" y="3029475"/>
              <a:ext cx="17900" cy="42300"/>
            </a:xfrm>
            <a:custGeom>
              <a:rect b="b" l="l" r="r" t="t"/>
              <a:pathLst>
                <a:path extrusionOk="0" h="1692" w="716">
                  <a:moveTo>
                    <a:pt x="501" y="1"/>
                  </a:moveTo>
                  <a:lnTo>
                    <a:pt x="134" y="368"/>
                  </a:lnTo>
                  <a:cubicBezTo>
                    <a:pt x="0" y="815"/>
                    <a:pt x="72" y="1307"/>
                    <a:pt x="349" y="1692"/>
                  </a:cubicBezTo>
                  <a:lnTo>
                    <a:pt x="716" y="1325"/>
                  </a:lnTo>
                  <a:cubicBezTo>
                    <a:pt x="439" y="940"/>
                    <a:pt x="367" y="448"/>
                    <a:pt x="501" y="1"/>
                  </a:cubicBezTo>
                  <a:close/>
                </a:path>
              </a:pathLst>
            </a:custGeom>
            <a:solidFill>
              <a:srgbClr val="6A9E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9"/>
            <p:cNvSpPr/>
            <p:nvPr/>
          </p:nvSpPr>
          <p:spPr>
            <a:xfrm>
              <a:off x="7869075" y="3018975"/>
              <a:ext cx="57950" cy="57950"/>
            </a:xfrm>
            <a:custGeom>
              <a:rect b="b" l="l" r="r" t="t"/>
              <a:pathLst>
                <a:path extrusionOk="0" h="2318" w="2318">
                  <a:moveTo>
                    <a:pt x="2121" y="0"/>
                  </a:moveTo>
                  <a:lnTo>
                    <a:pt x="0" y="2121"/>
                  </a:lnTo>
                  <a:cubicBezTo>
                    <a:pt x="45" y="2192"/>
                    <a:pt x="99" y="2255"/>
                    <a:pt x="161" y="2318"/>
                  </a:cubicBezTo>
                  <a:lnTo>
                    <a:pt x="850" y="1629"/>
                  </a:lnTo>
                  <a:lnTo>
                    <a:pt x="1629" y="850"/>
                  </a:lnTo>
                  <a:lnTo>
                    <a:pt x="2318" y="161"/>
                  </a:lnTo>
                  <a:cubicBezTo>
                    <a:pt x="2255" y="99"/>
                    <a:pt x="2192" y="45"/>
                    <a:pt x="2121" y="0"/>
                  </a:cubicBezTo>
                  <a:close/>
                </a:path>
              </a:pathLst>
            </a:custGeom>
            <a:solidFill>
              <a:srgbClr val="6A9E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9"/>
            <p:cNvSpPr/>
            <p:nvPr/>
          </p:nvSpPr>
          <p:spPr>
            <a:xfrm>
              <a:off x="7818750" y="3136175"/>
              <a:ext cx="61975" cy="18825"/>
            </a:xfrm>
            <a:custGeom>
              <a:rect b="b" l="l" r="r" t="t"/>
              <a:pathLst>
                <a:path extrusionOk="0" h="753" w="2479">
                  <a:moveTo>
                    <a:pt x="0" y="1"/>
                  </a:moveTo>
                  <a:lnTo>
                    <a:pt x="0" y="752"/>
                  </a:lnTo>
                  <a:lnTo>
                    <a:pt x="2478" y="752"/>
                  </a:lnTo>
                  <a:lnTo>
                    <a:pt x="2478" y="1"/>
                  </a:ln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9"/>
            <p:cNvSpPr/>
            <p:nvPr/>
          </p:nvSpPr>
          <p:spPr>
            <a:xfrm>
              <a:off x="7837525" y="3164375"/>
              <a:ext cx="23075" cy="21500"/>
            </a:xfrm>
            <a:custGeom>
              <a:rect b="b" l="l" r="r" t="t"/>
              <a:pathLst>
                <a:path extrusionOk="0" h="860" w="923">
                  <a:moveTo>
                    <a:pt x="1" y="0"/>
                  </a:moveTo>
                  <a:lnTo>
                    <a:pt x="1" y="859"/>
                  </a:lnTo>
                  <a:lnTo>
                    <a:pt x="922" y="859"/>
                  </a:lnTo>
                  <a:lnTo>
                    <a:pt x="922" y="0"/>
                  </a:lnTo>
                  <a:close/>
                </a:path>
              </a:pathLst>
            </a:custGeom>
            <a:solidFill>
              <a:srgbClr val="7E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9"/>
            <p:cNvSpPr/>
            <p:nvPr/>
          </p:nvSpPr>
          <p:spPr>
            <a:xfrm>
              <a:off x="8095650" y="3164375"/>
              <a:ext cx="23075" cy="21500"/>
            </a:xfrm>
            <a:custGeom>
              <a:rect b="b" l="l" r="r" t="t"/>
              <a:pathLst>
                <a:path extrusionOk="0" h="860" w="923">
                  <a:moveTo>
                    <a:pt x="1" y="0"/>
                  </a:moveTo>
                  <a:lnTo>
                    <a:pt x="1" y="859"/>
                  </a:lnTo>
                  <a:lnTo>
                    <a:pt x="922" y="859"/>
                  </a:lnTo>
                  <a:lnTo>
                    <a:pt x="922" y="0"/>
                  </a:lnTo>
                  <a:close/>
                </a:path>
              </a:pathLst>
            </a:custGeom>
            <a:solidFill>
              <a:srgbClr val="7E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9"/>
            <p:cNvSpPr/>
            <p:nvPr/>
          </p:nvSpPr>
          <p:spPr>
            <a:xfrm>
              <a:off x="8014450" y="3126125"/>
              <a:ext cx="47675" cy="18350"/>
            </a:xfrm>
            <a:custGeom>
              <a:rect b="b" l="l" r="r" t="t"/>
              <a:pathLst>
                <a:path extrusionOk="0" h="734" w="1907">
                  <a:moveTo>
                    <a:pt x="144" y="0"/>
                  </a:moveTo>
                  <a:lnTo>
                    <a:pt x="64" y="412"/>
                  </a:lnTo>
                  <a:lnTo>
                    <a:pt x="1" y="734"/>
                  </a:lnTo>
                  <a:lnTo>
                    <a:pt x="1907" y="734"/>
                  </a:lnTo>
                  <a:lnTo>
                    <a:pt x="1844" y="412"/>
                  </a:lnTo>
                  <a:lnTo>
                    <a:pt x="1764"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9"/>
            <p:cNvSpPr/>
            <p:nvPr/>
          </p:nvSpPr>
          <p:spPr>
            <a:xfrm>
              <a:off x="8005725" y="3144450"/>
              <a:ext cx="65125" cy="4725"/>
            </a:xfrm>
            <a:custGeom>
              <a:rect b="b" l="l" r="r" t="t"/>
              <a:pathLst>
                <a:path extrusionOk="0" h="189" w="2605">
                  <a:moveTo>
                    <a:pt x="198" y="1"/>
                  </a:moveTo>
                  <a:cubicBezTo>
                    <a:pt x="90" y="1"/>
                    <a:pt x="1" y="81"/>
                    <a:pt x="1" y="189"/>
                  </a:cubicBezTo>
                  <a:lnTo>
                    <a:pt x="2605" y="189"/>
                  </a:lnTo>
                  <a:cubicBezTo>
                    <a:pt x="2605" y="81"/>
                    <a:pt x="2515" y="1"/>
                    <a:pt x="2408"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9"/>
            <p:cNvSpPr/>
            <p:nvPr/>
          </p:nvSpPr>
          <p:spPr>
            <a:xfrm>
              <a:off x="8016025" y="3126125"/>
              <a:ext cx="44550" cy="10300"/>
            </a:xfrm>
            <a:custGeom>
              <a:rect b="b" l="l" r="r" t="t"/>
              <a:pathLst>
                <a:path extrusionOk="0" h="412" w="1782">
                  <a:moveTo>
                    <a:pt x="81" y="0"/>
                  </a:moveTo>
                  <a:lnTo>
                    <a:pt x="1" y="412"/>
                  </a:lnTo>
                  <a:lnTo>
                    <a:pt x="1781" y="412"/>
                  </a:lnTo>
                  <a:lnTo>
                    <a:pt x="1701" y="0"/>
                  </a:lnTo>
                  <a:close/>
                </a:path>
              </a:pathLst>
            </a:custGeom>
            <a:solidFill>
              <a:srgbClr val="EED1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9"/>
            <p:cNvSpPr/>
            <p:nvPr/>
          </p:nvSpPr>
          <p:spPr>
            <a:xfrm>
              <a:off x="7956300" y="3023675"/>
              <a:ext cx="163975" cy="105150"/>
            </a:xfrm>
            <a:custGeom>
              <a:rect b="b" l="l" r="r" t="t"/>
              <a:pathLst>
                <a:path extrusionOk="0" h="4206" w="6559">
                  <a:moveTo>
                    <a:pt x="162" y="0"/>
                  </a:moveTo>
                  <a:cubicBezTo>
                    <a:pt x="72" y="0"/>
                    <a:pt x="1" y="72"/>
                    <a:pt x="1" y="170"/>
                  </a:cubicBezTo>
                  <a:lnTo>
                    <a:pt x="1" y="4044"/>
                  </a:lnTo>
                  <a:cubicBezTo>
                    <a:pt x="1" y="4134"/>
                    <a:pt x="72" y="4206"/>
                    <a:pt x="162" y="4206"/>
                  </a:cubicBezTo>
                  <a:lnTo>
                    <a:pt x="6398" y="4206"/>
                  </a:lnTo>
                  <a:cubicBezTo>
                    <a:pt x="6487" y="4206"/>
                    <a:pt x="6559" y="4134"/>
                    <a:pt x="6559" y="4044"/>
                  </a:cubicBezTo>
                  <a:lnTo>
                    <a:pt x="6559" y="170"/>
                  </a:lnTo>
                  <a:cubicBezTo>
                    <a:pt x="6559" y="72"/>
                    <a:pt x="6487" y="0"/>
                    <a:pt x="6398"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9"/>
            <p:cNvSpPr/>
            <p:nvPr/>
          </p:nvSpPr>
          <p:spPr>
            <a:xfrm>
              <a:off x="7964125" y="3031725"/>
              <a:ext cx="148325" cy="81675"/>
            </a:xfrm>
            <a:custGeom>
              <a:rect b="b" l="l" r="r" t="t"/>
              <a:pathLst>
                <a:path extrusionOk="0" h="3267" w="5933">
                  <a:moveTo>
                    <a:pt x="1" y="0"/>
                  </a:moveTo>
                  <a:lnTo>
                    <a:pt x="1" y="3266"/>
                  </a:lnTo>
                  <a:lnTo>
                    <a:pt x="5933" y="3266"/>
                  </a:lnTo>
                  <a:lnTo>
                    <a:pt x="5933" y="0"/>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9"/>
            <p:cNvSpPr/>
            <p:nvPr/>
          </p:nvSpPr>
          <p:spPr>
            <a:xfrm>
              <a:off x="8097225" y="3138875"/>
              <a:ext cx="30225" cy="10300"/>
            </a:xfrm>
            <a:custGeom>
              <a:rect b="b" l="l" r="r" t="t"/>
              <a:pathLst>
                <a:path extrusionOk="0" h="412" w="1209">
                  <a:moveTo>
                    <a:pt x="287" y="0"/>
                  </a:moveTo>
                  <a:cubicBezTo>
                    <a:pt x="126" y="0"/>
                    <a:pt x="0" y="125"/>
                    <a:pt x="0" y="286"/>
                  </a:cubicBezTo>
                  <a:cubicBezTo>
                    <a:pt x="0" y="358"/>
                    <a:pt x="54" y="412"/>
                    <a:pt x="135" y="412"/>
                  </a:cubicBezTo>
                  <a:lnTo>
                    <a:pt x="1083" y="412"/>
                  </a:lnTo>
                  <a:cubicBezTo>
                    <a:pt x="1155" y="412"/>
                    <a:pt x="1208" y="358"/>
                    <a:pt x="1208" y="286"/>
                  </a:cubicBezTo>
                  <a:cubicBezTo>
                    <a:pt x="1208" y="125"/>
                    <a:pt x="1083" y="0"/>
                    <a:pt x="931"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9"/>
            <p:cNvSpPr/>
            <p:nvPr/>
          </p:nvSpPr>
          <p:spPr>
            <a:xfrm>
              <a:off x="7867050" y="3129475"/>
              <a:ext cx="61100" cy="19700"/>
            </a:xfrm>
            <a:custGeom>
              <a:rect b="b" l="l" r="r" t="t"/>
              <a:pathLst>
                <a:path extrusionOk="0" h="788" w="2444">
                  <a:moveTo>
                    <a:pt x="1" y="0"/>
                  </a:moveTo>
                  <a:lnTo>
                    <a:pt x="1" y="788"/>
                  </a:lnTo>
                  <a:lnTo>
                    <a:pt x="2443" y="788"/>
                  </a:lnTo>
                  <a:lnTo>
                    <a:pt x="2443"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9"/>
            <p:cNvSpPr/>
            <p:nvPr/>
          </p:nvSpPr>
          <p:spPr>
            <a:xfrm>
              <a:off x="7874425" y="3109125"/>
              <a:ext cx="61325" cy="19700"/>
            </a:xfrm>
            <a:custGeom>
              <a:rect b="b" l="l" r="r" t="t"/>
              <a:pathLst>
                <a:path extrusionOk="0" h="788" w="2453">
                  <a:moveTo>
                    <a:pt x="1" y="0"/>
                  </a:moveTo>
                  <a:lnTo>
                    <a:pt x="1" y="788"/>
                  </a:lnTo>
                  <a:lnTo>
                    <a:pt x="2452" y="788"/>
                  </a:lnTo>
                  <a:lnTo>
                    <a:pt x="2452"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9"/>
            <p:cNvSpPr/>
            <p:nvPr/>
          </p:nvSpPr>
          <p:spPr>
            <a:xfrm>
              <a:off x="7889875" y="3114025"/>
              <a:ext cx="30450" cy="9650"/>
            </a:xfrm>
            <a:custGeom>
              <a:rect b="b" l="l" r="r" t="t"/>
              <a:pathLst>
                <a:path extrusionOk="0" h="386" w="1218">
                  <a:moveTo>
                    <a:pt x="0" y="1"/>
                  </a:moveTo>
                  <a:lnTo>
                    <a:pt x="0" y="386"/>
                  </a:lnTo>
                  <a:lnTo>
                    <a:pt x="1217" y="386"/>
                  </a:lnTo>
                  <a:lnTo>
                    <a:pt x="1217" y="1"/>
                  </a:lnTo>
                  <a:close/>
                </a:path>
              </a:pathLst>
            </a:custGeom>
            <a:solidFill>
              <a:srgbClr val="AF7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9"/>
            <p:cNvSpPr/>
            <p:nvPr/>
          </p:nvSpPr>
          <p:spPr>
            <a:xfrm>
              <a:off x="7883375" y="3109125"/>
              <a:ext cx="2725" cy="19700"/>
            </a:xfrm>
            <a:custGeom>
              <a:rect b="b" l="l" r="r" t="t"/>
              <a:pathLst>
                <a:path extrusionOk="0" h="788" w="109">
                  <a:moveTo>
                    <a:pt x="1" y="0"/>
                  </a:moveTo>
                  <a:lnTo>
                    <a:pt x="1" y="788"/>
                  </a:lnTo>
                  <a:lnTo>
                    <a:pt x="108" y="788"/>
                  </a:lnTo>
                  <a:lnTo>
                    <a:pt x="108" y="0"/>
                  </a:lnTo>
                  <a:close/>
                </a:path>
              </a:pathLst>
            </a:custGeom>
            <a:solidFill>
              <a:srgbClr val="AF7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9"/>
            <p:cNvSpPr/>
            <p:nvPr/>
          </p:nvSpPr>
          <p:spPr>
            <a:xfrm>
              <a:off x="7924100" y="3109125"/>
              <a:ext cx="2700" cy="19700"/>
            </a:xfrm>
            <a:custGeom>
              <a:rect b="b" l="l" r="r" t="t"/>
              <a:pathLst>
                <a:path extrusionOk="0" h="788" w="108">
                  <a:moveTo>
                    <a:pt x="0" y="0"/>
                  </a:moveTo>
                  <a:lnTo>
                    <a:pt x="0" y="788"/>
                  </a:lnTo>
                  <a:lnTo>
                    <a:pt x="108" y="788"/>
                  </a:lnTo>
                  <a:lnTo>
                    <a:pt x="108" y="0"/>
                  </a:lnTo>
                  <a:close/>
                </a:path>
              </a:pathLst>
            </a:custGeom>
            <a:solidFill>
              <a:srgbClr val="AF7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9"/>
            <p:cNvSpPr/>
            <p:nvPr/>
          </p:nvSpPr>
          <p:spPr>
            <a:xfrm>
              <a:off x="7867050" y="3135725"/>
              <a:ext cx="61100" cy="925"/>
            </a:xfrm>
            <a:custGeom>
              <a:rect b="b" l="l" r="r" t="t"/>
              <a:pathLst>
                <a:path extrusionOk="0" h="37" w="2444">
                  <a:moveTo>
                    <a:pt x="1" y="1"/>
                  </a:moveTo>
                  <a:lnTo>
                    <a:pt x="1" y="37"/>
                  </a:lnTo>
                  <a:lnTo>
                    <a:pt x="2443" y="37"/>
                  </a:lnTo>
                  <a:lnTo>
                    <a:pt x="2443"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9"/>
            <p:cNvSpPr/>
            <p:nvPr/>
          </p:nvSpPr>
          <p:spPr>
            <a:xfrm>
              <a:off x="7867050" y="3131475"/>
              <a:ext cx="61100" cy="1150"/>
            </a:xfrm>
            <a:custGeom>
              <a:rect b="b" l="l" r="r" t="t"/>
              <a:pathLst>
                <a:path extrusionOk="0" h="46" w="2444">
                  <a:moveTo>
                    <a:pt x="1" y="1"/>
                  </a:moveTo>
                  <a:lnTo>
                    <a:pt x="1" y="46"/>
                  </a:lnTo>
                  <a:lnTo>
                    <a:pt x="2443" y="46"/>
                  </a:lnTo>
                  <a:lnTo>
                    <a:pt x="2443"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9"/>
            <p:cNvSpPr/>
            <p:nvPr/>
          </p:nvSpPr>
          <p:spPr>
            <a:xfrm>
              <a:off x="7867050" y="3133500"/>
              <a:ext cx="61100" cy="1150"/>
            </a:xfrm>
            <a:custGeom>
              <a:rect b="b" l="l" r="r" t="t"/>
              <a:pathLst>
                <a:path extrusionOk="0" h="46" w="2444">
                  <a:moveTo>
                    <a:pt x="1" y="0"/>
                  </a:moveTo>
                  <a:lnTo>
                    <a:pt x="1" y="45"/>
                  </a:lnTo>
                  <a:lnTo>
                    <a:pt x="2443" y="45"/>
                  </a:lnTo>
                  <a:lnTo>
                    <a:pt x="2443"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9"/>
            <p:cNvSpPr/>
            <p:nvPr/>
          </p:nvSpPr>
          <p:spPr>
            <a:xfrm>
              <a:off x="7867050" y="3137750"/>
              <a:ext cx="61100" cy="1150"/>
            </a:xfrm>
            <a:custGeom>
              <a:rect b="b" l="l" r="r" t="t"/>
              <a:pathLst>
                <a:path extrusionOk="0" h="46" w="2444">
                  <a:moveTo>
                    <a:pt x="1" y="0"/>
                  </a:moveTo>
                  <a:lnTo>
                    <a:pt x="1" y="45"/>
                  </a:lnTo>
                  <a:lnTo>
                    <a:pt x="2443" y="45"/>
                  </a:lnTo>
                  <a:lnTo>
                    <a:pt x="2443"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9"/>
            <p:cNvSpPr/>
            <p:nvPr/>
          </p:nvSpPr>
          <p:spPr>
            <a:xfrm>
              <a:off x="7867050" y="3141775"/>
              <a:ext cx="61100" cy="1150"/>
            </a:xfrm>
            <a:custGeom>
              <a:rect b="b" l="l" r="r" t="t"/>
              <a:pathLst>
                <a:path extrusionOk="0" h="46" w="2444">
                  <a:moveTo>
                    <a:pt x="1" y="0"/>
                  </a:moveTo>
                  <a:lnTo>
                    <a:pt x="1" y="45"/>
                  </a:lnTo>
                  <a:lnTo>
                    <a:pt x="2443" y="45"/>
                  </a:lnTo>
                  <a:lnTo>
                    <a:pt x="2443"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9"/>
            <p:cNvSpPr/>
            <p:nvPr/>
          </p:nvSpPr>
          <p:spPr>
            <a:xfrm>
              <a:off x="7867050" y="3139750"/>
              <a:ext cx="61100" cy="1150"/>
            </a:xfrm>
            <a:custGeom>
              <a:rect b="b" l="l" r="r" t="t"/>
              <a:pathLst>
                <a:path extrusionOk="0" h="46" w="2444">
                  <a:moveTo>
                    <a:pt x="1" y="1"/>
                  </a:moveTo>
                  <a:lnTo>
                    <a:pt x="1" y="46"/>
                  </a:lnTo>
                  <a:lnTo>
                    <a:pt x="2443" y="46"/>
                  </a:lnTo>
                  <a:lnTo>
                    <a:pt x="2443"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9"/>
            <p:cNvSpPr/>
            <p:nvPr/>
          </p:nvSpPr>
          <p:spPr>
            <a:xfrm>
              <a:off x="7867050" y="3144000"/>
              <a:ext cx="61100" cy="925"/>
            </a:xfrm>
            <a:custGeom>
              <a:rect b="b" l="l" r="r" t="t"/>
              <a:pathLst>
                <a:path extrusionOk="0" h="37" w="2444">
                  <a:moveTo>
                    <a:pt x="1" y="1"/>
                  </a:moveTo>
                  <a:lnTo>
                    <a:pt x="1" y="37"/>
                  </a:lnTo>
                  <a:lnTo>
                    <a:pt x="2443" y="37"/>
                  </a:lnTo>
                  <a:lnTo>
                    <a:pt x="2443"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9"/>
            <p:cNvSpPr/>
            <p:nvPr/>
          </p:nvSpPr>
          <p:spPr>
            <a:xfrm>
              <a:off x="7867050" y="3146025"/>
              <a:ext cx="61100" cy="1150"/>
            </a:xfrm>
            <a:custGeom>
              <a:rect b="b" l="l" r="r" t="t"/>
              <a:pathLst>
                <a:path extrusionOk="0" h="46" w="2444">
                  <a:moveTo>
                    <a:pt x="1" y="0"/>
                  </a:moveTo>
                  <a:lnTo>
                    <a:pt x="1" y="45"/>
                  </a:lnTo>
                  <a:lnTo>
                    <a:pt x="2443" y="45"/>
                  </a:lnTo>
                  <a:lnTo>
                    <a:pt x="2443"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9"/>
            <p:cNvSpPr/>
            <p:nvPr/>
          </p:nvSpPr>
          <p:spPr>
            <a:xfrm>
              <a:off x="7864825" y="3147600"/>
              <a:ext cx="66000" cy="1575"/>
            </a:xfrm>
            <a:custGeom>
              <a:rect b="b" l="l" r="r" t="t"/>
              <a:pathLst>
                <a:path extrusionOk="0" h="63" w="2640">
                  <a:moveTo>
                    <a:pt x="0" y="0"/>
                  </a:moveTo>
                  <a:lnTo>
                    <a:pt x="0" y="63"/>
                  </a:lnTo>
                  <a:lnTo>
                    <a:pt x="2640" y="63"/>
                  </a:lnTo>
                  <a:lnTo>
                    <a:pt x="2640"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9"/>
            <p:cNvSpPr/>
            <p:nvPr/>
          </p:nvSpPr>
          <p:spPr>
            <a:xfrm>
              <a:off x="7864825" y="3128800"/>
              <a:ext cx="66000" cy="1600"/>
            </a:xfrm>
            <a:custGeom>
              <a:rect b="b" l="l" r="r" t="t"/>
              <a:pathLst>
                <a:path extrusionOk="0" h="64" w="2640">
                  <a:moveTo>
                    <a:pt x="0" y="1"/>
                  </a:moveTo>
                  <a:lnTo>
                    <a:pt x="0" y="63"/>
                  </a:lnTo>
                  <a:lnTo>
                    <a:pt x="2640" y="63"/>
                  </a:lnTo>
                  <a:lnTo>
                    <a:pt x="2640" y="1"/>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9"/>
            <p:cNvSpPr/>
            <p:nvPr/>
          </p:nvSpPr>
          <p:spPr>
            <a:xfrm>
              <a:off x="7873100" y="3088325"/>
              <a:ext cx="60400" cy="19700"/>
            </a:xfrm>
            <a:custGeom>
              <a:rect b="b" l="l" r="r" t="t"/>
              <a:pathLst>
                <a:path extrusionOk="0" h="788" w="2416">
                  <a:moveTo>
                    <a:pt x="0" y="0"/>
                  </a:moveTo>
                  <a:cubicBezTo>
                    <a:pt x="18" y="27"/>
                    <a:pt x="36" y="54"/>
                    <a:pt x="45" y="90"/>
                  </a:cubicBezTo>
                  <a:cubicBezTo>
                    <a:pt x="54" y="98"/>
                    <a:pt x="54" y="116"/>
                    <a:pt x="63" y="125"/>
                  </a:cubicBezTo>
                  <a:cubicBezTo>
                    <a:pt x="63" y="143"/>
                    <a:pt x="72" y="152"/>
                    <a:pt x="72" y="170"/>
                  </a:cubicBezTo>
                  <a:cubicBezTo>
                    <a:pt x="81" y="179"/>
                    <a:pt x="81" y="197"/>
                    <a:pt x="90" y="206"/>
                  </a:cubicBezTo>
                  <a:cubicBezTo>
                    <a:pt x="99" y="224"/>
                    <a:pt x="90" y="242"/>
                    <a:pt x="99" y="251"/>
                  </a:cubicBezTo>
                  <a:cubicBezTo>
                    <a:pt x="99" y="268"/>
                    <a:pt x="99" y="277"/>
                    <a:pt x="99" y="295"/>
                  </a:cubicBezTo>
                  <a:lnTo>
                    <a:pt x="99" y="331"/>
                  </a:lnTo>
                  <a:lnTo>
                    <a:pt x="99" y="376"/>
                  </a:lnTo>
                  <a:lnTo>
                    <a:pt x="99" y="421"/>
                  </a:lnTo>
                  <a:lnTo>
                    <a:pt x="99" y="456"/>
                  </a:lnTo>
                  <a:cubicBezTo>
                    <a:pt x="99" y="474"/>
                    <a:pt x="108" y="483"/>
                    <a:pt x="99" y="501"/>
                  </a:cubicBezTo>
                  <a:cubicBezTo>
                    <a:pt x="99" y="510"/>
                    <a:pt x="99" y="528"/>
                    <a:pt x="99" y="546"/>
                  </a:cubicBezTo>
                  <a:cubicBezTo>
                    <a:pt x="90" y="555"/>
                    <a:pt x="90" y="573"/>
                    <a:pt x="90" y="582"/>
                  </a:cubicBezTo>
                  <a:cubicBezTo>
                    <a:pt x="81" y="600"/>
                    <a:pt x="81" y="608"/>
                    <a:pt x="72" y="626"/>
                  </a:cubicBezTo>
                  <a:cubicBezTo>
                    <a:pt x="72" y="635"/>
                    <a:pt x="63" y="653"/>
                    <a:pt x="63" y="662"/>
                  </a:cubicBezTo>
                  <a:cubicBezTo>
                    <a:pt x="54" y="680"/>
                    <a:pt x="54" y="698"/>
                    <a:pt x="45" y="707"/>
                  </a:cubicBezTo>
                  <a:cubicBezTo>
                    <a:pt x="36" y="734"/>
                    <a:pt x="18" y="761"/>
                    <a:pt x="0" y="787"/>
                  </a:cubicBezTo>
                  <a:lnTo>
                    <a:pt x="2353" y="761"/>
                  </a:lnTo>
                  <a:cubicBezTo>
                    <a:pt x="2362" y="743"/>
                    <a:pt x="2371" y="725"/>
                    <a:pt x="2380" y="707"/>
                  </a:cubicBezTo>
                  <a:cubicBezTo>
                    <a:pt x="2380" y="698"/>
                    <a:pt x="2389" y="680"/>
                    <a:pt x="2389" y="662"/>
                  </a:cubicBezTo>
                  <a:cubicBezTo>
                    <a:pt x="2398" y="653"/>
                    <a:pt x="2398" y="635"/>
                    <a:pt x="2407" y="626"/>
                  </a:cubicBezTo>
                  <a:cubicBezTo>
                    <a:pt x="2416" y="608"/>
                    <a:pt x="2416" y="600"/>
                    <a:pt x="2416" y="582"/>
                  </a:cubicBezTo>
                  <a:lnTo>
                    <a:pt x="2416" y="546"/>
                  </a:lnTo>
                  <a:lnTo>
                    <a:pt x="2416" y="501"/>
                  </a:lnTo>
                  <a:lnTo>
                    <a:pt x="2416" y="456"/>
                  </a:lnTo>
                  <a:cubicBezTo>
                    <a:pt x="2416" y="447"/>
                    <a:pt x="2416" y="430"/>
                    <a:pt x="2416" y="421"/>
                  </a:cubicBezTo>
                  <a:lnTo>
                    <a:pt x="2416" y="376"/>
                  </a:lnTo>
                  <a:cubicBezTo>
                    <a:pt x="2416" y="367"/>
                    <a:pt x="2416" y="349"/>
                    <a:pt x="2416" y="331"/>
                  </a:cubicBezTo>
                  <a:cubicBezTo>
                    <a:pt x="2407" y="322"/>
                    <a:pt x="2416" y="304"/>
                    <a:pt x="2407" y="295"/>
                  </a:cubicBezTo>
                  <a:cubicBezTo>
                    <a:pt x="2398" y="277"/>
                    <a:pt x="2407" y="268"/>
                    <a:pt x="2398" y="251"/>
                  </a:cubicBezTo>
                  <a:cubicBezTo>
                    <a:pt x="2398" y="233"/>
                    <a:pt x="2398" y="224"/>
                    <a:pt x="2389" y="206"/>
                  </a:cubicBezTo>
                  <a:cubicBezTo>
                    <a:pt x="2389" y="197"/>
                    <a:pt x="2380" y="179"/>
                    <a:pt x="2380" y="170"/>
                  </a:cubicBezTo>
                  <a:lnTo>
                    <a:pt x="2371" y="125"/>
                  </a:lnTo>
                  <a:lnTo>
                    <a:pt x="2362" y="98"/>
                  </a:lnTo>
                  <a:lnTo>
                    <a:pt x="2353" y="90"/>
                  </a:lnTo>
                  <a:cubicBezTo>
                    <a:pt x="2344" y="45"/>
                    <a:pt x="2300" y="9"/>
                    <a:pt x="2255"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9"/>
            <p:cNvSpPr/>
            <p:nvPr/>
          </p:nvSpPr>
          <p:spPr>
            <a:xfrm>
              <a:off x="7875100" y="3094575"/>
              <a:ext cx="57975" cy="1150"/>
            </a:xfrm>
            <a:custGeom>
              <a:rect b="b" l="l" r="r" t="t"/>
              <a:pathLst>
                <a:path extrusionOk="0" h="46" w="2319">
                  <a:moveTo>
                    <a:pt x="1" y="1"/>
                  </a:moveTo>
                  <a:cubicBezTo>
                    <a:pt x="10" y="18"/>
                    <a:pt x="10" y="27"/>
                    <a:pt x="10" y="45"/>
                  </a:cubicBezTo>
                  <a:lnTo>
                    <a:pt x="2318" y="45"/>
                  </a:lnTo>
                  <a:cubicBezTo>
                    <a:pt x="2318" y="27"/>
                    <a:pt x="2309" y="18"/>
                    <a:pt x="2309" y="1"/>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9"/>
            <p:cNvSpPr/>
            <p:nvPr/>
          </p:nvSpPr>
          <p:spPr>
            <a:xfrm>
              <a:off x="7873975" y="3090550"/>
              <a:ext cx="58200" cy="925"/>
            </a:xfrm>
            <a:custGeom>
              <a:rect b="b" l="l" r="r" t="t"/>
              <a:pathLst>
                <a:path extrusionOk="0" h="37" w="2328">
                  <a:moveTo>
                    <a:pt x="1" y="1"/>
                  </a:moveTo>
                  <a:cubicBezTo>
                    <a:pt x="1" y="9"/>
                    <a:pt x="10" y="27"/>
                    <a:pt x="10" y="36"/>
                  </a:cubicBezTo>
                  <a:lnTo>
                    <a:pt x="2327" y="36"/>
                  </a:lnTo>
                  <a:lnTo>
                    <a:pt x="2318" y="9"/>
                  </a:lnTo>
                  <a:lnTo>
                    <a:pt x="2309"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9"/>
            <p:cNvSpPr/>
            <p:nvPr/>
          </p:nvSpPr>
          <p:spPr>
            <a:xfrm>
              <a:off x="7874650" y="3092575"/>
              <a:ext cx="57975" cy="900"/>
            </a:xfrm>
            <a:custGeom>
              <a:rect b="b" l="l" r="r" t="t"/>
              <a:pathLst>
                <a:path extrusionOk="0" h="36" w="2319">
                  <a:moveTo>
                    <a:pt x="1" y="0"/>
                  </a:moveTo>
                  <a:cubicBezTo>
                    <a:pt x="1" y="9"/>
                    <a:pt x="10" y="27"/>
                    <a:pt x="10" y="36"/>
                  </a:cubicBezTo>
                  <a:lnTo>
                    <a:pt x="2318" y="36"/>
                  </a:lnTo>
                  <a:cubicBezTo>
                    <a:pt x="2318" y="27"/>
                    <a:pt x="2309" y="9"/>
                    <a:pt x="2309" y="0"/>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9"/>
            <p:cNvSpPr/>
            <p:nvPr/>
          </p:nvSpPr>
          <p:spPr>
            <a:xfrm>
              <a:off x="7875550" y="3096600"/>
              <a:ext cx="57950" cy="1125"/>
            </a:xfrm>
            <a:custGeom>
              <a:rect b="b" l="l" r="r" t="t"/>
              <a:pathLst>
                <a:path extrusionOk="0" h="45" w="2318">
                  <a:moveTo>
                    <a:pt x="1" y="0"/>
                  </a:moveTo>
                  <a:lnTo>
                    <a:pt x="1" y="45"/>
                  </a:lnTo>
                  <a:lnTo>
                    <a:pt x="2318" y="45"/>
                  </a:lnTo>
                  <a:cubicBezTo>
                    <a:pt x="2309" y="27"/>
                    <a:pt x="2309" y="18"/>
                    <a:pt x="2309" y="0"/>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9"/>
            <p:cNvSpPr/>
            <p:nvPr/>
          </p:nvSpPr>
          <p:spPr>
            <a:xfrm>
              <a:off x="7875100" y="3100850"/>
              <a:ext cx="58400" cy="1125"/>
            </a:xfrm>
            <a:custGeom>
              <a:rect b="b" l="l" r="r" t="t"/>
              <a:pathLst>
                <a:path extrusionOk="0" h="45" w="2336">
                  <a:moveTo>
                    <a:pt x="10" y="0"/>
                  </a:moveTo>
                  <a:cubicBezTo>
                    <a:pt x="10" y="9"/>
                    <a:pt x="10" y="27"/>
                    <a:pt x="1" y="45"/>
                  </a:cubicBezTo>
                  <a:lnTo>
                    <a:pt x="2327" y="45"/>
                  </a:lnTo>
                  <a:lnTo>
                    <a:pt x="2336"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9"/>
            <p:cNvSpPr/>
            <p:nvPr/>
          </p:nvSpPr>
          <p:spPr>
            <a:xfrm>
              <a:off x="7875550" y="3098825"/>
              <a:ext cx="57950" cy="925"/>
            </a:xfrm>
            <a:custGeom>
              <a:rect b="b" l="l" r="r" t="t"/>
              <a:pathLst>
                <a:path extrusionOk="0" h="37" w="2318">
                  <a:moveTo>
                    <a:pt x="1" y="1"/>
                  </a:moveTo>
                  <a:lnTo>
                    <a:pt x="1" y="36"/>
                  </a:lnTo>
                  <a:lnTo>
                    <a:pt x="2318" y="36"/>
                  </a:lnTo>
                  <a:lnTo>
                    <a:pt x="2318"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9"/>
            <p:cNvSpPr/>
            <p:nvPr/>
          </p:nvSpPr>
          <p:spPr>
            <a:xfrm>
              <a:off x="7874650" y="3102850"/>
              <a:ext cx="58425" cy="1150"/>
            </a:xfrm>
            <a:custGeom>
              <a:rect b="b" l="l" r="r" t="t"/>
              <a:pathLst>
                <a:path extrusionOk="0" h="46" w="2337">
                  <a:moveTo>
                    <a:pt x="10" y="1"/>
                  </a:moveTo>
                  <a:cubicBezTo>
                    <a:pt x="10" y="19"/>
                    <a:pt x="1" y="27"/>
                    <a:pt x="1" y="45"/>
                  </a:cubicBezTo>
                  <a:lnTo>
                    <a:pt x="2327" y="45"/>
                  </a:lnTo>
                  <a:cubicBezTo>
                    <a:pt x="2336" y="27"/>
                    <a:pt x="2336" y="19"/>
                    <a:pt x="2336" y="1"/>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9"/>
            <p:cNvSpPr/>
            <p:nvPr/>
          </p:nvSpPr>
          <p:spPr>
            <a:xfrm>
              <a:off x="7873775" y="3105100"/>
              <a:ext cx="58850" cy="900"/>
            </a:xfrm>
            <a:custGeom>
              <a:rect b="b" l="l" r="r" t="t"/>
              <a:pathLst>
                <a:path extrusionOk="0" h="36" w="2354">
                  <a:moveTo>
                    <a:pt x="18" y="0"/>
                  </a:moveTo>
                  <a:cubicBezTo>
                    <a:pt x="18" y="9"/>
                    <a:pt x="9" y="27"/>
                    <a:pt x="0" y="36"/>
                  </a:cubicBezTo>
                  <a:lnTo>
                    <a:pt x="2344" y="36"/>
                  </a:lnTo>
                  <a:cubicBezTo>
                    <a:pt x="2344" y="27"/>
                    <a:pt x="2353" y="9"/>
                    <a:pt x="2353" y="0"/>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9"/>
            <p:cNvSpPr/>
            <p:nvPr/>
          </p:nvSpPr>
          <p:spPr>
            <a:xfrm>
              <a:off x="7869725" y="3087200"/>
              <a:ext cx="65800" cy="21950"/>
            </a:xfrm>
            <a:custGeom>
              <a:rect b="b" l="l" r="r" t="t"/>
              <a:pathLst>
                <a:path extrusionOk="0" h="878" w="2632">
                  <a:moveTo>
                    <a:pt x="1" y="0"/>
                  </a:moveTo>
                  <a:lnTo>
                    <a:pt x="1" y="90"/>
                  </a:lnTo>
                  <a:lnTo>
                    <a:pt x="2426" y="90"/>
                  </a:lnTo>
                  <a:cubicBezTo>
                    <a:pt x="2542" y="305"/>
                    <a:pt x="2542" y="573"/>
                    <a:pt x="2426" y="788"/>
                  </a:cubicBezTo>
                  <a:lnTo>
                    <a:pt x="1" y="788"/>
                  </a:lnTo>
                  <a:lnTo>
                    <a:pt x="1" y="877"/>
                  </a:lnTo>
                  <a:lnTo>
                    <a:pt x="2453" y="877"/>
                  </a:lnTo>
                  <a:cubicBezTo>
                    <a:pt x="2462" y="877"/>
                    <a:pt x="2479" y="868"/>
                    <a:pt x="2488" y="850"/>
                  </a:cubicBezTo>
                  <a:cubicBezTo>
                    <a:pt x="2632" y="600"/>
                    <a:pt x="2632" y="278"/>
                    <a:pt x="2488" y="18"/>
                  </a:cubicBezTo>
                  <a:cubicBezTo>
                    <a:pt x="2479" y="9"/>
                    <a:pt x="2470" y="0"/>
                    <a:pt x="2453" y="0"/>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9"/>
            <p:cNvSpPr/>
            <p:nvPr/>
          </p:nvSpPr>
          <p:spPr>
            <a:xfrm>
              <a:off x="7941975" y="2932625"/>
              <a:ext cx="109425" cy="60200"/>
            </a:xfrm>
            <a:custGeom>
              <a:rect b="b" l="l" r="r" t="t"/>
              <a:pathLst>
                <a:path extrusionOk="0" h="2408" w="4377">
                  <a:moveTo>
                    <a:pt x="1450" y="1"/>
                  </a:moveTo>
                  <a:cubicBezTo>
                    <a:pt x="1164" y="1"/>
                    <a:pt x="878" y="19"/>
                    <a:pt x="600" y="54"/>
                  </a:cubicBezTo>
                  <a:cubicBezTo>
                    <a:pt x="395" y="72"/>
                    <a:pt x="198" y="108"/>
                    <a:pt x="1" y="144"/>
                  </a:cubicBezTo>
                  <a:lnTo>
                    <a:pt x="1" y="2408"/>
                  </a:lnTo>
                  <a:lnTo>
                    <a:pt x="4376" y="2408"/>
                  </a:lnTo>
                  <a:lnTo>
                    <a:pt x="4376" y="609"/>
                  </a:lnTo>
                  <a:cubicBezTo>
                    <a:pt x="4188" y="529"/>
                    <a:pt x="3983" y="448"/>
                    <a:pt x="3786" y="386"/>
                  </a:cubicBezTo>
                  <a:cubicBezTo>
                    <a:pt x="3034" y="126"/>
                    <a:pt x="2247" y="1"/>
                    <a:pt x="1450" y="1"/>
                  </a:cubicBez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9"/>
            <p:cNvSpPr/>
            <p:nvPr/>
          </p:nvSpPr>
          <p:spPr>
            <a:xfrm>
              <a:off x="7956975" y="2932625"/>
              <a:ext cx="79650" cy="46325"/>
            </a:xfrm>
            <a:custGeom>
              <a:rect b="b" l="l" r="r" t="t"/>
              <a:pathLst>
                <a:path extrusionOk="0" h="1853" w="3186">
                  <a:moveTo>
                    <a:pt x="850" y="1"/>
                  </a:moveTo>
                  <a:cubicBezTo>
                    <a:pt x="564" y="1"/>
                    <a:pt x="278" y="19"/>
                    <a:pt x="0" y="54"/>
                  </a:cubicBezTo>
                  <a:lnTo>
                    <a:pt x="0" y="1853"/>
                  </a:lnTo>
                  <a:lnTo>
                    <a:pt x="3186" y="1853"/>
                  </a:lnTo>
                  <a:lnTo>
                    <a:pt x="3186" y="386"/>
                  </a:lnTo>
                  <a:cubicBezTo>
                    <a:pt x="2434" y="126"/>
                    <a:pt x="1647" y="1"/>
                    <a:pt x="850"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9"/>
            <p:cNvSpPr/>
            <p:nvPr/>
          </p:nvSpPr>
          <p:spPr>
            <a:xfrm>
              <a:off x="8026550" y="3031725"/>
              <a:ext cx="85900" cy="81675"/>
            </a:xfrm>
            <a:custGeom>
              <a:rect b="b" l="l" r="r" t="t"/>
              <a:pathLst>
                <a:path extrusionOk="0" h="3267" w="3436">
                  <a:moveTo>
                    <a:pt x="1127" y="0"/>
                  </a:moveTo>
                  <a:lnTo>
                    <a:pt x="0" y="3266"/>
                  </a:lnTo>
                  <a:lnTo>
                    <a:pt x="3436" y="3266"/>
                  </a:lnTo>
                  <a:lnTo>
                    <a:pt x="3436" y="0"/>
                  </a:lnTo>
                  <a:close/>
                </a:path>
              </a:pathLst>
            </a:custGeom>
            <a:solidFill>
              <a:srgbClr val="E6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9"/>
            <p:cNvSpPr/>
            <p:nvPr/>
          </p:nvSpPr>
          <p:spPr>
            <a:xfrm>
              <a:off x="7804425" y="3149150"/>
              <a:ext cx="347400" cy="20825"/>
            </a:xfrm>
            <a:custGeom>
              <a:rect b="b" l="l" r="r" t="t"/>
              <a:pathLst>
                <a:path extrusionOk="0" h="833" w="13896">
                  <a:moveTo>
                    <a:pt x="0" y="1"/>
                  </a:moveTo>
                  <a:lnTo>
                    <a:pt x="0" y="833"/>
                  </a:lnTo>
                  <a:lnTo>
                    <a:pt x="13896" y="833"/>
                  </a:lnTo>
                  <a:lnTo>
                    <a:pt x="13896" y="1"/>
                  </a:ln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7" name="Google Shape;3867;p59"/>
          <p:cNvGrpSpPr/>
          <p:nvPr/>
        </p:nvGrpSpPr>
        <p:grpSpPr>
          <a:xfrm>
            <a:off x="7179000" y="2931950"/>
            <a:ext cx="367325" cy="367325"/>
            <a:chOff x="7179000" y="2931950"/>
            <a:chExt cx="367325" cy="367325"/>
          </a:xfrm>
        </p:grpSpPr>
        <p:sp>
          <p:nvSpPr>
            <p:cNvPr id="3868" name="Google Shape;3868;p59"/>
            <p:cNvSpPr/>
            <p:nvPr/>
          </p:nvSpPr>
          <p:spPr>
            <a:xfrm>
              <a:off x="7179000" y="2931950"/>
              <a:ext cx="367325" cy="367325"/>
            </a:xfrm>
            <a:custGeom>
              <a:rect b="b" l="l" r="r" t="t"/>
              <a:pathLst>
                <a:path extrusionOk="0" h="14693" w="14693">
                  <a:moveTo>
                    <a:pt x="7346" y="1"/>
                  </a:moveTo>
                  <a:cubicBezTo>
                    <a:pt x="3293" y="1"/>
                    <a:pt x="1" y="3285"/>
                    <a:pt x="1" y="7347"/>
                  </a:cubicBezTo>
                  <a:cubicBezTo>
                    <a:pt x="1" y="11400"/>
                    <a:pt x="3293" y="14692"/>
                    <a:pt x="7346" y="14692"/>
                  </a:cubicBezTo>
                  <a:cubicBezTo>
                    <a:pt x="11409" y="14692"/>
                    <a:pt x="14692" y="11400"/>
                    <a:pt x="14692" y="7347"/>
                  </a:cubicBezTo>
                  <a:cubicBezTo>
                    <a:pt x="14692" y="3285"/>
                    <a:pt x="11409"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9"/>
            <p:cNvSpPr/>
            <p:nvPr/>
          </p:nvSpPr>
          <p:spPr>
            <a:xfrm>
              <a:off x="7332450" y="3097475"/>
              <a:ext cx="67350" cy="32025"/>
            </a:xfrm>
            <a:custGeom>
              <a:rect b="b" l="l" r="r" t="t"/>
              <a:pathLst>
                <a:path extrusionOk="0" h="1281" w="2694">
                  <a:moveTo>
                    <a:pt x="2694" y="1"/>
                  </a:moveTo>
                  <a:lnTo>
                    <a:pt x="1" y="985"/>
                  </a:lnTo>
                  <a:lnTo>
                    <a:pt x="108" y="1280"/>
                  </a:lnTo>
                  <a:lnTo>
                    <a:pt x="2398" y="448"/>
                  </a:lnTo>
                  <a:lnTo>
                    <a:pt x="2694" y="1"/>
                  </a:lnTo>
                  <a:close/>
                </a:path>
              </a:pathLst>
            </a:custGeom>
            <a:solidFill>
              <a:srgbClr val="5F63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9"/>
            <p:cNvSpPr/>
            <p:nvPr/>
          </p:nvSpPr>
          <p:spPr>
            <a:xfrm>
              <a:off x="7328650" y="3096375"/>
              <a:ext cx="70025" cy="33125"/>
            </a:xfrm>
            <a:custGeom>
              <a:rect b="b" l="l" r="r" t="t"/>
              <a:pathLst>
                <a:path extrusionOk="0" h="1325" w="2801">
                  <a:moveTo>
                    <a:pt x="0" y="0"/>
                  </a:moveTo>
                  <a:lnTo>
                    <a:pt x="403" y="492"/>
                  </a:lnTo>
                  <a:lnTo>
                    <a:pt x="2694" y="1324"/>
                  </a:lnTo>
                  <a:lnTo>
                    <a:pt x="2801" y="1029"/>
                  </a:lnTo>
                  <a:lnTo>
                    <a:pt x="0" y="0"/>
                  </a:lnTo>
                  <a:close/>
                </a:path>
              </a:pathLst>
            </a:custGeom>
            <a:solidFill>
              <a:srgbClr val="5F63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9"/>
            <p:cNvSpPr/>
            <p:nvPr/>
          </p:nvSpPr>
          <p:spPr>
            <a:xfrm>
              <a:off x="7306950" y="3058350"/>
              <a:ext cx="116125" cy="7850"/>
            </a:xfrm>
            <a:custGeom>
              <a:rect b="b" l="l" r="r" t="t"/>
              <a:pathLst>
                <a:path extrusionOk="0" h="314" w="4645">
                  <a:moveTo>
                    <a:pt x="1" y="0"/>
                  </a:moveTo>
                  <a:lnTo>
                    <a:pt x="1" y="313"/>
                  </a:lnTo>
                  <a:lnTo>
                    <a:pt x="4644" y="313"/>
                  </a:lnTo>
                  <a:lnTo>
                    <a:pt x="4644" y="0"/>
                  </a:lnTo>
                  <a:close/>
                </a:path>
              </a:pathLst>
            </a:custGeom>
            <a:solidFill>
              <a:srgbClr val="5F63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9"/>
            <p:cNvSpPr/>
            <p:nvPr/>
          </p:nvSpPr>
          <p:spPr>
            <a:xfrm>
              <a:off x="7329325" y="3128800"/>
              <a:ext cx="20375" cy="18375"/>
            </a:xfrm>
            <a:custGeom>
              <a:rect b="b" l="l" r="r" t="t"/>
              <a:pathLst>
                <a:path extrusionOk="0" h="735" w="815">
                  <a:moveTo>
                    <a:pt x="197" y="1"/>
                  </a:moveTo>
                  <a:lnTo>
                    <a:pt x="0" y="251"/>
                  </a:lnTo>
                  <a:lnTo>
                    <a:pt x="618" y="734"/>
                  </a:lnTo>
                  <a:lnTo>
                    <a:pt x="815" y="484"/>
                  </a:lnTo>
                  <a:lnTo>
                    <a:pt x="197" y="1"/>
                  </a:lnTo>
                  <a:close/>
                </a:path>
              </a:pathLst>
            </a:custGeom>
            <a:solidFill>
              <a:srgbClr val="5F63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9"/>
            <p:cNvSpPr/>
            <p:nvPr/>
          </p:nvSpPr>
          <p:spPr>
            <a:xfrm>
              <a:off x="7207850" y="3164350"/>
              <a:ext cx="19550" cy="40975"/>
            </a:xfrm>
            <a:custGeom>
              <a:rect b="b" l="l" r="r" t="t"/>
              <a:pathLst>
                <a:path extrusionOk="0" h="1639" w="782">
                  <a:moveTo>
                    <a:pt x="590" y="1"/>
                  </a:moveTo>
                  <a:cubicBezTo>
                    <a:pt x="527" y="1"/>
                    <a:pt x="464" y="36"/>
                    <a:pt x="439" y="117"/>
                  </a:cubicBezTo>
                  <a:lnTo>
                    <a:pt x="28" y="1433"/>
                  </a:lnTo>
                  <a:cubicBezTo>
                    <a:pt x="1" y="1531"/>
                    <a:pt x="81" y="1638"/>
                    <a:pt x="189" y="1638"/>
                  </a:cubicBezTo>
                  <a:cubicBezTo>
                    <a:pt x="251" y="1638"/>
                    <a:pt x="314" y="1594"/>
                    <a:pt x="332" y="1531"/>
                  </a:cubicBezTo>
                  <a:lnTo>
                    <a:pt x="744" y="207"/>
                  </a:lnTo>
                  <a:cubicBezTo>
                    <a:pt x="781" y="83"/>
                    <a:pt x="685" y="1"/>
                    <a:pt x="590" y="1"/>
                  </a:cubicBezTo>
                  <a:close/>
                </a:path>
              </a:pathLst>
            </a:custGeom>
            <a:solidFill>
              <a:srgbClr val="5F63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9"/>
            <p:cNvSpPr/>
            <p:nvPr/>
          </p:nvSpPr>
          <p:spPr>
            <a:xfrm>
              <a:off x="7191300" y="3041350"/>
              <a:ext cx="149000" cy="148975"/>
            </a:xfrm>
            <a:custGeom>
              <a:rect b="b" l="l" r="r" t="t"/>
              <a:pathLst>
                <a:path extrusionOk="0" h="5959" w="5960">
                  <a:moveTo>
                    <a:pt x="2980" y="0"/>
                  </a:moveTo>
                  <a:cubicBezTo>
                    <a:pt x="1334" y="0"/>
                    <a:pt x="1" y="1333"/>
                    <a:pt x="1" y="2980"/>
                  </a:cubicBezTo>
                  <a:cubicBezTo>
                    <a:pt x="1" y="4626"/>
                    <a:pt x="1334" y="5959"/>
                    <a:pt x="2980" y="5959"/>
                  </a:cubicBezTo>
                  <a:cubicBezTo>
                    <a:pt x="4627" y="5959"/>
                    <a:pt x="5960" y="4626"/>
                    <a:pt x="5960" y="2980"/>
                  </a:cubicBezTo>
                  <a:cubicBezTo>
                    <a:pt x="5960" y="1333"/>
                    <a:pt x="4627" y="0"/>
                    <a:pt x="2980" y="0"/>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9"/>
            <p:cNvSpPr/>
            <p:nvPr/>
          </p:nvSpPr>
          <p:spPr>
            <a:xfrm>
              <a:off x="7331325" y="3072150"/>
              <a:ext cx="68700" cy="15075"/>
            </a:xfrm>
            <a:custGeom>
              <a:rect b="b" l="l" r="r" t="t"/>
              <a:pathLst>
                <a:path extrusionOk="0" h="603" w="2748">
                  <a:moveTo>
                    <a:pt x="1374" y="1"/>
                  </a:moveTo>
                  <a:cubicBezTo>
                    <a:pt x="905" y="1"/>
                    <a:pt x="435" y="106"/>
                    <a:pt x="1" y="316"/>
                  </a:cubicBezTo>
                  <a:lnTo>
                    <a:pt x="144" y="602"/>
                  </a:lnTo>
                  <a:cubicBezTo>
                    <a:pt x="533" y="414"/>
                    <a:pt x="954" y="320"/>
                    <a:pt x="1374" y="320"/>
                  </a:cubicBezTo>
                  <a:cubicBezTo>
                    <a:pt x="1795" y="320"/>
                    <a:pt x="2215" y="414"/>
                    <a:pt x="2605" y="602"/>
                  </a:cubicBezTo>
                  <a:lnTo>
                    <a:pt x="2748" y="316"/>
                  </a:lnTo>
                  <a:cubicBezTo>
                    <a:pt x="2314" y="106"/>
                    <a:pt x="1844" y="1"/>
                    <a:pt x="1374" y="1"/>
                  </a:cubicBezTo>
                  <a:close/>
                </a:path>
              </a:pathLst>
            </a:custGeom>
            <a:solidFill>
              <a:srgbClr val="5F63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9"/>
            <p:cNvSpPr/>
            <p:nvPr/>
          </p:nvSpPr>
          <p:spPr>
            <a:xfrm>
              <a:off x="7338500" y="3128325"/>
              <a:ext cx="17925" cy="31375"/>
            </a:xfrm>
            <a:custGeom>
              <a:rect b="b" l="l" r="r" t="t"/>
              <a:pathLst>
                <a:path extrusionOk="0" h="1255" w="717">
                  <a:moveTo>
                    <a:pt x="518" y="1"/>
                  </a:moveTo>
                  <a:cubicBezTo>
                    <a:pt x="460" y="1"/>
                    <a:pt x="403" y="33"/>
                    <a:pt x="376" y="109"/>
                  </a:cubicBezTo>
                  <a:lnTo>
                    <a:pt x="36" y="1039"/>
                  </a:lnTo>
                  <a:cubicBezTo>
                    <a:pt x="0" y="1147"/>
                    <a:pt x="81" y="1254"/>
                    <a:pt x="188" y="1254"/>
                  </a:cubicBezTo>
                  <a:cubicBezTo>
                    <a:pt x="251" y="1254"/>
                    <a:pt x="313" y="1218"/>
                    <a:pt x="340" y="1156"/>
                  </a:cubicBezTo>
                  <a:lnTo>
                    <a:pt x="671" y="216"/>
                  </a:lnTo>
                  <a:cubicBezTo>
                    <a:pt x="716" y="93"/>
                    <a:pt x="616" y="1"/>
                    <a:pt x="518"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9"/>
            <p:cNvSpPr/>
            <p:nvPr/>
          </p:nvSpPr>
          <p:spPr>
            <a:xfrm>
              <a:off x="7188650" y="3076075"/>
              <a:ext cx="13425" cy="16075"/>
            </a:xfrm>
            <a:custGeom>
              <a:rect b="b" l="l" r="r" t="t"/>
              <a:pathLst>
                <a:path extrusionOk="0" h="643" w="537">
                  <a:moveTo>
                    <a:pt x="302" y="1"/>
                  </a:moveTo>
                  <a:cubicBezTo>
                    <a:pt x="124" y="1"/>
                    <a:pt x="0" y="193"/>
                    <a:pt x="98" y="356"/>
                  </a:cubicBezTo>
                  <a:lnTo>
                    <a:pt x="268" y="642"/>
                  </a:lnTo>
                  <a:lnTo>
                    <a:pt x="536" y="52"/>
                  </a:lnTo>
                  <a:lnTo>
                    <a:pt x="357" y="7"/>
                  </a:lnTo>
                  <a:cubicBezTo>
                    <a:pt x="339" y="3"/>
                    <a:pt x="320" y="1"/>
                    <a:pt x="302"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9"/>
            <p:cNvSpPr/>
            <p:nvPr/>
          </p:nvSpPr>
          <p:spPr>
            <a:xfrm>
              <a:off x="7381450" y="3129025"/>
              <a:ext cx="20375" cy="18375"/>
            </a:xfrm>
            <a:custGeom>
              <a:rect b="b" l="l" r="r" t="t"/>
              <a:pathLst>
                <a:path extrusionOk="0" h="735" w="815">
                  <a:moveTo>
                    <a:pt x="626" y="0"/>
                  </a:moveTo>
                  <a:lnTo>
                    <a:pt x="0" y="475"/>
                  </a:lnTo>
                  <a:lnTo>
                    <a:pt x="197" y="734"/>
                  </a:lnTo>
                  <a:lnTo>
                    <a:pt x="814" y="251"/>
                  </a:lnTo>
                  <a:lnTo>
                    <a:pt x="626" y="0"/>
                  </a:lnTo>
                  <a:close/>
                </a:path>
              </a:pathLst>
            </a:custGeom>
            <a:solidFill>
              <a:srgbClr val="5F63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9"/>
            <p:cNvSpPr/>
            <p:nvPr/>
          </p:nvSpPr>
          <p:spPr>
            <a:xfrm>
              <a:off x="7503975" y="3164350"/>
              <a:ext cx="19300" cy="40975"/>
            </a:xfrm>
            <a:custGeom>
              <a:rect b="b" l="l" r="r" t="t"/>
              <a:pathLst>
                <a:path extrusionOk="0" h="1639" w="772">
                  <a:moveTo>
                    <a:pt x="192" y="1"/>
                  </a:moveTo>
                  <a:cubicBezTo>
                    <a:pt x="96" y="1"/>
                    <a:pt x="0" y="83"/>
                    <a:pt x="38" y="207"/>
                  </a:cubicBezTo>
                  <a:lnTo>
                    <a:pt x="441" y="1522"/>
                  </a:lnTo>
                  <a:cubicBezTo>
                    <a:pt x="458" y="1594"/>
                    <a:pt x="521" y="1638"/>
                    <a:pt x="593" y="1638"/>
                  </a:cubicBezTo>
                  <a:cubicBezTo>
                    <a:pt x="700" y="1638"/>
                    <a:pt x="772" y="1531"/>
                    <a:pt x="745" y="1433"/>
                  </a:cubicBezTo>
                  <a:lnTo>
                    <a:pt x="342" y="117"/>
                  </a:lnTo>
                  <a:cubicBezTo>
                    <a:pt x="317" y="36"/>
                    <a:pt x="255" y="1"/>
                    <a:pt x="192" y="1"/>
                  </a:cubicBezTo>
                  <a:close/>
                </a:path>
              </a:pathLst>
            </a:custGeom>
            <a:solidFill>
              <a:srgbClr val="5F63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9"/>
            <p:cNvSpPr/>
            <p:nvPr/>
          </p:nvSpPr>
          <p:spPr>
            <a:xfrm>
              <a:off x="7390825" y="3041350"/>
              <a:ext cx="149000" cy="148975"/>
            </a:xfrm>
            <a:custGeom>
              <a:rect b="b" l="l" r="r" t="t"/>
              <a:pathLst>
                <a:path extrusionOk="0" h="5959" w="5960">
                  <a:moveTo>
                    <a:pt x="2980" y="0"/>
                  </a:moveTo>
                  <a:cubicBezTo>
                    <a:pt x="1334" y="0"/>
                    <a:pt x="1" y="1333"/>
                    <a:pt x="1" y="2980"/>
                  </a:cubicBezTo>
                  <a:cubicBezTo>
                    <a:pt x="1" y="4626"/>
                    <a:pt x="1334" y="5959"/>
                    <a:pt x="2980" y="5959"/>
                  </a:cubicBezTo>
                  <a:cubicBezTo>
                    <a:pt x="4627" y="5959"/>
                    <a:pt x="5960" y="4626"/>
                    <a:pt x="5960" y="2980"/>
                  </a:cubicBezTo>
                  <a:cubicBezTo>
                    <a:pt x="5960" y="1333"/>
                    <a:pt x="4627" y="0"/>
                    <a:pt x="2980" y="0"/>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9"/>
            <p:cNvSpPr/>
            <p:nvPr/>
          </p:nvSpPr>
          <p:spPr>
            <a:xfrm>
              <a:off x="7374800" y="3128325"/>
              <a:ext cx="18075" cy="31375"/>
            </a:xfrm>
            <a:custGeom>
              <a:rect b="b" l="l" r="r" t="t"/>
              <a:pathLst>
                <a:path extrusionOk="0" h="1255" w="723">
                  <a:moveTo>
                    <a:pt x="202" y="1"/>
                  </a:moveTo>
                  <a:cubicBezTo>
                    <a:pt x="102" y="1"/>
                    <a:pt x="1" y="93"/>
                    <a:pt x="51" y="216"/>
                  </a:cubicBezTo>
                  <a:lnTo>
                    <a:pt x="382" y="1156"/>
                  </a:lnTo>
                  <a:cubicBezTo>
                    <a:pt x="409" y="1218"/>
                    <a:pt x="472" y="1254"/>
                    <a:pt x="534" y="1254"/>
                  </a:cubicBezTo>
                  <a:cubicBezTo>
                    <a:pt x="642" y="1254"/>
                    <a:pt x="722" y="1147"/>
                    <a:pt x="687" y="1039"/>
                  </a:cubicBezTo>
                  <a:lnTo>
                    <a:pt x="347" y="109"/>
                  </a:lnTo>
                  <a:cubicBezTo>
                    <a:pt x="320" y="33"/>
                    <a:pt x="261" y="1"/>
                    <a:pt x="202"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9"/>
            <p:cNvSpPr/>
            <p:nvPr/>
          </p:nvSpPr>
          <p:spPr>
            <a:xfrm>
              <a:off x="7529300" y="3076075"/>
              <a:ext cx="13225" cy="16075"/>
            </a:xfrm>
            <a:custGeom>
              <a:rect b="b" l="l" r="r" t="t"/>
              <a:pathLst>
                <a:path extrusionOk="0" h="643" w="529">
                  <a:moveTo>
                    <a:pt x="232" y="1"/>
                  </a:moveTo>
                  <a:cubicBezTo>
                    <a:pt x="215" y="1"/>
                    <a:pt x="197" y="3"/>
                    <a:pt x="179" y="7"/>
                  </a:cubicBezTo>
                  <a:lnTo>
                    <a:pt x="0" y="52"/>
                  </a:lnTo>
                  <a:lnTo>
                    <a:pt x="269" y="642"/>
                  </a:lnTo>
                  <a:lnTo>
                    <a:pt x="439" y="356"/>
                  </a:lnTo>
                  <a:cubicBezTo>
                    <a:pt x="528" y="193"/>
                    <a:pt x="403" y="1"/>
                    <a:pt x="232"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9"/>
            <p:cNvSpPr/>
            <p:nvPr/>
          </p:nvSpPr>
          <p:spPr>
            <a:xfrm>
              <a:off x="7200250" y="3054375"/>
              <a:ext cx="127075" cy="123100"/>
            </a:xfrm>
            <a:custGeom>
              <a:rect b="b" l="l" r="r" t="t"/>
              <a:pathLst>
                <a:path extrusionOk="0" h="4924" w="5083">
                  <a:moveTo>
                    <a:pt x="2627" y="1"/>
                  </a:moveTo>
                  <a:cubicBezTo>
                    <a:pt x="1412" y="1"/>
                    <a:pt x="368" y="888"/>
                    <a:pt x="189" y="2110"/>
                  </a:cubicBezTo>
                  <a:cubicBezTo>
                    <a:pt x="1" y="3389"/>
                    <a:pt x="833" y="4588"/>
                    <a:pt x="2094" y="4865"/>
                  </a:cubicBezTo>
                  <a:cubicBezTo>
                    <a:pt x="2272" y="4905"/>
                    <a:pt x="2450" y="4923"/>
                    <a:pt x="2625" y="4923"/>
                  </a:cubicBezTo>
                  <a:cubicBezTo>
                    <a:pt x="3692" y="4923"/>
                    <a:pt x="4662" y="4226"/>
                    <a:pt x="4984" y="3165"/>
                  </a:cubicBezTo>
                  <a:cubicBezTo>
                    <a:pt x="5020" y="3040"/>
                    <a:pt x="5047" y="2915"/>
                    <a:pt x="5056" y="2799"/>
                  </a:cubicBezTo>
                  <a:cubicBezTo>
                    <a:pt x="5074" y="2682"/>
                    <a:pt x="5083" y="2575"/>
                    <a:pt x="5083" y="2459"/>
                  </a:cubicBezTo>
                  <a:cubicBezTo>
                    <a:pt x="5083" y="1170"/>
                    <a:pt x="4081" y="96"/>
                    <a:pt x="2801" y="7"/>
                  </a:cubicBezTo>
                  <a:cubicBezTo>
                    <a:pt x="2743" y="3"/>
                    <a:pt x="2685" y="1"/>
                    <a:pt x="2627" y="1"/>
                  </a:cubicBezTo>
                  <a:close/>
                </a:path>
              </a:pathLst>
            </a:custGeom>
            <a:solidFill>
              <a:srgbClr val="F3DF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9"/>
            <p:cNvSpPr/>
            <p:nvPr/>
          </p:nvSpPr>
          <p:spPr>
            <a:xfrm>
              <a:off x="7224625" y="3124100"/>
              <a:ext cx="102025" cy="43200"/>
            </a:xfrm>
            <a:custGeom>
              <a:rect b="b" l="l" r="r" t="t"/>
              <a:pathLst>
                <a:path extrusionOk="0" h="1728" w="4081">
                  <a:moveTo>
                    <a:pt x="4081" y="1"/>
                  </a:moveTo>
                  <a:lnTo>
                    <a:pt x="1" y="1495"/>
                  </a:lnTo>
                  <a:cubicBezTo>
                    <a:pt x="90" y="1575"/>
                    <a:pt x="189" y="1656"/>
                    <a:pt x="296" y="1727"/>
                  </a:cubicBezTo>
                  <a:lnTo>
                    <a:pt x="4000" y="367"/>
                  </a:lnTo>
                  <a:cubicBezTo>
                    <a:pt x="4036" y="251"/>
                    <a:pt x="4063" y="126"/>
                    <a:pt x="4081" y="1"/>
                  </a:cubicBezTo>
                  <a:close/>
                </a:path>
              </a:pathLst>
            </a:custGeom>
            <a:solidFill>
              <a:srgbClr val="EAC6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9"/>
            <p:cNvSpPr/>
            <p:nvPr/>
          </p:nvSpPr>
          <p:spPr>
            <a:xfrm>
              <a:off x="7399550" y="3054400"/>
              <a:ext cx="127300" cy="122950"/>
            </a:xfrm>
            <a:custGeom>
              <a:rect b="b" l="l" r="r" t="t"/>
              <a:pathLst>
                <a:path extrusionOk="0" h="4918" w="5092">
                  <a:moveTo>
                    <a:pt x="2642" y="0"/>
                  </a:moveTo>
                  <a:cubicBezTo>
                    <a:pt x="2585" y="0"/>
                    <a:pt x="2528" y="2"/>
                    <a:pt x="2470" y="6"/>
                  </a:cubicBezTo>
                  <a:cubicBezTo>
                    <a:pt x="1048" y="104"/>
                    <a:pt x="1" y="1384"/>
                    <a:pt x="198" y="2789"/>
                  </a:cubicBezTo>
                  <a:cubicBezTo>
                    <a:pt x="216" y="2914"/>
                    <a:pt x="242" y="3039"/>
                    <a:pt x="278" y="3155"/>
                  </a:cubicBezTo>
                  <a:cubicBezTo>
                    <a:pt x="592" y="4211"/>
                    <a:pt x="1559" y="4918"/>
                    <a:pt x="2630" y="4918"/>
                  </a:cubicBezTo>
                  <a:cubicBezTo>
                    <a:pt x="2749" y="4918"/>
                    <a:pt x="2869" y="4909"/>
                    <a:pt x="2989" y="4891"/>
                  </a:cubicBezTo>
                  <a:cubicBezTo>
                    <a:pt x="4197" y="4721"/>
                    <a:pt x="5092" y="3683"/>
                    <a:pt x="5092" y="2458"/>
                  </a:cubicBezTo>
                  <a:cubicBezTo>
                    <a:pt x="5092" y="1093"/>
                    <a:pt x="3980" y="0"/>
                    <a:pt x="2642" y="0"/>
                  </a:cubicBezTo>
                  <a:close/>
                </a:path>
              </a:pathLst>
            </a:custGeom>
            <a:solidFill>
              <a:srgbClr val="F3DF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9"/>
            <p:cNvSpPr/>
            <p:nvPr/>
          </p:nvSpPr>
          <p:spPr>
            <a:xfrm>
              <a:off x="7404475" y="3124100"/>
              <a:ext cx="102025" cy="43200"/>
            </a:xfrm>
            <a:custGeom>
              <a:rect b="b" l="l" r="r" t="t"/>
              <a:pathLst>
                <a:path extrusionOk="0" h="1728" w="4081">
                  <a:moveTo>
                    <a:pt x="1" y="1"/>
                  </a:moveTo>
                  <a:lnTo>
                    <a:pt x="1" y="1"/>
                  </a:lnTo>
                  <a:cubicBezTo>
                    <a:pt x="19" y="126"/>
                    <a:pt x="45" y="251"/>
                    <a:pt x="81" y="367"/>
                  </a:cubicBezTo>
                  <a:lnTo>
                    <a:pt x="3785" y="1727"/>
                  </a:lnTo>
                  <a:cubicBezTo>
                    <a:pt x="3893" y="1656"/>
                    <a:pt x="3991" y="1575"/>
                    <a:pt x="4081" y="1495"/>
                  </a:cubicBezTo>
                  <a:lnTo>
                    <a:pt x="1" y="1"/>
                  </a:lnTo>
                  <a:close/>
                </a:path>
              </a:pathLst>
            </a:custGeom>
            <a:solidFill>
              <a:srgbClr val="EAC6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9"/>
            <p:cNvSpPr/>
            <p:nvPr/>
          </p:nvSpPr>
          <p:spPr>
            <a:xfrm>
              <a:off x="7444750" y="3061250"/>
              <a:ext cx="93750" cy="116100"/>
            </a:xfrm>
            <a:custGeom>
              <a:rect b="b" l="l" r="r" t="t"/>
              <a:pathLst>
                <a:path extrusionOk="0" h="4644" w="3750">
                  <a:moveTo>
                    <a:pt x="1960" y="0"/>
                  </a:moveTo>
                  <a:lnTo>
                    <a:pt x="528" y="3302"/>
                  </a:lnTo>
                  <a:lnTo>
                    <a:pt x="2470" y="4009"/>
                  </a:lnTo>
                  <a:cubicBezTo>
                    <a:pt x="3749" y="2864"/>
                    <a:pt x="3481" y="797"/>
                    <a:pt x="1960" y="0"/>
                  </a:cubicBezTo>
                  <a:close/>
                  <a:moveTo>
                    <a:pt x="394" y="3588"/>
                  </a:moveTo>
                  <a:lnTo>
                    <a:pt x="0" y="4501"/>
                  </a:lnTo>
                  <a:cubicBezTo>
                    <a:pt x="268" y="4597"/>
                    <a:pt x="546" y="4644"/>
                    <a:pt x="824" y="4644"/>
                  </a:cubicBezTo>
                  <a:cubicBezTo>
                    <a:pt x="1298" y="4644"/>
                    <a:pt x="1768" y="4507"/>
                    <a:pt x="2174" y="4241"/>
                  </a:cubicBezTo>
                  <a:lnTo>
                    <a:pt x="394" y="3597"/>
                  </a:lnTo>
                  <a:lnTo>
                    <a:pt x="394" y="3588"/>
                  </a:lnTo>
                  <a:close/>
                </a:path>
              </a:pathLst>
            </a:custGeom>
            <a:solidFill>
              <a:srgbClr val="E5F3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9"/>
            <p:cNvSpPr/>
            <p:nvPr/>
          </p:nvSpPr>
          <p:spPr>
            <a:xfrm>
              <a:off x="7454575" y="3143775"/>
              <a:ext cx="51925" cy="23525"/>
            </a:xfrm>
            <a:custGeom>
              <a:rect b="b" l="l" r="r" t="t"/>
              <a:pathLst>
                <a:path extrusionOk="0" h="941" w="2077">
                  <a:moveTo>
                    <a:pt x="135" y="1"/>
                  </a:moveTo>
                  <a:lnTo>
                    <a:pt x="1" y="296"/>
                  </a:lnTo>
                  <a:lnTo>
                    <a:pt x="1781" y="940"/>
                  </a:lnTo>
                  <a:cubicBezTo>
                    <a:pt x="1889" y="869"/>
                    <a:pt x="1987" y="797"/>
                    <a:pt x="2077" y="708"/>
                  </a:cubicBezTo>
                  <a:lnTo>
                    <a:pt x="135" y="1"/>
                  </a:lnTo>
                  <a:close/>
                </a:path>
              </a:pathLst>
            </a:custGeom>
            <a:solidFill>
              <a:srgbClr val="F2D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9"/>
            <p:cNvSpPr/>
            <p:nvPr/>
          </p:nvSpPr>
          <p:spPr>
            <a:xfrm>
              <a:off x="7301575" y="3119400"/>
              <a:ext cx="25525" cy="46550"/>
            </a:xfrm>
            <a:custGeom>
              <a:rect b="b" l="l" r="r" t="t"/>
              <a:pathLst>
                <a:path extrusionOk="0" h="1862" w="1021">
                  <a:moveTo>
                    <a:pt x="1021" y="1"/>
                  </a:moveTo>
                  <a:lnTo>
                    <a:pt x="1021" y="1"/>
                  </a:lnTo>
                  <a:cubicBezTo>
                    <a:pt x="1013" y="81"/>
                    <a:pt x="1005" y="162"/>
                    <a:pt x="997" y="249"/>
                  </a:cubicBezTo>
                  <a:lnTo>
                    <a:pt x="997" y="249"/>
                  </a:lnTo>
                  <a:cubicBezTo>
                    <a:pt x="999" y="232"/>
                    <a:pt x="1003" y="215"/>
                    <a:pt x="1003" y="198"/>
                  </a:cubicBezTo>
                  <a:cubicBezTo>
                    <a:pt x="1012" y="135"/>
                    <a:pt x="1021" y="63"/>
                    <a:pt x="1021" y="1"/>
                  </a:cubicBezTo>
                  <a:close/>
                  <a:moveTo>
                    <a:pt x="997" y="249"/>
                  </a:moveTo>
                  <a:cubicBezTo>
                    <a:pt x="995" y="259"/>
                    <a:pt x="994" y="268"/>
                    <a:pt x="994" y="278"/>
                  </a:cubicBezTo>
                  <a:cubicBezTo>
                    <a:pt x="995" y="268"/>
                    <a:pt x="996" y="259"/>
                    <a:pt x="997" y="249"/>
                  </a:cubicBezTo>
                  <a:close/>
                  <a:moveTo>
                    <a:pt x="940" y="502"/>
                  </a:moveTo>
                  <a:lnTo>
                    <a:pt x="940" y="502"/>
                  </a:lnTo>
                  <a:cubicBezTo>
                    <a:pt x="933" y="525"/>
                    <a:pt x="925" y="541"/>
                    <a:pt x="923" y="562"/>
                  </a:cubicBezTo>
                  <a:lnTo>
                    <a:pt x="923" y="562"/>
                  </a:lnTo>
                  <a:cubicBezTo>
                    <a:pt x="929" y="542"/>
                    <a:pt x="935" y="522"/>
                    <a:pt x="940" y="502"/>
                  </a:cubicBezTo>
                  <a:close/>
                  <a:moveTo>
                    <a:pt x="923" y="562"/>
                  </a:moveTo>
                  <a:lnTo>
                    <a:pt x="923" y="562"/>
                  </a:lnTo>
                  <a:cubicBezTo>
                    <a:pt x="764" y="1091"/>
                    <a:pt x="441" y="1543"/>
                    <a:pt x="1" y="1862"/>
                  </a:cubicBezTo>
                  <a:cubicBezTo>
                    <a:pt x="439" y="1549"/>
                    <a:pt x="761" y="1092"/>
                    <a:pt x="922" y="573"/>
                  </a:cubicBezTo>
                  <a:cubicBezTo>
                    <a:pt x="922" y="569"/>
                    <a:pt x="923" y="566"/>
                    <a:pt x="923" y="5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9"/>
            <p:cNvSpPr/>
            <p:nvPr/>
          </p:nvSpPr>
          <p:spPr>
            <a:xfrm>
              <a:off x="7245225" y="3061025"/>
              <a:ext cx="82100" cy="116125"/>
            </a:xfrm>
            <a:custGeom>
              <a:rect b="b" l="l" r="r" t="t"/>
              <a:pathLst>
                <a:path extrusionOk="0" h="4645" w="3284">
                  <a:moveTo>
                    <a:pt x="3203" y="2819"/>
                  </a:moveTo>
                  <a:cubicBezTo>
                    <a:pt x="3199" y="2832"/>
                    <a:pt x="3197" y="2842"/>
                    <a:pt x="3195" y="2852"/>
                  </a:cubicBezTo>
                  <a:lnTo>
                    <a:pt x="3195" y="2852"/>
                  </a:lnTo>
                  <a:cubicBezTo>
                    <a:pt x="3197" y="2845"/>
                    <a:pt x="3200" y="2837"/>
                    <a:pt x="3203" y="2828"/>
                  </a:cubicBezTo>
                  <a:lnTo>
                    <a:pt x="3203" y="2819"/>
                  </a:lnTo>
                  <a:close/>
                  <a:moveTo>
                    <a:pt x="3195" y="2852"/>
                  </a:moveTo>
                  <a:cubicBezTo>
                    <a:pt x="3191" y="2862"/>
                    <a:pt x="3188" y="2871"/>
                    <a:pt x="3186" y="2879"/>
                  </a:cubicBezTo>
                  <a:lnTo>
                    <a:pt x="3186" y="2879"/>
                  </a:lnTo>
                  <a:cubicBezTo>
                    <a:pt x="3190" y="2871"/>
                    <a:pt x="3192" y="2862"/>
                    <a:pt x="3195" y="2852"/>
                  </a:cubicBezTo>
                  <a:close/>
                  <a:moveTo>
                    <a:pt x="3186" y="2879"/>
                  </a:moveTo>
                  <a:cubicBezTo>
                    <a:pt x="3186" y="2880"/>
                    <a:pt x="3186" y="2881"/>
                    <a:pt x="3185" y="2882"/>
                  </a:cubicBezTo>
                  <a:cubicBezTo>
                    <a:pt x="3184" y="2885"/>
                    <a:pt x="3183" y="2888"/>
                    <a:pt x="3182" y="2892"/>
                  </a:cubicBezTo>
                  <a:lnTo>
                    <a:pt x="3182" y="2892"/>
                  </a:lnTo>
                  <a:lnTo>
                    <a:pt x="3185" y="2890"/>
                  </a:lnTo>
                  <a:cubicBezTo>
                    <a:pt x="3185" y="2887"/>
                    <a:pt x="3186" y="2883"/>
                    <a:pt x="3186" y="2879"/>
                  </a:cubicBezTo>
                  <a:close/>
                  <a:moveTo>
                    <a:pt x="1960" y="0"/>
                  </a:moveTo>
                  <a:lnTo>
                    <a:pt x="403" y="3579"/>
                  </a:lnTo>
                  <a:lnTo>
                    <a:pt x="3257" y="2533"/>
                  </a:lnTo>
                  <a:cubicBezTo>
                    <a:pt x="3266" y="2461"/>
                    <a:pt x="3275" y="2398"/>
                    <a:pt x="3284" y="2327"/>
                  </a:cubicBezTo>
                  <a:lnTo>
                    <a:pt x="3284" y="2309"/>
                  </a:lnTo>
                  <a:lnTo>
                    <a:pt x="3284" y="2300"/>
                  </a:lnTo>
                  <a:lnTo>
                    <a:pt x="3284" y="2291"/>
                  </a:lnTo>
                  <a:lnTo>
                    <a:pt x="3284" y="2246"/>
                  </a:lnTo>
                  <a:lnTo>
                    <a:pt x="3284" y="2237"/>
                  </a:lnTo>
                  <a:lnTo>
                    <a:pt x="3284" y="2228"/>
                  </a:lnTo>
                  <a:lnTo>
                    <a:pt x="3284" y="2219"/>
                  </a:lnTo>
                  <a:lnTo>
                    <a:pt x="3284" y="2210"/>
                  </a:lnTo>
                  <a:lnTo>
                    <a:pt x="3284" y="2184"/>
                  </a:lnTo>
                  <a:lnTo>
                    <a:pt x="3284" y="2175"/>
                  </a:lnTo>
                  <a:lnTo>
                    <a:pt x="3284" y="2166"/>
                  </a:lnTo>
                  <a:lnTo>
                    <a:pt x="3284" y="2148"/>
                  </a:lnTo>
                  <a:lnTo>
                    <a:pt x="3284" y="2130"/>
                  </a:lnTo>
                  <a:lnTo>
                    <a:pt x="3284" y="2121"/>
                  </a:lnTo>
                  <a:lnTo>
                    <a:pt x="3284" y="2112"/>
                  </a:lnTo>
                  <a:lnTo>
                    <a:pt x="3284" y="2094"/>
                  </a:lnTo>
                  <a:cubicBezTo>
                    <a:pt x="3248" y="1423"/>
                    <a:pt x="2935" y="788"/>
                    <a:pt x="2425" y="349"/>
                  </a:cubicBezTo>
                  <a:cubicBezTo>
                    <a:pt x="2291" y="233"/>
                    <a:pt x="2139" y="126"/>
                    <a:pt x="1969" y="45"/>
                  </a:cubicBezTo>
                  <a:lnTo>
                    <a:pt x="1960" y="0"/>
                  </a:lnTo>
                  <a:close/>
                  <a:moveTo>
                    <a:pt x="3182" y="2892"/>
                  </a:moveTo>
                  <a:lnTo>
                    <a:pt x="233" y="3973"/>
                  </a:lnTo>
                  <a:lnTo>
                    <a:pt x="0" y="4510"/>
                  </a:lnTo>
                  <a:cubicBezTo>
                    <a:pt x="188" y="4581"/>
                    <a:pt x="394" y="4626"/>
                    <a:pt x="591" y="4644"/>
                  </a:cubicBezTo>
                  <a:lnTo>
                    <a:pt x="913" y="4644"/>
                  </a:lnTo>
                  <a:cubicBezTo>
                    <a:pt x="1360" y="4626"/>
                    <a:pt x="1799" y="4492"/>
                    <a:pt x="2174" y="4241"/>
                  </a:cubicBezTo>
                  <a:lnTo>
                    <a:pt x="2264" y="4179"/>
                  </a:lnTo>
                  <a:cubicBezTo>
                    <a:pt x="2699" y="3868"/>
                    <a:pt x="3029" y="3415"/>
                    <a:pt x="3182" y="2892"/>
                  </a:cubicBezTo>
                  <a:close/>
                </a:path>
              </a:pathLst>
            </a:custGeom>
            <a:solidFill>
              <a:srgbClr val="E5F3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9"/>
            <p:cNvSpPr/>
            <p:nvPr/>
          </p:nvSpPr>
          <p:spPr>
            <a:xfrm>
              <a:off x="7251025" y="3124100"/>
              <a:ext cx="75625" cy="36500"/>
            </a:xfrm>
            <a:custGeom>
              <a:rect b="b" l="l" r="r" t="t"/>
              <a:pathLst>
                <a:path extrusionOk="0" h="1460" w="3025">
                  <a:moveTo>
                    <a:pt x="3025" y="1"/>
                  </a:moveTo>
                  <a:lnTo>
                    <a:pt x="171" y="1056"/>
                  </a:lnTo>
                  <a:lnTo>
                    <a:pt x="1" y="1459"/>
                  </a:lnTo>
                  <a:lnTo>
                    <a:pt x="2953" y="376"/>
                  </a:lnTo>
                  <a:cubicBezTo>
                    <a:pt x="2953" y="350"/>
                    <a:pt x="2962" y="332"/>
                    <a:pt x="2971" y="314"/>
                  </a:cubicBezTo>
                  <a:cubicBezTo>
                    <a:pt x="2989" y="233"/>
                    <a:pt x="3007" y="162"/>
                    <a:pt x="3016" y="81"/>
                  </a:cubicBezTo>
                  <a:cubicBezTo>
                    <a:pt x="3016" y="54"/>
                    <a:pt x="3025" y="36"/>
                    <a:pt x="3025" y="10"/>
                  </a:cubicBezTo>
                  <a:lnTo>
                    <a:pt x="3025" y="1"/>
                  </a:lnTo>
                  <a:close/>
                </a:path>
              </a:pathLst>
            </a:custGeom>
            <a:solidFill>
              <a:srgbClr val="F2D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2" name="Google Shape;3892;p59"/>
          <p:cNvGrpSpPr/>
          <p:nvPr/>
        </p:nvGrpSpPr>
        <p:grpSpPr>
          <a:xfrm>
            <a:off x="6563595" y="2930733"/>
            <a:ext cx="367325" cy="368492"/>
            <a:chOff x="6563595" y="2930733"/>
            <a:chExt cx="367325" cy="368492"/>
          </a:xfrm>
        </p:grpSpPr>
        <p:sp>
          <p:nvSpPr>
            <p:cNvPr id="3893" name="Google Shape;3893;p59"/>
            <p:cNvSpPr/>
            <p:nvPr/>
          </p:nvSpPr>
          <p:spPr>
            <a:xfrm>
              <a:off x="6563595" y="2930733"/>
              <a:ext cx="367325" cy="367325"/>
            </a:xfrm>
            <a:custGeom>
              <a:rect b="b" l="l" r="r" t="t"/>
              <a:pathLst>
                <a:path extrusionOk="0" h="14693" w="14693">
                  <a:moveTo>
                    <a:pt x="7346" y="1"/>
                  </a:moveTo>
                  <a:cubicBezTo>
                    <a:pt x="3293" y="1"/>
                    <a:pt x="1" y="3285"/>
                    <a:pt x="1" y="7347"/>
                  </a:cubicBezTo>
                  <a:cubicBezTo>
                    <a:pt x="1" y="11400"/>
                    <a:pt x="3293" y="14692"/>
                    <a:pt x="7346" y="14692"/>
                  </a:cubicBezTo>
                  <a:cubicBezTo>
                    <a:pt x="11408" y="14692"/>
                    <a:pt x="14692" y="11400"/>
                    <a:pt x="14692" y="7347"/>
                  </a:cubicBezTo>
                  <a:cubicBezTo>
                    <a:pt x="14692" y="3285"/>
                    <a:pt x="11408"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4" name="Google Shape;3894;p59"/>
            <p:cNvGrpSpPr/>
            <p:nvPr/>
          </p:nvGrpSpPr>
          <p:grpSpPr>
            <a:xfrm>
              <a:off x="6577750" y="2946950"/>
              <a:ext cx="339350" cy="352275"/>
              <a:chOff x="6577750" y="2946950"/>
              <a:chExt cx="339350" cy="352275"/>
            </a:xfrm>
          </p:grpSpPr>
          <p:sp>
            <p:nvSpPr>
              <p:cNvPr id="3895" name="Google Shape;3895;p59"/>
              <p:cNvSpPr/>
              <p:nvPr/>
            </p:nvSpPr>
            <p:spPr>
              <a:xfrm>
                <a:off x="6577750" y="3186050"/>
                <a:ext cx="89500" cy="94875"/>
              </a:xfrm>
              <a:custGeom>
                <a:rect b="b" l="l" r="r" t="t"/>
                <a:pathLst>
                  <a:path extrusionOk="0" h="3795" w="3580">
                    <a:moveTo>
                      <a:pt x="0" y="1"/>
                    </a:moveTo>
                    <a:cubicBezTo>
                      <a:pt x="600" y="1459"/>
                      <a:pt x="1656" y="2676"/>
                      <a:pt x="3007" y="3490"/>
                    </a:cubicBezTo>
                    <a:cubicBezTo>
                      <a:pt x="3195" y="3598"/>
                      <a:pt x="3382" y="3705"/>
                      <a:pt x="3579" y="3795"/>
                    </a:cubicBezTo>
                    <a:lnTo>
                      <a:pt x="3579" y="663"/>
                    </a:lnTo>
                    <a:cubicBezTo>
                      <a:pt x="3579" y="296"/>
                      <a:pt x="3284" y="1"/>
                      <a:pt x="2917" y="1"/>
                    </a:cubicBez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9"/>
              <p:cNvSpPr/>
              <p:nvPr/>
            </p:nvSpPr>
            <p:spPr>
              <a:xfrm>
                <a:off x="6577750" y="3186050"/>
                <a:ext cx="1150" cy="25"/>
              </a:xfrm>
              <a:custGeom>
                <a:rect b="b" l="l" r="r" t="t"/>
                <a:pathLst>
                  <a:path extrusionOk="0" h="1" w="46">
                    <a:moveTo>
                      <a:pt x="45" y="1"/>
                    </a:moveTo>
                    <a:lnTo>
                      <a:pt x="0" y="1"/>
                    </a:lnTo>
                    <a:lnTo>
                      <a:pt x="0" y="1"/>
                    </a:lnTo>
                    <a:close/>
                  </a:path>
                </a:pathLst>
              </a:custGeom>
              <a:solidFill>
                <a:srgbClr val="857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9"/>
              <p:cNvSpPr/>
              <p:nvPr/>
            </p:nvSpPr>
            <p:spPr>
              <a:xfrm>
                <a:off x="6687575" y="3185850"/>
                <a:ext cx="119475" cy="113375"/>
              </a:xfrm>
              <a:custGeom>
                <a:rect b="b" l="l" r="r" t="t"/>
                <a:pathLst>
                  <a:path extrusionOk="0" h="4535" w="4779">
                    <a:moveTo>
                      <a:pt x="672" y="0"/>
                    </a:moveTo>
                    <a:cubicBezTo>
                      <a:pt x="305" y="0"/>
                      <a:pt x="0" y="304"/>
                      <a:pt x="0" y="671"/>
                    </a:cubicBezTo>
                    <a:lnTo>
                      <a:pt x="0" y="4116"/>
                    </a:lnTo>
                    <a:lnTo>
                      <a:pt x="0" y="4134"/>
                    </a:lnTo>
                    <a:cubicBezTo>
                      <a:pt x="197" y="4205"/>
                      <a:pt x="403" y="4268"/>
                      <a:pt x="609" y="4313"/>
                    </a:cubicBezTo>
                    <a:cubicBezTo>
                      <a:pt x="1195" y="4460"/>
                      <a:pt x="1794" y="4534"/>
                      <a:pt x="2394" y="4534"/>
                    </a:cubicBezTo>
                    <a:cubicBezTo>
                      <a:pt x="2993" y="4534"/>
                      <a:pt x="3593" y="4460"/>
                      <a:pt x="4179" y="4313"/>
                    </a:cubicBezTo>
                    <a:cubicBezTo>
                      <a:pt x="4385" y="4268"/>
                      <a:pt x="4582" y="4205"/>
                      <a:pt x="4778" y="4134"/>
                    </a:cubicBezTo>
                    <a:lnTo>
                      <a:pt x="4778" y="4116"/>
                    </a:lnTo>
                    <a:lnTo>
                      <a:pt x="4778" y="671"/>
                    </a:lnTo>
                    <a:cubicBezTo>
                      <a:pt x="4778" y="304"/>
                      <a:pt x="4483" y="9"/>
                      <a:pt x="4116"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9"/>
              <p:cNvSpPr/>
              <p:nvPr/>
            </p:nvSpPr>
            <p:spPr>
              <a:xfrm>
                <a:off x="6687575" y="3185850"/>
                <a:ext cx="31125" cy="107825"/>
              </a:xfrm>
              <a:custGeom>
                <a:rect b="b" l="l" r="r" t="t"/>
                <a:pathLst>
                  <a:path extrusionOk="0" h="4313" w="1245">
                    <a:moveTo>
                      <a:pt x="672" y="0"/>
                    </a:moveTo>
                    <a:cubicBezTo>
                      <a:pt x="305" y="0"/>
                      <a:pt x="0" y="304"/>
                      <a:pt x="0" y="671"/>
                    </a:cubicBezTo>
                    <a:lnTo>
                      <a:pt x="0" y="4116"/>
                    </a:lnTo>
                    <a:lnTo>
                      <a:pt x="0" y="4134"/>
                    </a:lnTo>
                    <a:cubicBezTo>
                      <a:pt x="197" y="4205"/>
                      <a:pt x="403" y="4268"/>
                      <a:pt x="609" y="4313"/>
                    </a:cubicBezTo>
                    <a:cubicBezTo>
                      <a:pt x="582" y="4250"/>
                      <a:pt x="573" y="4187"/>
                      <a:pt x="573" y="4116"/>
                    </a:cubicBezTo>
                    <a:lnTo>
                      <a:pt x="573" y="671"/>
                    </a:lnTo>
                    <a:cubicBezTo>
                      <a:pt x="573" y="304"/>
                      <a:pt x="877" y="0"/>
                      <a:pt x="1244" y="0"/>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9"/>
              <p:cNvSpPr/>
              <p:nvPr/>
            </p:nvSpPr>
            <p:spPr>
              <a:xfrm>
                <a:off x="6827375" y="3185850"/>
                <a:ext cx="89725" cy="95075"/>
              </a:xfrm>
              <a:custGeom>
                <a:rect b="b" l="l" r="r" t="t"/>
                <a:pathLst>
                  <a:path extrusionOk="0" h="3803" w="3589">
                    <a:moveTo>
                      <a:pt x="672" y="0"/>
                    </a:moveTo>
                    <a:cubicBezTo>
                      <a:pt x="305" y="0"/>
                      <a:pt x="1" y="295"/>
                      <a:pt x="1" y="671"/>
                    </a:cubicBezTo>
                    <a:lnTo>
                      <a:pt x="1" y="3803"/>
                    </a:lnTo>
                    <a:cubicBezTo>
                      <a:pt x="197" y="3704"/>
                      <a:pt x="385" y="3606"/>
                      <a:pt x="573" y="3489"/>
                    </a:cubicBezTo>
                    <a:cubicBezTo>
                      <a:pt x="1924" y="2675"/>
                      <a:pt x="2980" y="1458"/>
                      <a:pt x="3588" y="9"/>
                    </a:cubicBezTo>
                    <a:lnTo>
                      <a:pt x="672"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9"/>
              <p:cNvSpPr/>
              <p:nvPr/>
            </p:nvSpPr>
            <p:spPr>
              <a:xfrm>
                <a:off x="6827375" y="3185850"/>
                <a:ext cx="31125" cy="95075"/>
              </a:xfrm>
              <a:custGeom>
                <a:rect b="b" l="l" r="r" t="t"/>
                <a:pathLst>
                  <a:path extrusionOk="0" h="3803" w="1245">
                    <a:moveTo>
                      <a:pt x="672" y="0"/>
                    </a:moveTo>
                    <a:cubicBezTo>
                      <a:pt x="296" y="0"/>
                      <a:pt x="1" y="304"/>
                      <a:pt x="1" y="671"/>
                    </a:cubicBezTo>
                    <a:lnTo>
                      <a:pt x="1" y="3803"/>
                    </a:lnTo>
                    <a:cubicBezTo>
                      <a:pt x="197" y="3713"/>
                      <a:pt x="385" y="3606"/>
                      <a:pt x="573" y="3498"/>
                    </a:cubicBezTo>
                    <a:lnTo>
                      <a:pt x="573" y="680"/>
                    </a:lnTo>
                    <a:cubicBezTo>
                      <a:pt x="573" y="304"/>
                      <a:pt x="868" y="9"/>
                      <a:pt x="1244" y="9"/>
                    </a:cubicBezTo>
                    <a:lnTo>
                      <a:pt x="672" y="0"/>
                    </a:ln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9"/>
              <p:cNvSpPr/>
              <p:nvPr/>
            </p:nvSpPr>
            <p:spPr>
              <a:xfrm>
                <a:off x="6915950" y="3186050"/>
                <a:ext cx="1150" cy="25"/>
              </a:xfrm>
              <a:custGeom>
                <a:rect b="b" l="l" r="r" t="t"/>
                <a:pathLst>
                  <a:path extrusionOk="0" h="1" w="46">
                    <a:moveTo>
                      <a:pt x="45" y="1"/>
                    </a:moveTo>
                    <a:lnTo>
                      <a:pt x="45" y="1"/>
                    </a:lnTo>
                    <a:lnTo>
                      <a:pt x="1" y="1"/>
                    </a:lnTo>
                    <a:close/>
                  </a:path>
                </a:pathLst>
              </a:custGeom>
              <a:solidFill>
                <a:srgbClr val="D87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9"/>
              <p:cNvSpPr/>
              <p:nvPr/>
            </p:nvSpPr>
            <p:spPr>
              <a:xfrm>
                <a:off x="6775925" y="3185850"/>
                <a:ext cx="31125" cy="107825"/>
              </a:xfrm>
              <a:custGeom>
                <a:rect b="b" l="l" r="r" t="t"/>
                <a:pathLst>
                  <a:path extrusionOk="0" h="4313" w="1245">
                    <a:moveTo>
                      <a:pt x="1" y="0"/>
                    </a:moveTo>
                    <a:cubicBezTo>
                      <a:pt x="376" y="0"/>
                      <a:pt x="672" y="304"/>
                      <a:pt x="672" y="671"/>
                    </a:cubicBezTo>
                    <a:lnTo>
                      <a:pt x="672" y="4116"/>
                    </a:lnTo>
                    <a:cubicBezTo>
                      <a:pt x="672" y="4187"/>
                      <a:pt x="663" y="4250"/>
                      <a:pt x="645" y="4313"/>
                    </a:cubicBezTo>
                    <a:cubicBezTo>
                      <a:pt x="851" y="4268"/>
                      <a:pt x="1048" y="4205"/>
                      <a:pt x="1244" y="4134"/>
                    </a:cubicBezTo>
                    <a:lnTo>
                      <a:pt x="1244" y="4116"/>
                    </a:lnTo>
                    <a:lnTo>
                      <a:pt x="1244" y="671"/>
                    </a:lnTo>
                    <a:cubicBezTo>
                      <a:pt x="1244" y="304"/>
                      <a:pt x="949" y="0"/>
                      <a:pt x="573" y="0"/>
                    </a:cubicBezTo>
                    <a:close/>
                  </a:path>
                </a:pathLst>
              </a:custGeom>
              <a:solidFill>
                <a:srgbClr val="78B2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9"/>
              <p:cNvSpPr/>
              <p:nvPr/>
            </p:nvSpPr>
            <p:spPr>
              <a:xfrm>
                <a:off x="6636125" y="3185850"/>
                <a:ext cx="31125" cy="95075"/>
              </a:xfrm>
              <a:custGeom>
                <a:rect b="b" l="l" r="r" t="t"/>
                <a:pathLst>
                  <a:path extrusionOk="0" h="3803" w="1245">
                    <a:moveTo>
                      <a:pt x="1" y="0"/>
                    </a:moveTo>
                    <a:cubicBezTo>
                      <a:pt x="376" y="0"/>
                      <a:pt x="672" y="304"/>
                      <a:pt x="672" y="671"/>
                    </a:cubicBezTo>
                    <a:lnTo>
                      <a:pt x="672" y="3498"/>
                    </a:lnTo>
                    <a:cubicBezTo>
                      <a:pt x="860" y="3606"/>
                      <a:pt x="1047" y="3713"/>
                      <a:pt x="1244" y="3803"/>
                    </a:cubicBezTo>
                    <a:lnTo>
                      <a:pt x="1244" y="671"/>
                    </a:lnTo>
                    <a:cubicBezTo>
                      <a:pt x="1244" y="304"/>
                      <a:pt x="949" y="0"/>
                      <a:pt x="573" y="0"/>
                    </a:cubicBezTo>
                    <a:close/>
                  </a:path>
                </a:pathLst>
              </a:custGeom>
              <a:solidFill>
                <a:srgbClr val="9C7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9"/>
              <p:cNvSpPr/>
              <p:nvPr/>
            </p:nvSpPr>
            <p:spPr>
              <a:xfrm>
                <a:off x="6617550" y="3066625"/>
                <a:ext cx="119700" cy="119450"/>
              </a:xfrm>
              <a:custGeom>
                <a:rect b="b" l="l" r="r" t="t"/>
                <a:pathLst>
                  <a:path extrusionOk="0" h="4778" w="4788">
                    <a:moveTo>
                      <a:pt x="672" y="0"/>
                    </a:moveTo>
                    <a:cubicBezTo>
                      <a:pt x="305" y="0"/>
                      <a:pt x="1" y="295"/>
                      <a:pt x="1" y="671"/>
                    </a:cubicBezTo>
                    <a:lnTo>
                      <a:pt x="1" y="4107"/>
                    </a:lnTo>
                    <a:cubicBezTo>
                      <a:pt x="1" y="4483"/>
                      <a:pt x="305" y="4778"/>
                      <a:pt x="672" y="4778"/>
                    </a:cubicBezTo>
                    <a:lnTo>
                      <a:pt x="4117" y="4778"/>
                    </a:lnTo>
                    <a:cubicBezTo>
                      <a:pt x="4493" y="4778"/>
                      <a:pt x="4788" y="4483"/>
                      <a:pt x="4788" y="4107"/>
                    </a:cubicBezTo>
                    <a:lnTo>
                      <a:pt x="4788" y="671"/>
                    </a:lnTo>
                    <a:cubicBezTo>
                      <a:pt x="4788" y="295"/>
                      <a:pt x="4493" y="0"/>
                      <a:pt x="4117"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9"/>
              <p:cNvSpPr/>
              <p:nvPr/>
            </p:nvSpPr>
            <p:spPr>
              <a:xfrm>
                <a:off x="6757375" y="3066625"/>
                <a:ext cx="119675" cy="119450"/>
              </a:xfrm>
              <a:custGeom>
                <a:rect b="b" l="l" r="r" t="t"/>
                <a:pathLst>
                  <a:path extrusionOk="0" h="4778" w="4787">
                    <a:moveTo>
                      <a:pt x="671" y="0"/>
                    </a:moveTo>
                    <a:cubicBezTo>
                      <a:pt x="304" y="0"/>
                      <a:pt x="0" y="295"/>
                      <a:pt x="0" y="671"/>
                    </a:cubicBezTo>
                    <a:lnTo>
                      <a:pt x="0" y="4107"/>
                    </a:lnTo>
                    <a:cubicBezTo>
                      <a:pt x="0" y="4483"/>
                      <a:pt x="304" y="4778"/>
                      <a:pt x="671" y="4778"/>
                    </a:cubicBezTo>
                    <a:lnTo>
                      <a:pt x="4116" y="4778"/>
                    </a:lnTo>
                    <a:cubicBezTo>
                      <a:pt x="4483" y="4778"/>
                      <a:pt x="4787" y="4483"/>
                      <a:pt x="4787" y="4107"/>
                    </a:cubicBezTo>
                    <a:lnTo>
                      <a:pt x="4787" y="671"/>
                    </a:lnTo>
                    <a:cubicBezTo>
                      <a:pt x="4787" y="295"/>
                      <a:pt x="4483" y="0"/>
                      <a:pt x="4116" y="0"/>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9"/>
              <p:cNvSpPr/>
              <p:nvPr/>
            </p:nvSpPr>
            <p:spPr>
              <a:xfrm>
                <a:off x="6687575" y="2947175"/>
                <a:ext cx="119700" cy="119475"/>
              </a:xfrm>
              <a:custGeom>
                <a:rect b="b" l="l" r="r" t="t"/>
                <a:pathLst>
                  <a:path extrusionOk="0" h="4779" w="4788">
                    <a:moveTo>
                      <a:pt x="4132" y="0"/>
                    </a:moveTo>
                    <a:cubicBezTo>
                      <a:pt x="4127" y="0"/>
                      <a:pt x="4122" y="0"/>
                      <a:pt x="4116" y="0"/>
                    </a:cubicBezTo>
                    <a:lnTo>
                      <a:pt x="672" y="0"/>
                    </a:lnTo>
                    <a:cubicBezTo>
                      <a:pt x="296" y="0"/>
                      <a:pt x="0" y="296"/>
                      <a:pt x="0" y="671"/>
                    </a:cubicBezTo>
                    <a:lnTo>
                      <a:pt x="0" y="4107"/>
                    </a:lnTo>
                    <a:cubicBezTo>
                      <a:pt x="0" y="4474"/>
                      <a:pt x="296" y="4778"/>
                      <a:pt x="672" y="4778"/>
                    </a:cubicBezTo>
                    <a:lnTo>
                      <a:pt x="4116" y="4778"/>
                    </a:lnTo>
                    <a:cubicBezTo>
                      <a:pt x="4483" y="4778"/>
                      <a:pt x="4787" y="4474"/>
                      <a:pt x="4787" y="4107"/>
                    </a:cubicBezTo>
                    <a:lnTo>
                      <a:pt x="4787" y="662"/>
                    </a:lnTo>
                    <a:cubicBezTo>
                      <a:pt x="4778" y="301"/>
                      <a:pt x="4492" y="0"/>
                      <a:pt x="4132"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9"/>
              <p:cNvSpPr/>
              <p:nvPr/>
            </p:nvSpPr>
            <p:spPr>
              <a:xfrm>
                <a:off x="6757600" y="3066625"/>
                <a:ext cx="31100" cy="119450"/>
              </a:xfrm>
              <a:custGeom>
                <a:rect b="b" l="l" r="r" t="t"/>
                <a:pathLst>
                  <a:path extrusionOk="0" h="4778" w="1244">
                    <a:moveTo>
                      <a:pt x="671" y="0"/>
                    </a:moveTo>
                    <a:cubicBezTo>
                      <a:pt x="295" y="0"/>
                      <a:pt x="0" y="295"/>
                      <a:pt x="0" y="671"/>
                    </a:cubicBezTo>
                    <a:lnTo>
                      <a:pt x="0" y="4107"/>
                    </a:lnTo>
                    <a:cubicBezTo>
                      <a:pt x="0" y="4483"/>
                      <a:pt x="295" y="4778"/>
                      <a:pt x="671" y="4778"/>
                    </a:cubicBezTo>
                    <a:lnTo>
                      <a:pt x="1244" y="4778"/>
                    </a:lnTo>
                    <a:cubicBezTo>
                      <a:pt x="868" y="4778"/>
                      <a:pt x="564" y="4483"/>
                      <a:pt x="573" y="4107"/>
                    </a:cubicBezTo>
                    <a:lnTo>
                      <a:pt x="573" y="671"/>
                    </a:lnTo>
                    <a:cubicBezTo>
                      <a:pt x="573" y="295"/>
                      <a:pt x="868" y="0"/>
                      <a:pt x="1244" y="0"/>
                    </a:cubicBez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9"/>
              <p:cNvSpPr/>
              <p:nvPr/>
            </p:nvSpPr>
            <p:spPr>
              <a:xfrm>
                <a:off x="6617775" y="3066625"/>
                <a:ext cx="31125" cy="119450"/>
              </a:xfrm>
              <a:custGeom>
                <a:rect b="b" l="l" r="r" t="t"/>
                <a:pathLst>
                  <a:path extrusionOk="0" h="4778" w="1245">
                    <a:moveTo>
                      <a:pt x="672" y="0"/>
                    </a:moveTo>
                    <a:cubicBezTo>
                      <a:pt x="296" y="0"/>
                      <a:pt x="1" y="295"/>
                      <a:pt x="1" y="671"/>
                    </a:cubicBezTo>
                    <a:lnTo>
                      <a:pt x="1" y="4107"/>
                    </a:lnTo>
                    <a:cubicBezTo>
                      <a:pt x="1" y="4483"/>
                      <a:pt x="296" y="4778"/>
                      <a:pt x="672" y="4778"/>
                    </a:cubicBezTo>
                    <a:lnTo>
                      <a:pt x="1245" y="4778"/>
                    </a:lnTo>
                    <a:cubicBezTo>
                      <a:pt x="869" y="4778"/>
                      <a:pt x="574" y="4483"/>
                      <a:pt x="574" y="4107"/>
                    </a:cubicBezTo>
                    <a:lnTo>
                      <a:pt x="574" y="671"/>
                    </a:lnTo>
                    <a:cubicBezTo>
                      <a:pt x="574" y="295"/>
                      <a:pt x="869" y="0"/>
                      <a:pt x="1245" y="0"/>
                    </a:cubicBez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9"/>
              <p:cNvSpPr/>
              <p:nvPr/>
            </p:nvSpPr>
            <p:spPr>
              <a:xfrm>
                <a:off x="6687575" y="2946950"/>
                <a:ext cx="31125" cy="119700"/>
              </a:xfrm>
              <a:custGeom>
                <a:rect b="b" l="l" r="r" t="t"/>
                <a:pathLst>
                  <a:path extrusionOk="0" h="4788" w="1245">
                    <a:moveTo>
                      <a:pt x="672" y="0"/>
                    </a:moveTo>
                    <a:cubicBezTo>
                      <a:pt x="305" y="0"/>
                      <a:pt x="0" y="305"/>
                      <a:pt x="0" y="671"/>
                    </a:cubicBezTo>
                    <a:lnTo>
                      <a:pt x="0" y="4116"/>
                    </a:lnTo>
                    <a:cubicBezTo>
                      <a:pt x="0" y="4483"/>
                      <a:pt x="305" y="4787"/>
                      <a:pt x="672" y="4787"/>
                    </a:cubicBezTo>
                    <a:lnTo>
                      <a:pt x="1244" y="4787"/>
                    </a:lnTo>
                    <a:cubicBezTo>
                      <a:pt x="877" y="4787"/>
                      <a:pt x="573" y="4483"/>
                      <a:pt x="573" y="4116"/>
                    </a:cubicBezTo>
                    <a:lnTo>
                      <a:pt x="573" y="671"/>
                    </a:lnTo>
                    <a:cubicBezTo>
                      <a:pt x="573" y="305"/>
                      <a:pt x="877" y="0"/>
                      <a:pt x="1244" y="0"/>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9"/>
              <p:cNvSpPr/>
              <p:nvPr/>
            </p:nvSpPr>
            <p:spPr>
              <a:xfrm>
                <a:off x="6845725" y="3066625"/>
                <a:ext cx="31100" cy="119450"/>
              </a:xfrm>
              <a:custGeom>
                <a:rect b="b" l="l" r="r" t="t"/>
                <a:pathLst>
                  <a:path extrusionOk="0" h="4778" w="1244">
                    <a:moveTo>
                      <a:pt x="0" y="0"/>
                    </a:moveTo>
                    <a:cubicBezTo>
                      <a:pt x="367" y="0"/>
                      <a:pt x="671" y="295"/>
                      <a:pt x="671" y="671"/>
                    </a:cubicBezTo>
                    <a:lnTo>
                      <a:pt x="671" y="4107"/>
                    </a:lnTo>
                    <a:cubicBezTo>
                      <a:pt x="671" y="4483"/>
                      <a:pt x="376" y="4778"/>
                      <a:pt x="0" y="4778"/>
                    </a:cubicBezTo>
                    <a:lnTo>
                      <a:pt x="573" y="4778"/>
                    </a:lnTo>
                    <a:cubicBezTo>
                      <a:pt x="949" y="4778"/>
                      <a:pt x="1244" y="4483"/>
                      <a:pt x="1244" y="4107"/>
                    </a:cubicBezTo>
                    <a:lnTo>
                      <a:pt x="1244" y="671"/>
                    </a:lnTo>
                    <a:cubicBezTo>
                      <a:pt x="1244" y="295"/>
                      <a:pt x="949" y="0"/>
                      <a:pt x="573" y="0"/>
                    </a:cubicBezTo>
                    <a:close/>
                  </a:path>
                </a:pathLst>
              </a:custGeom>
              <a:solidFill>
                <a:srgbClr val="95D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9"/>
              <p:cNvSpPr/>
              <p:nvPr/>
            </p:nvSpPr>
            <p:spPr>
              <a:xfrm>
                <a:off x="6775925" y="2946950"/>
                <a:ext cx="31125" cy="119700"/>
              </a:xfrm>
              <a:custGeom>
                <a:rect b="b" l="l" r="r" t="t"/>
                <a:pathLst>
                  <a:path extrusionOk="0" h="4788" w="1245">
                    <a:moveTo>
                      <a:pt x="1" y="0"/>
                    </a:moveTo>
                    <a:cubicBezTo>
                      <a:pt x="376" y="0"/>
                      <a:pt x="672" y="305"/>
                      <a:pt x="672" y="671"/>
                    </a:cubicBezTo>
                    <a:lnTo>
                      <a:pt x="672" y="4116"/>
                    </a:lnTo>
                    <a:cubicBezTo>
                      <a:pt x="672" y="4483"/>
                      <a:pt x="376" y="4787"/>
                      <a:pt x="1" y="4787"/>
                    </a:cubicBezTo>
                    <a:lnTo>
                      <a:pt x="573" y="4787"/>
                    </a:lnTo>
                    <a:cubicBezTo>
                      <a:pt x="949" y="4787"/>
                      <a:pt x="1244" y="4483"/>
                      <a:pt x="1244" y="4116"/>
                    </a:cubicBezTo>
                    <a:lnTo>
                      <a:pt x="1244" y="671"/>
                    </a:lnTo>
                    <a:cubicBezTo>
                      <a:pt x="1244" y="305"/>
                      <a:pt x="949" y="0"/>
                      <a:pt x="573" y="0"/>
                    </a:cubicBezTo>
                    <a:close/>
                  </a:path>
                </a:pathLst>
              </a:custGeom>
              <a:solidFill>
                <a:srgbClr val="D87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9"/>
              <p:cNvSpPr/>
              <p:nvPr/>
            </p:nvSpPr>
            <p:spPr>
              <a:xfrm>
                <a:off x="6706150" y="3066625"/>
                <a:ext cx="31100" cy="119450"/>
              </a:xfrm>
              <a:custGeom>
                <a:rect b="b" l="l" r="r" t="t"/>
                <a:pathLst>
                  <a:path extrusionOk="0" h="4778" w="1244">
                    <a:moveTo>
                      <a:pt x="0" y="0"/>
                    </a:moveTo>
                    <a:cubicBezTo>
                      <a:pt x="367" y="0"/>
                      <a:pt x="671" y="295"/>
                      <a:pt x="671" y="671"/>
                    </a:cubicBezTo>
                    <a:lnTo>
                      <a:pt x="671" y="4107"/>
                    </a:lnTo>
                    <a:cubicBezTo>
                      <a:pt x="671" y="4483"/>
                      <a:pt x="367" y="4778"/>
                      <a:pt x="0" y="4778"/>
                    </a:cubicBezTo>
                    <a:lnTo>
                      <a:pt x="573" y="4778"/>
                    </a:lnTo>
                    <a:cubicBezTo>
                      <a:pt x="940" y="4778"/>
                      <a:pt x="1244" y="4483"/>
                      <a:pt x="1244" y="4107"/>
                    </a:cubicBezTo>
                    <a:lnTo>
                      <a:pt x="1244" y="671"/>
                    </a:lnTo>
                    <a:cubicBezTo>
                      <a:pt x="1244" y="295"/>
                      <a:pt x="940" y="0"/>
                      <a:pt x="573" y="0"/>
                    </a:cubicBezTo>
                    <a:close/>
                  </a:path>
                </a:pathLst>
              </a:custGeom>
              <a:solidFill>
                <a:srgbClr val="E0A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9"/>
              <p:cNvSpPr/>
              <p:nvPr/>
            </p:nvSpPr>
            <p:spPr>
              <a:xfrm>
                <a:off x="6788450" y="3097700"/>
                <a:ext cx="57525" cy="57300"/>
              </a:xfrm>
              <a:custGeom>
                <a:rect b="b" l="l" r="r" t="t"/>
                <a:pathLst>
                  <a:path extrusionOk="0" h="2292" w="2301">
                    <a:moveTo>
                      <a:pt x="1137" y="466"/>
                    </a:moveTo>
                    <a:lnTo>
                      <a:pt x="1450" y="1334"/>
                    </a:lnTo>
                    <a:lnTo>
                      <a:pt x="824" y="1334"/>
                    </a:lnTo>
                    <a:lnTo>
                      <a:pt x="1137" y="466"/>
                    </a:lnTo>
                    <a:close/>
                    <a:moveTo>
                      <a:pt x="869" y="1"/>
                    </a:moveTo>
                    <a:lnTo>
                      <a:pt x="1" y="2291"/>
                    </a:lnTo>
                    <a:lnTo>
                      <a:pt x="475" y="2291"/>
                    </a:lnTo>
                    <a:lnTo>
                      <a:pt x="690" y="1710"/>
                    </a:lnTo>
                    <a:lnTo>
                      <a:pt x="1575" y="1710"/>
                    </a:lnTo>
                    <a:lnTo>
                      <a:pt x="1790" y="2291"/>
                    </a:lnTo>
                    <a:lnTo>
                      <a:pt x="2300" y="2291"/>
                    </a:lnTo>
                    <a:lnTo>
                      <a:pt x="144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9"/>
              <p:cNvSpPr/>
              <p:nvPr/>
            </p:nvSpPr>
            <p:spPr>
              <a:xfrm>
                <a:off x="6725150" y="2978125"/>
                <a:ext cx="44325" cy="57225"/>
              </a:xfrm>
              <a:custGeom>
                <a:rect b="b" l="l" r="r" t="t"/>
                <a:pathLst>
                  <a:path extrusionOk="0" h="2289" w="1773">
                    <a:moveTo>
                      <a:pt x="920" y="362"/>
                    </a:moveTo>
                    <a:cubicBezTo>
                      <a:pt x="998" y="362"/>
                      <a:pt x="1074" y="389"/>
                      <a:pt x="1137" y="435"/>
                    </a:cubicBezTo>
                    <a:cubicBezTo>
                      <a:pt x="1200" y="489"/>
                      <a:pt x="1235" y="570"/>
                      <a:pt x="1235" y="659"/>
                    </a:cubicBezTo>
                    <a:cubicBezTo>
                      <a:pt x="1235" y="740"/>
                      <a:pt x="1209" y="811"/>
                      <a:pt x="1155" y="874"/>
                    </a:cubicBezTo>
                    <a:cubicBezTo>
                      <a:pt x="1082" y="938"/>
                      <a:pt x="996" y="974"/>
                      <a:pt x="901" y="974"/>
                    </a:cubicBezTo>
                    <a:cubicBezTo>
                      <a:pt x="890" y="974"/>
                      <a:pt x="879" y="973"/>
                      <a:pt x="869" y="972"/>
                    </a:cubicBezTo>
                    <a:lnTo>
                      <a:pt x="484" y="972"/>
                    </a:lnTo>
                    <a:lnTo>
                      <a:pt x="484" y="364"/>
                    </a:lnTo>
                    <a:lnTo>
                      <a:pt x="886" y="364"/>
                    </a:lnTo>
                    <a:cubicBezTo>
                      <a:pt x="898" y="363"/>
                      <a:pt x="909" y="362"/>
                      <a:pt x="920" y="362"/>
                    </a:cubicBezTo>
                    <a:close/>
                    <a:moveTo>
                      <a:pt x="924" y="1302"/>
                    </a:moveTo>
                    <a:cubicBezTo>
                      <a:pt x="1010" y="1302"/>
                      <a:pt x="1093" y="1328"/>
                      <a:pt x="1164" y="1375"/>
                    </a:cubicBezTo>
                    <a:cubicBezTo>
                      <a:pt x="1235" y="1438"/>
                      <a:pt x="1280" y="1518"/>
                      <a:pt x="1280" y="1617"/>
                    </a:cubicBezTo>
                    <a:cubicBezTo>
                      <a:pt x="1280" y="1706"/>
                      <a:pt x="1235" y="1795"/>
                      <a:pt x="1164" y="1858"/>
                    </a:cubicBezTo>
                    <a:cubicBezTo>
                      <a:pt x="1093" y="1905"/>
                      <a:pt x="1010" y="1931"/>
                      <a:pt x="924" y="1931"/>
                    </a:cubicBezTo>
                    <a:cubicBezTo>
                      <a:pt x="911" y="1931"/>
                      <a:pt x="899" y="1931"/>
                      <a:pt x="886" y="1930"/>
                    </a:cubicBezTo>
                    <a:lnTo>
                      <a:pt x="484" y="1930"/>
                    </a:lnTo>
                    <a:lnTo>
                      <a:pt x="484" y="1303"/>
                    </a:lnTo>
                    <a:lnTo>
                      <a:pt x="886" y="1303"/>
                    </a:lnTo>
                    <a:cubicBezTo>
                      <a:pt x="899" y="1302"/>
                      <a:pt x="911" y="1302"/>
                      <a:pt x="924" y="1302"/>
                    </a:cubicBezTo>
                    <a:close/>
                    <a:moveTo>
                      <a:pt x="1051" y="1"/>
                    </a:moveTo>
                    <a:cubicBezTo>
                      <a:pt x="1020" y="1"/>
                      <a:pt x="989" y="2"/>
                      <a:pt x="958" y="6"/>
                    </a:cubicBezTo>
                    <a:lnTo>
                      <a:pt x="1" y="6"/>
                    </a:lnTo>
                    <a:lnTo>
                      <a:pt x="1" y="2288"/>
                    </a:lnTo>
                    <a:lnTo>
                      <a:pt x="976" y="2288"/>
                    </a:lnTo>
                    <a:cubicBezTo>
                      <a:pt x="993" y="2288"/>
                      <a:pt x="1010" y="2289"/>
                      <a:pt x="1027" y="2289"/>
                    </a:cubicBezTo>
                    <a:cubicBezTo>
                      <a:pt x="1178" y="2289"/>
                      <a:pt x="1322" y="2253"/>
                      <a:pt x="1459" y="2189"/>
                    </a:cubicBezTo>
                    <a:cubicBezTo>
                      <a:pt x="1656" y="2082"/>
                      <a:pt x="1772" y="1876"/>
                      <a:pt x="1772" y="1652"/>
                    </a:cubicBezTo>
                    <a:cubicBezTo>
                      <a:pt x="1772" y="1402"/>
                      <a:pt x="1602" y="1187"/>
                      <a:pt x="1361" y="1115"/>
                    </a:cubicBezTo>
                    <a:cubicBezTo>
                      <a:pt x="1575" y="1026"/>
                      <a:pt x="1710" y="829"/>
                      <a:pt x="1719" y="597"/>
                    </a:cubicBezTo>
                    <a:cubicBezTo>
                      <a:pt x="1719" y="382"/>
                      <a:pt x="1593" y="176"/>
                      <a:pt x="1396" y="78"/>
                    </a:cubicBezTo>
                    <a:cubicBezTo>
                      <a:pt x="1290" y="28"/>
                      <a:pt x="1171" y="1"/>
                      <a:pt x="1051" y="1"/>
                    </a:cubicBezTo>
                    <a:close/>
                  </a:path>
                </a:pathLst>
              </a:custGeom>
              <a:solidFill>
                <a:srgbClr val="A24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9"/>
              <p:cNvSpPr/>
              <p:nvPr/>
            </p:nvSpPr>
            <p:spPr>
              <a:xfrm>
                <a:off x="6720000" y="3213125"/>
                <a:ext cx="54825" cy="59075"/>
              </a:xfrm>
              <a:custGeom>
                <a:rect b="b" l="l" r="r" t="t"/>
                <a:pathLst>
                  <a:path extrusionOk="0" h="2363" w="2193">
                    <a:moveTo>
                      <a:pt x="1137" y="1"/>
                    </a:moveTo>
                    <a:cubicBezTo>
                      <a:pt x="511" y="1"/>
                      <a:pt x="1" y="475"/>
                      <a:pt x="1" y="1182"/>
                    </a:cubicBezTo>
                    <a:cubicBezTo>
                      <a:pt x="1" y="1871"/>
                      <a:pt x="457" y="2363"/>
                      <a:pt x="1137" y="2363"/>
                    </a:cubicBezTo>
                    <a:cubicBezTo>
                      <a:pt x="1665" y="2363"/>
                      <a:pt x="2103" y="2041"/>
                      <a:pt x="2184" y="1522"/>
                    </a:cubicBezTo>
                    <a:lnTo>
                      <a:pt x="1692" y="1522"/>
                    </a:lnTo>
                    <a:cubicBezTo>
                      <a:pt x="1641" y="1769"/>
                      <a:pt x="1427" y="1943"/>
                      <a:pt x="1174" y="1943"/>
                    </a:cubicBezTo>
                    <a:cubicBezTo>
                      <a:pt x="1162" y="1943"/>
                      <a:pt x="1150" y="1943"/>
                      <a:pt x="1137" y="1942"/>
                    </a:cubicBezTo>
                    <a:cubicBezTo>
                      <a:pt x="824" y="1942"/>
                      <a:pt x="511" y="1692"/>
                      <a:pt x="511" y="1173"/>
                    </a:cubicBezTo>
                    <a:cubicBezTo>
                      <a:pt x="511" y="627"/>
                      <a:pt x="815" y="403"/>
                      <a:pt x="1146" y="403"/>
                    </a:cubicBezTo>
                    <a:cubicBezTo>
                      <a:pt x="1397" y="403"/>
                      <a:pt x="1620" y="564"/>
                      <a:pt x="1701" y="806"/>
                    </a:cubicBezTo>
                    <a:lnTo>
                      <a:pt x="2193" y="806"/>
                    </a:lnTo>
                    <a:cubicBezTo>
                      <a:pt x="2095" y="296"/>
                      <a:pt x="1665" y="1"/>
                      <a:pt x="1137" y="1"/>
                    </a:cubicBezTo>
                    <a:close/>
                  </a:path>
                </a:pathLst>
              </a:custGeom>
              <a:solidFill>
                <a:srgbClr val="916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9"/>
              <p:cNvSpPr/>
              <p:nvPr/>
            </p:nvSpPr>
            <p:spPr>
              <a:xfrm>
                <a:off x="6652225" y="3097675"/>
                <a:ext cx="50800" cy="57325"/>
              </a:xfrm>
              <a:custGeom>
                <a:rect b="b" l="l" r="r" t="t"/>
                <a:pathLst>
                  <a:path extrusionOk="0" h="2293" w="2032">
                    <a:moveTo>
                      <a:pt x="815" y="369"/>
                    </a:moveTo>
                    <a:cubicBezTo>
                      <a:pt x="976" y="369"/>
                      <a:pt x="1128" y="413"/>
                      <a:pt x="1253" y="512"/>
                    </a:cubicBezTo>
                    <a:cubicBezTo>
                      <a:pt x="1432" y="673"/>
                      <a:pt x="1522" y="906"/>
                      <a:pt x="1504" y="1138"/>
                    </a:cubicBezTo>
                    <a:cubicBezTo>
                      <a:pt x="1522" y="1371"/>
                      <a:pt x="1432" y="1603"/>
                      <a:pt x="1262" y="1764"/>
                    </a:cubicBezTo>
                    <a:cubicBezTo>
                      <a:pt x="1137" y="1863"/>
                      <a:pt x="976" y="1917"/>
                      <a:pt x="815" y="1917"/>
                    </a:cubicBezTo>
                    <a:lnTo>
                      <a:pt x="475" y="1917"/>
                    </a:lnTo>
                    <a:lnTo>
                      <a:pt x="475" y="369"/>
                    </a:lnTo>
                    <a:close/>
                    <a:moveTo>
                      <a:pt x="862" y="1"/>
                    </a:moveTo>
                    <a:cubicBezTo>
                      <a:pt x="847" y="1"/>
                      <a:pt x="831" y="1"/>
                      <a:pt x="815" y="2"/>
                    </a:cubicBezTo>
                    <a:lnTo>
                      <a:pt x="1" y="2"/>
                    </a:lnTo>
                    <a:lnTo>
                      <a:pt x="1" y="2292"/>
                    </a:lnTo>
                    <a:lnTo>
                      <a:pt x="842" y="2292"/>
                    </a:lnTo>
                    <a:cubicBezTo>
                      <a:pt x="1074" y="2292"/>
                      <a:pt x="1316" y="2230"/>
                      <a:pt x="1522" y="2104"/>
                    </a:cubicBezTo>
                    <a:cubicBezTo>
                      <a:pt x="1835" y="1881"/>
                      <a:pt x="2023" y="1523"/>
                      <a:pt x="2023" y="1138"/>
                    </a:cubicBezTo>
                    <a:cubicBezTo>
                      <a:pt x="2032" y="753"/>
                      <a:pt x="1844" y="387"/>
                      <a:pt x="1522" y="172"/>
                    </a:cubicBezTo>
                    <a:cubicBezTo>
                      <a:pt x="1321" y="63"/>
                      <a:pt x="1096" y="1"/>
                      <a:pt x="8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7" name="Google Shape;3917;p59"/>
          <p:cNvGrpSpPr/>
          <p:nvPr/>
        </p:nvGrpSpPr>
        <p:grpSpPr>
          <a:xfrm>
            <a:off x="5948159" y="2931409"/>
            <a:ext cx="367466" cy="367866"/>
            <a:chOff x="5948159" y="2931409"/>
            <a:chExt cx="367466" cy="367866"/>
          </a:xfrm>
        </p:grpSpPr>
        <p:sp>
          <p:nvSpPr>
            <p:cNvPr id="3918" name="Google Shape;3918;p59"/>
            <p:cNvSpPr/>
            <p:nvPr/>
          </p:nvSpPr>
          <p:spPr>
            <a:xfrm>
              <a:off x="5948159" y="2931409"/>
              <a:ext cx="367300" cy="367300"/>
            </a:xfrm>
            <a:custGeom>
              <a:rect b="b" l="l" r="r" t="t"/>
              <a:pathLst>
                <a:path extrusionOk="0" h="14692" w="14692">
                  <a:moveTo>
                    <a:pt x="7346" y="0"/>
                  </a:moveTo>
                  <a:cubicBezTo>
                    <a:pt x="3293" y="0"/>
                    <a:pt x="0" y="3293"/>
                    <a:pt x="0" y="7346"/>
                  </a:cubicBezTo>
                  <a:cubicBezTo>
                    <a:pt x="0" y="11399"/>
                    <a:pt x="3293" y="14691"/>
                    <a:pt x="7346" y="14691"/>
                  </a:cubicBezTo>
                  <a:cubicBezTo>
                    <a:pt x="11408" y="14691"/>
                    <a:pt x="14692" y="11399"/>
                    <a:pt x="14692" y="7346"/>
                  </a:cubicBezTo>
                  <a:cubicBezTo>
                    <a:pt x="14692" y="3293"/>
                    <a:pt x="11408" y="0"/>
                    <a:pt x="7346"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9" name="Google Shape;3919;p59"/>
            <p:cNvGrpSpPr/>
            <p:nvPr/>
          </p:nvGrpSpPr>
          <p:grpSpPr>
            <a:xfrm>
              <a:off x="5957025" y="2940675"/>
              <a:ext cx="358600" cy="358600"/>
              <a:chOff x="5957025" y="2940675"/>
              <a:chExt cx="358600" cy="358600"/>
            </a:xfrm>
          </p:grpSpPr>
          <p:sp>
            <p:nvSpPr>
              <p:cNvPr id="3920" name="Google Shape;3920;p59"/>
              <p:cNvSpPr/>
              <p:nvPr/>
            </p:nvSpPr>
            <p:spPr>
              <a:xfrm>
                <a:off x="5957025" y="3030825"/>
                <a:ext cx="358600" cy="268450"/>
              </a:xfrm>
              <a:custGeom>
                <a:rect b="b" l="l" r="r" t="t"/>
                <a:pathLst>
                  <a:path extrusionOk="0" h="10738" w="14344">
                    <a:moveTo>
                      <a:pt x="13520" y="1"/>
                    </a:moveTo>
                    <a:lnTo>
                      <a:pt x="10451" y="1280"/>
                    </a:lnTo>
                    <a:lnTo>
                      <a:pt x="10290" y="1352"/>
                    </a:lnTo>
                    <a:lnTo>
                      <a:pt x="4447" y="3776"/>
                    </a:lnTo>
                    <a:lnTo>
                      <a:pt x="4197" y="3884"/>
                    </a:lnTo>
                    <a:lnTo>
                      <a:pt x="1" y="5628"/>
                    </a:lnTo>
                    <a:cubicBezTo>
                      <a:pt x="162" y="6138"/>
                      <a:pt x="385" y="6622"/>
                      <a:pt x="654" y="7087"/>
                    </a:cubicBezTo>
                    <a:cubicBezTo>
                      <a:pt x="681" y="7132"/>
                      <a:pt x="707" y="7185"/>
                      <a:pt x="734" y="7230"/>
                    </a:cubicBezTo>
                    <a:lnTo>
                      <a:pt x="797" y="7328"/>
                    </a:lnTo>
                    <a:cubicBezTo>
                      <a:pt x="1692" y="8724"/>
                      <a:pt x="3025" y="9780"/>
                      <a:pt x="4582" y="10326"/>
                    </a:cubicBezTo>
                    <a:cubicBezTo>
                      <a:pt x="4662" y="10353"/>
                      <a:pt x="4734" y="10379"/>
                      <a:pt x="4805" y="10397"/>
                    </a:cubicBezTo>
                    <a:cubicBezTo>
                      <a:pt x="5521" y="10621"/>
                      <a:pt x="6255" y="10737"/>
                      <a:pt x="7006" y="10737"/>
                    </a:cubicBezTo>
                    <a:cubicBezTo>
                      <a:pt x="7239" y="10737"/>
                      <a:pt x="7472" y="10728"/>
                      <a:pt x="7704" y="10702"/>
                    </a:cubicBezTo>
                    <a:lnTo>
                      <a:pt x="7874" y="10684"/>
                    </a:lnTo>
                    <a:cubicBezTo>
                      <a:pt x="9574" y="10487"/>
                      <a:pt x="11149" y="9690"/>
                      <a:pt x="12330" y="8447"/>
                    </a:cubicBezTo>
                    <a:cubicBezTo>
                      <a:pt x="12366" y="8411"/>
                      <a:pt x="12402" y="8366"/>
                      <a:pt x="12437" y="8330"/>
                    </a:cubicBezTo>
                    <a:cubicBezTo>
                      <a:pt x="12527" y="8232"/>
                      <a:pt x="12607" y="8143"/>
                      <a:pt x="12688" y="8044"/>
                    </a:cubicBezTo>
                    <a:cubicBezTo>
                      <a:pt x="12724" y="7990"/>
                      <a:pt x="12759" y="7946"/>
                      <a:pt x="12795" y="7892"/>
                    </a:cubicBezTo>
                    <a:cubicBezTo>
                      <a:pt x="13797" y="6604"/>
                      <a:pt x="14343" y="5020"/>
                      <a:pt x="14343" y="3392"/>
                    </a:cubicBezTo>
                    <a:cubicBezTo>
                      <a:pt x="14343" y="2211"/>
                      <a:pt x="14057" y="1047"/>
                      <a:pt x="13520"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9"/>
              <p:cNvSpPr/>
              <p:nvPr/>
            </p:nvSpPr>
            <p:spPr>
              <a:xfrm>
                <a:off x="6061925" y="3062825"/>
                <a:ext cx="240500" cy="235550"/>
              </a:xfrm>
              <a:custGeom>
                <a:rect b="b" l="l" r="r" t="t"/>
                <a:pathLst>
                  <a:path extrusionOk="0" h="9422" w="9620">
                    <a:moveTo>
                      <a:pt x="6192" y="295"/>
                    </a:moveTo>
                    <a:lnTo>
                      <a:pt x="6541" y="1271"/>
                    </a:lnTo>
                    <a:cubicBezTo>
                      <a:pt x="6345" y="1235"/>
                      <a:pt x="6148" y="1208"/>
                      <a:pt x="5951" y="1190"/>
                    </a:cubicBezTo>
                    <a:lnTo>
                      <a:pt x="6192" y="295"/>
                    </a:lnTo>
                    <a:close/>
                    <a:moveTo>
                      <a:pt x="5369" y="1324"/>
                    </a:moveTo>
                    <a:cubicBezTo>
                      <a:pt x="5495" y="1324"/>
                      <a:pt x="5620" y="1333"/>
                      <a:pt x="5745" y="1333"/>
                    </a:cubicBezTo>
                    <a:lnTo>
                      <a:pt x="4716" y="5046"/>
                    </a:lnTo>
                    <a:lnTo>
                      <a:pt x="1450" y="3185"/>
                    </a:lnTo>
                    <a:cubicBezTo>
                      <a:pt x="1951" y="2112"/>
                      <a:pt x="3517" y="1324"/>
                      <a:pt x="5369" y="1324"/>
                    </a:cubicBezTo>
                    <a:close/>
                    <a:moveTo>
                      <a:pt x="6783" y="1485"/>
                    </a:moveTo>
                    <a:cubicBezTo>
                      <a:pt x="8340" y="1861"/>
                      <a:pt x="9458" y="2810"/>
                      <a:pt x="9458" y="3928"/>
                    </a:cubicBezTo>
                    <a:cubicBezTo>
                      <a:pt x="9458" y="4635"/>
                      <a:pt x="9011" y="5270"/>
                      <a:pt x="8295" y="5744"/>
                    </a:cubicBezTo>
                    <a:lnTo>
                      <a:pt x="8295" y="5735"/>
                    </a:lnTo>
                    <a:lnTo>
                      <a:pt x="6783" y="1485"/>
                    </a:lnTo>
                    <a:close/>
                    <a:moveTo>
                      <a:pt x="1379" y="3337"/>
                    </a:moveTo>
                    <a:cubicBezTo>
                      <a:pt x="2336" y="4026"/>
                      <a:pt x="2918" y="4921"/>
                      <a:pt x="2918" y="5914"/>
                    </a:cubicBezTo>
                    <a:cubicBezTo>
                      <a:pt x="2918" y="5940"/>
                      <a:pt x="2918" y="5974"/>
                      <a:pt x="2910" y="6000"/>
                    </a:cubicBezTo>
                    <a:lnTo>
                      <a:pt x="2910" y="6000"/>
                    </a:lnTo>
                    <a:cubicBezTo>
                      <a:pt x="1912" y="5526"/>
                      <a:pt x="1280" y="4767"/>
                      <a:pt x="1280" y="3928"/>
                    </a:cubicBezTo>
                    <a:cubicBezTo>
                      <a:pt x="1280" y="3722"/>
                      <a:pt x="1307" y="3525"/>
                      <a:pt x="1379" y="3337"/>
                    </a:cubicBezTo>
                    <a:close/>
                    <a:moveTo>
                      <a:pt x="5906" y="1351"/>
                    </a:moveTo>
                    <a:cubicBezTo>
                      <a:pt x="6139" y="1369"/>
                      <a:pt x="6371" y="1405"/>
                      <a:pt x="6604" y="1450"/>
                    </a:cubicBezTo>
                    <a:lnTo>
                      <a:pt x="8152" y="5825"/>
                    </a:lnTo>
                    <a:cubicBezTo>
                      <a:pt x="7776" y="6039"/>
                      <a:pt x="7373" y="6209"/>
                      <a:pt x="6962" y="6317"/>
                    </a:cubicBezTo>
                    <a:lnTo>
                      <a:pt x="4859" y="5127"/>
                    </a:lnTo>
                    <a:lnTo>
                      <a:pt x="5906" y="1351"/>
                    </a:lnTo>
                    <a:close/>
                    <a:moveTo>
                      <a:pt x="2086" y="3731"/>
                    </a:moveTo>
                    <a:lnTo>
                      <a:pt x="4662" y="5198"/>
                    </a:lnTo>
                    <a:lnTo>
                      <a:pt x="4331" y="6442"/>
                    </a:lnTo>
                    <a:cubicBezTo>
                      <a:pt x="3893" y="6371"/>
                      <a:pt x="3472" y="6245"/>
                      <a:pt x="3070" y="6075"/>
                    </a:cubicBezTo>
                    <a:lnTo>
                      <a:pt x="3070" y="5905"/>
                    </a:lnTo>
                    <a:cubicBezTo>
                      <a:pt x="3070" y="5127"/>
                      <a:pt x="2730" y="4375"/>
                      <a:pt x="2086" y="3731"/>
                    </a:cubicBezTo>
                    <a:close/>
                    <a:moveTo>
                      <a:pt x="4815" y="5279"/>
                    </a:moveTo>
                    <a:lnTo>
                      <a:pt x="6738" y="6371"/>
                    </a:lnTo>
                    <a:cubicBezTo>
                      <a:pt x="6282" y="6478"/>
                      <a:pt x="5826" y="6523"/>
                      <a:pt x="5369" y="6523"/>
                    </a:cubicBezTo>
                    <a:cubicBezTo>
                      <a:pt x="5074" y="6523"/>
                      <a:pt x="4779" y="6505"/>
                      <a:pt x="4483" y="6460"/>
                    </a:cubicBezTo>
                    <a:lnTo>
                      <a:pt x="4815" y="5279"/>
                    </a:lnTo>
                    <a:close/>
                    <a:moveTo>
                      <a:pt x="6255" y="0"/>
                    </a:moveTo>
                    <a:lnTo>
                      <a:pt x="6094" y="72"/>
                    </a:lnTo>
                    <a:lnTo>
                      <a:pt x="5781" y="1181"/>
                    </a:lnTo>
                    <a:cubicBezTo>
                      <a:pt x="5647" y="1172"/>
                      <a:pt x="5503" y="1163"/>
                      <a:pt x="5360" y="1163"/>
                    </a:cubicBezTo>
                    <a:cubicBezTo>
                      <a:pt x="4233" y="1163"/>
                      <a:pt x="3168" y="1450"/>
                      <a:pt x="2372" y="1960"/>
                    </a:cubicBezTo>
                    <a:cubicBezTo>
                      <a:pt x="1916" y="2237"/>
                      <a:pt x="1549" y="2631"/>
                      <a:pt x="1307" y="3096"/>
                    </a:cubicBezTo>
                    <a:lnTo>
                      <a:pt x="1236" y="3051"/>
                    </a:lnTo>
                    <a:cubicBezTo>
                      <a:pt x="1003" y="2899"/>
                      <a:pt x="761" y="2774"/>
                      <a:pt x="520" y="2657"/>
                    </a:cubicBezTo>
                    <a:lnTo>
                      <a:pt x="251" y="2496"/>
                    </a:lnTo>
                    <a:lnTo>
                      <a:pt x="1" y="2604"/>
                    </a:lnTo>
                    <a:cubicBezTo>
                      <a:pt x="153" y="2666"/>
                      <a:pt x="305" y="2729"/>
                      <a:pt x="457" y="2801"/>
                    </a:cubicBezTo>
                    <a:lnTo>
                      <a:pt x="1236" y="3248"/>
                    </a:lnTo>
                    <a:cubicBezTo>
                      <a:pt x="1155" y="3463"/>
                      <a:pt x="1110" y="3686"/>
                      <a:pt x="1110" y="3919"/>
                    </a:cubicBezTo>
                    <a:cubicBezTo>
                      <a:pt x="1110" y="4662"/>
                      <a:pt x="1558" y="5359"/>
                      <a:pt x="2372" y="5878"/>
                    </a:cubicBezTo>
                    <a:cubicBezTo>
                      <a:pt x="2542" y="5986"/>
                      <a:pt x="2712" y="6084"/>
                      <a:pt x="2900" y="6165"/>
                    </a:cubicBezTo>
                    <a:cubicBezTo>
                      <a:pt x="2775" y="7355"/>
                      <a:pt x="1808" y="8393"/>
                      <a:pt x="386" y="9046"/>
                    </a:cubicBezTo>
                    <a:cubicBezTo>
                      <a:pt x="457" y="9073"/>
                      <a:pt x="529" y="9090"/>
                      <a:pt x="609" y="9117"/>
                    </a:cubicBezTo>
                    <a:cubicBezTo>
                      <a:pt x="824" y="9010"/>
                      <a:pt x="1030" y="8894"/>
                      <a:pt x="1236" y="8759"/>
                    </a:cubicBezTo>
                    <a:cubicBezTo>
                      <a:pt x="2300" y="8079"/>
                      <a:pt x="2936" y="7194"/>
                      <a:pt x="3052" y="6236"/>
                    </a:cubicBezTo>
                    <a:cubicBezTo>
                      <a:pt x="3446" y="6397"/>
                      <a:pt x="3857" y="6523"/>
                      <a:pt x="4278" y="6585"/>
                    </a:cubicBezTo>
                    <a:lnTo>
                      <a:pt x="3499" y="9422"/>
                    </a:lnTo>
                    <a:lnTo>
                      <a:pt x="3669" y="9404"/>
                    </a:lnTo>
                    <a:lnTo>
                      <a:pt x="4439" y="6612"/>
                    </a:lnTo>
                    <a:cubicBezTo>
                      <a:pt x="4752" y="6657"/>
                      <a:pt x="5056" y="6675"/>
                      <a:pt x="5369" y="6684"/>
                    </a:cubicBezTo>
                    <a:cubicBezTo>
                      <a:pt x="5897" y="6684"/>
                      <a:pt x="6416" y="6612"/>
                      <a:pt x="6935" y="6487"/>
                    </a:cubicBezTo>
                    <a:lnTo>
                      <a:pt x="8125" y="7167"/>
                    </a:lnTo>
                    <a:cubicBezTo>
                      <a:pt x="8161" y="7122"/>
                      <a:pt x="8197" y="7086"/>
                      <a:pt x="8232" y="7042"/>
                    </a:cubicBezTo>
                    <a:lnTo>
                      <a:pt x="7150" y="6424"/>
                    </a:lnTo>
                    <a:cubicBezTo>
                      <a:pt x="7517" y="6317"/>
                      <a:pt x="7875" y="6165"/>
                      <a:pt x="8206" y="5977"/>
                    </a:cubicBezTo>
                    <a:lnTo>
                      <a:pt x="8483" y="6764"/>
                    </a:lnTo>
                    <a:cubicBezTo>
                      <a:pt x="8519" y="6710"/>
                      <a:pt x="8555" y="6666"/>
                      <a:pt x="8590" y="6612"/>
                    </a:cubicBezTo>
                    <a:lnTo>
                      <a:pt x="8340" y="5896"/>
                    </a:lnTo>
                    <a:lnTo>
                      <a:pt x="8349" y="5887"/>
                    </a:lnTo>
                    <a:cubicBezTo>
                      <a:pt x="9172" y="5368"/>
                      <a:pt x="9619" y="4671"/>
                      <a:pt x="9619" y="3928"/>
                    </a:cubicBezTo>
                    <a:cubicBezTo>
                      <a:pt x="9619" y="3185"/>
                      <a:pt x="9172" y="2487"/>
                      <a:pt x="8358" y="1960"/>
                    </a:cubicBezTo>
                    <a:cubicBezTo>
                      <a:pt x="7857" y="1646"/>
                      <a:pt x="7302" y="1432"/>
                      <a:pt x="6720" y="1306"/>
                    </a:cubicBezTo>
                    <a:lnTo>
                      <a:pt x="6255" y="0"/>
                    </a:ln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9"/>
              <p:cNvSpPr/>
              <p:nvPr/>
            </p:nvSpPr>
            <p:spPr>
              <a:xfrm>
                <a:off x="6031075" y="2970875"/>
                <a:ext cx="11875" cy="81000"/>
              </a:xfrm>
              <a:custGeom>
                <a:rect b="b" l="l" r="r" t="t"/>
                <a:pathLst>
                  <a:path extrusionOk="0" h="3240" w="475">
                    <a:moveTo>
                      <a:pt x="0" y="1"/>
                    </a:moveTo>
                    <a:lnTo>
                      <a:pt x="0" y="3240"/>
                    </a:lnTo>
                    <a:lnTo>
                      <a:pt x="474" y="3240"/>
                    </a:lnTo>
                    <a:lnTo>
                      <a:pt x="474" y="1"/>
                    </a:lnTo>
                    <a:close/>
                  </a:path>
                </a:pathLst>
              </a:custGeom>
              <a:solidFill>
                <a:srgbClr val="8688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9"/>
              <p:cNvSpPr/>
              <p:nvPr/>
            </p:nvSpPr>
            <p:spPr>
              <a:xfrm>
                <a:off x="5964050" y="3002075"/>
                <a:ext cx="127875" cy="109900"/>
              </a:xfrm>
              <a:custGeom>
                <a:rect b="b" l="l" r="r" t="t"/>
                <a:pathLst>
                  <a:path extrusionOk="0" h="4396" w="5115">
                    <a:moveTo>
                      <a:pt x="2926" y="481"/>
                    </a:moveTo>
                    <a:cubicBezTo>
                      <a:pt x="3040" y="481"/>
                      <a:pt x="3156" y="492"/>
                      <a:pt x="3272" y="515"/>
                    </a:cubicBezTo>
                    <a:cubicBezTo>
                      <a:pt x="4068" y="685"/>
                      <a:pt x="4641" y="1383"/>
                      <a:pt x="4641" y="2197"/>
                    </a:cubicBezTo>
                    <a:cubicBezTo>
                      <a:pt x="4641" y="2681"/>
                      <a:pt x="4435" y="3137"/>
                      <a:pt x="4086" y="3459"/>
                    </a:cubicBezTo>
                    <a:cubicBezTo>
                      <a:pt x="3759" y="3762"/>
                      <a:pt x="3341" y="3915"/>
                      <a:pt x="2922" y="3915"/>
                    </a:cubicBezTo>
                    <a:cubicBezTo>
                      <a:pt x="2572" y="3915"/>
                      <a:pt x="2222" y="3809"/>
                      <a:pt x="1921" y="3593"/>
                    </a:cubicBezTo>
                    <a:cubicBezTo>
                      <a:pt x="1259" y="3128"/>
                      <a:pt x="1017" y="2251"/>
                      <a:pt x="1348" y="1509"/>
                    </a:cubicBezTo>
                    <a:cubicBezTo>
                      <a:pt x="1623" y="874"/>
                      <a:pt x="2252" y="481"/>
                      <a:pt x="2926" y="481"/>
                    </a:cubicBezTo>
                    <a:close/>
                    <a:moveTo>
                      <a:pt x="2903" y="1"/>
                    </a:moveTo>
                    <a:cubicBezTo>
                      <a:pt x="1060" y="1"/>
                      <a:pt x="1" y="2226"/>
                      <a:pt x="1285" y="3665"/>
                    </a:cubicBezTo>
                    <a:cubicBezTo>
                      <a:pt x="1739" y="4170"/>
                      <a:pt x="2324" y="4396"/>
                      <a:pt x="2899" y="4396"/>
                    </a:cubicBezTo>
                    <a:cubicBezTo>
                      <a:pt x="4025" y="4396"/>
                      <a:pt x="5115" y="3530"/>
                      <a:pt x="5115" y="2197"/>
                    </a:cubicBezTo>
                    <a:cubicBezTo>
                      <a:pt x="5115" y="1079"/>
                      <a:pt x="4274" y="140"/>
                      <a:pt x="3155" y="14"/>
                    </a:cubicBezTo>
                    <a:cubicBezTo>
                      <a:pt x="3070" y="5"/>
                      <a:pt x="2986" y="1"/>
                      <a:pt x="2903" y="1"/>
                    </a:cubicBezTo>
                    <a:close/>
                  </a:path>
                </a:pathLst>
              </a:custGeom>
              <a:solidFill>
                <a:srgbClr val="E67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9"/>
              <p:cNvSpPr/>
              <p:nvPr/>
            </p:nvSpPr>
            <p:spPr>
              <a:xfrm>
                <a:off x="5999750" y="3154300"/>
                <a:ext cx="74725" cy="12100"/>
              </a:xfrm>
              <a:custGeom>
                <a:rect b="b" l="l" r="r" t="t"/>
                <a:pathLst>
                  <a:path extrusionOk="0" h="484" w="2989">
                    <a:moveTo>
                      <a:pt x="1" y="0"/>
                    </a:moveTo>
                    <a:lnTo>
                      <a:pt x="1" y="484"/>
                    </a:lnTo>
                    <a:lnTo>
                      <a:pt x="2989" y="484"/>
                    </a:lnTo>
                    <a:lnTo>
                      <a:pt x="2989" y="0"/>
                    </a:lnTo>
                    <a:close/>
                  </a:path>
                </a:pathLst>
              </a:custGeom>
              <a:solidFill>
                <a:srgbClr val="8688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9"/>
              <p:cNvSpPr/>
              <p:nvPr/>
            </p:nvSpPr>
            <p:spPr>
              <a:xfrm>
                <a:off x="6086550" y="3233700"/>
                <a:ext cx="13650" cy="45225"/>
              </a:xfrm>
              <a:custGeom>
                <a:rect b="b" l="l" r="r" t="t"/>
                <a:pathLst>
                  <a:path extrusionOk="0" h="1809" w="546">
                    <a:moveTo>
                      <a:pt x="0" y="1"/>
                    </a:moveTo>
                    <a:lnTo>
                      <a:pt x="27" y="242"/>
                    </a:lnTo>
                    <a:lnTo>
                      <a:pt x="197" y="1808"/>
                    </a:lnTo>
                    <a:lnTo>
                      <a:pt x="501" y="260"/>
                    </a:lnTo>
                    <a:lnTo>
                      <a:pt x="546" y="28"/>
                    </a:lnTo>
                    <a:lnTo>
                      <a:pt x="0"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9"/>
              <p:cNvSpPr/>
              <p:nvPr/>
            </p:nvSpPr>
            <p:spPr>
              <a:xfrm>
                <a:off x="5977150" y="3051325"/>
                <a:ext cx="59975" cy="183300"/>
              </a:xfrm>
              <a:custGeom>
                <a:rect b="b" l="l" r="r" t="t"/>
                <a:pathLst>
                  <a:path extrusionOk="0" h="7332" w="2399">
                    <a:moveTo>
                      <a:pt x="2219" y="1"/>
                    </a:moveTo>
                    <a:cubicBezTo>
                      <a:pt x="1864" y="1"/>
                      <a:pt x="1544" y="242"/>
                      <a:pt x="1459" y="594"/>
                    </a:cubicBezTo>
                    <a:lnTo>
                      <a:pt x="1236" y="1489"/>
                    </a:lnTo>
                    <a:lnTo>
                      <a:pt x="1110" y="2008"/>
                    </a:lnTo>
                    <a:lnTo>
                      <a:pt x="296" y="5309"/>
                    </a:lnTo>
                    <a:lnTo>
                      <a:pt x="1" y="6491"/>
                    </a:lnTo>
                    <a:lnTo>
                      <a:pt x="1" y="6517"/>
                    </a:lnTo>
                    <a:cubicBezTo>
                      <a:pt x="180" y="6804"/>
                      <a:pt x="377" y="7072"/>
                      <a:pt x="600" y="7332"/>
                    </a:cubicBezTo>
                    <a:lnTo>
                      <a:pt x="770" y="6625"/>
                    </a:lnTo>
                    <a:lnTo>
                      <a:pt x="1039" y="5551"/>
                    </a:lnTo>
                    <a:lnTo>
                      <a:pt x="1271" y="4603"/>
                    </a:lnTo>
                    <a:lnTo>
                      <a:pt x="1388" y="4119"/>
                    </a:lnTo>
                    <a:lnTo>
                      <a:pt x="1826" y="2348"/>
                    </a:lnTo>
                    <a:lnTo>
                      <a:pt x="1933" y="1883"/>
                    </a:lnTo>
                    <a:lnTo>
                      <a:pt x="2399" y="22"/>
                    </a:lnTo>
                    <a:cubicBezTo>
                      <a:pt x="2338" y="8"/>
                      <a:pt x="2278" y="1"/>
                      <a:pt x="2219" y="1"/>
                    </a:cubicBezTo>
                    <a:close/>
                  </a:path>
                </a:pathLst>
              </a:custGeom>
              <a:solidFill>
                <a:srgbClr val="8688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9"/>
              <p:cNvSpPr/>
              <p:nvPr/>
            </p:nvSpPr>
            <p:spPr>
              <a:xfrm>
                <a:off x="5971800" y="3183375"/>
                <a:ext cx="34900" cy="34925"/>
              </a:xfrm>
              <a:custGeom>
                <a:rect b="b" l="l" r="r" t="t"/>
                <a:pathLst>
                  <a:path extrusionOk="0" h="1397" w="1396">
                    <a:moveTo>
                      <a:pt x="698" y="1"/>
                    </a:moveTo>
                    <a:cubicBezTo>
                      <a:pt x="313" y="1"/>
                      <a:pt x="0" y="314"/>
                      <a:pt x="0" y="699"/>
                    </a:cubicBezTo>
                    <a:cubicBezTo>
                      <a:pt x="0" y="1083"/>
                      <a:pt x="313" y="1396"/>
                      <a:pt x="698" y="1396"/>
                    </a:cubicBezTo>
                    <a:cubicBezTo>
                      <a:pt x="1083" y="1396"/>
                      <a:pt x="1396" y="1083"/>
                      <a:pt x="1396" y="699"/>
                    </a:cubicBezTo>
                    <a:cubicBezTo>
                      <a:pt x="1396" y="314"/>
                      <a:pt x="1083" y="1"/>
                      <a:pt x="698"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9"/>
              <p:cNvSpPr/>
              <p:nvPr/>
            </p:nvSpPr>
            <p:spPr>
              <a:xfrm>
                <a:off x="6037100" y="3051250"/>
                <a:ext cx="65575" cy="209100"/>
              </a:xfrm>
              <a:custGeom>
                <a:rect b="b" l="l" r="r" t="t"/>
                <a:pathLst>
                  <a:path extrusionOk="0" h="8364" w="2623">
                    <a:moveTo>
                      <a:pt x="189" y="0"/>
                    </a:moveTo>
                    <a:cubicBezTo>
                      <a:pt x="127" y="0"/>
                      <a:pt x="64" y="8"/>
                      <a:pt x="1" y="25"/>
                    </a:cubicBezTo>
                    <a:lnTo>
                      <a:pt x="1361" y="5554"/>
                    </a:lnTo>
                    <a:lnTo>
                      <a:pt x="1620" y="6619"/>
                    </a:lnTo>
                    <a:lnTo>
                      <a:pt x="2050" y="8363"/>
                    </a:lnTo>
                    <a:lnTo>
                      <a:pt x="2622" y="7415"/>
                    </a:lnTo>
                    <a:lnTo>
                      <a:pt x="2399" y="6494"/>
                    </a:lnTo>
                    <a:lnTo>
                      <a:pt x="2103" y="5312"/>
                    </a:lnTo>
                    <a:lnTo>
                      <a:pt x="940" y="597"/>
                    </a:lnTo>
                    <a:cubicBezTo>
                      <a:pt x="849" y="241"/>
                      <a:pt x="534" y="0"/>
                      <a:pt x="189" y="0"/>
                    </a:cubicBezTo>
                    <a:close/>
                  </a:path>
                </a:pathLst>
              </a:custGeom>
              <a:solidFill>
                <a:srgbClr val="8688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9"/>
              <p:cNvSpPr/>
              <p:nvPr/>
            </p:nvSpPr>
            <p:spPr>
              <a:xfrm>
                <a:off x="6067300" y="3183375"/>
                <a:ext cx="35150" cy="34925"/>
              </a:xfrm>
              <a:custGeom>
                <a:rect b="b" l="l" r="r" t="t"/>
                <a:pathLst>
                  <a:path extrusionOk="0" h="1397" w="1406">
                    <a:moveTo>
                      <a:pt x="699" y="1"/>
                    </a:moveTo>
                    <a:cubicBezTo>
                      <a:pt x="314" y="1"/>
                      <a:pt x="1" y="314"/>
                      <a:pt x="1" y="699"/>
                    </a:cubicBezTo>
                    <a:cubicBezTo>
                      <a:pt x="1" y="1083"/>
                      <a:pt x="314" y="1396"/>
                      <a:pt x="699" y="1396"/>
                    </a:cubicBezTo>
                    <a:cubicBezTo>
                      <a:pt x="1092" y="1396"/>
                      <a:pt x="1405" y="1083"/>
                      <a:pt x="1405" y="699"/>
                    </a:cubicBezTo>
                    <a:cubicBezTo>
                      <a:pt x="1405" y="314"/>
                      <a:pt x="1092" y="1"/>
                      <a:pt x="699"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9"/>
              <p:cNvSpPr/>
              <p:nvPr/>
            </p:nvSpPr>
            <p:spPr>
              <a:xfrm>
                <a:off x="6078700" y="3194775"/>
                <a:ext cx="12125" cy="12125"/>
              </a:xfrm>
              <a:custGeom>
                <a:rect b="b" l="l" r="r" t="t"/>
                <a:pathLst>
                  <a:path extrusionOk="0" h="485" w="485">
                    <a:moveTo>
                      <a:pt x="243" y="1"/>
                    </a:moveTo>
                    <a:cubicBezTo>
                      <a:pt x="108" y="1"/>
                      <a:pt x="1" y="108"/>
                      <a:pt x="1" y="243"/>
                    </a:cubicBezTo>
                    <a:cubicBezTo>
                      <a:pt x="1" y="377"/>
                      <a:pt x="108" y="484"/>
                      <a:pt x="243" y="484"/>
                    </a:cubicBezTo>
                    <a:cubicBezTo>
                      <a:pt x="377" y="484"/>
                      <a:pt x="484" y="377"/>
                      <a:pt x="484" y="243"/>
                    </a:cubicBezTo>
                    <a:cubicBezTo>
                      <a:pt x="484" y="108"/>
                      <a:pt x="377" y="1"/>
                      <a:pt x="243" y="1"/>
                    </a:cubicBezTo>
                    <a:close/>
                  </a:path>
                </a:pathLst>
              </a:custGeom>
              <a:solidFill>
                <a:srgbClr val="A8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9"/>
              <p:cNvSpPr/>
              <p:nvPr/>
            </p:nvSpPr>
            <p:spPr>
              <a:xfrm>
                <a:off x="5983200" y="3194775"/>
                <a:ext cx="12100" cy="12125"/>
              </a:xfrm>
              <a:custGeom>
                <a:rect b="b" l="l" r="r" t="t"/>
                <a:pathLst>
                  <a:path extrusionOk="0" h="485" w="484">
                    <a:moveTo>
                      <a:pt x="242" y="1"/>
                    </a:moveTo>
                    <a:cubicBezTo>
                      <a:pt x="108" y="1"/>
                      <a:pt x="0" y="108"/>
                      <a:pt x="0" y="243"/>
                    </a:cubicBezTo>
                    <a:cubicBezTo>
                      <a:pt x="0" y="377"/>
                      <a:pt x="108" y="484"/>
                      <a:pt x="242" y="484"/>
                    </a:cubicBezTo>
                    <a:cubicBezTo>
                      <a:pt x="376" y="484"/>
                      <a:pt x="484" y="377"/>
                      <a:pt x="484" y="243"/>
                    </a:cubicBezTo>
                    <a:cubicBezTo>
                      <a:pt x="484" y="108"/>
                      <a:pt x="376" y="1"/>
                      <a:pt x="242" y="1"/>
                    </a:cubicBezTo>
                    <a:close/>
                  </a:path>
                </a:pathLst>
              </a:custGeom>
              <a:solidFill>
                <a:srgbClr val="A8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9"/>
              <p:cNvSpPr/>
              <p:nvPr/>
            </p:nvSpPr>
            <p:spPr>
              <a:xfrm>
                <a:off x="6031075" y="3139825"/>
                <a:ext cx="11875" cy="41350"/>
              </a:xfrm>
              <a:custGeom>
                <a:rect b="b" l="l" r="r" t="t"/>
                <a:pathLst>
                  <a:path extrusionOk="0" h="1654" w="475">
                    <a:moveTo>
                      <a:pt x="237" y="0"/>
                    </a:moveTo>
                    <a:cubicBezTo>
                      <a:pt x="123" y="0"/>
                      <a:pt x="9" y="74"/>
                      <a:pt x="0" y="222"/>
                    </a:cubicBezTo>
                    <a:lnTo>
                      <a:pt x="0" y="1412"/>
                    </a:lnTo>
                    <a:cubicBezTo>
                      <a:pt x="0" y="1546"/>
                      <a:pt x="108" y="1653"/>
                      <a:pt x="242" y="1653"/>
                    </a:cubicBezTo>
                    <a:cubicBezTo>
                      <a:pt x="367" y="1653"/>
                      <a:pt x="474" y="1546"/>
                      <a:pt x="474" y="1421"/>
                    </a:cubicBezTo>
                    <a:lnTo>
                      <a:pt x="474" y="222"/>
                    </a:lnTo>
                    <a:cubicBezTo>
                      <a:pt x="465" y="74"/>
                      <a:pt x="351" y="0"/>
                      <a:pt x="237"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9"/>
              <p:cNvSpPr/>
              <p:nvPr/>
            </p:nvSpPr>
            <p:spPr>
              <a:xfrm>
                <a:off x="6017425" y="2940675"/>
                <a:ext cx="39175" cy="51025"/>
              </a:xfrm>
              <a:custGeom>
                <a:rect b="b" l="l" r="r" t="t"/>
                <a:pathLst>
                  <a:path extrusionOk="0" h="2041" w="1567">
                    <a:moveTo>
                      <a:pt x="197" y="1"/>
                    </a:moveTo>
                    <a:lnTo>
                      <a:pt x="0" y="2041"/>
                    </a:lnTo>
                    <a:lnTo>
                      <a:pt x="1566" y="2041"/>
                    </a:lnTo>
                    <a:lnTo>
                      <a:pt x="1369"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9"/>
              <p:cNvSpPr/>
              <p:nvPr/>
            </p:nvSpPr>
            <p:spPr>
              <a:xfrm>
                <a:off x="6017425" y="2940675"/>
                <a:ext cx="13000" cy="51025"/>
              </a:xfrm>
              <a:custGeom>
                <a:rect b="b" l="l" r="r" t="t"/>
                <a:pathLst>
                  <a:path extrusionOk="0" h="2041" w="520">
                    <a:moveTo>
                      <a:pt x="197" y="1"/>
                    </a:moveTo>
                    <a:lnTo>
                      <a:pt x="0" y="2041"/>
                    </a:lnTo>
                    <a:lnTo>
                      <a:pt x="466" y="2041"/>
                    </a:lnTo>
                    <a:lnTo>
                      <a:pt x="519" y="1"/>
                    </a:lnTo>
                    <a:close/>
                  </a:path>
                </a:pathLst>
              </a:custGeom>
              <a:solidFill>
                <a:srgbClr val="0E1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9"/>
              <p:cNvSpPr/>
              <p:nvPr/>
            </p:nvSpPr>
            <p:spPr>
              <a:xfrm>
                <a:off x="6022575" y="3042675"/>
                <a:ext cx="28875" cy="28900"/>
              </a:xfrm>
              <a:custGeom>
                <a:rect b="b" l="l" r="r" t="t"/>
                <a:pathLst>
                  <a:path extrusionOk="0" h="1156" w="1155">
                    <a:moveTo>
                      <a:pt x="582" y="1"/>
                    </a:moveTo>
                    <a:cubicBezTo>
                      <a:pt x="260" y="1"/>
                      <a:pt x="0" y="260"/>
                      <a:pt x="0" y="573"/>
                    </a:cubicBezTo>
                    <a:cubicBezTo>
                      <a:pt x="0" y="896"/>
                      <a:pt x="260" y="1155"/>
                      <a:pt x="582" y="1155"/>
                    </a:cubicBezTo>
                    <a:cubicBezTo>
                      <a:pt x="895" y="1155"/>
                      <a:pt x="1154" y="896"/>
                      <a:pt x="1154" y="573"/>
                    </a:cubicBezTo>
                    <a:cubicBezTo>
                      <a:pt x="1154" y="260"/>
                      <a:pt x="895" y="1"/>
                      <a:pt x="582" y="1"/>
                    </a:cubicBezTo>
                    <a:close/>
                  </a:path>
                </a:pathLst>
              </a:custGeom>
              <a:solidFill>
                <a:srgbClr val="0E1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6" name="Google Shape;3936;p59"/>
          <p:cNvGrpSpPr/>
          <p:nvPr/>
        </p:nvGrpSpPr>
        <p:grpSpPr>
          <a:xfrm>
            <a:off x="6655950" y="3525413"/>
            <a:ext cx="365700" cy="365700"/>
            <a:chOff x="6655950" y="3525413"/>
            <a:chExt cx="365700" cy="365700"/>
          </a:xfrm>
        </p:grpSpPr>
        <p:sp>
          <p:nvSpPr>
            <p:cNvPr id="3937" name="Google Shape;3937;p59"/>
            <p:cNvSpPr/>
            <p:nvPr/>
          </p:nvSpPr>
          <p:spPr>
            <a:xfrm>
              <a:off x="6655950" y="3525413"/>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8" name="Google Shape;3938;p59"/>
            <p:cNvGrpSpPr/>
            <p:nvPr/>
          </p:nvGrpSpPr>
          <p:grpSpPr>
            <a:xfrm>
              <a:off x="6684450" y="3540600"/>
              <a:ext cx="331525" cy="312073"/>
              <a:chOff x="6684450" y="3540600"/>
              <a:chExt cx="331525" cy="312073"/>
            </a:xfrm>
          </p:grpSpPr>
          <p:sp>
            <p:nvSpPr>
              <p:cNvPr id="3939" name="Google Shape;3939;p59"/>
              <p:cNvSpPr/>
              <p:nvPr/>
            </p:nvSpPr>
            <p:spPr>
              <a:xfrm>
                <a:off x="6699425" y="3827373"/>
                <a:ext cx="273375" cy="25300"/>
              </a:xfrm>
              <a:custGeom>
                <a:rect b="b" l="l" r="r" t="t"/>
                <a:pathLst>
                  <a:path extrusionOk="0" h="1012" w="10935">
                    <a:moveTo>
                      <a:pt x="10934" y="1"/>
                    </a:moveTo>
                    <a:lnTo>
                      <a:pt x="1" y="9"/>
                    </a:lnTo>
                    <a:cubicBezTo>
                      <a:pt x="323" y="376"/>
                      <a:pt x="681" y="716"/>
                      <a:pt x="1065" y="1012"/>
                    </a:cubicBezTo>
                    <a:lnTo>
                      <a:pt x="10075" y="1012"/>
                    </a:lnTo>
                    <a:cubicBezTo>
                      <a:pt x="10380" y="779"/>
                      <a:pt x="10666" y="511"/>
                      <a:pt x="10934" y="233"/>
                    </a:cubicBezTo>
                    <a:lnTo>
                      <a:pt x="10934"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9"/>
              <p:cNvSpPr/>
              <p:nvPr/>
            </p:nvSpPr>
            <p:spPr>
              <a:xfrm>
                <a:off x="6684675" y="3640350"/>
                <a:ext cx="53025" cy="187925"/>
              </a:xfrm>
              <a:custGeom>
                <a:rect b="b" l="l" r="r" t="t"/>
                <a:pathLst>
                  <a:path extrusionOk="0" h="7517" w="2121">
                    <a:moveTo>
                      <a:pt x="0" y="1"/>
                    </a:moveTo>
                    <a:lnTo>
                      <a:pt x="0" y="6711"/>
                    </a:lnTo>
                    <a:lnTo>
                      <a:pt x="36" y="6774"/>
                    </a:lnTo>
                    <a:cubicBezTo>
                      <a:pt x="90" y="6854"/>
                      <a:pt x="143" y="6935"/>
                      <a:pt x="197" y="7015"/>
                    </a:cubicBezTo>
                    <a:cubicBezTo>
                      <a:pt x="322" y="7185"/>
                      <a:pt x="456" y="7355"/>
                      <a:pt x="591" y="7517"/>
                    </a:cubicBezTo>
                    <a:lnTo>
                      <a:pt x="2121" y="7517"/>
                    </a:lnTo>
                    <a:lnTo>
                      <a:pt x="2121" y="1"/>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9"/>
              <p:cNvSpPr/>
              <p:nvPr/>
            </p:nvSpPr>
            <p:spPr>
              <a:xfrm>
                <a:off x="6829175" y="3640350"/>
                <a:ext cx="18575" cy="187700"/>
              </a:xfrm>
              <a:custGeom>
                <a:rect b="b" l="l" r="r" t="t"/>
                <a:pathLst>
                  <a:path extrusionOk="0" h="7508" w="743">
                    <a:moveTo>
                      <a:pt x="0" y="1"/>
                    </a:moveTo>
                    <a:lnTo>
                      <a:pt x="0" y="7508"/>
                    </a:lnTo>
                    <a:lnTo>
                      <a:pt x="743" y="7508"/>
                    </a:lnTo>
                    <a:lnTo>
                      <a:pt x="743" y="1"/>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9"/>
              <p:cNvSpPr/>
              <p:nvPr/>
            </p:nvSpPr>
            <p:spPr>
              <a:xfrm>
                <a:off x="6749975" y="3694050"/>
                <a:ext cx="43425" cy="134000"/>
              </a:xfrm>
              <a:custGeom>
                <a:rect b="b" l="l" r="r" t="t"/>
                <a:pathLst>
                  <a:path extrusionOk="0" h="5360" w="1737">
                    <a:moveTo>
                      <a:pt x="1" y="0"/>
                    </a:moveTo>
                    <a:lnTo>
                      <a:pt x="1" y="5360"/>
                    </a:lnTo>
                    <a:lnTo>
                      <a:pt x="1737" y="5360"/>
                    </a:lnTo>
                    <a:lnTo>
                      <a:pt x="1737" y="0"/>
                    </a:ln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9"/>
              <p:cNvSpPr/>
              <p:nvPr/>
            </p:nvSpPr>
            <p:spPr>
              <a:xfrm>
                <a:off x="6857800" y="3796050"/>
                <a:ext cx="99775" cy="32000"/>
              </a:xfrm>
              <a:custGeom>
                <a:rect b="b" l="l" r="r" t="t"/>
                <a:pathLst>
                  <a:path extrusionOk="0" h="1280" w="3991">
                    <a:moveTo>
                      <a:pt x="0" y="0"/>
                    </a:moveTo>
                    <a:lnTo>
                      <a:pt x="0" y="1280"/>
                    </a:lnTo>
                    <a:lnTo>
                      <a:pt x="3991" y="1280"/>
                    </a:lnTo>
                    <a:lnTo>
                      <a:pt x="3991"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9"/>
              <p:cNvSpPr/>
              <p:nvPr/>
            </p:nvSpPr>
            <p:spPr>
              <a:xfrm>
                <a:off x="6684450" y="3652875"/>
                <a:ext cx="53250" cy="6075"/>
              </a:xfrm>
              <a:custGeom>
                <a:rect b="b" l="l" r="r" t="t"/>
                <a:pathLst>
                  <a:path extrusionOk="0" h="243" w="2130">
                    <a:moveTo>
                      <a:pt x="0" y="1"/>
                    </a:moveTo>
                    <a:lnTo>
                      <a:pt x="0" y="242"/>
                    </a:lnTo>
                    <a:lnTo>
                      <a:pt x="2130" y="242"/>
                    </a:lnTo>
                    <a:lnTo>
                      <a:pt x="2130"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9"/>
              <p:cNvSpPr/>
              <p:nvPr/>
            </p:nvSpPr>
            <p:spPr>
              <a:xfrm>
                <a:off x="6685550" y="3809675"/>
                <a:ext cx="52150" cy="6300"/>
              </a:xfrm>
              <a:custGeom>
                <a:rect b="b" l="l" r="r" t="t"/>
                <a:pathLst>
                  <a:path extrusionOk="0" h="252" w="2086">
                    <a:moveTo>
                      <a:pt x="2086" y="1"/>
                    </a:moveTo>
                    <a:lnTo>
                      <a:pt x="1" y="10"/>
                    </a:lnTo>
                    <a:cubicBezTo>
                      <a:pt x="55" y="90"/>
                      <a:pt x="108" y="171"/>
                      <a:pt x="162" y="251"/>
                    </a:cubicBezTo>
                    <a:lnTo>
                      <a:pt x="2086" y="251"/>
                    </a:lnTo>
                    <a:lnTo>
                      <a:pt x="2086"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9"/>
              <p:cNvSpPr/>
              <p:nvPr/>
            </p:nvSpPr>
            <p:spPr>
              <a:xfrm>
                <a:off x="6693625" y="3670100"/>
                <a:ext cx="35125" cy="3400"/>
              </a:xfrm>
              <a:custGeom>
                <a:rect b="b" l="l" r="r" t="t"/>
                <a:pathLst>
                  <a:path extrusionOk="0" h="136" w="1405">
                    <a:moveTo>
                      <a:pt x="0" y="1"/>
                    </a:moveTo>
                    <a:lnTo>
                      <a:pt x="0" y="135"/>
                    </a:lnTo>
                    <a:lnTo>
                      <a:pt x="1405" y="135"/>
                    </a:lnTo>
                    <a:lnTo>
                      <a:pt x="1405"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9"/>
              <p:cNvSpPr/>
              <p:nvPr/>
            </p:nvSpPr>
            <p:spPr>
              <a:xfrm>
                <a:off x="6693625" y="3680625"/>
                <a:ext cx="35125" cy="3375"/>
              </a:xfrm>
              <a:custGeom>
                <a:rect b="b" l="l" r="r" t="t"/>
                <a:pathLst>
                  <a:path extrusionOk="0" h="135" w="1405">
                    <a:moveTo>
                      <a:pt x="0" y="0"/>
                    </a:moveTo>
                    <a:lnTo>
                      <a:pt x="0" y="135"/>
                    </a:lnTo>
                    <a:lnTo>
                      <a:pt x="1405" y="135"/>
                    </a:lnTo>
                    <a:lnTo>
                      <a:pt x="1405"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9"/>
              <p:cNvSpPr/>
              <p:nvPr/>
            </p:nvSpPr>
            <p:spPr>
              <a:xfrm>
                <a:off x="6693625" y="3797600"/>
                <a:ext cx="35125" cy="3600"/>
              </a:xfrm>
              <a:custGeom>
                <a:rect b="b" l="l" r="r" t="t"/>
                <a:pathLst>
                  <a:path extrusionOk="0" h="144" w="1405">
                    <a:moveTo>
                      <a:pt x="0" y="1"/>
                    </a:moveTo>
                    <a:lnTo>
                      <a:pt x="0" y="144"/>
                    </a:lnTo>
                    <a:lnTo>
                      <a:pt x="1405" y="144"/>
                    </a:lnTo>
                    <a:lnTo>
                      <a:pt x="1405"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9"/>
              <p:cNvSpPr/>
              <p:nvPr/>
            </p:nvSpPr>
            <p:spPr>
              <a:xfrm>
                <a:off x="6749975" y="3709700"/>
                <a:ext cx="43425" cy="3375"/>
              </a:xfrm>
              <a:custGeom>
                <a:rect b="b" l="l" r="r" t="t"/>
                <a:pathLst>
                  <a:path extrusionOk="0" h="135" w="1737">
                    <a:moveTo>
                      <a:pt x="1" y="0"/>
                    </a:moveTo>
                    <a:lnTo>
                      <a:pt x="1" y="135"/>
                    </a:lnTo>
                    <a:lnTo>
                      <a:pt x="1737" y="135"/>
                    </a:lnTo>
                    <a:lnTo>
                      <a:pt x="1737" y="0"/>
                    </a:lnTo>
                    <a:close/>
                  </a:path>
                </a:pathLst>
              </a:custGeom>
              <a:solidFill>
                <a:srgbClr val="699C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9"/>
              <p:cNvSpPr/>
              <p:nvPr/>
            </p:nvSpPr>
            <p:spPr>
              <a:xfrm>
                <a:off x="6749975" y="3718875"/>
                <a:ext cx="43425" cy="3600"/>
              </a:xfrm>
              <a:custGeom>
                <a:rect b="b" l="l" r="r" t="t"/>
                <a:pathLst>
                  <a:path extrusionOk="0" h="144" w="1737">
                    <a:moveTo>
                      <a:pt x="1" y="0"/>
                    </a:moveTo>
                    <a:lnTo>
                      <a:pt x="1" y="143"/>
                    </a:lnTo>
                    <a:lnTo>
                      <a:pt x="1737" y="143"/>
                    </a:lnTo>
                    <a:lnTo>
                      <a:pt x="1737" y="0"/>
                    </a:lnTo>
                    <a:close/>
                  </a:path>
                </a:pathLst>
              </a:custGeom>
              <a:solidFill>
                <a:srgbClr val="699C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9"/>
              <p:cNvSpPr/>
              <p:nvPr/>
            </p:nvSpPr>
            <p:spPr>
              <a:xfrm>
                <a:off x="6749975" y="3799850"/>
                <a:ext cx="43425" cy="3375"/>
              </a:xfrm>
              <a:custGeom>
                <a:rect b="b" l="l" r="r" t="t"/>
                <a:pathLst>
                  <a:path extrusionOk="0" h="135" w="1737">
                    <a:moveTo>
                      <a:pt x="1" y="0"/>
                    </a:moveTo>
                    <a:lnTo>
                      <a:pt x="1" y="134"/>
                    </a:lnTo>
                    <a:lnTo>
                      <a:pt x="1737" y="134"/>
                    </a:lnTo>
                    <a:lnTo>
                      <a:pt x="1737" y="0"/>
                    </a:lnTo>
                    <a:close/>
                  </a:path>
                </a:pathLst>
              </a:custGeom>
              <a:solidFill>
                <a:srgbClr val="699C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9"/>
              <p:cNvSpPr/>
              <p:nvPr/>
            </p:nvSpPr>
            <p:spPr>
              <a:xfrm>
                <a:off x="6749975" y="3809250"/>
                <a:ext cx="43425" cy="3375"/>
              </a:xfrm>
              <a:custGeom>
                <a:rect b="b" l="l" r="r" t="t"/>
                <a:pathLst>
                  <a:path extrusionOk="0" h="135" w="1737">
                    <a:moveTo>
                      <a:pt x="1" y="0"/>
                    </a:moveTo>
                    <a:lnTo>
                      <a:pt x="1" y="134"/>
                    </a:lnTo>
                    <a:lnTo>
                      <a:pt x="1737" y="134"/>
                    </a:lnTo>
                    <a:lnTo>
                      <a:pt x="1737" y="0"/>
                    </a:lnTo>
                    <a:close/>
                  </a:path>
                </a:pathLst>
              </a:custGeom>
              <a:solidFill>
                <a:srgbClr val="699C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9"/>
              <p:cNvSpPr/>
              <p:nvPr/>
            </p:nvSpPr>
            <p:spPr>
              <a:xfrm>
                <a:off x="6763625" y="3730050"/>
                <a:ext cx="4275" cy="62225"/>
              </a:xfrm>
              <a:custGeom>
                <a:rect b="b" l="l" r="r" t="t"/>
                <a:pathLst>
                  <a:path extrusionOk="0" h="2489" w="171">
                    <a:moveTo>
                      <a:pt x="1" y="1"/>
                    </a:moveTo>
                    <a:lnTo>
                      <a:pt x="1" y="2488"/>
                    </a:lnTo>
                    <a:lnTo>
                      <a:pt x="171" y="2488"/>
                    </a:lnTo>
                    <a:lnTo>
                      <a:pt x="171" y="1"/>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9"/>
              <p:cNvSpPr/>
              <p:nvPr/>
            </p:nvSpPr>
            <p:spPr>
              <a:xfrm>
                <a:off x="6775475" y="3730050"/>
                <a:ext cx="4275" cy="62225"/>
              </a:xfrm>
              <a:custGeom>
                <a:rect b="b" l="l" r="r" t="t"/>
                <a:pathLst>
                  <a:path extrusionOk="0" h="2489" w="171">
                    <a:moveTo>
                      <a:pt x="1" y="1"/>
                    </a:moveTo>
                    <a:lnTo>
                      <a:pt x="1" y="2488"/>
                    </a:lnTo>
                    <a:lnTo>
                      <a:pt x="171" y="2488"/>
                    </a:lnTo>
                    <a:lnTo>
                      <a:pt x="171" y="1"/>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9"/>
              <p:cNvSpPr/>
              <p:nvPr/>
            </p:nvSpPr>
            <p:spPr>
              <a:xfrm>
                <a:off x="6829175" y="3658925"/>
                <a:ext cx="18575" cy="5850"/>
              </a:xfrm>
              <a:custGeom>
                <a:rect b="b" l="l" r="r" t="t"/>
                <a:pathLst>
                  <a:path extrusionOk="0" h="234" w="743">
                    <a:moveTo>
                      <a:pt x="0" y="0"/>
                    </a:moveTo>
                    <a:lnTo>
                      <a:pt x="0" y="233"/>
                    </a:lnTo>
                    <a:lnTo>
                      <a:pt x="743" y="233"/>
                    </a:lnTo>
                    <a:lnTo>
                      <a:pt x="743"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9"/>
              <p:cNvSpPr/>
              <p:nvPr/>
            </p:nvSpPr>
            <p:spPr>
              <a:xfrm>
                <a:off x="6829175" y="3671000"/>
                <a:ext cx="18575" cy="5850"/>
              </a:xfrm>
              <a:custGeom>
                <a:rect b="b" l="l" r="r" t="t"/>
                <a:pathLst>
                  <a:path extrusionOk="0" h="234" w="743">
                    <a:moveTo>
                      <a:pt x="0" y="1"/>
                    </a:moveTo>
                    <a:lnTo>
                      <a:pt x="0" y="233"/>
                    </a:lnTo>
                    <a:lnTo>
                      <a:pt x="743" y="233"/>
                    </a:lnTo>
                    <a:lnTo>
                      <a:pt x="743"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9"/>
              <p:cNvSpPr/>
              <p:nvPr/>
            </p:nvSpPr>
            <p:spPr>
              <a:xfrm>
                <a:off x="6829175" y="3683075"/>
                <a:ext cx="18575" cy="6075"/>
              </a:xfrm>
              <a:custGeom>
                <a:rect b="b" l="l" r="r" t="t"/>
                <a:pathLst>
                  <a:path extrusionOk="0" h="243" w="743">
                    <a:moveTo>
                      <a:pt x="0" y="1"/>
                    </a:moveTo>
                    <a:lnTo>
                      <a:pt x="0" y="242"/>
                    </a:lnTo>
                    <a:lnTo>
                      <a:pt x="743" y="242"/>
                    </a:lnTo>
                    <a:lnTo>
                      <a:pt x="743"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9"/>
              <p:cNvSpPr/>
              <p:nvPr/>
            </p:nvSpPr>
            <p:spPr>
              <a:xfrm>
                <a:off x="6798300" y="3639700"/>
                <a:ext cx="31125" cy="188575"/>
              </a:xfrm>
              <a:custGeom>
                <a:rect b="b" l="l" r="r" t="t"/>
                <a:pathLst>
                  <a:path extrusionOk="0" h="7543" w="1245">
                    <a:moveTo>
                      <a:pt x="501" y="0"/>
                    </a:moveTo>
                    <a:lnTo>
                      <a:pt x="0" y="7498"/>
                    </a:lnTo>
                    <a:lnTo>
                      <a:pt x="743" y="7543"/>
                    </a:lnTo>
                    <a:lnTo>
                      <a:pt x="1244" y="54"/>
                    </a:lnTo>
                    <a:lnTo>
                      <a:pt x="501" y="0"/>
                    </a:lnTo>
                    <a:close/>
                  </a:path>
                </a:pathLst>
              </a:custGeom>
              <a:solidFill>
                <a:srgbClr val="5B5F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9"/>
              <p:cNvSpPr/>
              <p:nvPr/>
            </p:nvSpPr>
            <p:spPr>
              <a:xfrm>
                <a:off x="6830950" y="3650650"/>
                <a:ext cx="19050" cy="7400"/>
              </a:xfrm>
              <a:custGeom>
                <a:rect b="b" l="l" r="r" t="t"/>
                <a:pathLst>
                  <a:path extrusionOk="0" h="296" w="762">
                    <a:moveTo>
                      <a:pt x="19" y="0"/>
                    </a:moveTo>
                    <a:lnTo>
                      <a:pt x="1" y="242"/>
                    </a:lnTo>
                    <a:lnTo>
                      <a:pt x="743" y="296"/>
                    </a:lnTo>
                    <a:lnTo>
                      <a:pt x="761" y="54"/>
                    </a:lnTo>
                    <a:lnTo>
                      <a:pt x="19"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9"/>
              <p:cNvSpPr/>
              <p:nvPr/>
            </p:nvSpPr>
            <p:spPr>
              <a:xfrm>
                <a:off x="6808375" y="3670325"/>
                <a:ext cx="19025" cy="7200"/>
              </a:xfrm>
              <a:custGeom>
                <a:rect b="b" l="l" r="r" t="t"/>
                <a:pathLst>
                  <a:path extrusionOk="0" h="288" w="761">
                    <a:moveTo>
                      <a:pt x="18" y="1"/>
                    </a:moveTo>
                    <a:lnTo>
                      <a:pt x="0" y="233"/>
                    </a:lnTo>
                    <a:lnTo>
                      <a:pt x="752" y="287"/>
                    </a:lnTo>
                    <a:lnTo>
                      <a:pt x="761" y="46"/>
                    </a:lnTo>
                    <a:lnTo>
                      <a:pt x="18"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9"/>
              <p:cNvSpPr/>
              <p:nvPr/>
            </p:nvSpPr>
            <p:spPr>
              <a:xfrm>
                <a:off x="6829400" y="3674800"/>
                <a:ext cx="19025" cy="7400"/>
              </a:xfrm>
              <a:custGeom>
                <a:rect b="b" l="l" r="r" t="t"/>
                <a:pathLst>
                  <a:path extrusionOk="0" h="296" w="761">
                    <a:moveTo>
                      <a:pt x="18" y="1"/>
                    </a:moveTo>
                    <a:lnTo>
                      <a:pt x="0" y="242"/>
                    </a:lnTo>
                    <a:lnTo>
                      <a:pt x="743" y="296"/>
                    </a:lnTo>
                    <a:lnTo>
                      <a:pt x="761" y="54"/>
                    </a:lnTo>
                    <a:lnTo>
                      <a:pt x="18"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9"/>
              <p:cNvSpPr/>
              <p:nvPr/>
            </p:nvSpPr>
            <p:spPr>
              <a:xfrm>
                <a:off x="6869875" y="3762700"/>
                <a:ext cx="99800" cy="32250"/>
              </a:xfrm>
              <a:custGeom>
                <a:rect b="b" l="l" r="r" t="t"/>
                <a:pathLst>
                  <a:path extrusionOk="0" h="1290" w="3992">
                    <a:moveTo>
                      <a:pt x="1" y="1"/>
                    </a:moveTo>
                    <a:lnTo>
                      <a:pt x="1" y="1289"/>
                    </a:lnTo>
                    <a:lnTo>
                      <a:pt x="3991" y="1289"/>
                    </a:lnTo>
                    <a:lnTo>
                      <a:pt x="3991" y="1"/>
                    </a:lnTo>
                    <a:close/>
                  </a:path>
                </a:pathLst>
              </a:custGeom>
              <a:solidFill>
                <a:srgbClr val="5B5F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9"/>
              <p:cNvSpPr/>
              <p:nvPr/>
            </p:nvSpPr>
            <p:spPr>
              <a:xfrm>
                <a:off x="6895150" y="3770775"/>
                <a:ext cx="49450" cy="15900"/>
              </a:xfrm>
              <a:custGeom>
                <a:rect b="b" l="l" r="r" t="t"/>
                <a:pathLst>
                  <a:path extrusionOk="0" h="636" w="1978">
                    <a:moveTo>
                      <a:pt x="1" y="0"/>
                    </a:moveTo>
                    <a:lnTo>
                      <a:pt x="1" y="635"/>
                    </a:lnTo>
                    <a:lnTo>
                      <a:pt x="1978" y="635"/>
                    </a:lnTo>
                    <a:lnTo>
                      <a:pt x="1978" y="0"/>
                    </a:lnTo>
                    <a:close/>
                  </a:path>
                </a:pathLst>
              </a:custGeom>
              <a:solidFill>
                <a:srgbClr val="81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9"/>
              <p:cNvSpPr/>
              <p:nvPr/>
            </p:nvSpPr>
            <p:spPr>
              <a:xfrm>
                <a:off x="6884425" y="3762700"/>
                <a:ext cx="4275" cy="32250"/>
              </a:xfrm>
              <a:custGeom>
                <a:rect b="b" l="l" r="r" t="t"/>
                <a:pathLst>
                  <a:path extrusionOk="0" h="1290" w="171">
                    <a:moveTo>
                      <a:pt x="0" y="1"/>
                    </a:moveTo>
                    <a:lnTo>
                      <a:pt x="0" y="1289"/>
                    </a:lnTo>
                    <a:lnTo>
                      <a:pt x="170" y="1289"/>
                    </a:lnTo>
                    <a:lnTo>
                      <a:pt x="170" y="1"/>
                    </a:ln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9"/>
              <p:cNvSpPr/>
              <p:nvPr/>
            </p:nvSpPr>
            <p:spPr>
              <a:xfrm>
                <a:off x="6950850" y="3762700"/>
                <a:ext cx="4275" cy="32250"/>
              </a:xfrm>
              <a:custGeom>
                <a:rect b="b" l="l" r="r" t="t"/>
                <a:pathLst>
                  <a:path extrusionOk="0" h="1290" w="171">
                    <a:moveTo>
                      <a:pt x="0" y="1"/>
                    </a:moveTo>
                    <a:lnTo>
                      <a:pt x="0" y="1289"/>
                    </a:lnTo>
                    <a:lnTo>
                      <a:pt x="170" y="1289"/>
                    </a:lnTo>
                    <a:lnTo>
                      <a:pt x="170" y="1"/>
                    </a:ln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9"/>
              <p:cNvSpPr/>
              <p:nvPr/>
            </p:nvSpPr>
            <p:spPr>
              <a:xfrm>
                <a:off x="6857800" y="3806100"/>
                <a:ext cx="99775" cy="1825"/>
              </a:xfrm>
              <a:custGeom>
                <a:rect b="b" l="l" r="r" t="t"/>
                <a:pathLst>
                  <a:path extrusionOk="0" h="73" w="3991">
                    <a:moveTo>
                      <a:pt x="0" y="1"/>
                    </a:moveTo>
                    <a:lnTo>
                      <a:pt x="0" y="72"/>
                    </a:lnTo>
                    <a:lnTo>
                      <a:pt x="3991" y="72"/>
                    </a:lnTo>
                    <a:lnTo>
                      <a:pt x="3991"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9"/>
              <p:cNvSpPr/>
              <p:nvPr/>
            </p:nvSpPr>
            <p:spPr>
              <a:xfrm>
                <a:off x="6857800" y="3799400"/>
                <a:ext cx="99775" cy="1575"/>
              </a:xfrm>
              <a:custGeom>
                <a:rect b="b" l="l" r="r" t="t"/>
                <a:pathLst>
                  <a:path extrusionOk="0" h="63" w="3991">
                    <a:moveTo>
                      <a:pt x="0" y="0"/>
                    </a:moveTo>
                    <a:lnTo>
                      <a:pt x="0" y="63"/>
                    </a:lnTo>
                    <a:lnTo>
                      <a:pt x="3991" y="63"/>
                    </a:lnTo>
                    <a:lnTo>
                      <a:pt x="3991"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9"/>
              <p:cNvSpPr/>
              <p:nvPr/>
            </p:nvSpPr>
            <p:spPr>
              <a:xfrm>
                <a:off x="6857800" y="3802750"/>
                <a:ext cx="99775" cy="1825"/>
              </a:xfrm>
              <a:custGeom>
                <a:rect b="b" l="l" r="r" t="t"/>
                <a:pathLst>
                  <a:path extrusionOk="0" h="73" w="3991">
                    <a:moveTo>
                      <a:pt x="0" y="1"/>
                    </a:moveTo>
                    <a:lnTo>
                      <a:pt x="0" y="72"/>
                    </a:lnTo>
                    <a:lnTo>
                      <a:pt x="3991" y="72"/>
                    </a:lnTo>
                    <a:lnTo>
                      <a:pt x="3991"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9"/>
              <p:cNvSpPr/>
              <p:nvPr/>
            </p:nvSpPr>
            <p:spPr>
              <a:xfrm>
                <a:off x="6857800" y="3809450"/>
                <a:ext cx="99775" cy="1825"/>
              </a:xfrm>
              <a:custGeom>
                <a:rect b="b" l="l" r="r" t="t"/>
                <a:pathLst>
                  <a:path extrusionOk="0" h="73" w="3991">
                    <a:moveTo>
                      <a:pt x="0" y="1"/>
                    </a:moveTo>
                    <a:lnTo>
                      <a:pt x="0" y="73"/>
                    </a:lnTo>
                    <a:lnTo>
                      <a:pt x="3991" y="73"/>
                    </a:lnTo>
                    <a:lnTo>
                      <a:pt x="3991"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9"/>
              <p:cNvSpPr/>
              <p:nvPr/>
            </p:nvSpPr>
            <p:spPr>
              <a:xfrm>
                <a:off x="6857800" y="3816175"/>
                <a:ext cx="99775" cy="1800"/>
              </a:xfrm>
              <a:custGeom>
                <a:rect b="b" l="l" r="r" t="t"/>
                <a:pathLst>
                  <a:path extrusionOk="0" h="72" w="3991">
                    <a:moveTo>
                      <a:pt x="0" y="0"/>
                    </a:moveTo>
                    <a:lnTo>
                      <a:pt x="0" y="72"/>
                    </a:lnTo>
                    <a:lnTo>
                      <a:pt x="3991" y="72"/>
                    </a:lnTo>
                    <a:lnTo>
                      <a:pt x="3991"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9"/>
              <p:cNvSpPr/>
              <p:nvPr/>
            </p:nvSpPr>
            <p:spPr>
              <a:xfrm>
                <a:off x="6857800" y="3812825"/>
                <a:ext cx="99775" cy="1800"/>
              </a:xfrm>
              <a:custGeom>
                <a:rect b="b" l="l" r="r" t="t"/>
                <a:pathLst>
                  <a:path extrusionOk="0" h="72" w="3991">
                    <a:moveTo>
                      <a:pt x="0" y="0"/>
                    </a:moveTo>
                    <a:lnTo>
                      <a:pt x="0" y="72"/>
                    </a:lnTo>
                    <a:lnTo>
                      <a:pt x="3991" y="72"/>
                    </a:lnTo>
                    <a:lnTo>
                      <a:pt x="3991"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9"/>
              <p:cNvSpPr/>
              <p:nvPr/>
            </p:nvSpPr>
            <p:spPr>
              <a:xfrm>
                <a:off x="6857800" y="3819750"/>
                <a:ext cx="99775" cy="1600"/>
              </a:xfrm>
              <a:custGeom>
                <a:rect b="b" l="l" r="r" t="t"/>
                <a:pathLst>
                  <a:path extrusionOk="0" h="64" w="3991">
                    <a:moveTo>
                      <a:pt x="0" y="1"/>
                    </a:moveTo>
                    <a:lnTo>
                      <a:pt x="0" y="63"/>
                    </a:lnTo>
                    <a:lnTo>
                      <a:pt x="3991" y="63"/>
                    </a:lnTo>
                    <a:lnTo>
                      <a:pt x="3991"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9"/>
              <p:cNvSpPr/>
              <p:nvPr/>
            </p:nvSpPr>
            <p:spPr>
              <a:xfrm>
                <a:off x="6857800" y="3823100"/>
                <a:ext cx="99775" cy="1825"/>
              </a:xfrm>
              <a:custGeom>
                <a:rect b="b" l="l" r="r" t="t"/>
                <a:pathLst>
                  <a:path extrusionOk="0" h="73" w="3991">
                    <a:moveTo>
                      <a:pt x="0" y="1"/>
                    </a:moveTo>
                    <a:lnTo>
                      <a:pt x="0" y="72"/>
                    </a:lnTo>
                    <a:lnTo>
                      <a:pt x="3991" y="72"/>
                    </a:lnTo>
                    <a:lnTo>
                      <a:pt x="3991"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9"/>
              <p:cNvSpPr/>
              <p:nvPr/>
            </p:nvSpPr>
            <p:spPr>
              <a:xfrm>
                <a:off x="6854450" y="3825800"/>
                <a:ext cx="107150" cy="2250"/>
              </a:xfrm>
              <a:custGeom>
                <a:rect b="b" l="l" r="r" t="t"/>
                <a:pathLst>
                  <a:path extrusionOk="0" h="90" w="4286">
                    <a:moveTo>
                      <a:pt x="0" y="0"/>
                    </a:moveTo>
                    <a:lnTo>
                      <a:pt x="0" y="90"/>
                    </a:lnTo>
                    <a:lnTo>
                      <a:pt x="4286" y="90"/>
                    </a:lnTo>
                    <a:lnTo>
                      <a:pt x="4286"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9"/>
              <p:cNvSpPr/>
              <p:nvPr/>
            </p:nvSpPr>
            <p:spPr>
              <a:xfrm>
                <a:off x="6854450" y="3794925"/>
                <a:ext cx="107150" cy="2250"/>
              </a:xfrm>
              <a:custGeom>
                <a:rect b="b" l="l" r="r" t="t"/>
                <a:pathLst>
                  <a:path extrusionOk="0" h="90" w="4286">
                    <a:moveTo>
                      <a:pt x="0" y="0"/>
                    </a:moveTo>
                    <a:lnTo>
                      <a:pt x="0" y="90"/>
                    </a:lnTo>
                    <a:lnTo>
                      <a:pt x="4286" y="90"/>
                    </a:lnTo>
                    <a:lnTo>
                      <a:pt x="4286"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9"/>
              <p:cNvSpPr/>
              <p:nvPr/>
            </p:nvSpPr>
            <p:spPr>
              <a:xfrm>
                <a:off x="6867425" y="3728925"/>
                <a:ext cx="98875" cy="32025"/>
              </a:xfrm>
              <a:custGeom>
                <a:rect b="b" l="l" r="r" t="t"/>
                <a:pathLst>
                  <a:path extrusionOk="0" h="1281" w="3955">
                    <a:moveTo>
                      <a:pt x="0" y="1"/>
                    </a:moveTo>
                    <a:cubicBezTo>
                      <a:pt x="27" y="46"/>
                      <a:pt x="54" y="90"/>
                      <a:pt x="72" y="144"/>
                    </a:cubicBezTo>
                    <a:cubicBezTo>
                      <a:pt x="81" y="162"/>
                      <a:pt x="90" y="189"/>
                      <a:pt x="99" y="207"/>
                    </a:cubicBezTo>
                    <a:cubicBezTo>
                      <a:pt x="107" y="234"/>
                      <a:pt x="116" y="251"/>
                      <a:pt x="125" y="278"/>
                    </a:cubicBezTo>
                    <a:cubicBezTo>
                      <a:pt x="125" y="296"/>
                      <a:pt x="134" y="323"/>
                      <a:pt x="143" y="341"/>
                    </a:cubicBezTo>
                    <a:cubicBezTo>
                      <a:pt x="143" y="368"/>
                      <a:pt x="152" y="386"/>
                      <a:pt x="152" y="413"/>
                    </a:cubicBezTo>
                    <a:cubicBezTo>
                      <a:pt x="161" y="430"/>
                      <a:pt x="161" y="457"/>
                      <a:pt x="161" y="484"/>
                    </a:cubicBezTo>
                    <a:cubicBezTo>
                      <a:pt x="170" y="502"/>
                      <a:pt x="170" y="520"/>
                      <a:pt x="170" y="547"/>
                    </a:cubicBezTo>
                    <a:lnTo>
                      <a:pt x="170" y="618"/>
                    </a:lnTo>
                    <a:lnTo>
                      <a:pt x="170" y="681"/>
                    </a:lnTo>
                    <a:cubicBezTo>
                      <a:pt x="170" y="708"/>
                      <a:pt x="170" y="726"/>
                      <a:pt x="170" y="753"/>
                    </a:cubicBezTo>
                    <a:cubicBezTo>
                      <a:pt x="170" y="770"/>
                      <a:pt x="161" y="797"/>
                      <a:pt x="161" y="815"/>
                    </a:cubicBezTo>
                    <a:cubicBezTo>
                      <a:pt x="161" y="842"/>
                      <a:pt x="152" y="860"/>
                      <a:pt x="152" y="887"/>
                    </a:cubicBezTo>
                    <a:cubicBezTo>
                      <a:pt x="143" y="905"/>
                      <a:pt x="143" y="931"/>
                      <a:pt x="134" y="949"/>
                    </a:cubicBezTo>
                    <a:cubicBezTo>
                      <a:pt x="134" y="976"/>
                      <a:pt x="125" y="1003"/>
                      <a:pt x="116" y="1021"/>
                    </a:cubicBezTo>
                    <a:cubicBezTo>
                      <a:pt x="107" y="1048"/>
                      <a:pt x="99" y="1066"/>
                      <a:pt x="90" y="1093"/>
                    </a:cubicBezTo>
                    <a:cubicBezTo>
                      <a:pt x="90" y="1110"/>
                      <a:pt x="72" y="1137"/>
                      <a:pt x="63" y="1155"/>
                    </a:cubicBezTo>
                    <a:cubicBezTo>
                      <a:pt x="45" y="1200"/>
                      <a:pt x="27" y="1245"/>
                      <a:pt x="0" y="1280"/>
                    </a:cubicBezTo>
                    <a:lnTo>
                      <a:pt x="3839" y="1245"/>
                    </a:lnTo>
                    <a:cubicBezTo>
                      <a:pt x="3847" y="1218"/>
                      <a:pt x="3865" y="1182"/>
                      <a:pt x="3874" y="1155"/>
                    </a:cubicBezTo>
                    <a:cubicBezTo>
                      <a:pt x="3883" y="1137"/>
                      <a:pt x="3892" y="1110"/>
                      <a:pt x="3901" y="1084"/>
                    </a:cubicBezTo>
                    <a:cubicBezTo>
                      <a:pt x="3910" y="1066"/>
                      <a:pt x="3910" y="1039"/>
                      <a:pt x="3919" y="1021"/>
                    </a:cubicBezTo>
                    <a:cubicBezTo>
                      <a:pt x="3928" y="994"/>
                      <a:pt x="3928" y="976"/>
                      <a:pt x="3937" y="949"/>
                    </a:cubicBezTo>
                    <a:cubicBezTo>
                      <a:pt x="3946" y="931"/>
                      <a:pt x="3946" y="905"/>
                      <a:pt x="3946" y="887"/>
                    </a:cubicBezTo>
                    <a:lnTo>
                      <a:pt x="3946" y="815"/>
                    </a:lnTo>
                    <a:lnTo>
                      <a:pt x="3946" y="753"/>
                    </a:lnTo>
                    <a:cubicBezTo>
                      <a:pt x="3946" y="726"/>
                      <a:pt x="3946" y="708"/>
                      <a:pt x="3946" y="681"/>
                    </a:cubicBezTo>
                    <a:cubicBezTo>
                      <a:pt x="3946" y="663"/>
                      <a:pt x="3955" y="636"/>
                      <a:pt x="3946" y="618"/>
                    </a:cubicBezTo>
                    <a:cubicBezTo>
                      <a:pt x="3937" y="591"/>
                      <a:pt x="3937" y="565"/>
                      <a:pt x="3937" y="547"/>
                    </a:cubicBezTo>
                    <a:cubicBezTo>
                      <a:pt x="3937" y="520"/>
                      <a:pt x="3928" y="502"/>
                      <a:pt x="3928" y="475"/>
                    </a:cubicBezTo>
                    <a:cubicBezTo>
                      <a:pt x="3928" y="457"/>
                      <a:pt x="3919" y="430"/>
                      <a:pt x="3919" y="413"/>
                    </a:cubicBezTo>
                    <a:cubicBezTo>
                      <a:pt x="3910" y="386"/>
                      <a:pt x="3910" y="368"/>
                      <a:pt x="3901" y="341"/>
                    </a:cubicBezTo>
                    <a:cubicBezTo>
                      <a:pt x="3892" y="314"/>
                      <a:pt x="3883" y="296"/>
                      <a:pt x="3883" y="278"/>
                    </a:cubicBezTo>
                    <a:lnTo>
                      <a:pt x="3865" y="207"/>
                    </a:lnTo>
                    <a:lnTo>
                      <a:pt x="3847" y="162"/>
                    </a:lnTo>
                    <a:cubicBezTo>
                      <a:pt x="3847" y="153"/>
                      <a:pt x="3839" y="144"/>
                      <a:pt x="3839" y="144"/>
                    </a:cubicBezTo>
                    <a:cubicBezTo>
                      <a:pt x="3812" y="64"/>
                      <a:pt x="3749" y="10"/>
                      <a:pt x="3677"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9"/>
              <p:cNvSpPr/>
              <p:nvPr/>
            </p:nvSpPr>
            <p:spPr>
              <a:xfrm>
                <a:off x="6871000" y="3739225"/>
                <a:ext cx="94425" cy="1600"/>
              </a:xfrm>
              <a:custGeom>
                <a:rect b="b" l="l" r="r" t="t"/>
                <a:pathLst>
                  <a:path extrusionOk="0" h="64" w="3777">
                    <a:moveTo>
                      <a:pt x="0" y="1"/>
                    </a:moveTo>
                    <a:cubicBezTo>
                      <a:pt x="9" y="18"/>
                      <a:pt x="9" y="45"/>
                      <a:pt x="9" y="63"/>
                    </a:cubicBezTo>
                    <a:lnTo>
                      <a:pt x="3776" y="63"/>
                    </a:lnTo>
                    <a:cubicBezTo>
                      <a:pt x="3767" y="45"/>
                      <a:pt x="3767" y="18"/>
                      <a:pt x="3758" y="1"/>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9"/>
              <p:cNvSpPr/>
              <p:nvPr/>
            </p:nvSpPr>
            <p:spPr>
              <a:xfrm>
                <a:off x="6868975" y="3732525"/>
                <a:ext cx="94875" cy="1575"/>
              </a:xfrm>
              <a:custGeom>
                <a:rect b="b" l="l" r="r" t="t"/>
                <a:pathLst>
                  <a:path extrusionOk="0" h="63" w="3795">
                    <a:moveTo>
                      <a:pt x="1" y="0"/>
                    </a:moveTo>
                    <a:cubicBezTo>
                      <a:pt x="10" y="18"/>
                      <a:pt x="19" y="45"/>
                      <a:pt x="28" y="63"/>
                    </a:cubicBezTo>
                    <a:lnTo>
                      <a:pt x="3794" y="63"/>
                    </a:lnTo>
                    <a:lnTo>
                      <a:pt x="3777" y="18"/>
                    </a:lnTo>
                    <a:cubicBezTo>
                      <a:pt x="3777" y="9"/>
                      <a:pt x="3768" y="0"/>
                      <a:pt x="3768" y="0"/>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9"/>
              <p:cNvSpPr/>
              <p:nvPr/>
            </p:nvSpPr>
            <p:spPr>
              <a:xfrm>
                <a:off x="6870325" y="3735875"/>
                <a:ext cx="94425" cy="1800"/>
              </a:xfrm>
              <a:custGeom>
                <a:rect b="b" l="l" r="r" t="t"/>
                <a:pathLst>
                  <a:path extrusionOk="0" h="72" w="3777">
                    <a:moveTo>
                      <a:pt x="0" y="0"/>
                    </a:moveTo>
                    <a:cubicBezTo>
                      <a:pt x="0" y="18"/>
                      <a:pt x="18" y="45"/>
                      <a:pt x="18" y="72"/>
                    </a:cubicBezTo>
                    <a:lnTo>
                      <a:pt x="3776" y="72"/>
                    </a:lnTo>
                    <a:cubicBezTo>
                      <a:pt x="3767" y="45"/>
                      <a:pt x="3767" y="18"/>
                      <a:pt x="3758" y="0"/>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9"/>
              <p:cNvSpPr/>
              <p:nvPr/>
            </p:nvSpPr>
            <p:spPr>
              <a:xfrm>
                <a:off x="6871450" y="3742575"/>
                <a:ext cx="94400" cy="1825"/>
              </a:xfrm>
              <a:custGeom>
                <a:rect b="b" l="l" r="r" t="t"/>
                <a:pathLst>
                  <a:path extrusionOk="0" h="73" w="3776">
                    <a:moveTo>
                      <a:pt x="0" y="1"/>
                    </a:moveTo>
                    <a:lnTo>
                      <a:pt x="0" y="72"/>
                    </a:lnTo>
                    <a:lnTo>
                      <a:pt x="3776" y="72"/>
                    </a:lnTo>
                    <a:cubicBezTo>
                      <a:pt x="3767" y="45"/>
                      <a:pt x="3767" y="28"/>
                      <a:pt x="3767" y="1"/>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9"/>
              <p:cNvSpPr/>
              <p:nvPr/>
            </p:nvSpPr>
            <p:spPr>
              <a:xfrm>
                <a:off x="6871000" y="3749300"/>
                <a:ext cx="95075" cy="1800"/>
              </a:xfrm>
              <a:custGeom>
                <a:rect b="b" l="l" r="r" t="t"/>
                <a:pathLst>
                  <a:path extrusionOk="0" h="72" w="3803">
                    <a:moveTo>
                      <a:pt x="18" y="0"/>
                    </a:moveTo>
                    <a:cubicBezTo>
                      <a:pt x="18" y="27"/>
                      <a:pt x="9" y="45"/>
                      <a:pt x="0" y="72"/>
                    </a:cubicBezTo>
                    <a:lnTo>
                      <a:pt x="3794" y="72"/>
                    </a:lnTo>
                    <a:lnTo>
                      <a:pt x="3803"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9"/>
              <p:cNvSpPr/>
              <p:nvPr/>
            </p:nvSpPr>
            <p:spPr>
              <a:xfrm>
                <a:off x="6871675" y="3745925"/>
                <a:ext cx="94400" cy="1825"/>
              </a:xfrm>
              <a:custGeom>
                <a:rect b="b" l="l" r="r" t="t"/>
                <a:pathLst>
                  <a:path extrusionOk="0" h="73" w="3776">
                    <a:moveTo>
                      <a:pt x="0" y="1"/>
                    </a:moveTo>
                    <a:lnTo>
                      <a:pt x="0" y="73"/>
                    </a:lnTo>
                    <a:lnTo>
                      <a:pt x="3776" y="73"/>
                    </a:lnTo>
                    <a:lnTo>
                      <a:pt x="3776"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9"/>
              <p:cNvSpPr/>
              <p:nvPr/>
            </p:nvSpPr>
            <p:spPr>
              <a:xfrm>
                <a:off x="6870100" y="3752650"/>
                <a:ext cx="95325" cy="1800"/>
              </a:xfrm>
              <a:custGeom>
                <a:rect b="b" l="l" r="r" t="t"/>
                <a:pathLst>
                  <a:path extrusionOk="0" h="72" w="3813">
                    <a:moveTo>
                      <a:pt x="18" y="0"/>
                    </a:moveTo>
                    <a:cubicBezTo>
                      <a:pt x="9" y="27"/>
                      <a:pt x="9" y="45"/>
                      <a:pt x="0" y="72"/>
                    </a:cubicBezTo>
                    <a:lnTo>
                      <a:pt x="3803" y="72"/>
                    </a:lnTo>
                    <a:cubicBezTo>
                      <a:pt x="3803" y="45"/>
                      <a:pt x="3812" y="27"/>
                      <a:pt x="3812" y="0"/>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9"/>
              <p:cNvSpPr/>
              <p:nvPr/>
            </p:nvSpPr>
            <p:spPr>
              <a:xfrm>
                <a:off x="6868750" y="3756225"/>
                <a:ext cx="96000" cy="1600"/>
              </a:xfrm>
              <a:custGeom>
                <a:rect b="b" l="l" r="r" t="t"/>
                <a:pathLst>
                  <a:path extrusionOk="0" h="64" w="3840">
                    <a:moveTo>
                      <a:pt x="28" y="1"/>
                    </a:moveTo>
                    <a:cubicBezTo>
                      <a:pt x="28" y="18"/>
                      <a:pt x="10" y="45"/>
                      <a:pt x="1" y="63"/>
                    </a:cubicBezTo>
                    <a:lnTo>
                      <a:pt x="3812" y="63"/>
                    </a:lnTo>
                    <a:cubicBezTo>
                      <a:pt x="3821" y="45"/>
                      <a:pt x="3830" y="18"/>
                      <a:pt x="3839" y="1"/>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9"/>
              <p:cNvSpPr/>
              <p:nvPr/>
            </p:nvSpPr>
            <p:spPr>
              <a:xfrm>
                <a:off x="6862275" y="3727150"/>
                <a:ext cx="107175" cy="35575"/>
              </a:xfrm>
              <a:custGeom>
                <a:rect b="b" l="l" r="r" t="t"/>
                <a:pathLst>
                  <a:path extrusionOk="0" h="1423" w="4287">
                    <a:moveTo>
                      <a:pt x="0" y="0"/>
                    </a:moveTo>
                    <a:lnTo>
                      <a:pt x="0" y="135"/>
                    </a:lnTo>
                    <a:lnTo>
                      <a:pt x="3946" y="135"/>
                    </a:lnTo>
                    <a:cubicBezTo>
                      <a:pt x="4143" y="492"/>
                      <a:pt x="4143" y="931"/>
                      <a:pt x="3946" y="1289"/>
                    </a:cubicBezTo>
                    <a:lnTo>
                      <a:pt x="0" y="1289"/>
                    </a:lnTo>
                    <a:lnTo>
                      <a:pt x="0" y="1423"/>
                    </a:lnTo>
                    <a:lnTo>
                      <a:pt x="3991" y="1423"/>
                    </a:lnTo>
                    <a:cubicBezTo>
                      <a:pt x="4009" y="1423"/>
                      <a:pt x="4036" y="1405"/>
                      <a:pt x="4045" y="1387"/>
                    </a:cubicBezTo>
                    <a:cubicBezTo>
                      <a:pt x="4286" y="967"/>
                      <a:pt x="4286" y="457"/>
                      <a:pt x="4045" y="36"/>
                    </a:cubicBezTo>
                    <a:cubicBezTo>
                      <a:pt x="4036" y="18"/>
                      <a:pt x="4018" y="0"/>
                      <a:pt x="4000"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9"/>
              <p:cNvSpPr/>
              <p:nvPr/>
            </p:nvSpPr>
            <p:spPr>
              <a:xfrm>
                <a:off x="6870325" y="3540600"/>
                <a:ext cx="145650" cy="145650"/>
              </a:xfrm>
              <a:custGeom>
                <a:rect b="b" l="l" r="r" t="t"/>
                <a:pathLst>
                  <a:path extrusionOk="0" h="5826" w="5826">
                    <a:moveTo>
                      <a:pt x="2917" y="0"/>
                    </a:moveTo>
                    <a:cubicBezTo>
                      <a:pt x="1307" y="0"/>
                      <a:pt x="0" y="1307"/>
                      <a:pt x="0" y="2917"/>
                    </a:cubicBezTo>
                    <a:cubicBezTo>
                      <a:pt x="0" y="4519"/>
                      <a:pt x="1307" y="5825"/>
                      <a:pt x="2917" y="5825"/>
                    </a:cubicBezTo>
                    <a:cubicBezTo>
                      <a:pt x="4519" y="5825"/>
                      <a:pt x="5825" y="4519"/>
                      <a:pt x="5825" y="2917"/>
                    </a:cubicBezTo>
                    <a:cubicBezTo>
                      <a:pt x="5825" y="1307"/>
                      <a:pt x="4519" y="0"/>
                      <a:pt x="2917" y="0"/>
                    </a:cubicBezTo>
                    <a:close/>
                  </a:path>
                </a:pathLst>
              </a:custGeom>
              <a:solidFill>
                <a:srgbClr val="D671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9"/>
              <p:cNvSpPr/>
              <p:nvPr/>
            </p:nvSpPr>
            <p:spPr>
              <a:xfrm>
                <a:off x="6876575" y="3546850"/>
                <a:ext cx="133350" cy="133350"/>
              </a:xfrm>
              <a:custGeom>
                <a:rect b="b" l="l" r="r" t="t"/>
                <a:pathLst>
                  <a:path extrusionOk="0" h="5334" w="5334">
                    <a:moveTo>
                      <a:pt x="2667" y="1"/>
                    </a:moveTo>
                    <a:cubicBezTo>
                      <a:pt x="1191" y="1"/>
                      <a:pt x="1" y="1191"/>
                      <a:pt x="1" y="2667"/>
                    </a:cubicBezTo>
                    <a:cubicBezTo>
                      <a:pt x="1" y="4135"/>
                      <a:pt x="1191" y="5333"/>
                      <a:pt x="2667" y="5333"/>
                    </a:cubicBezTo>
                    <a:cubicBezTo>
                      <a:pt x="4135" y="5333"/>
                      <a:pt x="5334" y="4135"/>
                      <a:pt x="5334" y="2667"/>
                    </a:cubicBezTo>
                    <a:cubicBezTo>
                      <a:pt x="5334" y="1191"/>
                      <a:pt x="4135" y="1"/>
                      <a:pt x="2667" y="1"/>
                    </a:cubicBezTo>
                    <a:close/>
                  </a:path>
                </a:pathLst>
              </a:custGeom>
              <a:solidFill>
                <a:srgbClr val="97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9"/>
              <p:cNvSpPr/>
              <p:nvPr/>
            </p:nvSpPr>
            <p:spPr>
              <a:xfrm>
                <a:off x="6880625" y="3555550"/>
                <a:ext cx="120575" cy="115925"/>
              </a:xfrm>
              <a:custGeom>
                <a:rect b="b" l="l" r="r" t="t"/>
                <a:pathLst>
                  <a:path extrusionOk="0" h="4637" w="4823">
                    <a:moveTo>
                      <a:pt x="2503" y="0"/>
                    </a:moveTo>
                    <a:cubicBezTo>
                      <a:pt x="1833" y="0"/>
                      <a:pt x="1177" y="287"/>
                      <a:pt x="725" y="825"/>
                    </a:cubicBezTo>
                    <a:cubicBezTo>
                      <a:pt x="72" y="1612"/>
                      <a:pt x="0" y="2740"/>
                      <a:pt x="564" y="3590"/>
                    </a:cubicBezTo>
                    <a:cubicBezTo>
                      <a:pt x="1001" y="4256"/>
                      <a:pt x="1733" y="4636"/>
                      <a:pt x="2499" y="4636"/>
                    </a:cubicBezTo>
                    <a:cubicBezTo>
                      <a:pt x="2721" y="4636"/>
                      <a:pt x="2946" y="4604"/>
                      <a:pt x="3167" y="4538"/>
                    </a:cubicBezTo>
                    <a:cubicBezTo>
                      <a:pt x="4152" y="4243"/>
                      <a:pt x="4823" y="3339"/>
                      <a:pt x="4823" y="2319"/>
                    </a:cubicBezTo>
                    <a:cubicBezTo>
                      <a:pt x="4823" y="1389"/>
                      <a:pt x="4277" y="557"/>
                      <a:pt x="3427" y="190"/>
                    </a:cubicBezTo>
                    <a:cubicBezTo>
                      <a:pt x="3129" y="62"/>
                      <a:pt x="2815" y="0"/>
                      <a:pt x="2503"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9"/>
              <p:cNvSpPr/>
              <p:nvPr/>
            </p:nvSpPr>
            <p:spPr>
              <a:xfrm>
                <a:off x="6919075" y="3569225"/>
                <a:ext cx="6750" cy="9425"/>
              </a:xfrm>
              <a:custGeom>
                <a:rect b="b" l="l" r="r" t="t"/>
                <a:pathLst>
                  <a:path extrusionOk="0" h="377" w="270">
                    <a:moveTo>
                      <a:pt x="90" y="1"/>
                    </a:moveTo>
                    <a:lnTo>
                      <a:pt x="1" y="45"/>
                    </a:lnTo>
                    <a:lnTo>
                      <a:pt x="189" y="376"/>
                    </a:lnTo>
                    <a:lnTo>
                      <a:pt x="269" y="323"/>
                    </a:lnTo>
                    <a:lnTo>
                      <a:pt x="90"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9"/>
              <p:cNvSpPr/>
              <p:nvPr/>
            </p:nvSpPr>
            <p:spPr>
              <a:xfrm>
                <a:off x="6964950" y="3648400"/>
                <a:ext cx="6725" cy="9425"/>
              </a:xfrm>
              <a:custGeom>
                <a:rect b="b" l="l" r="r" t="t"/>
                <a:pathLst>
                  <a:path extrusionOk="0" h="377" w="269">
                    <a:moveTo>
                      <a:pt x="81" y="1"/>
                    </a:moveTo>
                    <a:lnTo>
                      <a:pt x="0" y="46"/>
                    </a:lnTo>
                    <a:lnTo>
                      <a:pt x="188" y="377"/>
                    </a:lnTo>
                    <a:lnTo>
                      <a:pt x="269" y="323"/>
                    </a:lnTo>
                    <a:lnTo>
                      <a:pt x="81"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9"/>
              <p:cNvSpPr/>
              <p:nvPr/>
            </p:nvSpPr>
            <p:spPr>
              <a:xfrm>
                <a:off x="6901200" y="3587125"/>
                <a:ext cx="9175" cy="6725"/>
              </a:xfrm>
              <a:custGeom>
                <a:rect b="b" l="l" r="r" t="t"/>
                <a:pathLst>
                  <a:path extrusionOk="0" h="269" w="367">
                    <a:moveTo>
                      <a:pt x="45" y="0"/>
                    </a:moveTo>
                    <a:lnTo>
                      <a:pt x="0" y="81"/>
                    </a:lnTo>
                    <a:lnTo>
                      <a:pt x="322" y="269"/>
                    </a:lnTo>
                    <a:lnTo>
                      <a:pt x="367" y="188"/>
                    </a:lnTo>
                    <a:lnTo>
                      <a:pt x="45"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9"/>
              <p:cNvSpPr/>
              <p:nvPr/>
            </p:nvSpPr>
            <p:spPr>
              <a:xfrm>
                <a:off x="6980375" y="3632975"/>
                <a:ext cx="9425" cy="6725"/>
              </a:xfrm>
              <a:custGeom>
                <a:rect b="b" l="l" r="r" t="t"/>
                <a:pathLst>
                  <a:path extrusionOk="0" h="269" w="377">
                    <a:moveTo>
                      <a:pt x="45" y="1"/>
                    </a:moveTo>
                    <a:lnTo>
                      <a:pt x="1" y="81"/>
                    </a:lnTo>
                    <a:lnTo>
                      <a:pt x="323" y="269"/>
                    </a:lnTo>
                    <a:lnTo>
                      <a:pt x="376" y="188"/>
                    </a:lnTo>
                    <a:lnTo>
                      <a:pt x="45"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9"/>
              <p:cNvSpPr/>
              <p:nvPr/>
            </p:nvSpPr>
            <p:spPr>
              <a:xfrm>
                <a:off x="6901200" y="3632975"/>
                <a:ext cx="9175" cy="6725"/>
              </a:xfrm>
              <a:custGeom>
                <a:rect b="b" l="l" r="r" t="t"/>
                <a:pathLst>
                  <a:path extrusionOk="0" h="269" w="367">
                    <a:moveTo>
                      <a:pt x="322" y="1"/>
                    </a:moveTo>
                    <a:lnTo>
                      <a:pt x="0" y="188"/>
                    </a:lnTo>
                    <a:lnTo>
                      <a:pt x="45" y="269"/>
                    </a:lnTo>
                    <a:lnTo>
                      <a:pt x="367" y="81"/>
                    </a:lnTo>
                    <a:lnTo>
                      <a:pt x="322"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9"/>
              <p:cNvSpPr/>
              <p:nvPr/>
            </p:nvSpPr>
            <p:spPr>
              <a:xfrm>
                <a:off x="6980375" y="3587125"/>
                <a:ext cx="9425" cy="6725"/>
              </a:xfrm>
              <a:custGeom>
                <a:rect b="b" l="l" r="r" t="t"/>
                <a:pathLst>
                  <a:path extrusionOk="0" h="269" w="377">
                    <a:moveTo>
                      <a:pt x="323" y="0"/>
                    </a:moveTo>
                    <a:lnTo>
                      <a:pt x="1" y="188"/>
                    </a:lnTo>
                    <a:lnTo>
                      <a:pt x="45" y="269"/>
                    </a:lnTo>
                    <a:lnTo>
                      <a:pt x="376" y="90"/>
                    </a:lnTo>
                    <a:lnTo>
                      <a:pt x="323"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9"/>
              <p:cNvSpPr/>
              <p:nvPr/>
            </p:nvSpPr>
            <p:spPr>
              <a:xfrm>
                <a:off x="6919525" y="3648850"/>
                <a:ext cx="6750" cy="9200"/>
              </a:xfrm>
              <a:custGeom>
                <a:rect b="b" l="l" r="r" t="t"/>
                <a:pathLst>
                  <a:path extrusionOk="0" h="368" w="270">
                    <a:moveTo>
                      <a:pt x="189" y="1"/>
                    </a:moveTo>
                    <a:lnTo>
                      <a:pt x="1" y="323"/>
                    </a:lnTo>
                    <a:lnTo>
                      <a:pt x="81" y="368"/>
                    </a:lnTo>
                    <a:lnTo>
                      <a:pt x="269" y="46"/>
                    </a:lnTo>
                    <a:lnTo>
                      <a:pt x="189"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9"/>
              <p:cNvSpPr/>
              <p:nvPr/>
            </p:nvSpPr>
            <p:spPr>
              <a:xfrm>
                <a:off x="6964950" y="3569225"/>
                <a:ext cx="6725" cy="9200"/>
              </a:xfrm>
              <a:custGeom>
                <a:rect b="b" l="l" r="r" t="t"/>
                <a:pathLst>
                  <a:path extrusionOk="0" h="368" w="269">
                    <a:moveTo>
                      <a:pt x="188" y="1"/>
                    </a:moveTo>
                    <a:lnTo>
                      <a:pt x="0" y="323"/>
                    </a:lnTo>
                    <a:lnTo>
                      <a:pt x="81" y="367"/>
                    </a:lnTo>
                    <a:lnTo>
                      <a:pt x="269" y="45"/>
                    </a:lnTo>
                    <a:lnTo>
                      <a:pt x="188"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9"/>
              <p:cNvSpPr/>
              <p:nvPr/>
            </p:nvSpPr>
            <p:spPr>
              <a:xfrm>
                <a:off x="6941675" y="3611050"/>
                <a:ext cx="22625" cy="4725"/>
              </a:xfrm>
              <a:custGeom>
                <a:rect b="b" l="l" r="r" t="t"/>
                <a:pathLst>
                  <a:path extrusionOk="0" h="189" w="905">
                    <a:moveTo>
                      <a:pt x="1" y="1"/>
                    </a:moveTo>
                    <a:lnTo>
                      <a:pt x="1" y="189"/>
                    </a:lnTo>
                    <a:lnTo>
                      <a:pt x="904" y="99"/>
                    </a:lnTo>
                    <a:lnTo>
                      <a:pt x="1" y="1"/>
                    </a:lnTo>
                    <a:close/>
                  </a:path>
                </a:pathLst>
              </a:custGeom>
              <a:solidFill>
                <a:srgbClr val="653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9"/>
              <p:cNvSpPr/>
              <p:nvPr/>
            </p:nvSpPr>
            <p:spPr>
              <a:xfrm>
                <a:off x="6940775" y="3584650"/>
                <a:ext cx="4725" cy="27100"/>
              </a:xfrm>
              <a:custGeom>
                <a:rect b="b" l="l" r="r" t="t"/>
                <a:pathLst>
                  <a:path extrusionOk="0" h="1084" w="189">
                    <a:moveTo>
                      <a:pt x="99" y="1"/>
                    </a:moveTo>
                    <a:lnTo>
                      <a:pt x="1" y="1084"/>
                    </a:lnTo>
                    <a:lnTo>
                      <a:pt x="189" y="1084"/>
                    </a:lnTo>
                    <a:lnTo>
                      <a:pt x="99" y="1"/>
                    </a:lnTo>
                    <a:close/>
                  </a:path>
                </a:pathLst>
              </a:custGeom>
              <a:solidFill>
                <a:srgbClr val="653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9"/>
              <p:cNvSpPr/>
              <p:nvPr/>
            </p:nvSpPr>
            <p:spPr>
              <a:xfrm>
                <a:off x="6936300" y="3608250"/>
                <a:ext cx="11900" cy="10425"/>
              </a:xfrm>
              <a:custGeom>
                <a:rect b="b" l="l" r="r" t="t"/>
                <a:pathLst>
                  <a:path extrusionOk="0" h="417" w="476">
                    <a:moveTo>
                      <a:pt x="270" y="1"/>
                    </a:moveTo>
                    <a:cubicBezTo>
                      <a:pt x="220" y="1"/>
                      <a:pt x="169" y="19"/>
                      <a:pt x="126" y="59"/>
                    </a:cubicBezTo>
                    <a:cubicBezTo>
                      <a:pt x="1" y="193"/>
                      <a:pt x="90" y="417"/>
                      <a:pt x="269" y="417"/>
                    </a:cubicBezTo>
                    <a:cubicBezTo>
                      <a:pt x="386" y="417"/>
                      <a:pt x="475" y="319"/>
                      <a:pt x="475" y="211"/>
                    </a:cubicBezTo>
                    <a:cubicBezTo>
                      <a:pt x="475" y="83"/>
                      <a:pt x="376" y="1"/>
                      <a:pt x="270" y="1"/>
                    </a:cubicBezTo>
                    <a:close/>
                  </a:path>
                </a:pathLst>
              </a:custGeom>
              <a:solidFill>
                <a:srgbClr val="97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9"/>
              <p:cNvSpPr/>
              <p:nvPr/>
            </p:nvSpPr>
            <p:spPr>
              <a:xfrm>
                <a:off x="6932725" y="3561625"/>
                <a:ext cx="8750" cy="15000"/>
              </a:xfrm>
              <a:custGeom>
                <a:rect b="b" l="l" r="r" t="t"/>
                <a:pathLst>
                  <a:path extrusionOk="0" h="600" w="350">
                    <a:moveTo>
                      <a:pt x="224" y="0"/>
                    </a:moveTo>
                    <a:lnTo>
                      <a:pt x="1" y="99"/>
                    </a:lnTo>
                    <a:lnTo>
                      <a:pt x="28" y="161"/>
                    </a:lnTo>
                    <a:lnTo>
                      <a:pt x="144" y="108"/>
                    </a:lnTo>
                    <a:lnTo>
                      <a:pt x="144" y="528"/>
                    </a:lnTo>
                    <a:lnTo>
                      <a:pt x="10" y="528"/>
                    </a:lnTo>
                    <a:lnTo>
                      <a:pt x="10" y="600"/>
                    </a:lnTo>
                    <a:lnTo>
                      <a:pt x="350" y="600"/>
                    </a:lnTo>
                    <a:lnTo>
                      <a:pt x="350" y="528"/>
                    </a:lnTo>
                    <a:lnTo>
                      <a:pt x="224" y="528"/>
                    </a:lnTo>
                    <a:lnTo>
                      <a:pt x="224" y="0"/>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9"/>
              <p:cNvSpPr/>
              <p:nvPr/>
            </p:nvSpPr>
            <p:spPr>
              <a:xfrm>
                <a:off x="6943700" y="3561600"/>
                <a:ext cx="10075" cy="15025"/>
              </a:xfrm>
              <a:custGeom>
                <a:rect b="b" l="l" r="r" t="t"/>
                <a:pathLst>
                  <a:path extrusionOk="0" h="601" w="403">
                    <a:moveTo>
                      <a:pt x="171" y="1"/>
                    </a:moveTo>
                    <a:cubicBezTo>
                      <a:pt x="89" y="1"/>
                      <a:pt x="17" y="60"/>
                      <a:pt x="0" y="136"/>
                    </a:cubicBezTo>
                    <a:lnTo>
                      <a:pt x="63" y="162"/>
                    </a:lnTo>
                    <a:cubicBezTo>
                      <a:pt x="90" y="109"/>
                      <a:pt x="125" y="64"/>
                      <a:pt x="188" y="55"/>
                    </a:cubicBezTo>
                    <a:cubicBezTo>
                      <a:pt x="251" y="55"/>
                      <a:pt x="295" y="109"/>
                      <a:pt x="295" y="162"/>
                    </a:cubicBezTo>
                    <a:cubicBezTo>
                      <a:pt x="295" y="225"/>
                      <a:pt x="278" y="261"/>
                      <a:pt x="188" y="359"/>
                    </a:cubicBezTo>
                    <a:lnTo>
                      <a:pt x="9" y="565"/>
                    </a:lnTo>
                    <a:lnTo>
                      <a:pt x="9" y="601"/>
                    </a:lnTo>
                    <a:lnTo>
                      <a:pt x="403" y="601"/>
                    </a:lnTo>
                    <a:lnTo>
                      <a:pt x="403" y="529"/>
                    </a:lnTo>
                    <a:lnTo>
                      <a:pt x="134" y="529"/>
                    </a:lnTo>
                    <a:lnTo>
                      <a:pt x="251" y="395"/>
                    </a:lnTo>
                    <a:cubicBezTo>
                      <a:pt x="322" y="341"/>
                      <a:pt x="358" y="261"/>
                      <a:pt x="376" y="171"/>
                    </a:cubicBezTo>
                    <a:cubicBezTo>
                      <a:pt x="376" y="78"/>
                      <a:pt x="295" y="1"/>
                      <a:pt x="203" y="1"/>
                    </a:cubicBezTo>
                    <a:cubicBezTo>
                      <a:pt x="198" y="1"/>
                      <a:pt x="193" y="1"/>
                      <a:pt x="188" y="1"/>
                    </a:cubicBezTo>
                    <a:cubicBezTo>
                      <a:pt x="182" y="1"/>
                      <a:pt x="177" y="1"/>
                      <a:pt x="171" y="1"/>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9"/>
              <p:cNvSpPr/>
              <p:nvPr/>
            </p:nvSpPr>
            <p:spPr>
              <a:xfrm>
                <a:off x="6982825" y="3606125"/>
                <a:ext cx="9875" cy="15250"/>
              </a:xfrm>
              <a:custGeom>
                <a:rect b="b" l="l" r="r" t="t"/>
                <a:pathLst>
                  <a:path extrusionOk="0" h="610" w="395">
                    <a:moveTo>
                      <a:pt x="19" y="1"/>
                    </a:moveTo>
                    <a:lnTo>
                      <a:pt x="19" y="64"/>
                    </a:lnTo>
                    <a:lnTo>
                      <a:pt x="269" y="64"/>
                    </a:lnTo>
                    <a:lnTo>
                      <a:pt x="117" y="278"/>
                    </a:lnTo>
                    <a:lnTo>
                      <a:pt x="117" y="287"/>
                    </a:lnTo>
                    <a:lnTo>
                      <a:pt x="144" y="287"/>
                    </a:lnTo>
                    <a:cubicBezTo>
                      <a:pt x="171" y="287"/>
                      <a:pt x="198" y="287"/>
                      <a:pt x="225" y="296"/>
                    </a:cubicBezTo>
                    <a:cubicBezTo>
                      <a:pt x="269" y="314"/>
                      <a:pt x="314" y="359"/>
                      <a:pt x="314" y="412"/>
                    </a:cubicBezTo>
                    <a:cubicBezTo>
                      <a:pt x="314" y="471"/>
                      <a:pt x="267" y="530"/>
                      <a:pt x="210" y="530"/>
                    </a:cubicBezTo>
                    <a:cubicBezTo>
                      <a:pt x="206" y="530"/>
                      <a:pt x="202" y="529"/>
                      <a:pt x="198" y="529"/>
                    </a:cubicBezTo>
                    <a:cubicBezTo>
                      <a:pt x="135" y="529"/>
                      <a:pt x="90" y="493"/>
                      <a:pt x="73" y="439"/>
                    </a:cubicBezTo>
                    <a:lnTo>
                      <a:pt x="1" y="466"/>
                    </a:lnTo>
                    <a:cubicBezTo>
                      <a:pt x="28" y="547"/>
                      <a:pt x="108" y="600"/>
                      <a:pt x="198" y="600"/>
                    </a:cubicBezTo>
                    <a:lnTo>
                      <a:pt x="198" y="609"/>
                    </a:lnTo>
                    <a:cubicBezTo>
                      <a:pt x="305" y="609"/>
                      <a:pt x="395" y="529"/>
                      <a:pt x="395" y="421"/>
                    </a:cubicBezTo>
                    <a:cubicBezTo>
                      <a:pt x="395" y="323"/>
                      <a:pt x="323" y="242"/>
                      <a:pt x="225" y="242"/>
                    </a:cubicBezTo>
                    <a:lnTo>
                      <a:pt x="386" y="19"/>
                    </a:lnTo>
                    <a:lnTo>
                      <a:pt x="386" y="1"/>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9"/>
              <p:cNvSpPr/>
              <p:nvPr/>
            </p:nvSpPr>
            <p:spPr>
              <a:xfrm>
                <a:off x="6894925" y="3606125"/>
                <a:ext cx="10100" cy="15025"/>
              </a:xfrm>
              <a:custGeom>
                <a:rect b="b" l="l" r="r" t="t"/>
                <a:pathLst>
                  <a:path extrusionOk="0" h="601" w="404">
                    <a:moveTo>
                      <a:pt x="197" y="73"/>
                    </a:moveTo>
                    <a:cubicBezTo>
                      <a:pt x="259" y="73"/>
                      <a:pt x="317" y="117"/>
                      <a:pt x="323" y="189"/>
                    </a:cubicBezTo>
                    <a:cubicBezTo>
                      <a:pt x="331" y="256"/>
                      <a:pt x="277" y="315"/>
                      <a:pt x="211" y="315"/>
                    </a:cubicBezTo>
                    <a:cubicBezTo>
                      <a:pt x="207" y="315"/>
                      <a:pt x="202" y="315"/>
                      <a:pt x="197" y="314"/>
                    </a:cubicBezTo>
                    <a:cubicBezTo>
                      <a:pt x="90" y="314"/>
                      <a:pt x="36" y="189"/>
                      <a:pt x="108" y="108"/>
                    </a:cubicBezTo>
                    <a:cubicBezTo>
                      <a:pt x="135" y="84"/>
                      <a:pt x="167" y="73"/>
                      <a:pt x="197" y="73"/>
                    </a:cubicBezTo>
                    <a:close/>
                    <a:moveTo>
                      <a:pt x="202" y="1"/>
                    </a:moveTo>
                    <a:cubicBezTo>
                      <a:pt x="106" y="1"/>
                      <a:pt x="10" y="64"/>
                      <a:pt x="1" y="189"/>
                    </a:cubicBezTo>
                    <a:cubicBezTo>
                      <a:pt x="1" y="296"/>
                      <a:pt x="81" y="377"/>
                      <a:pt x="189" y="377"/>
                    </a:cubicBezTo>
                    <a:lnTo>
                      <a:pt x="242" y="377"/>
                    </a:lnTo>
                    <a:lnTo>
                      <a:pt x="90" y="600"/>
                    </a:lnTo>
                    <a:lnTo>
                      <a:pt x="189" y="600"/>
                    </a:lnTo>
                    <a:lnTo>
                      <a:pt x="341" y="359"/>
                    </a:lnTo>
                    <a:cubicBezTo>
                      <a:pt x="376" y="305"/>
                      <a:pt x="403" y="251"/>
                      <a:pt x="403" y="189"/>
                    </a:cubicBezTo>
                    <a:cubicBezTo>
                      <a:pt x="394" y="64"/>
                      <a:pt x="298" y="1"/>
                      <a:pt x="202" y="1"/>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9"/>
              <p:cNvSpPr/>
              <p:nvPr/>
            </p:nvSpPr>
            <p:spPr>
              <a:xfrm>
                <a:off x="6938100" y="3650425"/>
                <a:ext cx="10100" cy="15025"/>
              </a:xfrm>
              <a:custGeom>
                <a:rect b="b" l="l" r="r" t="t"/>
                <a:pathLst>
                  <a:path extrusionOk="0" h="601" w="404">
                    <a:moveTo>
                      <a:pt x="206" y="278"/>
                    </a:moveTo>
                    <a:cubicBezTo>
                      <a:pt x="314" y="278"/>
                      <a:pt x="367" y="403"/>
                      <a:pt x="296" y="484"/>
                    </a:cubicBezTo>
                    <a:cubicBezTo>
                      <a:pt x="272" y="508"/>
                      <a:pt x="240" y="519"/>
                      <a:pt x="209" y="519"/>
                    </a:cubicBezTo>
                    <a:cubicBezTo>
                      <a:pt x="148" y="519"/>
                      <a:pt x="87" y="477"/>
                      <a:pt x="81" y="412"/>
                    </a:cubicBezTo>
                    <a:cubicBezTo>
                      <a:pt x="81" y="340"/>
                      <a:pt x="135" y="278"/>
                      <a:pt x="206" y="278"/>
                    </a:cubicBezTo>
                    <a:close/>
                    <a:moveTo>
                      <a:pt x="215" y="0"/>
                    </a:moveTo>
                    <a:lnTo>
                      <a:pt x="63" y="233"/>
                    </a:lnTo>
                    <a:cubicBezTo>
                      <a:pt x="27" y="287"/>
                      <a:pt x="0" y="349"/>
                      <a:pt x="0" y="412"/>
                    </a:cubicBezTo>
                    <a:cubicBezTo>
                      <a:pt x="0" y="514"/>
                      <a:pt x="82" y="601"/>
                      <a:pt x="183" y="601"/>
                    </a:cubicBezTo>
                    <a:cubicBezTo>
                      <a:pt x="187" y="601"/>
                      <a:pt x="192" y="600"/>
                      <a:pt x="197" y="600"/>
                    </a:cubicBezTo>
                    <a:cubicBezTo>
                      <a:pt x="203" y="600"/>
                      <a:pt x="208" y="601"/>
                      <a:pt x="213" y="601"/>
                    </a:cubicBezTo>
                    <a:cubicBezTo>
                      <a:pt x="322" y="601"/>
                      <a:pt x="403" y="514"/>
                      <a:pt x="403" y="412"/>
                    </a:cubicBezTo>
                    <a:cubicBezTo>
                      <a:pt x="403" y="305"/>
                      <a:pt x="323" y="215"/>
                      <a:pt x="215" y="215"/>
                    </a:cubicBezTo>
                    <a:cubicBezTo>
                      <a:pt x="197" y="215"/>
                      <a:pt x="179" y="215"/>
                      <a:pt x="162" y="224"/>
                    </a:cubicBezTo>
                    <a:lnTo>
                      <a:pt x="314" y="0"/>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9"/>
              <p:cNvSpPr/>
              <p:nvPr/>
            </p:nvSpPr>
            <p:spPr>
              <a:xfrm>
                <a:off x="6919750" y="3560275"/>
                <a:ext cx="91750" cy="112075"/>
              </a:xfrm>
              <a:custGeom>
                <a:rect b="b" l="l" r="r" t="t"/>
                <a:pathLst>
                  <a:path extrusionOk="0" h="4483" w="3670">
                    <a:moveTo>
                      <a:pt x="1996" y="368"/>
                    </a:moveTo>
                    <a:lnTo>
                      <a:pt x="2077" y="412"/>
                    </a:lnTo>
                    <a:lnTo>
                      <a:pt x="1889" y="734"/>
                    </a:lnTo>
                    <a:lnTo>
                      <a:pt x="1808" y="690"/>
                    </a:lnTo>
                    <a:lnTo>
                      <a:pt x="1996" y="368"/>
                    </a:lnTo>
                    <a:close/>
                    <a:moveTo>
                      <a:pt x="2748" y="1083"/>
                    </a:moveTo>
                    <a:lnTo>
                      <a:pt x="2801" y="1164"/>
                    </a:lnTo>
                    <a:lnTo>
                      <a:pt x="2470" y="1352"/>
                    </a:lnTo>
                    <a:lnTo>
                      <a:pt x="2426" y="1271"/>
                    </a:lnTo>
                    <a:lnTo>
                      <a:pt x="2748" y="1083"/>
                    </a:lnTo>
                    <a:close/>
                    <a:moveTo>
                      <a:pt x="2900" y="1826"/>
                    </a:moveTo>
                    <a:lnTo>
                      <a:pt x="2900" y="1844"/>
                    </a:lnTo>
                    <a:lnTo>
                      <a:pt x="2739" y="2068"/>
                    </a:lnTo>
                    <a:cubicBezTo>
                      <a:pt x="2837" y="2068"/>
                      <a:pt x="2909" y="2148"/>
                      <a:pt x="2918" y="2246"/>
                    </a:cubicBezTo>
                    <a:cubicBezTo>
                      <a:pt x="2918" y="2354"/>
                      <a:pt x="2819" y="2434"/>
                      <a:pt x="2712" y="2434"/>
                    </a:cubicBezTo>
                    <a:cubicBezTo>
                      <a:pt x="2631" y="2434"/>
                      <a:pt x="2551" y="2381"/>
                      <a:pt x="2524" y="2300"/>
                    </a:cubicBezTo>
                    <a:lnTo>
                      <a:pt x="2596" y="2273"/>
                    </a:lnTo>
                    <a:cubicBezTo>
                      <a:pt x="2604" y="2327"/>
                      <a:pt x="2658" y="2363"/>
                      <a:pt x="2712" y="2363"/>
                    </a:cubicBezTo>
                    <a:cubicBezTo>
                      <a:pt x="2716" y="2363"/>
                      <a:pt x="2721" y="2364"/>
                      <a:pt x="2725" y="2364"/>
                    </a:cubicBezTo>
                    <a:cubicBezTo>
                      <a:pt x="2790" y="2364"/>
                      <a:pt x="2837" y="2305"/>
                      <a:pt x="2828" y="2246"/>
                    </a:cubicBezTo>
                    <a:cubicBezTo>
                      <a:pt x="2828" y="2193"/>
                      <a:pt x="2792" y="2148"/>
                      <a:pt x="2739" y="2130"/>
                    </a:cubicBezTo>
                    <a:cubicBezTo>
                      <a:pt x="2721" y="2130"/>
                      <a:pt x="2694" y="2121"/>
                      <a:pt x="2667" y="2121"/>
                    </a:cubicBezTo>
                    <a:lnTo>
                      <a:pt x="2631" y="2121"/>
                    </a:lnTo>
                    <a:lnTo>
                      <a:pt x="2631" y="2112"/>
                    </a:lnTo>
                    <a:lnTo>
                      <a:pt x="2783" y="1898"/>
                    </a:lnTo>
                    <a:lnTo>
                      <a:pt x="2542" y="1898"/>
                    </a:lnTo>
                    <a:lnTo>
                      <a:pt x="2533" y="1889"/>
                    </a:lnTo>
                    <a:lnTo>
                      <a:pt x="2533" y="1826"/>
                    </a:lnTo>
                    <a:close/>
                    <a:moveTo>
                      <a:pt x="2470" y="2909"/>
                    </a:moveTo>
                    <a:lnTo>
                      <a:pt x="2792" y="3088"/>
                    </a:lnTo>
                    <a:lnTo>
                      <a:pt x="2748" y="3177"/>
                    </a:lnTo>
                    <a:lnTo>
                      <a:pt x="2426" y="2989"/>
                    </a:lnTo>
                    <a:lnTo>
                      <a:pt x="2470" y="2909"/>
                    </a:lnTo>
                    <a:close/>
                    <a:moveTo>
                      <a:pt x="1889" y="3526"/>
                    </a:moveTo>
                    <a:lnTo>
                      <a:pt x="2077" y="3848"/>
                    </a:lnTo>
                    <a:lnTo>
                      <a:pt x="1994" y="3889"/>
                    </a:lnTo>
                    <a:lnTo>
                      <a:pt x="1994" y="3889"/>
                    </a:lnTo>
                    <a:lnTo>
                      <a:pt x="1808" y="3571"/>
                    </a:lnTo>
                    <a:lnTo>
                      <a:pt x="1889" y="3526"/>
                    </a:lnTo>
                    <a:close/>
                    <a:moveTo>
                      <a:pt x="1048" y="3606"/>
                    </a:moveTo>
                    <a:lnTo>
                      <a:pt x="896" y="3830"/>
                    </a:lnTo>
                    <a:cubicBezTo>
                      <a:pt x="913" y="3821"/>
                      <a:pt x="931" y="3821"/>
                      <a:pt x="949" y="3821"/>
                    </a:cubicBezTo>
                    <a:cubicBezTo>
                      <a:pt x="1057" y="3821"/>
                      <a:pt x="1146" y="3911"/>
                      <a:pt x="1137" y="4009"/>
                    </a:cubicBezTo>
                    <a:cubicBezTo>
                      <a:pt x="1146" y="4120"/>
                      <a:pt x="1057" y="4207"/>
                      <a:pt x="955" y="4207"/>
                    </a:cubicBezTo>
                    <a:cubicBezTo>
                      <a:pt x="950" y="4207"/>
                      <a:pt x="945" y="4206"/>
                      <a:pt x="940" y="4206"/>
                    </a:cubicBezTo>
                    <a:cubicBezTo>
                      <a:pt x="935" y="4206"/>
                      <a:pt x="930" y="4207"/>
                      <a:pt x="924" y="4207"/>
                    </a:cubicBezTo>
                    <a:cubicBezTo>
                      <a:pt x="816" y="4207"/>
                      <a:pt x="734" y="4120"/>
                      <a:pt x="734" y="4018"/>
                    </a:cubicBezTo>
                    <a:cubicBezTo>
                      <a:pt x="734" y="3955"/>
                      <a:pt x="761" y="3893"/>
                      <a:pt x="797" y="3839"/>
                    </a:cubicBezTo>
                    <a:lnTo>
                      <a:pt x="949" y="3606"/>
                    </a:lnTo>
                    <a:close/>
                    <a:moveTo>
                      <a:pt x="1862" y="1"/>
                    </a:moveTo>
                    <a:lnTo>
                      <a:pt x="1021" y="1924"/>
                    </a:lnTo>
                    <a:lnTo>
                      <a:pt x="1021" y="1951"/>
                    </a:lnTo>
                    <a:cubicBezTo>
                      <a:pt x="1074" y="1969"/>
                      <a:pt x="1110" y="2014"/>
                      <a:pt x="1128" y="2068"/>
                    </a:cubicBezTo>
                    <a:lnTo>
                      <a:pt x="1790" y="2130"/>
                    </a:lnTo>
                    <a:lnTo>
                      <a:pt x="1128" y="2202"/>
                    </a:lnTo>
                    <a:cubicBezTo>
                      <a:pt x="1102" y="2287"/>
                      <a:pt x="1022" y="2339"/>
                      <a:pt x="939" y="2339"/>
                    </a:cubicBezTo>
                    <a:cubicBezTo>
                      <a:pt x="909" y="2339"/>
                      <a:pt x="879" y="2332"/>
                      <a:pt x="851" y="2318"/>
                    </a:cubicBezTo>
                    <a:lnTo>
                      <a:pt x="1" y="4251"/>
                    </a:lnTo>
                    <a:cubicBezTo>
                      <a:pt x="325" y="4408"/>
                      <a:pt x="668" y="4482"/>
                      <a:pt x="1006" y="4482"/>
                    </a:cubicBezTo>
                    <a:cubicBezTo>
                      <a:pt x="1896" y="4482"/>
                      <a:pt x="2750" y="3966"/>
                      <a:pt x="3132" y="3096"/>
                    </a:cubicBezTo>
                    <a:cubicBezTo>
                      <a:pt x="3669" y="1889"/>
                      <a:pt x="3088" y="484"/>
                      <a:pt x="1862" y="1"/>
                    </a:cubicBezTo>
                    <a:close/>
                  </a:path>
                </a:pathLst>
              </a:custGeom>
              <a:solidFill>
                <a:srgbClr val="E2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9"/>
              <p:cNvSpPr/>
              <p:nvPr/>
            </p:nvSpPr>
            <p:spPr>
              <a:xfrm>
                <a:off x="6964950" y="3648400"/>
                <a:ext cx="6725" cy="9425"/>
              </a:xfrm>
              <a:custGeom>
                <a:rect b="b" l="l" r="r" t="t"/>
                <a:pathLst>
                  <a:path extrusionOk="0" h="377" w="269">
                    <a:moveTo>
                      <a:pt x="81" y="1"/>
                    </a:moveTo>
                    <a:lnTo>
                      <a:pt x="0" y="46"/>
                    </a:lnTo>
                    <a:lnTo>
                      <a:pt x="188" y="377"/>
                    </a:lnTo>
                    <a:lnTo>
                      <a:pt x="269" y="323"/>
                    </a:lnTo>
                    <a:lnTo>
                      <a:pt x="81" y="1"/>
                    </a:lnTo>
                    <a:close/>
                  </a:path>
                </a:pathLst>
              </a:custGeom>
              <a:solidFill>
                <a:srgbClr val="EDC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9"/>
              <p:cNvSpPr/>
              <p:nvPr/>
            </p:nvSpPr>
            <p:spPr>
              <a:xfrm>
                <a:off x="6980375" y="3632975"/>
                <a:ext cx="9425" cy="6725"/>
              </a:xfrm>
              <a:custGeom>
                <a:rect b="b" l="l" r="r" t="t"/>
                <a:pathLst>
                  <a:path extrusionOk="0" h="269" w="377">
                    <a:moveTo>
                      <a:pt x="45" y="1"/>
                    </a:moveTo>
                    <a:lnTo>
                      <a:pt x="1" y="81"/>
                    </a:lnTo>
                    <a:lnTo>
                      <a:pt x="323" y="269"/>
                    </a:lnTo>
                    <a:lnTo>
                      <a:pt x="376" y="188"/>
                    </a:lnTo>
                    <a:lnTo>
                      <a:pt x="45" y="1"/>
                    </a:lnTo>
                    <a:close/>
                  </a:path>
                </a:pathLst>
              </a:custGeom>
              <a:solidFill>
                <a:srgbClr val="EDC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9"/>
              <p:cNvSpPr/>
              <p:nvPr/>
            </p:nvSpPr>
            <p:spPr>
              <a:xfrm>
                <a:off x="6980375" y="3587125"/>
                <a:ext cx="9425" cy="6725"/>
              </a:xfrm>
              <a:custGeom>
                <a:rect b="b" l="l" r="r" t="t"/>
                <a:pathLst>
                  <a:path extrusionOk="0" h="269" w="377">
                    <a:moveTo>
                      <a:pt x="323" y="0"/>
                    </a:moveTo>
                    <a:lnTo>
                      <a:pt x="1" y="188"/>
                    </a:lnTo>
                    <a:lnTo>
                      <a:pt x="45" y="269"/>
                    </a:lnTo>
                    <a:lnTo>
                      <a:pt x="376" y="90"/>
                    </a:lnTo>
                    <a:lnTo>
                      <a:pt x="323" y="0"/>
                    </a:lnTo>
                    <a:close/>
                  </a:path>
                </a:pathLst>
              </a:custGeom>
              <a:solidFill>
                <a:srgbClr val="EDC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9"/>
              <p:cNvSpPr/>
              <p:nvPr/>
            </p:nvSpPr>
            <p:spPr>
              <a:xfrm>
                <a:off x="6964950" y="3569225"/>
                <a:ext cx="6725" cy="9200"/>
              </a:xfrm>
              <a:custGeom>
                <a:rect b="b" l="l" r="r" t="t"/>
                <a:pathLst>
                  <a:path extrusionOk="0" h="368" w="269">
                    <a:moveTo>
                      <a:pt x="188" y="1"/>
                    </a:moveTo>
                    <a:lnTo>
                      <a:pt x="0" y="323"/>
                    </a:lnTo>
                    <a:lnTo>
                      <a:pt x="81" y="367"/>
                    </a:lnTo>
                    <a:lnTo>
                      <a:pt x="269" y="45"/>
                    </a:lnTo>
                    <a:lnTo>
                      <a:pt x="188" y="1"/>
                    </a:lnTo>
                    <a:close/>
                  </a:path>
                </a:pathLst>
              </a:custGeom>
              <a:solidFill>
                <a:srgbClr val="EDC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9"/>
              <p:cNvSpPr/>
              <p:nvPr/>
            </p:nvSpPr>
            <p:spPr>
              <a:xfrm>
                <a:off x="6947950" y="3611725"/>
                <a:ext cx="16350" cy="3600"/>
              </a:xfrm>
              <a:custGeom>
                <a:rect b="b" l="l" r="r" t="t"/>
                <a:pathLst>
                  <a:path extrusionOk="0" h="144" w="654">
                    <a:moveTo>
                      <a:pt x="0" y="1"/>
                    </a:moveTo>
                    <a:cubicBezTo>
                      <a:pt x="18" y="45"/>
                      <a:pt x="18" y="90"/>
                      <a:pt x="0" y="144"/>
                    </a:cubicBezTo>
                    <a:lnTo>
                      <a:pt x="653" y="72"/>
                    </a:lnTo>
                    <a:lnTo>
                      <a:pt x="0" y="1"/>
                    </a:lnTo>
                    <a:close/>
                  </a:path>
                </a:pathLst>
              </a:custGeom>
              <a:solidFill>
                <a:srgbClr val="DE8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9"/>
              <p:cNvSpPr/>
              <p:nvPr/>
            </p:nvSpPr>
            <p:spPr>
              <a:xfrm>
                <a:off x="6945025" y="3608150"/>
                <a:ext cx="250" cy="475"/>
              </a:xfrm>
              <a:custGeom>
                <a:rect b="b" l="l" r="r" t="t"/>
                <a:pathLst>
                  <a:path extrusionOk="0" h="19" w="10">
                    <a:moveTo>
                      <a:pt x="10" y="0"/>
                    </a:moveTo>
                    <a:lnTo>
                      <a:pt x="1" y="18"/>
                    </a:lnTo>
                    <a:lnTo>
                      <a:pt x="10" y="18"/>
                    </a:lnTo>
                    <a:lnTo>
                      <a:pt x="10" y="0"/>
                    </a:lnTo>
                    <a:close/>
                  </a:path>
                </a:pathLst>
              </a:custGeom>
              <a:solidFill>
                <a:srgbClr val="DE8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9"/>
              <p:cNvSpPr/>
              <p:nvPr/>
            </p:nvSpPr>
            <p:spPr>
              <a:xfrm>
                <a:off x="6941000" y="3608600"/>
                <a:ext cx="9850" cy="10100"/>
              </a:xfrm>
              <a:custGeom>
                <a:rect b="b" l="l" r="r" t="t"/>
                <a:pathLst>
                  <a:path extrusionOk="0" h="404" w="394">
                    <a:moveTo>
                      <a:pt x="162" y="0"/>
                    </a:moveTo>
                    <a:lnTo>
                      <a:pt x="1" y="376"/>
                    </a:lnTo>
                    <a:cubicBezTo>
                      <a:pt x="37" y="395"/>
                      <a:pt x="71" y="404"/>
                      <a:pt x="103" y="404"/>
                    </a:cubicBezTo>
                    <a:cubicBezTo>
                      <a:pt x="293" y="404"/>
                      <a:pt x="393" y="101"/>
                      <a:pt x="171" y="9"/>
                    </a:cubicBezTo>
                    <a:lnTo>
                      <a:pt x="162" y="9"/>
                    </a:lnTo>
                    <a:lnTo>
                      <a:pt x="162" y="0"/>
                    </a:lnTo>
                    <a:close/>
                  </a:path>
                </a:pathLst>
              </a:custGeom>
              <a:solidFill>
                <a:srgbClr val="E29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9"/>
              <p:cNvSpPr/>
              <p:nvPr/>
            </p:nvSpPr>
            <p:spPr>
              <a:xfrm>
                <a:off x="6982600" y="3605700"/>
                <a:ext cx="10100" cy="15250"/>
              </a:xfrm>
              <a:custGeom>
                <a:rect b="b" l="l" r="r" t="t"/>
                <a:pathLst>
                  <a:path extrusionOk="0" h="610" w="404">
                    <a:moveTo>
                      <a:pt x="386" y="0"/>
                    </a:moveTo>
                    <a:lnTo>
                      <a:pt x="386" y="9"/>
                    </a:lnTo>
                    <a:lnTo>
                      <a:pt x="395" y="9"/>
                    </a:lnTo>
                    <a:lnTo>
                      <a:pt x="386" y="0"/>
                    </a:lnTo>
                    <a:close/>
                    <a:moveTo>
                      <a:pt x="28" y="9"/>
                    </a:moveTo>
                    <a:lnTo>
                      <a:pt x="28" y="81"/>
                    </a:lnTo>
                    <a:lnTo>
                      <a:pt x="269" y="81"/>
                    </a:lnTo>
                    <a:lnTo>
                      <a:pt x="117" y="286"/>
                    </a:lnTo>
                    <a:lnTo>
                      <a:pt x="117" y="295"/>
                    </a:lnTo>
                    <a:lnTo>
                      <a:pt x="153" y="295"/>
                    </a:lnTo>
                    <a:cubicBezTo>
                      <a:pt x="180" y="295"/>
                      <a:pt x="207" y="304"/>
                      <a:pt x="225" y="313"/>
                    </a:cubicBezTo>
                    <a:cubicBezTo>
                      <a:pt x="278" y="322"/>
                      <a:pt x="314" y="367"/>
                      <a:pt x="314" y="421"/>
                    </a:cubicBezTo>
                    <a:cubicBezTo>
                      <a:pt x="323" y="492"/>
                      <a:pt x="269" y="546"/>
                      <a:pt x="198" y="546"/>
                    </a:cubicBezTo>
                    <a:cubicBezTo>
                      <a:pt x="144" y="537"/>
                      <a:pt x="90" y="501"/>
                      <a:pt x="73" y="447"/>
                    </a:cubicBezTo>
                    <a:lnTo>
                      <a:pt x="1" y="474"/>
                    </a:lnTo>
                    <a:cubicBezTo>
                      <a:pt x="37" y="555"/>
                      <a:pt x="117" y="608"/>
                      <a:pt x="198" y="608"/>
                    </a:cubicBezTo>
                    <a:cubicBezTo>
                      <a:pt x="203" y="609"/>
                      <a:pt x="208" y="609"/>
                      <a:pt x="213" y="609"/>
                    </a:cubicBezTo>
                    <a:cubicBezTo>
                      <a:pt x="314" y="609"/>
                      <a:pt x="404" y="523"/>
                      <a:pt x="404" y="421"/>
                    </a:cubicBezTo>
                    <a:cubicBezTo>
                      <a:pt x="395" y="322"/>
                      <a:pt x="323" y="242"/>
                      <a:pt x="225" y="242"/>
                    </a:cubicBezTo>
                    <a:lnTo>
                      <a:pt x="386" y="18"/>
                    </a:lnTo>
                    <a:lnTo>
                      <a:pt x="386" y="9"/>
                    </a:lnTo>
                    <a:close/>
                  </a:path>
                </a:pathLst>
              </a:custGeom>
              <a:solidFill>
                <a:srgbClr val="97D1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9"/>
              <p:cNvSpPr/>
              <p:nvPr/>
            </p:nvSpPr>
            <p:spPr>
              <a:xfrm>
                <a:off x="6938600" y="3657350"/>
                <a:ext cx="7800" cy="6525"/>
              </a:xfrm>
              <a:custGeom>
                <a:rect b="b" l="l" r="r" t="t"/>
                <a:pathLst>
                  <a:path extrusionOk="0" h="261" w="312">
                    <a:moveTo>
                      <a:pt x="175" y="0"/>
                    </a:moveTo>
                    <a:cubicBezTo>
                      <a:pt x="57" y="0"/>
                      <a:pt x="1" y="137"/>
                      <a:pt x="79" y="216"/>
                    </a:cubicBezTo>
                    <a:cubicBezTo>
                      <a:pt x="107" y="247"/>
                      <a:pt x="142" y="260"/>
                      <a:pt x="177" y="260"/>
                    </a:cubicBezTo>
                    <a:cubicBezTo>
                      <a:pt x="241" y="260"/>
                      <a:pt x="303" y="211"/>
                      <a:pt x="303" y="135"/>
                    </a:cubicBezTo>
                    <a:cubicBezTo>
                      <a:pt x="312" y="63"/>
                      <a:pt x="258" y="1"/>
                      <a:pt x="186" y="1"/>
                    </a:cubicBezTo>
                    <a:cubicBezTo>
                      <a:pt x="182" y="1"/>
                      <a:pt x="179" y="0"/>
                      <a:pt x="175" y="0"/>
                    </a:cubicBezTo>
                    <a:close/>
                  </a:path>
                </a:pathLst>
              </a:custGeom>
              <a:solidFill>
                <a:srgbClr val="E2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9"/>
              <p:cNvSpPr/>
              <p:nvPr/>
            </p:nvSpPr>
            <p:spPr>
              <a:xfrm>
                <a:off x="6938100" y="3650425"/>
                <a:ext cx="10325" cy="15025"/>
              </a:xfrm>
              <a:custGeom>
                <a:rect b="b" l="l" r="r" t="t"/>
                <a:pathLst>
                  <a:path extrusionOk="0" h="601" w="413">
                    <a:moveTo>
                      <a:pt x="191" y="280"/>
                    </a:moveTo>
                    <a:cubicBezTo>
                      <a:pt x="258" y="280"/>
                      <a:pt x="323" y="334"/>
                      <a:pt x="323" y="412"/>
                    </a:cubicBezTo>
                    <a:cubicBezTo>
                      <a:pt x="332" y="484"/>
                      <a:pt x="269" y="537"/>
                      <a:pt x="206" y="537"/>
                    </a:cubicBezTo>
                    <a:cubicBezTo>
                      <a:pt x="202" y="538"/>
                      <a:pt x="199" y="538"/>
                      <a:pt x="195" y="538"/>
                    </a:cubicBezTo>
                    <a:cubicBezTo>
                      <a:pt x="77" y="538"/>
                      <a:pt x="21" y="401"/>
                      <a:pt x="99" y="323"/>
                    </a:cubicBezTo>
                    <a:cubicBezTo>
                      <a:pt x="125" y="293"/>
                      <a:pt x="159" y="280"/>
                      <a:pt x="191" y="280"/>
                    </a:cubicBezTo>
                    <a:close/>
                    <a:moveTo>
                      <a:pt x="224" y="0"/>
                    </a:moveTo>
                    <a:lnTo>
                      <a:pt x="63" y="233"/>
                    </a:lnTo>
                    <a:cubicBezTo>
                      <a:pt x="27" y="287"/>
                      <a:pt x="9" y="349"/>
                      <a:pt x="0" y="412"/>
                    </a:cubicBezTo>
                    <a:cubicBezTo>
                      <a:pt x="0" y="514"/>
                      <a:pt x="82" y="601"/>
                      <a:pt x="190" y="601"/>
                    </a:cubicBezTo>
                    <a:cubicBezTo>
                      <a:pt x="196" y="601"/>
                      <a:pt x="201" y="600"/>
                      <a:pt x="206" y="600"/>
                    </a:cubicBezTo>
                    <a:cubicBezTo>
                      <a:pt x="211" y="600"/>
                      <a:pt x="216" y="601"/>
                      <a:pt x="221" y="601"/>
                    </a:cubicBezTo>
                    <a:cubicBezTo>
                      <a:pt x="323" y="601"/>
                      <a:pt x="412" y="514"/>
                      <a:pt x="412" y="412"/>
                    </a:cubicBezTo>
                    <a:cubicBezTo>
                      <a:pt x="412" y="305"/>
                      <a:pt x="323" y="215"/>
                      <a:pt x="224" y="215"/>
                    </a:cubicBezTo>
                    <a:cubicBezTo>
                      <a:pt x="197" y="215"/>
                      <a:pt x="179" y="215"/>
                      <a:pt x="170" y="224"/>
                    </a:cubicBezTo>
                    <a:lnTo>
                      <a:pt x="314" y="0"/>
                    </a:lnTo>
                    <a:close/>
                  </a:path>
                </a:pathLst>
              </a:custGeom>
              <a:solidFill>
                <a:srgbClr val="97D1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6" name="Google Shape;4016;p59"/>
          <p:cNvGrpSpPr/>
          <p:nvPr/>
        </p:nvGrpSpPr>
        <p:grpSpPr>
          <a:xfrm>
            <a:off x="6092925" y="3522088"/>
            <a:ext cx="365700" cy="369937"/>
            <a:chOff x="6092925" y="3522088"/>
            <a:chExt cx="365700" cy="369937"/>
          </a:xfrm>
        </p:grpSpPr>
        <p:sp>
          <p:nvSpPr>
            <p:cNvPr id="4017" name="Google Shape;4017;p59"/>
            <p:cNvSpPr/>
            <p:nvPr/>
          </p:nvSpPr>
          <p:spPr>
            <a:xfrm>
              <a:off x="6092925" y="3522088"/>
              <a:ext cx="365700" cy="365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9"/>
            <p:cNvSpPr/>
            <p:nvPr/>
          </p:nvSpPr>
          <p:spPr>
            <a:xfrm>
              <a:off x="6184075" y="3539250"/>
              <a:ext cx="45875" cy="38500"/>
            </a:xfrm>
            <a:custGeom>
              <a:rect b="b" l="l" r="r" t="t"/>
              <a:pathLst>
                <a:path extrusionOk="0" h="1540" w="1835">
                  <a:moveTo>
                    <a:pt x="1414" y="1"/>
                  </a:moveTo>
                  <a:lnTo>
                    <a:pt x="483" y="466"/>
                  </a:lnTo>
                  <a:lnTo>
                    <a:pt x="170" y="618"/>
                  </a:lnTo>
                  <a:lnTo>
                    <a:pt x="0" y="708"/>
                  </a:lnTo>
                  <a:lnTo>
                    <a:pt x="385" y="1468"/>
                  </a:lnTo>
                  <a:lnTo>
                    <a:pt x="421" y="1540"/>
                  </a:lnTo>
                  <a:lnTo>
                    <a:pt x="591" y="1459"/>
                  </a:lnTo>
                  <a:lnTo>
                    <a:pt x="904" y="1298"/>
                  </a:lnTo>
                  <a:lnTo>
                    <a:pt x="1664" y="922"/>
                  </a:lnTo>
                  <a:lnTo>
                    <a:pt x="1834" y="833"/>
                  </a:lnTo>
                  <a:lnTo>
                    <a:pt x="1414"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9"/>
            <p:cNvSpPr/>
            <p:nvPr/>
          </p:nvSpPr>
          <p:spPr>
            <a:xfrm>
              <a:off x="6176900" y="3524725"/>
              <a:ext cx="42525" cy="32225"/>
            </a:xfrm>
            <a:custGeom>
              <a:rect b="b" l="l" r="r" t="t"/>
              <a:pathLst>
                <a:path extrusionOk="0" h="1289" w="1701">
                  <a:moveTo>
                    <a:pt x="1414" y="0"/>
                  </a:moveTo>
                  <a:lnTo>
                    <a:pt x="484" y="465"/>
                  </a:lnTo>
                  <a:lnTo>
                    <a:pt x="171" y="626"/>
                  </a:lnTo>
                  <a:lnTo>
                    <a:pt x="1" y="707"/>
                  </a:lnTo>
                  <a:lnTo>
                    <a:pt x="287" y="1289"/>
                  </a:lnTo>
                  <a:lnTo>
                    <a:pt x="770" y="1047"/>
                  </a:lnTo>
                  <a:lnTo>
                    <a:pt x="1701" y="582"/>
                  </a:lnTo>
                  <a:lnTo>
                    <a:pt x="1414"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9"/>
            <p:cNvSpPr/>
            <p:nvPr/>
          </p:nvSpPr>
          <p:spPr>
            <a:xfrm>
              <a:off x="6198825" y="3562300"/>
              <a:ext cx="36925" cy="33575"/>
            </a:xfrm>
            <a:custGeom>
              <a:rect b="b" l="l" r="r" t="t"/>
              <a:pathLst>
                <a:path extrusionOk="0" h="1343" w="1477">
                  <a:moveTo>
                    <a:pt x="1074" y="0"/>
                  </a:moveTo>
                  <a:lnTo>
                    <a:pt x="403" y="331"/>
                  </a:lnTo>
                  <a:lnTo>
                    <a:pt x="1" y="537"/>
                  </a:lnTo>
                  <a:lnTo>
                    <a:pt x="403" y="1342"/>
                  </a:lnTo>
                  <a:lnTo>
                    <a:pt x="806" y="1137"/>
                  </a:lnTo>
                  <a:lnTo>
                    <a:pt x="1477" y="806"/>
                  </a:lnTo>
                  <a:lnTo>
                    <a:pt x="1074"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9"/>
            <p:cNvSpPr/>
            <p:nvPr/>
          </p:nvSpPr>
          <p:spPr>
            <a:xfrm>
              <a:off x="6198825" y="3571025"/>
              <a:ext cx="20150" cy="25300"/>
            </a:xfrm>
            <a:custGeom>
              <a:rect b="b" l="l" r="r" t="t"/>
              <a:pathLst>
                <a:path extrusionOk="0" h="1012" w="806">
                  <a:moveTo>
                    <a:pt x="403" y="0"/>
                  </a:moveTo>
                  <a:lnTo>
                    <a:pt x="1" y="206"/>
                  </a:lnTo>
                  <a:lnTo>
                    <a:pt x="403" y="1011"/>
                  </a:lnTo>
                  <a:lnTo>
                    <a:pt x="806" y="805"/>
                  </a:lnTo>
                  <a:lnTo>
                    <a:pt x="403" y="0"/>
                  </a:lnTo>
                  <a:close/>
                </a:path>
              </a:pathLst>
            </a:custGeom>
            <a:solidFill>
              <a:srgbClr val="7E6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9"/>
            <p:cNvSpPr/>
            <p:nvPr/>
          </p:nvSpPr>
          <p:spPr>
            <a:xfrm>
              <a:off x="6265250" y="3678600"/>
              <a:ext cx="25525" cy="34925"/>
            </a:xfrm>
            <a:custGeom>
              <a:rect b="b" l="l" r="r" t="t"/>
              <a:pathLst>
                <a:path extrusionOk="0" h="1397" w="1021">
                  <a:moveTo>
                    <a:pt x="430" y="1"/>
                  </a:moveTo>
                  <a:lnTo>
                    <a:pt x="1" y="216"/>
                  </a:lnTo>
                  <a:lnTo>
                    <a:pt x="207" y="627"/>
                  </a:lnTo>
                  <a:lnTo>
                    <a:pt x="592" y="1397"/>
                  </a:lnTo>
                  <a:lnTo>
                    <a:pt x="1021" y="1182"/>
                  </a:lnTo>
                  <a:lnTo>
                    <a:pt x="583" y="323"/>
                  </a:lnTo>
                  <a:lnTo>
                    <a:pt x="430" y="1"/>
                  </a:ln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9"/>
            <p:cNvSpPr/>
            <p:nvPr/>
          </p:nvSpPr>
          <p:spPr>
            <a:xfrm>
              <a:off x="6286950" y="3667875"/>
              <a:ext cx="22625" cy="29100"/>
            </a:xfrm>
            <a:custGeom>
              <a:rect b="b" l="l" r="r" t="t"/>
              <a:pathLst>
                <a:path extrusionOk="0" h="1164" w="905">
                  <a:moveTo>
                    <a:pt x="430" y="0"/>
                  </a:moveTo>
                  <a:lnTo>
                    <a:pt x="1" y="215"/>
                  </a:lnTo>
                  <a:lnTo>
                    <a:pt x="108" y="421"/>
                  </a:lnTo>
                  <a:lnTo>
                    <a:pt x="484" y="1163"/>
                  </a:lnTo>
                  <a:lnTo>
                    <a:pt x="905" y="958"/>
                  </a:lnTo>
                  <a:lnTo>
                    <a:pt x="484" y="108"/>
                  </a:lnTo>
                  <a:lnTo>
                    <a:pt x="430" y="0"/>
                  </a:ln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9"/>
            <p:cNvSpPr/>
            <p:nvPr/>
          </p:nvSpPr>
          <p:spPr>
            <a:xfrm>
              <a:off x="6243575" y="3646850"/>
              <a:ext cx="65325" cy="44300"/>
            </a:xfrm>
            <a:custGeom>
              <a:rect b="b" l="l" r="r" t="t"/>
              <a:pathLst>
                <a:path extrusionOk="0" h="1772" w="2613">
                  <a:moveTo>
                    <a:pt x="2309" y="0"/>
                  </a:moveTo>
                  <a:lnTo>
                    <a:pt x="1414" y="457"/>
                  </a:lnTo>
                  <a:lnTo>
                    <a:pt x="0" y="1155"/>
                  </a:lnTo>
                  <a:lnTo>
                    <a:pt x="215" y="1593"/>
                  </a:lnTo>
                  <a:lnTo>
                    <a:pt x="304" y="1772"/>
                  </a:lnTo>
                  <a:lnTo>
                    <a:pt x="868" y="1486"/>
                  </a:lnTo>
                  <a:lnTo>
                    <a:pt x="1297" y="1271"/>
                  </a:lnTo>
                  <a:lnTo>
                    <a:pt x="1736" y="1056"/>
                  </a:lnTo>
                  <a:lnTo>
                    <a:pt x="2165" y="841"/>
                  </a:lnTo>
                  <a:lnTo>
                    <a:pt x="2613" y="618"/>
                  </a:lnTo>
                  <a:lnTo>
                    <a:pt x="2309" y="0"/>
                  </a:lnTo>
                  <a:close/>
                </a:path>
              </a:pathLst>
            </a:custGeom>
            <a:solidFill>
              <a:srgbClr val="624D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9"/>
            <p:cNvSpPr/>
            <p:nvPr/>
          </p:nvSpPr>
          <p:spPr>
            <a:xfrm>
              <a:off x="6265250" y="3678600"/>
              <a:ext cx="14575" cy="15700"/>
            </a:xfrm>
            <a:custGeom>
              <a:rect b="b" l="l" r="r" t="t"/>
              <a:pathLst>
                <a:path extrusionOk="0" h="628" w="583">
                  <a:moveTo>
                    <a:pt x="430" y="1"/>
                  </a:moveTo>
                  <a:lnTo>
                    <a:pt x="1" y="216"/>
                  </a:lnTo>
                  <a:lnTo>
                    <a:pt x="207" y="627"/>
                  </a:lnTo>
                  <a:lnTo>
                    <a:pt x="520" y="377"/>
                  </a:lnTo>
                  <a:lnTo>
                    <a:pt x="583" y="323"/>
                  </a:lnTo>
                  <a:lnTo>
                    <a:pt x="430" y="1"/>
                  </a:ln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9"/>
            <p:cNvSpPr/>
            <p:nvPr/>
          </p:nvSpPr>
          <p:spPr>
            <a:xfrm>
              <a:off x="6286950" y="3667875"/>
              <a:ext cx="12125" cy="10525"/>
            </a:xfrm>
            <a:custGeom>
              <a:rect b="b" l="l" r="r" t="t"/>
              <a:pathLst>
                <a:path extrusionOk="0" h="421" w="485">
                  <a:moveTo>
                    <a:pt x="430" y="0"/>
                  </a:moveTo>
                  <a:lnTo>
                    <a:pt x="1" y="215"/>
                  </a:lnTo>
                  <a:lnTo>
                    <a:pt x="108" y="421"/>
                  </a:lnTo>
                  <a:lnTo>
                    <a:pt x="395" y="179"/>
                  </a:lnTo>
                  <a:lnTo>
                    <a:pt x="484" y="108"/>
                  </a:lnTo>
                  <a:lnTo>
                    <a:pt x="430" y="0"/>
                  </a:ln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9"/>
            <p:cNvSpPr/>
            <p:nvPr/>
          </p:nvSpPr>
          <p:spPr>
            <a:xfrm>
              <a:off x="6204650" y="3580200"/>
              <a:ext cx="74275" cy="95525"/>
            </a:xfrm>
            <a:custGeom>
              <a:rect b="b" l="l" r="r" t="t"/>
              <a:pathLst>
                <a:path extrusionOk="0" h="3821" w="2971">
                  <a:moveTo>
                    <a:pt x="1414" y="0"/>
                  </a:moveTo>
                  <a:lnTo>
                    <a:pt x="1244" y="90"/>
                  </a:lnTo>
                  <a:lnTo>
                    <a:pt x="483" y="465"/>
                  </a:lnTo>
                  <a:lnTo>
                    <a:pt x="170" y="626"/>
                  </a:lnTo>
                  <a:lnTo>
                    <a:pt x="0" y="707"/>
                  </a:lnTo>
                  <a:lnTo>
                    <a:pt x="385" y="1467"/>
                  </a:lnTo>
                  <a:lnTo>
                    <a:pt x="1557" y="3821"/>
                  </a:lnTo>
                  <a:lnTo>
                    <a:pt x="2040" y="3588"/>
                  </a:lnTo>
                  <a:lnTo>
                    <a:pt x="2971" y="3123"/>
                  </a:lnTo>
                  <a:lnTo>
                    <a:pt x="1414"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9"/>
            <p:cNvSpPr/>
            <p:nvPr/>
          </p:nvSpPr>
          <p:spPr>
            <a:xfrm>
              <a:off x="6204650" y="3591825"/>
              <a:ext cx="51025" cy="83900"/>
            </a:xfrm>
            <a:custGeom>
              <a:rect b="b" l="l" r="r" t="t"/>
              <a:pathLst>
                <a:path extrusionOk="0" h="3356" w="2041">
                  <a:moveTo>
                    <a:pt x="483" y="0"/>
                  </a:moveTo>
                  <a:lnTo>
                    <a:pt x="170" y="161"/>
                  </a:lnTo>
                  <a:lnTo>
                    <a:pt x="0" y="242"/>
                  </a:lnTo>
                  <a:lnTo>
                    <a:pt x="385" y="1002"/>
                  </a:lnTo>
                  <a:lnTo>
                    <a:pt x="1557" y="3356"/>
                  </a:lnTo>
                  <a:lnTo>
                    <a:pt x="2040" y="3123"/>
                  </a:lnTo>
                  <a:lnTo>
                    <a:pt x="483" y="0"/>
                  </a:lnTo>
                  <a:close/>
                </a:path>
              </a:pathLst>
            </a:custGeom>
            <a:solidFill>
              <a:srgbClr val="EF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9"/>
            <p:cNvSpPr/>
            <p:nvPr/>
          </p:nvSpPr>
          <p:spPr>
            <a:xfrm>
              <a:off x="6184075" y="3550875"/>
              <a:ext cx="22600" cy="26875"/>
            </a:xfrm>
            <a:custGeom>
              <a:rect b="b" l="l" r="r" t="t"/>
              <a:pathLst>
                <a:path extrusionOk="0" h="1075" w="904">
                  <a:moveTo>
                    <a:pt x="483" y="1"/>
                  </a:moveTo>
                  <a:lnTo>
                    <a:pt x="170" y="153"/>
                  </a:lnTo>
                  <a:lnTo>
                    <a:pt x="0" y="243"/>
                  </a:lnTo>
                  <a:lnTo>
                    <a:pt x="385" y="1003"/>
                  </a:lnTo>
                  <a:lnTo>
                    <a:pt x="421" y="1075"/>
                  </a:lnTo>
                  <a:lnTo>
                    <a:pt x="591" y="994"/>
                  </a:lnTo>
                  <a:lnTo>
                    <a:pt x="904" y="833"/>
                  </a:lnTo>
                  <a:lnTo>
                    <a:pt x="483" y="1"/>
                  </a:lnTo>
                  <a:close/>
                </a:path>
              </a:pathLst>
            </a:custGeom>
            <a:solidFill>
              <a:srgbClr val="EF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9"/>
            <p:cNvSpPr/>
            <p:nvPr/>
          </p:nvSpPr>
          <p:spPr>
            <a:xfrm>
              <a:off x="6176900" y="3536350"/>
              <a:ext cx="19275" cy="20600"/>
            </a:xfrm>
            <a:custGeom>
              <a:rect b="b" l="l" r="r" t="t"/>
              <a:pathLst>
                <a:path extrusionOk="0" h="824" w="771">
                  <a:moveTo>
                    <a:pt x="484" y="0"/>
                  </a:moveTo>
                  <a:lnTo>
                    <a:pt x="171" y="161"/>
                  </a:lnTo>
                  <a:lnTo>
                    <a:pt x="1" y="242"/>
                  </a:lnTo>
                  <a:lnTo>
                    <a:pt x="287" y="824"/>
                  </a:lnTo>
                  <a:lnTo>
                    <a:pt x="770" y="582"/>
                  </a:lnTo>
                  <a:lnTo>
                    <a:pt x="484" y="0"/>
                  </a:lnTo>
                  <a:close/>
                </a:path>
              </a:pathLst>
            </a:custGeom>
            <a:solidFill>
              <a:srgbClr val="BD5B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9"/>
            <p:cNvSpPr/>
            <p:nvPr/>
          </p:nvSpPr>
          <p:spPr>
            <a:xfrm>
              <a:off x="6173550" y="3861125"/>
              <a:ext cx="177175" cy="30900"/>
            </a:xfrm>
            <a:custGeom>
              <a:rect b="b" l="l" r="r" t="t"/>
              <a:pathLst>
                <a:path extrusionOk="0" h="1236" w="7087">
                  <a:moveTo>
                    <a:pt x="1" y="1"/>
                  </a:moveTo>
                  <a:cubicBezTo>
                    <a:pt x="1224" y="818"/>
                    <a:pt x="2644" y="1236"/>
                    <a:pt x="4071" y="1236"/>
                  </a:cubicBezTo>
                  <a:cubicBezTo>
                    <a:pt x="5097" y="1236"/>
                    <a:pt x="6125" y="1020"/>
                    <a:pt x="7087" y="582"/>
                  </a:cubicBezTo>
                  <a:lnTo>
                    <a:pt x="7087"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9"/>
            <p:cNvSpPr/>
            <p:nvPr/>
          </p:nvSpPr>
          <p:spPr>
            <a:xfrm>
              <a:off x="6203750" y="3817300"/>
              <a:ext cx="87025" cy="43850"/>
            </a:xfrm>
            <a:custGeom>
              <a:rect b="b" l="l" r="r" t="t"/>
              <a:pathLst>
                <a:path extrusionOk="0" h="1754" w="3481">
                  <a:moveTo>
                    <a:pt x="788" y="0"/>
                  </a:moveTo>
                  <a:lnTo>
                    <a:pt x="636" y="340"/>
                  </a:lnTo>
                  <a:lnTo>
                    <a:pt x="0" y="1754"/>
                  </a:lnTo>
                  <a:lnTo>
                    <a:pt x="3481" y="1754"/>
                  </a:lnTo>
                  <a:lnTo>
                    <a:pt x="3078" y="1217"/>
                  </a:lnTo>
                  <a:lnTo>
                    <a:pt x="2712" y="734"/>
                  </a:lnTo>
                  <a:cubicBezTo>
                    <a:pt x="2023" y="635"/>
                    <a:pt x="1369" y="385"/>
                    <a:pt x="788" y="0"/>
                  </a:cubicBezTo>
                  <a:close/>
                </a:path>
              </a:pathLst>
            </a:custGeom>
            <a:solidFill>
              <a:srgbClr val="624D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9"/>
            <p:cNvSpPr/>
            <p:nvPr/>
          </p:nvSpPr>
          <p:spPr>
            <a:xfrm>
              <a:off x="6188550" y="3616875"/>
              <a:ext cx="60400" cy="82775"/>
            </a:xfrm>
            <a:custGeom>
              <a:rect b="b" l="l" r="r" t="t"/>
              <a:pathLst>
                <a:path extrusionOk="0" h="3311" w="2416">
                  <a:moveTo>
                    <a:pt x="1029" y="0"/>
                  </a:moveTo>
                  <a:lnTo>
                    <a:pt x="778" y="126"/>
                  </a:lnTo>
                  <a:lnTo>
                    <a:pt x="0" y="519"/>
                  </a:lnTo>
                  <a:lnTo>
                    <a:pt x="1396" y="3311"/>
                  </a:lnTo>
                  <a:lnTo>
                    <a:pt x="2174" y="2917"/>
                  </a:lnTo>
                  <a:lnTo>
                    <a:pt x="2416" y="2792"/>
                  </a:lnTo>
                  <a:lnTo>
                    <a:pt x="2201" y="2354"/>
                  </a:lnTo>
                  <a:lnTo>
                    <a:pt x="1029" y="0"/>
                  </a:lnTo>
                  <a:close/>
                </a:path>
              </a:pathLst>
            </a:custGeom>
            <a:solidFill>
              <a:srgbClr val="4536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9"/>
            <p:cNvSpPr/>
            <p:nvPr/>
          </p:nvSpPr>
          <p:spPr>
            <a:xfrm>
              <a:off x="6223425" y="3750625"/>
              <a:ext cx="59525" cy="64450"/>
            </a:xfrm>
            <a:custGeom>
              <a:rect b="b" l="l" r="r" t="t"/>
              <a:pathLst>
                <a:path extrusionOk="0" h="2578" w="2381">
                  <a:moveTo>
                    <a:pt x="1370" y="1"/>
                  </a:moveTo>
                  <a:lnTo>
                    <a:pt x="726" y="332"/>
                  </a:lnTo>
                  <a:cubicBezTo>
                    <a:pt x="994" y="869"/>
                    <a:pt x="636" y="1513"/>
                    <a:pt x="28" y="1567"/>
                  </a:cubicBezTo>
                  <a:lnTo>
                    <a:pt x="1" y="1567"/>
                  </a:lnTo>
                  <a:cubicBezTo>
                    <a:pt x="663" y="2166"/>
                    <a:pt x="1495" y="2515"/>
                    <a:pt x="2381" y="2578"/>
                  </a:cubicBezTo>
                  <a:lnTo>
                    <a:pt x="2184" y="2184"/>
                  </a:lnTo>
                  <a:lnTo>
                    <a:pt x="1969" y="1763"/>
                  </a:lnTo>
                  <a:lnTo>
                    <a:pt x="1379" y="582"/>
                  </a:lnTo>
                  <a:lnTo>
                    <a:pt x="1602" y="466"/>
                  </a:lnTo>
                  <a:lnTo>
                    <a:pt x="1370" y="1"/>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9"/>
            <p:cNvSpPr/>
            <p:nvPr/>
          </p:nvSpPr>
          <p:spPr>
            <a:xfrm>
              <a:off x="6192875" y="3647825"/>
              <a:ext cx="37300" cy="29975"/>
            </a:xfrm>
            <a:custGeom>
              <a:rect b="b" l="l" r="r" t="t"/>
              <a:pathLst>
                <a:path extrusionOk="0" h="1199" w="1492">
                  <a:moveTo>
                    <a:pt x="734" y="0"/>
                  </a:moveTo>
                  <a:cubicBezTo>
                    <a:pt x="319" y="0"/>
                    <a:pt x="1" y="453"/>
                    <a:pt x="203" y="865"/>
                  </a:cubicBezTo>
                  <a:cubicBezTo>
                    <a:pt x="230" y="919"/>
                    <a:pt x="265" y="963"/>
                    <a:pt x="301" y="1008"/>
                  </a:cubicBezTo>
                  <a:cubicBezTo>
                    <a:pt x="414" y="1129"/>
                    <a:pt x="570" y="1199"/>
                    <a:pt x="730" y="1199"/>
                  </a:cubicBezTo>
                  <a:cubicBezTo>
                    <a:pt x="748" y="1199"/>
                    <a:pt x="766" y="1198"/>
                    <a:pt x="784" y="1196"/>
                  </a:cubicBezTo>
                  <a:cubicBezTo>
                    <a:pt x="865" y="1187"/>
                    <a:pt x="937" y="1169"/>
                    <a:pt x="1008" y="1133"/>
                  </a:cubicBezTo>
                  <a:cubicBezTo>
                    <a:pt x="1491" y="892"/>
                    <a:pt x="1438" y="203"/>
                    <a:pt x="928" y="33"/>
                  </a:cubicBezTo>
                  <a:cubicBezTo>
                    <a:pt x="862" y="11"/>
                    <a:pt x="797" y="0"/>
                    <a:pt x="734"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9"/>
            <p:cNvSpPr/>
            <p:nvPr/>
          </p:nvSpPr>
          <p:spPr>
            <a:xfrm>
              <a:off x="6208000" y="3616875"/>
              <a:ext cx="40950" cy="72950"/>
            </a:xfrm>
            <a:custGeom>
              <a:rect b="b" l="l" r="r" t="t"/>
              <a:pathLst>
                <a:path extrusionOk="0" h="2918" w="1638">
                  <a:moveTo>
                    <a:pt x="251" y="0"/>
                  </a:moveTo>
                  <a:lnTo>
                    <a:pt x="0" y="126"/>
                  </a:lnTo>
                  <a:lnTo>
                    <a:pt x="323" y="770"/>
                  </a:lnTo>
                  <a:lnTo>
                    <a:pt x="1396" y="2917"/>
                  </a:lnTo>
                  <a:lnTo>
                    <a:pt x="1638" y="2792"/>
                  </a:lnTo>
                  <a:lnTo>
                    <a:pt x="1423" y="2354"/>
                  </a:lnTo>
                  <a:lnTo>
                    <a:pt x="251" y="0"/>
                  </a:lnTo>
                  <a:close/>
                </a:path>
              </a:pathLst>
            </a:custGeom>
            <a:solidFill>
              <a:srgbClr val="392C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9"/>
            <p:cNvSpPr/>
            <p:nvPr/>
          </p:nvSpPr>
          <p:spPr>
            <a:xfrm>
              <a:off x="6203850" y="3656775"/>
              <a:ext cx="15125" cy="12250"/>
            </a:xfrm>
            <a:custGeom>
              <a:rect b="b" l="l" r="r" t="t"/>
              <a:pathLst>
                <a:path extrusionOk="0" h="490" w="605">
                  <a:moveTo>
                    <a:pt x="300" y="1"/>
                  </a:moveTo>
                  <a:cubicBezTo>
                    <a:pt x="130" y="1"/>
                    <a:pt x="1" y="185"/>
                    <a:pt x="86" y="355"/>
                  </a:cubicBezTo>
                  <a:cubicBezTo>
                    <a:pt x="95" y="373"/>
                    <a:pt x="104" y="391"/>
                    <a:pt x="122" y="409"/>
                  </a:cubicBezTo>
                  <a:cubicBezTo>
                    <a:pt x="175" y="462"/>
                    <a:pt x="247" y="489"/>
                    <a:pt x="319" y="489"/>
                  </a:cubicBezTo>
                  <a:cubicBezTo>
                    <a:pt x="354" y="480"/>
                    <a:pt x="381" y="480"/>
                    <a:pt x="417" y="462"/>
                  </a:cubicBezTo>
                  <a:cubicBezTo>
                    <a:pt x="605" y="364"/>
                    <a:pt x="587" y="86"/>
                    <a:pt x="381" y="15"/>
                  </a:cubicBezTo>
                  <a:cubicBezTo>
                    <a:pt x="354" y="5"/>
                    <a:pt x="326" y="1"/>
                    <a:pt x="300" y="1"/>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9"/>
            <p:cNvSpPr/>
            <p:nvPr/>
          </p:nvSpPr>
          <p:spPr>
            <a:xfrm>
              <a:off x="6272650" y="3783300"/>
              <a:ext cx="27975" cy="21925"/>
            </a:xfrm>
            <a:custGeom>
              <a:rect b="b" l="l" r="r" t="t"/>
              <a:pathLst>
                <a:path extrusionOk="0" h="877" w="1119">
                  <a:moveTo>
                    <a:pt x="904" y="0"/>
                  </a:moveTo>
                  <a:lnTo>
                    <a:pt x="0" y="447"/>
                  </a:lnTo>
                  <a:lnTo>
                    <a:pt x="215" y="877"/>
                  </a:lnTo>
                  <a:lnTo>
                    <a:pt x="1119" y="421"/>
                  </a:lnTo>
                  <a:lnTo>
                    <a:pt x="904" y="0"/>
                  </a:ln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9"/>
            <p:cNvSpPr/>
            <p:nvPr/>
          </p:nvSpPr>
          <p:spPr>
            <a:xfrm>
              <a:off x="6290100" y="3758900"/>
              <a:ext cx="53925" cy="42525"/>
            </a:xfrm>
            <a:custGeom>
              <a:rect b="b" l="l" r="r" t="t"/>
              <a:pathLst>
                <a:path extrusionOk="0" h="1701" w="2157">
                  <a:moveTo>
                    <a:pt x="1745" y="1"/>
                  </a:moveTo>
                  <a:lnTo>
                    <a:pt x="501" y="627"/>
                  </a:lnTo>
                  <a:lnTo>
                    <a:pt x="0" y="869"/>
                  </a:lnTo>
                  <a:lnTo>
                    <a:pt x="313" y="1504"/>
                  </a:lnTo>
                  <a:lnTo>
                    <a:pt x="421" y="1701"/>
                  </a:lnTo>
                  <a:lnTo>
                    <a:pt x="913" y="1459"/>
                  </a:lnTo>
                  <a:lnTo>
                    <a:pt x="2156" y="833"/>
                  </a:lnTo>
                  <a:lnTo>
                    <a:pt x="1745" y="1"/>
                  </a:lnTo>
                  <a:close/>
                </a:path>
              </a:pathLst>
            </a:custGeom>
            <a:solidFill>
              <a:srgbClr val="4536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9"/>
            <p:cNvSpPr/>
            <p:nvPr/>
          </p:nvSpPr>
          <p:spPr>
            <a:xfrm>
              <a:off x="6290100" y="3774575"/>
              <a:ext cx="22825" cy="26850"/>
            </a:xfrm>
            <a:custGeom>
              <a:rect b="b" l="l" r="r" t="t"/>
              <a:pathLst>
                <a:path extrusionOk="0" h="1074" w="913">
                  <a:moveTo>
                    <a:pt x="501" y="0"/>
                  </a:moveTo>
                  <a:lnTo>
                    <a:pt x="0" y="242"/>
                  </a:lnTo>
                  <a:lnTo>
                    <a:pt x="313" y="877"/>
                  </a:lnTo>
                  <a:lnTo>
                    <a:pt x="421" y="1074"/>
                  </a:lnTo>
                  <a:lnTo>
                    <a:pt x="913" y="832"/>
                  </a:lnTo>
                  <a:lnTo>
                    <a:pt x="501" y="0"/>
                  </a:lnTo>
                  <a:close/>
                </a:path>
              </a:pathLst>
            </a:custGeom>
            <a:solidFill>
              <a:srgbClr val="392C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9"/>
            <p:cNvSpPr/>
            <p:nvPr/>
          </p:nvSpPr>
          <p:spPr>
            <a:xfrm>
              <a:off x="6255650" y="3698750"/>
              <a:ext cx="104250" cy="63550"/>
            </a:xfrm>
            <a:custGeom>
              <a:rect b="b" l="l" r="r" t="t"/>
              <a:pathLst>
                <a:path extrusionOk="0" h="2542" w="4170">
                  <a:moveTo>
                    <a:pt x="3865" y="0"/>
                  </a:moveTo>
                  <a:lnTo>
                    <a:pt x="0" y="1924"/>
                  </a:lnTo>
                  <a:lnTo>
                    <a:pt x="81" y="2076"/>
                  </a:lnTo>
                  <a:lnTo>
                    <a:pt x="313" y="2541"/>
                  </a:lnTo>
                  <a:lnTo>
                    <a:pt x="4170" y="608"/>
                  </a:lnTo>
                  <a:lnTo>
                    <a:pt x="38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9"/>
            <p:cNvSpPr/>
            <p:nvPr/>
          </p:nvSpPr>
          <p:spPr>
            <a:xfrm>
              <a:off x="6141125" y="3641700"/>
              <a:ext cx="152575" cy="195300"/>
            </a:xfrm>
            <a:custGeom>
              <a:rect b="b" l="l" r="r" t="t"/>
              <a:pathLst>
                <a:path extrusionOk="0" h="7812" w="6103">
                  <a:moveTo>
                    <a:pt x="2139" y="1"/>
                  </a:moveTo>
                  <a:cubicBezTo>
                    <a:pt x="2031" y="126"/>
                    <a:pt x="1942" y="260"/>
                    <a:pt x="1852" y="394"/>
                  </a:cubicBezTo>
                  <a:cubicBezTo>
                    <a:pt x="0" y="3338"/>
                    <a:pt x="1772" y="7230"/>
                    <a:pt x="5217" y="7758"/>
                  </a:cubicBezTo>
                  <a:cubicBezTo>
                    <a:pt x="5458" y="7794"/>
                    <a:pt x="5700" y="7811"/>
                    <a:pt x="5950" y="7811"/>
                  </a:cubicBezTo>
                  <a:lnTo>
                    <a:pt x="6102" y="7811"/>
                  </a:lnTo>
                  <a:lnTo>
                    <a:pt x="5664" y="6935"/>
                  </a:lnTo>
                  <a:cubicBezTo>
                    <a:pt x="2908" y="6738"/>
                    <a:pt x="1190" y="3857"/>
                    <a:pt x="2327" y="1343"/>
                  </a:cubicBezTo>
                  <a:lnTo>
                    <a:pt x="2371" y="1244"/>
                  </a:lnTo>
                  <a:cubicBezTo>
                    <a:pt x="2327" y="1199"/>
                    <a:pt x="2300" y="1155"/>
                    <a:pt x="2273" y="1110"/>
                  </a:cubicBezTo>
                  <a:cubicBezTo>
                    <a:pt x="2165" y="886"/>
                    <a:pt x="2201" y="627"/>
                    <a:pt x="2362" y="448"/>
                  </a:cubicBezTo>
                  <a:lnTo>
                    <a:pt x="2139"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9"/>
            <p:cNvSpPr/>
            <p:nvPr/>
          </p:nvSpPr>
          <p:spPr>
            <a:xfrm>
              <a:off x="6219625" y="3817300"/>
              <a:ext cx="61100" cy="30425"/>
            </a:xfrm>
            <a:custGeom>
              <a:rect b="b" l="l" r="r" t="t"/>
              <a:pathLst>
                <a:path extrusionOk="0" h="1217" w="2444">
                  <a:moveTo>
                    <a:pt x="153" y="0"/>
                  </a:moveTo>
                  <a:lnTo>
                    <a:pt x="1" y="340"/>
                  </a:lnTo>
                  <a:cubicBezTo>
                    <a:pt x="54" y="367"/>
                    <a:pt x="99" y="403"/>
                    <a:pt x="153" y="439"/>
                  </a:cubicBezTo>
                  <a:cubicBezTo>
                    <a:pt x="734" y="823"/>
                    <a:pt x="1388" y="1074"/>
                    <a:pt x="2077" y="1172"/>
                  </a:cubicBezTo>
                  <a:cubicBezTo>
                    <a:pt x="2193" y="1190"/>
                    <a:pt x="2318" y="1208"/>
                    <a:pt x="2443" y="1217"/>
                  </a:cubicBezTo>
                  <a:lnTo>
                    <a:pt x="2077" y="734"/>
                  </a:lnTo>
                  <a:cubicBezTo>
                    <a:pt x="1388" y="635"/>
                    <a:pt x="734" y="385"/>
                    <a:pt x="153" y="0"/>
                  </a:cubicBezTo>
                  <a:close/>
                </a:path>
              </a:pathLst>
            </a:custGeom>
            <a:solidFill>
              <a:srgbClr val="4536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9"/>
            <p:cNvSpPr/>
            <p:nvPr/>
          </p:nvSpPr>
          <p:spPr>
            <a:xfrm>
              <a:off x="6187425" y="3641700"/>
              <a:ext cx="13000" cy="33575"/>
            </a:xfrm>
            <a:custGeom>
              <a:rect b="b" l="l" r="r" t="t"/>
              <a:pathLst>
                <a:path extrusionOk="0" h="1343" w="520">
                  <a:moveTo>
                    <a:pt x="287" y="1"/>
                  </a:moveTo>
                  <a:cubicBezTo>
                    <a:pt x="179" y="126"/>
                    <a:pt x="90" y="260"/>
                    <a:pt x="0" y="394"/>
                  </a:cubicBezTo>
                  <a:lnTo>
                    <a:pt x="475" y="1343"/>
                  </a:lnTo>
                  <a:lnTo>
                    <a:pt x="519" y="1253"/>
                  </a:lnTo>
                  <a:cubicBezTo>
                    <a:pt x="483" y="1208"/>
                    <a:pt x="448" y="1164"/>
                    <a:pt x="421" y="1110"/>
                  </a:cubicBezTo>
                  <a:cubicBezTo>
                    <a:pt x="313" y="886"/>
                    <a:pt x="349" y="627"/>
                    <a:pt x="510" y="448"/>
                  </a:cubicBezTo>
                  <a:lnTo>
                    <a:pt x="287" y="1"/>
                  </a:lnTo>
                  <a:close/>
                </a:path>
              </a:pathLst>
            </a:custGeom>
            <a:solidFill>
              <a:srgbClr val="EF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5" name="Google Shape;4045;p59"/>
          <p:cNvGrpSpPr/>
          <p:nvPr/>
        </p:nvGrpSpPr>
        <p:grpSpPr>
          <a:xfrm>
            <a:off x="5528300" y="3525200"/>
            <a:ext cx="367300" cy="367300"/>
            <a:chOff x="5528300" y="3525200"/>
            <a:chExt cx="367300" cy="367300"/>
          </a:xfrm>
        </p:grpSpPr>
        <p:sp>
          <p:nvSpPr>
            <p:cNvPr id="4046" name="Google Shape;4046;p59"/>
            <p:cNvSpPr/>
            <p:nvPr/>
          </p:nvSpPr>
          <p:spPr>
            <a:xfrm>
              <a:off x="5528300" y="3525200"/>
              <a:ext cx="367300" cy="367300"/>
            </a:xfrm>
            <a:custGeom>
              <a:rect b="b" l="l" r="r" t="t"/>
              <a:pathLst>
                <a:path extrusionOk="0" h="14692" w="14692">
                  <a:moveTo>
                    <a:pt x="7346" y="0"/>
                  </a:moveTo>
                  <a:cubicBezTo>
                    <a:pt x="3293" y="0"/>
                    <a:pt x="0" y="3293"/>
                    <a:pt x="0" y="7346"/>
                  </a:cubicBezTo>
                  <a:cubicBezTo>
                    <a:pt x="0" y="11399"/>
                    <a:pt x="3293" y="14691"/>
                    <a:pt x="7346" y="14691"/>
                  </a:cubicBezTo>
                  <a:cubicBezTo>
                    <a:pt x="11408" y="14691"/>
                    <a:pt x="14692" y="11399"/>
                    <a:pt x="14692" y="7346"/>
                  </a:cubicBezTo>
                  <a:cubicBezTo>
                    <a:pt x="14692" y="3293"/>
                    <a:pt x="11408" y="0"/>
                    <a:pt x="7346"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7" name="Google Shape;4047;p59"/>
            <p:cNvGrpSpPr/>
            <p:nvPr/>
          </p:nvGrpSpPr>
          <p:grpSpPr>
            <a:xfrm>
              <a:off x="5585050" y="3541250"/>
              <a:ext cx="299675" cy="350775"/>
              <a:chOff x="5585050" y="3541250"/>
              <a:chExt cx="299675" cy="350775"/>
            </a:xfrm>
          </p:grpSpPr>
          <p:sp>
            <p:nvSpPr>
              <p:cNvPr id="4048" name="Google Shape;4048;p59"/>
              <p:cNvSpPr/>
              <p:nvPr/>
            </p:nvSpPr>
            <p:spPr>
              <a:xfrm>
                <a:off x="5585050" y="3584450"/>
                <a:ext cx="28875" cy="252775"/>
              </a:xfrm>
              <a:custGeom>
                <a:rect b="b" l="l" r="r" t="t"/>
                <a:pathLst>
                  <a:path extrusionOk="0" h="10111" w="1155">
                    <a:moveTo>
                      <a:pt x="573" y="0"/>
                    </a:moveTo>
                    <a:cubicBezTo>
                      <a:pt x="448" y="0"/>
                      <a:pt x="322" y="45"/>
                      <a:pt x="215" y="125"/>
                    </a:cubicBezTo>
                    <a:cubicBezTo>
                      <a:pt x="197" y="134"/>
                      <a:pt x="188" y="152"/>
                      <a:pt x="170" y="170"/>
                    </a:cubicBezTo>
                    <a:cubicBezTo>
                      <a:pt x="63" y="277"/>
                      <a:pt x="0" y="421"/>
                      <a:pt x="0" y="573"/>
                    </a:cubicBezTo>
                    <a:lnTo>
                      <a:pt x="0" y="10110"/>
                    </a:lnTo>
                    <a:lnTo>
                      <a:pt x="627" y="10110"/>
                    </a:lnTo>
                    <a:lnTo>
                      <a:pt x="922" y="5002"/>
                    </a:lnTo>
                    <a:lnTo>
                      <a:pt x="1154" y="913"/>
                    </a:lnTo>
                    <a:lnTo>
                      <a:pt x="1154" y="573"/>
                    </a:lnTo>
                    <a:lnTo>
                      <a:pt x="1145" y="573"/>
                    </a:lnTo>
                    <a:cubicBezTo>
                      <a:pt x="1145" y="260"/>
                      <a:pt x="895" y="0"/>
                      <a:pt x="573" y="0"/>
                    </a:cubicBezTo>
                    <a:close/>
                  </a:path>
                </a:pathLst>
              </a:custGeom>
              <a:solidFill>
                <a:srgbClr val="5E4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9"/>
              <p:cNvSpPr/>
              <p:nvPr/>
            </p:nvSpPr>
            <p:spPr>
              <a:xfrm>
                <a:off x="5594875" y="3607250"/>
                <a:ext cx="13225" cy="253000"/>
              </a:xfrm>
              <a:custGeom>
                <a:rect b="b" l="l" r="r" t="t"/>
                <a:pathLst>
                  <a:path extrusionOk="0" h="10120" w="529">
                    <a:moveTo>
                      <a:pt x="1" y="1"/>
                    </a:moveTo>
                    <a:lnTo>
                      <a:pt x="1" y="9726"/>
                    </a:lnTo>
                    <a:cubicBezTo>
                      <a:pt x="81" y="9789"/>
                      <a:pt x="162" y="9852"/>
                      <a:pt x="234" y="9905"/>
                    </a:cubicBezTo>
                    <a:cubicBezTo>
                      <a:pt x="314" y="9968"/>
                      <a:pt x="386" y="10022"/>
                      <a:pt x="466" y="10075"/>
                    </a:cubicBezTo>
                    <a:lnTo>
                      <a:pt x="529" y="10120"/>
                    </a:lnTo>
                    <a:lnTo>
                      <a:pt x="529" y="1"/>
                    </a:lnTo>
                    <a:close/>
                  </a:path>
                </a:pathLst>
              </a:custGeom>
              <a:solidFill>
                <a:srgbClr val="B758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9"/>
              <p:cNvSpPr/>
              <p:nvPr/>
            </p:nvSpPr>
            <p:spPr>
              <a:xfrm>
                <a:off x="5600700" y="3607250"/>
                <a:ext cx="13225" cy="256825"/>
              </a:xfrm>
              <a:custGeom>
                <a:rect b="b" l="l" r="r" t="t"/>
                <a:pathLst>
                  <a:path extrusionOk="0" h="10273" w="529">
                    <a:moveTo>
                      <a:pt x="1" y="1"/>
                    </a:moveTo>
                    <a:lnTo>
                      <a:pt x="1" y="9905"/>
                    </a:lnTo>
                    <a:cubicBezTo>
                      <a:pt x="81" y="9968"/>
                      <a:pt x="162" y="10022"/>
                      <a:pt x="233" y="10075"/>
                    </a:cubicBezTo>
                    <a:lnTo>
                      <a:pt x="296" y="10120"/>
                    </a:lnTo>
                    <a:cubicBezTo>
                      <a:pt x="367" y="10165"/>
                      <a:pt x="448" y="10218"/>
                      <a:pt x="528" y="10272"/>
                    </a:cubicBezTo>
                    <a:lnTo>
                      <a:pt x="528" y="1"/>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9"/>
              <p:cNvSpPr/>
              <p:nvPr/>
            </p:nvSpPr>
            <p:spPr>
              <a:xfrm>
                <a:off x="5606525" y="3607250"/>
                <a:ext cx="218100" cy="284775"/>
              </a:xfrm>
              <a:custGeom>
                <a:rect b="b" l="l" r="r" t="t"/>
                <a:pathLst>
                  <a:path extrusionOk="0" h="11391" w="8724">
                    <a:moveTo>
                      <a:pt x="0" y="1"/>
                    </a:moveTo>
                    <a:lnTo>
                      <a:pt x="0" y="10075"/>
                    </a:lnTo>
                    <a:lnTo>
                      <a:pt x="54" y="10120"/>
                    </a:lnTo>
                    <a:cubicBezTo>
                      <a:pt x="134" y="10165"/>
                      <a:pt x="206" y="10218"/>
                      <a:pt x="286" y="10272"/>
                    </a:cubicBezTo>
                    <a:cubicBezTo>
                      <a:pt x="474" y="10379"/>
                      <a:pt x="653" y="10487"/>
                      <a:pt x="850" y="10585"/>
                    </a:cubicBezTo>
                    <a:cubicBezTo>
                      <a:pt x="1901" y="11122"/>
                      <a:pt x="3049" y="11390"/>
                      <a:pt x="4196" y="11390"/>
                    </a:cubicBezTo>
                    <a:cubicBezTo>
                      <a:pt x="5344" y="11390"/>
                      <a:pt x="6491" y="11122"/>
                      <a:pt x="7543" y="10585"/>
                    </a:cubicBezTo>
                    <a:cubicBezTo>
                      <a:pt x="7820" y="10442"/>
                      <a:pt x="8089" y="10281"/>
                      <a:pt x="8348" y="10111"/>
                    </a:cubicBezTo>
                    <a:cubicBezTo>
                      <a:pt x="8473" y="10022"/>
                      <a:pt x="8599" y="9923"/>
                      <a:pt x="8724" y="9834"/>
                    </a:cubicBezTo>
                    <a:lnTo>
                      <a:pt x="8724" y="1"/>
                    </a:lnTo>
                    <a:close/>
                  </a:path>
                </a:pathLst>
              </a:custGeom>
              <a:solidFill>
                <a:srgbClr val="9486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9"/>
              <p:cNvSpPr/>
              <p:nvPr/>
            </p:nvSpPr>
            <p:spPr>
              <a:xfrm>
                <a:off x="5599350" y="3584450"/>
                <a:ext cx="232450" cy="34675"/>
              </a:xfrm>
              <a:custGeom>
                <a:rect b="b" l="l" r="r" t="t"/>
                <a:pathLst>
                  <a:path extrusionOk="0" h="1387" w="9298">
                    <a:moveTo>
                      <a:pt x="1" y="0"/>
                    </a:moveTo>
                    <a:cubicBezTo>
                      <a:pt x="260" y="0"/>
                      <a:pt x="493" y="170"/>
                      <a:pt x="556" y="429"/>
                    </a:cubicBezTo>
                    <a:cubicBezTo>
                      <a:pt x="573" y="474"/>
                      <a:pt x="573" y="528"/>
                      <a:pt x="573" y="573"/>
                    </a:cubicBezTo>
                    <a:lnTo>
                      <a:pt x="573" y="1387"/>
                    </a:lnTo>
                    <a:lnTo>
                      <a:pt x="9297" y="1387"/>
                    </a:lnTo>
                    <a:lnTo>
                      <a:pt x="9297" y="573"/>
                    </a:lnTo>
                    <a:cubicBezTo>
                      <a:pt x="9297" y="528"/>
                      <a:pt x="9297" y="474"/>
                      <a:pt x="9279" y="429"/>
                    </a:cubicBezTo>
                    <a:cubicBezTo>
                      <a:pt x="9217" y="170"/>
                      <a:pt x="8984" y="0"/>
                      <a:pt x="8724"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9"/>
              <p:cNvSpPr/>
              <p:nvPr/>
            </p:nvSpPr>
            <p:spPr>
              <a:xfrm>
                <a:off x="5613675" y="3860025"/>
                <a:ext cx="201550" cy="11875"/>
              </a:xfrm>
              <a:custGeom>
                <a:rect b="b" l="l" r="r" t="t"/>
                <a:pathLst>
                  <a:path extrusionOk="0" h="475" w="8062">
                    <a:moveTo>
                      <a:pt x="0" y="0"/>
                    </a:moveTo>
                    <a:lnTo>
                      <a:pt x="0" y="161"/>
                    </a:lnTo>
                    <a:cubicBezTo>
                      <a:pt x="188" y="268"/>
                      <a:pt x="367" y="376"/>
                      <a:pt x="564" y="474"/>
                    </a:cubicBezTo>
                    <a:lnTo>
                      <a:pt x="7257" y="474"/>
                    </a:lnTo>
                    <a:cubicBezTo>
                      <a:pt x="7534" y="331"/>
                      <a:pt x="7803" y="170"/>
                      <a:pt x="8062" y="0"/>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9"/>
              <p:cNvSpPr/>
              <p:nvPr/>
            </p:nvSpPr>
            <p:spPr>
              <a:xfrm>
                <a:off x="5613900" y="3619100"/>
                <a:ext cx="217900" cy="240950"/>
              </a:xfrm>
              <a:custGeom>
                <a:rect b="b" l="l" r="r" t="t"/>
                <a:pathLst>
                  <a:path extrusionOk="0" h="9638" w="8716">
                    <a:moveTo>
                      <a:pt x="0" y="1"/>
                    </a:moveTo>
                    <a:lnTo>
                      <a:pt x="0" y="9637"/>
                    </a:lnTo>
                    <a:lnTo>
                      <a:pt x="8053" y="9637"/>
                    </a:lnTo>
                    <a:cubicBezTo>
                      <a:pt x="8178" y="9548"/>
                      <a:pt x="8304" y="9449"/>
                      <a:pt x="8429" y="9360"/>
                    </a:cubicBezTo>
                    <a:cubicBezTo>
                      <a:pt x="8527" y="9279"/>
                      <a:pt x="8626" y="9199"/>
                      <a:pt x="8715" y="9118"/>
                    </a:cubicBezTo>
                    <a:lnTo>
                      <a:pt x="8715"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9"/>
              <p:cNvSpPr/>
              <p:nvPr/>
            </p:nvSpPr>
            <p:spPr>
              <a:xfrm>
                <a:off x="5641400" y="3702775"/>
                <a:ext cx="162875" cy="11650"/>
              </a:xfrm>
              <a:custGeom>
                <a:rect b="b" l="l" r="r" t="t"/>
                <a:pathLst>
                  <a:path extrusionOk="0" h="466" w="6515">
                    <a:moveTo>
                      <a:pt x="1" y="0"/>
                    </a:moveTo>
                    <a:lnTo>
                      <a:pt x="1" y="233"/>
                    </a:lnTo>
                    <a:cubicBezTo>
                      <a:pt x="73" y="233"/>
                      <a:pt x="144" y="260"/>
                      <a:pt x="198" y="322"/>
                    </a:cubicBezTo>
                    <a:cubicBezTo>
                      <a:pt x="292" y="416"/>
                      <a:pt x="417" y="463"/>
                      <a:pt x="542" y="463"/>
                    </a:cubicBezTo>
                    <a:cubicBezTo>
                      <a:pt x="668" y="463"/>
                      <a:pt x="793" y="416"/>
                      <a:pt x="887" y="322"/>
                    </a:cubicBezTo>
                    <a:cubicBezTo>
                      <a:pt x="940" y="264"/>
                      <a:pt x="1014" y="235"/>
                      <a:pt x="1087" y="235"/>
                    </a:cubicBezTo>
                    <a:cubicBezTo>
                      <a:pt x="1160" y="235"/>
                      <a:pt x="1231" y="264"/>
                      <a:pt x="1280" y="322"/>
                    </a:cubicBezTo>
                    <a:cubicBezTo>
                      <a:pt x="1379" y="416"/>
                      <a:pt x="1504" y="463"/>
                      <a:pt x="1629" y="463"/>
                    </a:cubicBezTo>
                    <a:cubicBezTo>
                      <a:pt x="1755" y="463"/>
                      <a:pt x="1880" y="416"/>
                      <a:pt x="1978" y="322"/>
                    </a:cubicBezTo>
                    <a:cubicBezTo>
                      <a:pt x="2028" y="264"/>
                      <a:pt x="2099" y="235"/>
                      <a:pt x="2172" y="235"/>
                    </a:cubicBezTo>
                    <a:cubicBezTo>
                      <a:pt x="2244" y="235"/>
                      <a:pt x="2318" y="264"/>
                      <a:pt x="2372" y="322"/>
                    </a:cubicBezTo>
                    <a:cubicBezTo>
                      <a:pt x="2466" y="416"/>
                      <a:pt x="2589" y="463"/>
                      <a:pt x="2713" y="463"/>
                    </a:cubicBezTo>
                    <a:cubicBezTo>
                      <a:pt x="2837" y="463"/>
                      <a:pt x="2963" y="416"/>
                      <a:pt x="3061" y="322"/>
                    </a:cubicBezTo>
                    <a:cubicBezTo>
                      <a:pt x="3115" y="264"/>
                      <a:pt x="3186" y="235"/>
                      <a:pt x="3258" y="235"/>
                    </a:cubicBezTo>
                    <a:cubicBezTo>
                      <a:pt x="3329" y="235"/>
                      <a:pt x="3401" y="264"/>
                      <a:pt x="3455" y="322"/>
                    </a:cubicBezTo>
                    <a:cubicBezTo>
                      <a:pt x="3549" y="416"/>
                      <a:pt x="3674" y="463"/>
                      <a:pt x="3799" y="463"/>
                    </a:cubicBezTo>
                    <a:cubicBezTo>
                      <a:pt x="3924" y="463"/>
                      <a:pt x="4050" y="416"/>
                      <a:pt x="4144" y="322"/>
                    </a:cubicBezTo>
                    <a:cubicBezTo>
                      <a:pt x="4197" y="264"/>
                      <a:pt x="4269" y="235"/>
                      <a:pt x="4340" y="235"/>
                    </a:cubicBezTo>
                    <a:cubicBezTo>
                      <a:pt x="4412" y="235"/>
                      <a:pt x="4484" y="264"/>
                      <a:pt x="4537" y="322"/>
                    </a:cubicBezTo>
                    <a:cubicBezTo>
                      <a:pt x="4631" y="416"/>
                      <a:pt x="4756" y="463"/>
                      <a:pt x="4882" y="463"/>
                    </a:cubicBezTo>
                    <a:cubicBezTo>
                      <a:pt x="5007" y="463"/>
                      <a:pt x="5132" y="416"/>
                      <a:pt x="5226" y="322"/>
                    </a:cubicBezTo>
                    <a:cubicBezTo>
                      <a:pt x="5280" y="264"/>
                      <a:pt x="5354" y="235"/>
                      <a:pt x="5426" y="235"/>
                    </a:cubicBezTo>
                    <a:cubicBezTo>
                      <a:pt x="5499" y="235"/>
                      <a:pt x="5571" y="264"/>
                      <a:pt x="5620" y="322"/>
                    </a:cubicBezTo>
                    <a:cubicBezTo>
                      <a:pt x="5709" y="412"/>
                      <a:pt x="5835" y="465"/>
                      <a:pt x="5969" y="465"/>
                    </a:cubicBezTo>
                    <a:cubicBezTo>
                      <a:pt x="6103" y="465"/>
                      <a:pt x="6228" y="412"/>
                      <a:pt x="6318" y="322"/>
                    </a:cubicBezTo>
                    <a:cubicBezTo>
                      <a:pt x="6362" y="260"/>
                      <a:pt x="6434" y="233"/>
                      <a:pt x="6515" y="233"/>
                    </a:cubicBezTo>
                    <a:lnTo>
                      <a:pt x="6515" y="0"/>
                    </a:lnTo>
                    <a:cubicBezTo>
                      <a:pt x="6380" y="0"/>
                      <a:pt x="6255" y="54"/>
                      <a:pt x="6166" y="143"/>
                    </a:cubicBezTo>
                    <a:cubicBezTo>
                      <a:pt x="6112" y="201"/>
                      <a:pt x="6040" y="231"/>
                      <a:pt x="5969" y="231"/>
                    </a:cubicBezTo>
                    <a:cubicBezTo>
                      <a:pt x="5897" y="231"/>
                      <a:pt x="5826" y="201"/>
                      <a:pt x="5772" y="143"/>
                    </a:cubicBezTo>
                    <a:cubicBezTo>
                      <a:pt x="5678" y="49"/>
                      <a:pt x="5553" y="2"/>
                      <a:pt x="5428" y="2"/>
                    </a:cubicBezTo>
                    <a:cubicBezTo>
                      <a:pt x="5302" y="2"/>
                      <a:pt x="5177" y="49"/>
                      <a:pt x="5083" y="143"/>
                    </a:cubicBezTo>
                    <a:cubicBezTo>
                      <a:pt x="5029" y="201"/>
                      <a:pt x="4958" y="231"/>
                      <a:pt x="4886" y="231"/>
                    </a:cubicBezTo>
                    <a:cubicBezTo>
                      <a:pt x="4815" y="231"/>
                      <a:pt x="4743" y="201"/>
                      <a:pt x="4689" y="143"/>
                    </a:cubicBezTo>
                    <a:cubicBezTo>
                      <a:pt x="4591" y="49"/>
                      <a:pt x="4466" y="2"/>
                      <a:pt x="4342" y="2"/>
                    </a:cubicBezTo>
                    <a:cubicBezTo>
                      <a:pt x="4217" y="2"/>
                      <a:pt x="4094" y="49"/>
                      <a:pt x="4000" y="143"/>
                    </a:cubicBezTo>
                    <a:cubicBezTo>
                      <a:pt x="3947" y="201"/>
                      <a:pt x="3873" y="231"/>
                      <a:pt x="3800" y="231"/>
                    </a:cubicBezTo>
                    <a:cubicBezTo>
                      <a:pt x="3728" y="231"/>
                      <a:pt x="3656" y="201"/>
                      <a:pt x="3607" y="143"/>
                    </a:cubicBezTo>
                    <a:cubicBezTo>
                      <a:pt x="3508" y="49"/>
                      <a:pt x="3383" y="2"/>
                      <a:pt x="3258" y="2"/>
                    </a:cubicBezTo>
                    <a:cubicBezTo>
                      <a:pt x="3133" y="2"/>
                      <a:pt x="3007" y="49"/>
                      <a:pt x="2909" y="143"/>
                    </a:cubicBezTo>
                    <a:cubicBezTo>
                      <a:pt x="2860" y="201"/>
                      <a:pt x="2788" y="231"/>
                      <a:pt x="2715" y="231"/>
                    </a:cubicBezTo>
                    <a:cubicBezTo>
                      <a:pt x="2643" y="231"/>
                      <a:pt x="2569" y="201"/>
                      <a:pt x="2515" y="143"/>
                    </a:cubicBezTo>
                    <a:cubicBezTo>
                      <a:pt x="2421" y="49"/>
                      <a:pt x="2296" y="2"/>
                      <a:pt x="2171" y="2"/>
                    </a:cubicBezTo>
                    <a:cubicBezTo>
                      <a:pt x="2045" y="2"/>
                      <a:pt x="1920" y="49"/>
                      <a:pt x="1826" y="143"/>
                    </a:cubicBezTo>
                    <a:cubicBezTo>
                      <a:pt x="1773" y="201"/>
                      <a:pt x="1701" y="231"/>
                      <a:pt x="1629" y="231"/>
                    </a:cubicBezTo>
                    <a:cubicBezTo>
                      <a:pt x="1558" y="231"/>
                      <a:pt x="1486" y="201"/>
                      <a:pt x="1433" y="143"/>
                    </a:cubicBezTo>
                    <a:cubicBezTo>
                      <a:pt x="1339" y="49"/>
                      <a:pt x="1213" y="2"/>
                      <a:pt x="1088" y="2"/>
                    </a:cubicBezTo>
                    <a:cubicBezTo>
                      <a:pt x="963" y="2"/>
                      <a:pt x="838" y="49"/>
                      <a:pt x="744" y="143"/>
                    </a:cubicBezTo>
                    <a:cubicBezTo>
                      <a:pt x="690" y="201"/>
                      <a:pt x="618" y="231"/>
                      <a:pt x="547" y="231"/>
                    </a:cubicBezTo>
                    <a:cubicBezTo>
                      <a:pt x="475" y="231"/>
                      <a:pt x="404" y="201"/>
                      <a:pt x="350" y="143"/>
                    </a:cubicBezTo>
                    <a:cubicBezTo>
                      <a:pt x="260" y="54"/>
                      <a:pt x="135" y="0"/>
                      <a:pt x="1"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9"/>
              <p:cNvSpPr/>
              <p:nvPr/>
            </p:nvSpPr>
            <p:spPr>
              <a:xfrm>
                <a:off x="5641400" y="3677375"/>
                <a:ext cx="162875" cy="11775"/>
              </a:xfrm>
              <a:custGeom>
                <a:rect b="b" l="l" r="r" t="t"/>
                <a:pathLst>
                  <a:path extrusionOk="0" h="471" w="6515">
                    <a:moveTo>
                      <a:pt x="1088" y="1"/>
                    </a:moveTo>
                    <a:cubicBezTo>
                      <a:pt x="963" y="1"/>
                      <a:pt x="838" y="50"/>
                      <a:pt x="744" y="148"/>
                    </a:cubicBezTo>
                    <a:cubicBezTo>
                      <a:pt x="690" y="206"/>
                      <a:pt x="618" y="235"/>
                      <a:pt x="547" y="235"/>
                    </a:cubicBezTo>
                    <a:cubicBezTo>
                      <a:pt x="475" y="235"/>
                      <a:pt x="404" y="206"/>
                      <a:pt x="350" y="148"/>
                    </a:cubicBezTo>
                    <a:cubicBezTo>
                      <a:pt x="260" y="50"/>
                      <a:pt x="135" y="5"/>
                      <a:pt x="1" y="5"/>
                    </a:cubicBezTo>
                    <a:lnTo>
                      <a:pt x="1" y="238"/>
                    </a:lnTo>
                    <a:cubicBezTo>
                      <a:pt x="73" y="238"/>
                      <a:pt x="144" y="265"/>
                      <a:pt x="198" y="327"/>
                    </a:cubicBezTo>
                    <a:cubicBezTo>
                      <a:pt x="292" y="421"/>
                      <a:pt x="417" y="468"/>
                      <a:pt x="542" y="468"/>
                    </a:cubicBezTo>
                    <a:cubicBezTo>
                      <a:pt x="668" y="468"/>
                      <a:pt x="793" y="421"/>
                      <a:pt x="887" y="327"/>
                    </a:cubicBezTo>
                    <a:cubicBezTo>
                      <a:pt x="940" y="265"/>
                      <a:pt x="1014" y="233"/>
                      <a:pt x="1087" y="233"/>
                    </a:cubicBezTo>
                    <a:cubicBezTo>
                      <a:pt x="1160" y="233"/>
                      <a:pt x="1231" y="265"/>
                      <a:pt x="1280" y="327"/>
                    </a:cubicBezTo>
                    <a:cubicBezTo>
                      <a:pt x="1379" y="421"/>
                      <a:pt x="1504" y="468"/>
                      <a:pt x="1629" y="468"/>
                    </a:cubicBezTo>
                    <a:cubicBezTo>
                      <a:pt x="1755" y="468"/>
                      <a:pt x="1880" y="421"/>
                      <a:pt x="1978" y="327"/>
                    </a:cubicBezTo>
                    <a:cubicBezTo>
                      <a:pt x="2028" y="265"/>
                      <a:pt x="2099" y="233"/>
                      <a:pt x="2172" y="233"/>
                    </a:cubicBezTo>
                    <a:cubicBezTo>
                      <a:pt x="2244" y="233"/>
                      <a:pt x="2318" y="265"/>
                      <a:pt x="2372" y="327"/>
                    </a:cubicBezTo>
                    <a:cubicBezTo>
                      <a:pt x="2466" y="421"/>
                      <a:pt x="2589" y="468"/>
                      <a:pt x="2713" y="468"/>
                    </a:cubicBezTo>
                    <a:cubicBezTo>
                      <a:pt x="2837" y="468"/>
                      <a:pt x="2963" y="421"/>
                      <a:pt x="3061" y="327"/>
                    </a:cubicBezTo>
                    <a:cubicBezTo>
                      <a:pt x="3115" y="265"/>
                      <a:pt x="3186" y="233"/>
                      <a:pt x="3258" y="233"/>
                    </a:cubicBezTo>
                    <a:cubicBezTo>
                      <a:pt x="3329" y="233"/>
                      <a:pt x="3401" y="265"/>
                      <a:pt x="3455" y="327"/>
                    </a:cubicBezTo>
                    <a:cubicBezTo>
                      <a:pt x="3549" y="421"/>
                      <a:pt x="3674" y="468"/>
                      <a:pt x="3799" y="468"/>
                    </a:cubicBezTo>
                    <a:cubicBezTo>
                      <a:pt x="3924" y="468"/>
                      <a:pt x="4050" y="421"/>
                      <a:pt x="4144" y="327"/>
                    </a:cubicBezTo>
                    <a:cubicBezTo>
                      <a:pt x="4197" y="265"/>
                      <a:pt x="4269" y="233"/>
                      <a:pt x="4340" y="233"/>
                    </a:cubicBezTo>
                    <a:cubicBezTo>
                      <a:pt x="4412" y="233"/>
                      <a:pt x="4484" y="265"/>
                      <a:pt x="4537" y="327"/>
                    </a:cubicBezTo>
                    <a:cubicBezTo>
                      <a:pt x="4631" y="421"/>
                      <a:pt x="4756" y="468"/>
                      <a:pt x="4882" y="468"/>
                    </a:cubicBezTo>
                    <a:cubicBezTo>
                      <a:pt x="5007" y="468"/>
                      <a:pt x="5132" y="421"/>
                      <a:pt x="5226" y="327"/>
                    </a:cubicBezTo>
                    <a:cubicBezTo>
                      <a:pt x="5280" y="265"/>
                      <a:pt x="5354" y="233"/>
                      <a:pt x="5426" y="233"/>
                    </a:cubicBezTo>
                    <a:cubicBezTo>
                      <a:pt x="5499" y="233"/>
                      <a:pt x="5571" y="265"/>
                      <a:pt x="5620" y="327"/>
                    </a:cubicBezTo>
                    <a:cubicBezTo>
                      <a:pt x="5709" y="417"/>
                      <a:pt x="5835" y="470"/>
                      <a:pt x="5969" y="470"/>
                    </a:cubicBezTo>
                    <a:cubicBezTo>
                      <a:pt x="6103" y="470"/>
                      <a:pt x="6228" y="417"/>
                      <a:pt x="6318" y="327"/>
                    </a:cubicBezTo>
                    <a:cubicBezTo>
                      <a:pt x="6362" y="265"/>
                      <a:pt x="6434" y="238"/>
                      <a:pt x="6515" y="238"/>
                    </a:cubicBezTo>
                    <a:lnTo>
                      <a:pt x="6515" y="5"/>
                    </a:lnTo>
                    <a:cubicBezTo>
                      <a:pt x="6380" y="5"/>
                      <a:pt x="6255" y="50"/>
                      <a:pt x="6166" y="148"/>
                    </a:cubicBezTo>
                    <a:cubicBezTo>
                      <a:pt x="6112" y="206"/>
                      <a:pt x="6040" y="235"/>
                      <a:pt x="5969" y="235"/>
                    </a:cubicBezTo>
                    <a:cubicBezTo>
                      <a:pt x="5897" y="235"/>
                      <a:pt x="5826" y="206"/>
                      <a:pt x="5772" y="148"/>
                    </a:cubicBezTo>
                    <a:cubicBezTo>
                      <a:pt x="5678" y="50"/>
                      <a:pt x="5553" y="1"/>
                      <a:pt x="5428" y="1"/>
                    </a:cubicBezTo>
                    <a:cubicBezTo>
                      <a:pt x="5302" y="1"/>
                      <a:pt x="5177" y="50"/>
                      <a:pt x="5083" y="148"/>
                    </a:cubicBezTo>
                    <a:cubicBezTo>
                      <a:pt x="5029" y="206"/>
                      <a:pt x="4958" y="235"/>
                      <a:pt x="4886" y="235"/>
                    </a:cubicBezTo>
                    <a:cubicBezTo>
                      <a:pt x="4815" y="235"/>
                      <a:pt x="4743" y="206"/>
                      <a:pt x="4689" y="148"/>
                    </a:cubicBezTo>
                    <a:cubicBezTo>
                      <a:pt x="4591" y="50"/>
                      <a:pt x="4466" y="1"/>
                      <a:pt x="4342" y="1"/>
                    </a:cubicBezTo>
                    <a:cubicBezTo>
                      <a:pt x="4217" y="1"/>
                      <a:pt x="4094" y="50"/>
                      <a:pt x="4000" y="148"/>
                    </a:cubicBezTo>
                    <a:cubicBezTo>
                      <a:pt x="3947" y="206"/>
                      <a:pt x="3873" y="235"/>
                      <a:pt x="3800" y="235"/>
                    </a:cubicBezTo>
                    <a:cubicBezTo>
                      <a:pt x="3728" y="235"/>
                      <a:pt x="3656" y="206"/>
                      <a:pt x="3607" y="148"/>
                    </a:cubicBezTo>
                    <a:cubicBezTo>
                      <a:pt x="3508" y="50"/>
                      <a:pt x="3383" y="1"/>
                      <a:pt x="3258" y="1"/>
                    </a:cubicBezTo>
                    <a:cubicBezTo>
                      <a:pt x="3133" y="1"/>
                      <a:pt x="3007" y="50"/>
                      <a:pt x="2909" y="148"/>
                    </a:cubicBezTo>
                    <a:cubicBezTo>
                      <a:pt x="2860" y="206"/>
                      <a:pt x="2788" y="235"/>
                      <a:pt x="2715" y="235"/>
                    </a:cubicBezTo>
                    <a:cubicBezTo>
                      <a:pt x="2643" y="235"/>
                      <a:pt x="2569" y="206"/>
                      <a:pt x="2515" y="148"/>
                    </a:cubicBezTo>
                    <a:cubicBezTo>
                      <a:pt x="2421" y="50"/>
                      <a:pt x="2296" y="1"/>
                      <a:pt x="2171" y="1"/>
                    </a:cubicBezTo>
                    <a:cubicBezTo>
                      <a:pt x="2045" y="1"/>
                      <a:pt x="1920" y="50"/>
                      <a:pt x="1826" y="148"/>
                    </a:cubicBezTo>
                    <a:cubicBezTo>
                      <a:pt x="1773" y="206"/>
                      <a:pt x="1701" y="235"/>
                      <a:pt x="1629" y="235"/>
                    </a:cubicBezTo>
                    <a:cubicBezTo>
                      <a:pt x="1558" y="235"/>
                      <a:pt x="1486" y="206"/>
                      <a:pt x="1433" y="148"/>
                    </a:cubicBezTo>
                    <a:cubicBezTo>
                      <a:pt x="1339" y="50"/>
                      <a:pt x="1213" y="1"/>
                      <a:pt x="1088"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9"/>
              <p:cNvSpPr/>
              <p:nvPr/>
            </p:nvSpPr>
            <p:spPr>
              <a:xfrm>
                <a:off x="5641400" y="3652100"/>
                <a:ext cx="162875" cy="11650"/>
              </a:xfrm>
              <a:custGeom>
                <a:rect b="b" l="l" r="r" t="t"/>
                <a:pathLst>
                  <a:path extrusionOk="0" h="466" w="6515">
                    <a:moveTo>
                      <a:pt x="1088" y="1"/>
                    </a:moveTo>
                    <a:cubicBezTo>
                      <a:pt x="963" y="1"/>
                      <a:pt x="838" y="50"/>
                      <a:pt x="744" y="148"/>
                    </a:cubicBezTo>
                    <a:cubicBezTo>
                      <a:pt x="690" y="206"/>
                      <a:pt x="618" y="235"/>
                      <a:pt x="547" y="235"/>
                    </a:cubicBezTo>
                    <a:cubicBezTo>
                      <a:pt x="475" y="235"/>
                      <a:pt x="404" y="206"/>
                      <a:pt x="350" y="148"/>
                    </a:cubicBezTo>
                    <a:cubicBezTo>
                      <a:pt x="260" y="50"/>
                      <a:pt x="135" y="5"/>
                      <a:pt x="1" y="5"/>
                    </a:cubicBezTo>
                    <a:lnTo>
                      <a:pt x="1" y="238"/>
                    </a:lnTo>
                    <a:cubicBezTo>
                      <a:pt x="73" y="238"/>
                      <a:pt x="144" y="265"/>
                      <a:pt x="198" y="318"/>
                    </a:cubicBezTo>
                    <a:cubicBezTo>
                      <a:pt x="292" y="417"/>
                      <a:pt x="417" y="466"/>
                      <a:pt x="542" y="466"/>
                    </a:cubicBezTo>
                    <a:cubicBezTo>
                      <a:pt x="668" y="466"/>
                      <a:pt x="793" y="417"/>
                      <a:pt x="887" y="318"/>
                    </a:cubicBezTo>
                    <a:cubicBezTo>
                      <a:pt x="940" y="260"/>
                      <a:pt x="1014" y="231"/>
                      <a:pt x="1087" y="231"/>
                    </a:cubicBezTo>
                    <a:cubicBezTo>
                      <a:pt x="1160" y="231"/>
                      <a:pt x="1231" y="260"/>
                      <a:pt x="1280" y="318"/>
                    </a:cubicBezTo>
                    <a:cubicBezTo>
                      <a:pt x="1379" y="417"/>
                      <a:pt x="1504" y="466"/>
                      <a:pt x="1629" y="466"/>
                    </a:cubicBezTo>
                    <a:cubicBezTo>
                      <a:pt x="1755" y="466"/>
                      <a:pt x="1880" y="417"/>
                      <a:pt x="1978" y="318"/>
                    </a:cubicBezTo>
                    <a:cubicBezTo>
                      <a:pt x="2028" y="260"/>
                      <a:pt x="2099" y="231"/>
                      <a:pt x="2172" y="231"/>
                    </a:cubicBezTo>
                    <a:cubicBezTo>
                      <a:pt x="2244" y="231"/>
                      <a:pt x="2318" y="260"/>
                      <a:pt x="2372" y="318"/>
                    </a:cubicBezTo>
                    <a:cubicBezTo>
                      <a:pt x="2466" y="417"/>
                      <a:pt x="2589" y="466"/>
                      <a:pt x="2713" y="466"/>
                    </a:cubicBezTo>
                    <a:cubicBezTo>
                      <a:pt x="2837" y="466"/>
                      <a:pt x="2963" y="417"/>
                      <a:pt x="3061" y="318"/>
                    </a:cubicBezTo>
                    <a:cubicBezTo>
                      <a:pt x="3115" y="260"/>
                      <a:pt x="3186" y="231"/>
                      <a:pt x="3258" y="231"/>
                    </a:cubicBezTo>
                    <a:cubicBezTo>
                      <a:pt x="3329" y="231"/>
                      <a:pt x="3401" y="260"/>
                      <a:pt x="3455" y="318"/>
                    </a:cubicBezTo>
                    <a:cubicBezTo>
                      <a:pt x="3549" y="417"/>
                      <a:pt x="3674" y="466"/>
                      <a:pt x="3799" y="466"/>
                    </a:cubicBezTo>
                    <a:cubicBezTo>
                      <a:pt x="3924" y="466"/>
                      <a:pt x="4050" y="417"/>
                      <a:pt x="4144" y="318"/>
                    </a:cubicBezTo>
                    <a:cubicBezTo>
                      <a:pt x="4197" y="260"/>
                      <a:pt x="4269" y="231"/>
                      <a:pt x="4340" y="231"/>
                    </a:cubicBezTo>
                    <a:cubicBezTo>
                      <a:pt x="4412" y="231"/>
                      <a:pt x="4484" y="260"/>
                      <a:pt x="4537" y="318"/>
                    </a:cubicBezTo>
                    <a:cubicBezTo>
                      <a:pt x="4631" y="417"/>
                      <a:pt x="4756" y="466"/>
                      <a:pt x="4882" y="466"/>
                    </a:cubicBezTo>
                    <a:cubicBezTo>
                      <a:pt x="5007" y="466"/>
                      <a:pt x="5132" y="417"/>
                      <a:pt x="5226" y="318"/>
                    </a:cubicBezTo>
                    <a:cubicBezTo>
                      <a:pt x="5280" y="260"/>
                      <a:pt x="5354" y="231"/>
                      <a:pt x="5426" y="231"/>
                    </a:cubicBezTo>
                    <a:cubicBezTo>
                      <a:pt x="5499" y="231"/>
                      <a:pt x="5571" y="260"/>
                      <a:pt x="5620" y="318"/>
                    </a:cubicBezTo>
                    <a:cubicBezTo>
                      <a:pt x="5709" y="417"/>
                      <a:pt x="5835" y="461"/>
                      <a:pt x="5969" y="461"/>
                    </a:cubicBezTo>
                    <a:cubicBezTo>
                      <a:pt x="6103" y="461"/>
                      <a:pt x="6228" y="417"/>
                      <a:pt x="6318" y="318"/>
                    </a:cubicBezTo>
                    <a:cubicBezTo>
                      <a:pt x="6362" y="265"/>
                      <a:pt x="6434" y="238"/>
                      <a:pt x="6515" y="238"/>
                    </a:cubicBezTo>
                    <a:lnTo>
                      <a:pt x="6515" y="5"/>
                    </a:lnTo>
                    <a:cubicBezTo>
                      <a:pt x="6380" y="5"/>
                      <a:pt x="6255" y="50"/>
                      <a:pt x="6166" y="148"/>
                    </a:cubicBezTo>
                    <a:cubicBezTo>
                      <a:pt x="6112" y="206"/>
                      <a:pt x="6040" y="235"/>
                      <a:pt x="5969" y="235"/>
                    </a:cubicBezTo>
                    <a:cubicBezTo>
                      <a:pt x="5897" y="235"/>
                      <a:pt x="5826" y="206"/>
                      <a:pt x="5772" y="148"/>
                    </a:cubicBezTo>
                    <a:cubicBezTo>
                      <a:pt x="5678" y="50"/>
                      <a:pt x="5553" y="1"/>
                      <a:pt x="5428" y="1"/>
                    </a:cubicBezTo>
                    <a:cubicBezTo>
                      <a:pt x="5302" y="1"/>
                      <a:pt x="5177" y="50"/>
                      <a:pt x="5083" y="148"/>
                    </a:cubicBezTo>
                    <a:cubicBezTo>
                      <a:pt x="5029" y="206"/>
                      <a:pt x="4958" y="235"/>
                      <a:pt x="4886" y="235"/>
                    </a:cubicBezTo>
                    <a:cubicBezTo>
                      <a:pt x="4815" y="235"/>
                      <a:pt x="4743" y="206"/>
                      <a:pt x="4689" y="148"/>
                    </a:cubicBezTo>
                    <a:cubicBezTo>
                      <a:pt x="4591" y="50"/>
                      <a:pt x="4466" y="1"/>
                      <a:pt x="4342" y="1"/>
                    </a:cubicBezTo>
                    <a:cubicBezTo>
                      <a:pt x="4217" y="1"/>
                      <a:pt x="4094" y="50"/>
                      <a:pt x="4000" y="148"/>
                    </a:cubicBezTo>
                    <a:cubicBezTo>
                      <a:pt x="3947" y="206"/>
                      <a:pt x="3873" y="235"/>
                      <a:pt x="3800" y="235"/>
                    </a:cubicBezTo>
                    <a:cubicBezTo>
                      <a:pt x="3728" y="235"/>
                      <a:pt x="3656" y="206"/>
                      <a:pt x="3607" y="148"/>
                    </a:cubicBezTo>
                    <a:cubicBezTo>
                      <a:pt x="3508" y="50"/>
                      <a:pt x="3383" y="1"/>
                      <a:pt x="3258" y="1"/>
                    </a:cubicBezTo>
                    <a:cubicBezTo>
                      <a:pt x="3133" y="1"/>
                      <a:pt x="3007" y="50"/>
                      <a:pt x="2909" y="148"/>
                    </a:cubicBezTo>
                    <a:cubicBezTo>
                      <a:pt x="2860" y="206"/>
                      <a:pt x="2788" y="235"/>
                      <a:pt x="2715" y="235"/>
                    </a:cubicBezTo>
                    <a:cubicBezTo>
                      <a:pt x="2643" y="235"/>
                      <a:pt x="2569" y="206"/>
                      <a:pt x="2515" y="148"/>
                    </a:cubicBezTo>
                    <a:cubicBezTo>
                      <a:pt x="2421" y="50"/>
                      <a:pt x="2296" y="1"/>
                      <a:pt x="2171" y="1"/>
                    </a:cubicBezTo>
                    <a:cubicBezTo>
                      <a:pt x="2045" y="1"/>
                      <a:pt x="1920" y="50"/>
                      <a:pt x="1826" y="148"/>
                    </a:cubicBezTo>
                    <a:cubicBezTo>
                      <a:pt x="1773" y="206"/>
                      <a:pt x="1701" y="235"/>
                      <a:pt x="1629" y="235"/>
                    </a:cubicBezTo>
                    <a:cubicBezTo>
                      <a:pt x="1558" y="235"/>
                      <a:pt x="1486" y="206"/>
                      <a:pt x="1433" y="148"/>
                    </a:cubicBezTo>
                    <a:cubicBezTo>
                      <a:pt x="1339" y="50"/>
                      <a:pt x="1213" y="1"/>
                      <a:pt x="1088"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9"/>
              <p:cNvSpPr/>
              <p:nvPr/>
            </p:nvSpPr>
            <p:spPr>
              <a:xfrm>
                <a:off x="5641400" y="3728050"/>
                <a:ext cx="162875" cy="11650"/>
              </a:xfrm>
              <a:custGeom>
                <a:rect b="b" l="l" r="r" t="t"/>
                <a:pathLst>
                  <a:path extrusionOk="0" h="466" w="6515">
                    <a:moveTo>
                      <a:pt x="1" y="0"/>
                    </a:moveTo>
                    <a:lnTo>
                      <a:pt x="1" y="233"/>
                    </a:lnTo>
                    <a:cubicBezTo>
                      <a:pt x="73" y="233"/>
                      <a:pt x="144" y="269"/>
                      <a:pt x="198" y="322"/>
                    </a:cubicBezTo>
                    <a:cubicBezTo>
                      <a:pt x="292" y="416"/>
                      <a:pt x="417" y="463"/>
                      <a:pt x="542" y="463"/>
                    </a:cubicBezTo>
                    <a:cubicBezTo>
                      <a:pt x="668" y="463"/>
                      <a:pt x="793" y="416"/>
                      <a:pt x="887" y="322"/>
                    </a:cubicBezTo>
                    <a:cubicBezTo>
                      <a:pt x="940" y="264"/>
                      <a:pt x="1014" y="235"/>
                      <a:pt x="1087" y="235"/>
                    </a:cubicBezTo>
                    <a:cubicBezTo>
                      <a:pt x="1160" y="235"/>
                      <a:pt x="1231" y="264"/>
                      <a:pt x="1280" y="322"/>
                    </a:cubicBezTo>
                    <a:cubicBezTo>
                      <a:pt x="1379" y="416"/>
                      <a:pt x="1504" y="463"/>
                      <a:pt x="1629" y="463"/>
                    </a:cubicBezTo>
                    <a:cubicBezTo>
                      <a:pt x="1755" y="463"/>
                      <a:pt x="1880" y="416"/>
                      <a:pt x="1978" y="322"/>
                    </a:cubicBezTo>
                    <a:cubicBezTo>
                      <a:pt x="2028" y="264"/>
                      <a:pt x="2099" y="235"/>
                      <a:pt x="2172" y="235"/>
                    </a:cubicBezTo>
                    <a:cubicBezTo>
                      <a:pt x="2244" y="235"/>
                      <a:pt x="2318" y="264"/>
                      <a:pt x="2372" y="322"/>
                    </a:cubicBezTo>
                    <a:cubicBezTo>
                      <a:pt x="2466" y="416"/>
                      <a:pt x="2589" y="463"/>
                      <a:pt x="2713" y="463"/>
                    </a:cubicBezTo>
                    <a:cubicBezTo>
                      <a:pt x="2837" y="463"/>
                      <a:pt x="2963" y="416"/>
                      <a:pt x="3061" y="322"/>
                    </a:cubicBezTo>
                    <a:cubicBezTo>
                      <a:pt x="3115" y="264"/>
                      <a:pt x="3186" y="235"/>
                      <a:pt x="3258" y="235"/>
                    </a:cubicBezTo>
                    <a:cubicBezTo>
                      <a:pt x="3329" y="235"/>
                      <a:pt x="3401" y="264"/>
                      <a:pt x="3455" y="322"/>
                    </a:cubicBezTo>
                    <a:cubicBezTo>
                      <a:pt x="3549" y="416"/>
                      <a:pt x="3674" y="463"/>
                      <a:pt x="3799" y="463"/>
                    </a:cubicBezTo>
                    <a:cubicBezTo>
                      <a:pt x="3924" y="463"/>
                      <a:pt x="4050" y="416"/>
                      <a:pt x="4144" y="322"/>
                    </a:cubicBezTo>
                    <a:cubicBezTo>
                      <a:pt x="4197" y="264"/>
                      <a:pt x="4269" y="235"/>
                      <a:pt x="4340" y="235"/>
                    </a:cubicBezTo>
                    <a:cubicBezTo>
                      <a:pt x="4412" y="235"/>
                      <a:pt x="4484" y="264"/>
                      <a:pt x="4537" y="322"/>
                    </a:cubicBezTo>
                    <a:cubicBezTo>
                      <a:pt x="4631" y="416"/>
                      <a:pt x="4756" y="463"/>
                      <a:pt x="4882" y="463"/>
                    </a:cubicBezTo>
                    <a:cubicBezTo>
                      <a:pt x="5007" y="463"/>
                      <a:pt x="5132" y="416"/>
                      <a:pt x="5226" y="322"/>
                    </a:cubicBezTo>
                    <a:cubicBezTo>
                      <a:pt x="5280" y="264"/>
                      <a:pt x="5354" y="235"/>
                      <a:pt x="5426" y="235"/>
                    </a:cubicBezTo>
                    <a:cubicBezTo>
                      <a:pt x="5499" y="235"/>
                      <a:pt x="5571" y="264"/>
                      <a:pt x="5620" y="322"/>
                    </a:cubicBezTo>
                    <a:cubicBezTo>
                      <a:pt x="5709" y="412"/>
                      <a:pt x="5835" y="465"/>
                      <a:pt x="5969" y="465"/>
                    </a:cubicBezTo>
                    <a:cubicBezTo>
                      <a:pt x="6103" y="465"/>
                      <a:pt x="6228" y="412"/>
                      <a:pt x="6318" y="322"/>
                    </a:cubicBezTo>
                    <a:cubicBezTo>
                      <a:pt x="6362" y="269"/>
                      <a:pt x="6434" y="233"/>
                      <a:pt x="6515" y="233"/>
                    </a:cubicBezTo>
                    <a:lnTo>
                      <a:pt x="6515" y="0"/>
                    </a:lnTo>
                    <a:cubicBezTo>
                      <a:pt x="6380" y="0"/>
                      <a:pt x="6255" y="54"/>
                      <a:pt x="6166" y="143"/>
                    </a:cubicBezTo>
                    <a:cubicBezTo>
                      <a:pt x="6112" y="201"/>
                      <a:pt x="6040" y="231"/>
                      <a:pt x="5969" y="231"/>
                    </a:cubicBezTo>
                    <a:cubicBezTo>
                      <a:pt x="5897" y="231"/>
                      <a:pt x="5826" y="201"/>
                      <a:pt x="5772" y="143"/>
                    </a:cubicBezTo>
                    <a:cubicBezTo>
                      <a:pt x="5678" y="49"/>
                      <a:pt x="5553" y="2"/>
                      <a:pt x="5428" y="2"/>
                    </a:cubicBezTo>
                    <a:cubicBezTo>
                      <a:pt x="5302" y="2"/>
                      <a:pt x="5177" y="49"/>
                      <a:pt x="5083" y="143"/>
                    </a:cubicBezTo>
                    <a:cubicBezTo>
                      <a:pt x="5029" y="201"/>
                      <a:pt x="4958" y="231"/>
                      <a:pt x="4886" y="231"/>
                    </a:cubicBezTo>
                    <a:cubicBezTo>
                      <a:pt x="4815" y="231"/>
                      <a:pt x="4743" y="201"/>
                      <a:pt x="4689" y="143"/>
                    </a:cubicBezTo>
                    <a:cubicBezTo>
                      <a:pt x="4591" y="49"/>
                      <a:pt x="4466" y="2"/>
                      <a:pt x="4342" y="2"/>
                    </a:cubicBezTo>
                    <a:cubicBezTo>
                      <a:pt x="4217" y="2"/>
                      <a:pt x="4094" y="49"/>
                      <a:pt x="4000" y="143"/>
                    </a:cubicBezTo>
                    <a:cubicBezTo>
                      <a:pt x="3947" y="201"/>
                      <a:pt x="3873" y="231"/>
                      <a:pt x="3800" y="231"/>
                    </a:cubicBezTo>
                    <a:cubicBezTo>
                      <a:pt x="3728" y="231"/>
                      <a:pt x="3656" y="201"/>
                      <a:pt x="3607" y="143"/>
                    </a:cubicBezTo>
                    <a:cubicBezTo>
                      <a:pt x="3508" y="49"/>
                      <a:pt x="3383" y="2"/>
                      <a:pt x="3258" y="2"/>
                    </a:cubicBezTo>
                    <a:cubicBezTo>
                      <a:pt x="3133" y="2"/>
                      <a:pt x="3007" y="49"/>
                      <a:pt x="2909" y="143"/>
                    </a:cubicBezTo>
                    <a:cubicBezTo>
                      <a:pt x="2860" y="201"/>
                      <a:pt x="2788" y="231"/>
                      <a:pt x="2715" y="231"/>
                    </a:cubicBezTo>
                    <a:cubicBezTo>
                      <a:pt x="2643" y="231"/>
                      <a:pt x="2569" y="201"/>
                      <a:pt x="2515" y="143"/>
                    </a:cubicBezTo>
                    <a:cubicBezTo>
                      <a:pt x="2421" y="49"/>
                      <a:pt x="2296" y="2"/>
                      <a:pt x="2171" y="2"/>
                    </a:cubicBezTo>
                    <a:cubicBezTo>
                      <a:pt x="2045" y="2"/>
                      <a:pt x="1920" y="49"/>
                      <a:pt x="1826" y="143"/>
                    </a:cubicBezTo>
                    <a:cubicBezTo>
                      <a:pt x="1773" y="201"/>
                      <a:pt x="1701" y="231"/>
                      <a:pt x="1629" y="231"/>
                    </a:cubicBezTo>
                    <a:cubicBezTo>
                      <a:pt x="1558" y="231"/>
                      <a:pt x="1486" y="201"/>
                      <a:pt x="1433" y="143"/>
                    </a:cubicBezTo>
                    <a:cubicBezTo>
                      <a:pt x="1339" y="49"/>
                      <a:pt x="1213" y="2"/>
                      <a:pt x="1088" y="2"/>
                    </a:cubicBezTo>
                    <a:cubicBezTo>
                      <a:pt x="963" y="2"/>
                      <a:pt x="838" y="49"/>
                      <a:pt x="744" y="143"/>
                    </a:cubicBezTo>
                    <a:cubicBezTo>
                      <a:pt x="690" y="201"/>
                      <a:pt x="618" y="231"/>
                      <a:pt x="547" y="231"/>
                    </a:cubicBezTo>
                    <a:cubicBezTo>
                      <a:pt x="475" y="231"/>
                      <a:pt x="404" y="201"/>
                      <a:pt x="350" y="143"/>
                    </a:cubicBezTo>
                    <a:cubicBezTo>
                      <a:pt x="260" y="54"/>
                      <a:pt x="135" y="0"/>
                      <a:pt x="1"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9"/>
              <p:cNvSpPr/>
              <p:nvPr/>
            </p:nvSpPr>
            <p:spPr>
              <a:xfrm>
                <a:off x="5641400" y="3753325"/>
                <a:ext cx="162875" cy="11650"/>
              </a:xfrm>
              <a:custGeom>
                <a:rect b="b" l="l" r="r" t="t"/>
                <a:pathLst>
                  <a:path extrusionOk="0" h="466" w="6515">
                    <a:moveTo>
                      <a:pt x="1" y="0"/>
                    </a:moveTo>
                    <a:lnTo>
                      <a:pt x="1" y="233"/>
                    </a:lnTo>
                    <a:cubicBezTo>
                      <a:pt x="73" y="233"/>
                      <a:pt x="144" y="269"/>
                      <a:pt x="198" y="322"/>
                    </a:cubicBezTo>
                    <a:cubicBezTo>
                      <a:pt x="292" y="416"/>
                      <a:pt x="417" y="463"/>
                      <a:pt x="542" y="463"/>
                    </a:cubicBezTo>
                    <a:cubicBezTo>
                      <a:pt x="668" y="463"/>
                      <a:pt x="793" y="416"/>
                      <a:pt x="887" y="322"/>
                    </a:cubicBezTo>
                    <a:cubicBezTo>
                      <a:pt x="940" y="264"/>
                      <a:pt x="1014" y="235"/>
                      <a:pt x="1087" y="235"/>
                    </a:cubicBezTo>
                    <a:cubicBezTo>
                      <a:pt x="1160" y="235"/>
                      <a:pt x="1231" y="264"/>
                      <a:pt x="1280" y="322"/>
                    </a:cubicBezTo>
                    <a:cubicBezTo>
                      <a:pt x="1379" y="416"/>
                      <a:pt x="1504" y="463"/>
                      <a:pt x="1629" y="463"/>
                    </a:cubicBezTo>
                    <a:cubicBezTo>
                      <a:pt x="1755" y="463"/>
                      <a:pt x="1880" y="416"/>
                      <a:pt x="1978" y="322"/>
                    </a:cubicBezTo>
                    <a:cubicBezTo>
                      <a:pt x="2028" y="264"/>
                      <a:pt x="2099" y="235"/>
                      <a:pt x="2172" y="235"/>
                    </a:cubicBezTo>
                    <a:cubicBezTo>
                      <a:pt x="2244" y="235"/>
                      <a:pt x="2318" y="264"/>
                      <a:pt x="2372" y="322"/>
                    </a:cubicBezTo>
                    <a:cubicBezTo>
                      <a:pt x="2466" y="416"/>
                      <a:pt x="2589" y="463"/>
                      <a:pt x="2713" y="463"/>
                    </a:cubicBezTo>
                    <a:cubicBezTo>
                      <a:pt x="2837" y="463"/>
                      <a:pt x="2963" y="416"/>
                      <a:pt x="3061" y="322"/>
                    </a:cubicBezTo>
                    <a:cubicBezTo>
                      <a:pt x="3115" y="264"/>
                      <a:pt x="3186" y="235"/>
                      <a:pt x="3258" y="235"/>
                    </a:cubicBezTo>
                    <a:cubicBezTo>
                      <a:pt x="3329" y="235"/>
                      <a:pt x="3401" y="264"/>
                      <a:pt x="3455" y="322"/>
                    </a:cubicBezTo>
                    <a:cubicBezTo>
                      <a:pt x="3549" y="416"/>
                      <a:pt x="3674" y="463"/>
                      <a:pt x="3799" y="463"/>
                    </a:cubicBezTo>
                    <a:cubicBezTo>
                      <a:pt x="3924" y="463"/>
                      <a:pt x="4050" y="416"/>
                      <a:pt x="4144" y="322"/>
                    </a:cubicBezTo>
                    <a:cubicBezTo>
                      <a:pt x="4197" y="264"/>
                      <a:pt x="4269" y="235"/>
                      <a:pt x="4340" y="235"/>
                    </a:cubicBezTo>
                    <a:cubicBezTo>
                      <a:pt x="4412" y="235"/>
                      <a:pt x="4484" y="264"/>
                      <a:pt x="4537" y="322"/>
                    </a:cubicBezTo>
                    <a:cubicBezTo>
                      <a:pt x="4631" y="416"/>
                      <a:pt x="4756" y="463"/>
                      <a:pt x="4882" y="463"/>
                    </a:cubicBezTo>
                    <a:cubicBezTo>
                      <a:pt x="5007" y="463"/>
                      <a:pt x="5132" y="416"/>
                      <a:pt x="5226" y="322"/>
                    </a:cubicBezTo>
                    <a:cubicBezTo>
                      <a:pt x="5280" y="264"/>
                      <a:pt x="5354" y="235"/>
                      <a:pt x="5426" y="235"/>
                    </a:cubicBezTo>
                    <a:cubicBezTo>
                      <a:pt x="5499" y="235"/>
                      <a:pt x="5571" y="264"/>
                      <a:pt x="5620" y="322"/>
                    </a:cubicBezTo>
                    <a:cubicBezTo>
                      <a:pt x="5709" y="412"/>
                      <a:pt x="5835" y="465"/>
                      <a:pt x="5969" y="465"/>
                    </a:cubicBezTo>
                    <a:cubicBezTo>
                      <a:pt x="6103" y="465"/>
                      <a:pt x="6228" y="412"/>
                      <a:pt x="6318" y="322"/>
                    </a:cubicBezTo>
                    <a:cubicBezTo>
                      <a:pt x="6362" y="269"/>
                      <a:pt x="6434" y="233"/>
                      <a:pt x="6515" y="233"/>
                    </a:cubicBezTo>
                    <a:lnTo>
                      <a:pt x="6515" y="0"/>
                    </a:lnTo>
                    <a:cubicBezTo>
                      <a:pt x="6380" y="0"/>
                      <a:pt x="6255" y="54"/>
                      <a:pt x="6166" y="143"/>
                    </a:cubicBezTo>
                    <a:cubicBezTo>
                      <a:pt x="6112" y="202"/>
                      <a:pt x="6040" y="231"/>
                      <a:pt x="5969" y="231"/>
                    </a:cubicBezTo>
                    <a:cubicBezTo>
                      <a:pt x="5897" y="231"/>
                      <a:pt x="5826" y="202"/>
                      <a:pt x="5772" y="143"/>
                    </a:cubicBezTo>
                    <a:cubicBezTo>
                      <a:pt x="5678" y="49"/>
                      <a:pt x="5553" y="2"/>
                      <a:pt x="5428" y="2"/>
                    </a:cubicBezTo>
                    <a:cubicBezTo>
                      <a:pt x="5302" y="2"/>
                      <a:pt x="5177" y="49"/>
                      <a:pt x="5083" y="143"/>
                    </a:cubicBezTo>
                    <a:cubicBezTo>
                      <a:pt x="5029" y="202"/>
                      <a:pt x="4958" y="231"/>
                      <a:pt x="4886" y="231"/>
                    </a:cubicBezTo>
                    <a:cubicBezTo>
                      <a:pt x="4815" y="231"/>
                      <a:pt x="4743" y="202"/>
                      <a:pt x="4689" y="143"/>
                    </a:cubicBezTo>
                    <a:cubicBezTo>
                      <a:pt x="4591" y="49"/>
                      <a:pt x="4466" y="2"/>
                      <a:pt x="4342" y="2"/>
                    </a:cubicBezTo>
                    <a:cubicBezTo>
                      <a:pt x="4217" y="2"/>
                      <a:pt x="4094" y="49"/>
                      <a:pt x="4000" y="143"/>
                    </a:cubicBezTo>
                    <a:cubicBezTo>
                      <a:pt x="3947" y="202"/>
                      <a:pt x="3873" y="231"/>
                      <a:pt x="3800" y="231"/>
                    </a:cubicBezTo>
                    <a:cubicBezTo>
                      <a:pt x="3728" y="231"/>
                      <a:pt x="3656" y="202"/>
                      <a:pt x="3607" y="143"/>
                    </a:cubicBezTo>
                    <a:cubicBezTo>
                      <a:pt x="3508" y="49"/>
                      <a:pt x="3383" y="2"/>
                      <a:pt x="3258" y="2"/>
                    </a:cubicBezTo>
                    <a:cubicBezTo>
                      <a:pt x="3133" y="2"/>
                      <a:pt x="3007" y="49"/>
                      <a:pt x="2909" y="143"/>
                    </a:cubicBezTo>
                    <a:cubicBezTo>
                      <a:pt x="2860" y="202"/>
                      <a:pt x="2788" y="231"/>
                      <a:pt x="2715" y="231"/>
                    </a:cubicBezTo>
                    <a:cubicBezTo>
                      <a:pt x="2643" y="231"/>
                      <a:pt x="2569" y="202"/>
                      <a:pt x="2515" y="143"/>
                    </a:cubicBezTo>
                    <a:cubicBezTo>
                      <a:pt x="2421" y="49"/>
                      <a:pt x="2296" y="2"/>
                      <a:pt x="2171" y="2"/>
                    </a:cubicBezTo>
                    <a:cubicBezTo>
                      <a:pt x="2045" y="2"/>
                      <a:pt x="1920" y="49"/>
                      <a:pt x="1826" y="143"/>
                    </a:cubicBezTo>
                    <a:cubicBezTo>
                      <a:pt x="1773" y="202"/>
                      <a:pt x="1701" y="231"/>
                      <a:pt x="1629" y="231"/>
                    </a:cubicBezTo>
                    <a:cubicBezTo>
                      <a:pt x="1558" y="231"/>
                      <a:pt x="1486" y="202"/>
                      <a:pt x="1433" y="143"/>
                    </a:cubicBezTo>
                    <a:cubicBezTo>
                      <a:pt x="1339" y="49"/>
                      <a:pt x="1213" y="2"/>
                      <a:pt x="1088" y="2"/>
                    </a:cubicBezTo>
                    <a:cubicBezTo>
                      <a:pt x="963" y="2"/>
                      <a:pt x="838" y="49"/>
                      <a:pt x="744" y="143"/>
                    </a:cubicBezTo>
                    <a:cubicBezTo>
                      <a:pt x="690" y="202"/>
                      <a:pt x="618" y="231"/>
                      <a:pt x="547" y="231"/>
                    </a:cubicBezTo>
                    <a:cubicBezTo>
                      <a:pt x="475" y="231"/>
                      <a:pt x="404" y="202"/>
                      <a:pt x="350" y="143"/>
                    </a:cubicBezTo>
                    <a:cubicBezTo>
                      <a:pt x="260" y="54"/>
                      <a:pt x="135" y="0"/>
                      <a:pt x="1"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9"/>
              <p:cNvSpPr/>
              <p:nvPr/>
            </p:nvSpPr>
            <p:spPr>
              <a:xfrm>
                <a:off x="5641400" y="3778600"/>
                <a:ext cx="162875" cy="11650"/>
              </a:xfrm>
              <a:custGeom>
                <a:rect b="b" l="l" r="r" t="t"/>
                <a:pathLst>
                  <a:path extrusionOk="0" h="466" w="6515">
                    <a:moveTo>
                      <a:pt x="1" y="0"/>
                    </a:moveTo>
                    <a:lnTo>
                      <a:pt x="1" y="233"/>
                    </a:lnTo>
                    <a:cubicBezTo>
                      <a:pt x="73" y="233"/>
                      <a:pt x="144" y="269"/>
                      <a:pt x="198" y="322"/>
                    </a:cubicBezTo>
                    <a:cubicBezTo>
                      <a:pt x="292" y="416"/>
                      <a:pt x="417" y="463"/>
                      <a:pt x="542" y="463"/>
                    </a:cubicBezTo>
                    <a:cubicBezTo>
                      <a:pt x="668" y="463"/>
                      <a:pt x="793" y="416"/>
                      <a:pt x="887" y="322"/>
                    </a:cubicBezTo>
                    <a:cubicBezTo>
                      <a:pt x="940" y="264"/>
                      <a:pt x="1014" y="235"/>
                      <a:pt x="1087" y="235"/>
                    </a:cubicBezTo>
                    <a:cubicBezTo>
                      <a:pt x="1160" y="235"/>
                      <a:pt x="1231" y="264"/>
                      <a:pt x="1280" y="322"/>
                    </a:cubicBezTo>
                    <a:cubicBezTo>
                      <a:pt x="1379" y="416"/>
                      <a:pt x="1504" y="463"/>
                      <a:pt x="1629" y="463"/>
                    </a:cubicBezTo>
                    <a:cubicBezTo>
                      <a:pt x="1755" y="463"/>
                      <a:pt x="1880" y="416"/>
                      <a:pt x="1978" y="322"/>
                    </a:cubicBezTo>
                    <a:cubicBezTo>
                      <a:pt x="2028" y="264"/>
                      <a:pt x="2099" y="235"/>
                      <a:pt x="2172" y="235"/>
                    </a:cubicBezTo>
                    <a:cubicBezTo>
                      <a:pt x="2244" y="235"/>
                      <a:pt x="2318" y="264"/>
                      <a:pt x="2372" y="322"/>
                    </a:cubicBezTo>
                    <a:cubicBezTo>
                      <a:pt x="2466" y="416"/>
                      <a:pt x="2589" y="463"/>
                      <a:pt x="2713" y="463"/>
                    </a:cubicBezTo>
                    <a:cubicBezTo>
                      <a:pt x="2837" y="463"/>
                      <a:pt x="2963" y="416"/>
                      <a:pt x="3061" y="322"/>
                    </a:cubicBezTo>
                    <a:cubicBezTo>
                      <a:pt x="3115" y="264"/>
                      <a:pt x="3186" y="235"/>
                      <a:pt x="3258" y="235"/>
                    </a:cubicBezTo>
                    <a:cubicBezTo>
                      <a:pt x="3329" y="235"/>
                      <a:pt x="3401" y="264"/>
                      <a:pt x="3455" y="322"/>
                    </a:cubicBezTo>
                    <a:cubicBezTo>
                      <a:pt x="3549" y="416"/>
                      <a:pt x="3674" y="463"/>
                      <a:pt x="3799" y="463"/>
                    </a:cubicBezTo>
                    <a:cubicBezTo>
                      <a:pt x="3924" y="463"/>
                      <a:pt x="4050" y="416"/>
                      <a:pt x="4144" y="322"/>
                    </a:cubicBezTo>
                    <a:cubicBezTo>
                      <a:pt x="4197" y="264"/>
                      <a:pt x="4269" y="235"/>
                      <a:pt x="4340" y="235"/>
                    </a:cubicBezTo>
                    <a:cubicBezTo>
                      <a:pt x="4412" y="235"/>
                      <a:pt x="4484" y="264"/>
                      <a:pt x="4537" y="322"/>
                    </a:cubicBezTo>
                    <a:cubicBezTo>
                      <a:pt x="4631" y="416"/>
                      <a:pt x="4756" y="463"/>
                      <a:pt x="4882" y="463"/>
                    </a:cubicBezTo>
                    <a:cubicBezTo>
                      <a:pt x="5007" y="463"/>
                      <a:pt x="5132" y="416"/>
                      <a:pt x="5226" y="322"/>
                    </a:cubicBezTo>
                    <a:cubicBezTo>
                      <a:pt x="5280" y="264"/>
                      <a:pt x="5354" y="235"/>
                      <a:pt x="5426" y="235"/>
                    </a:cubicBezTo>
                    <a:cubicBezTo>
                      <a:pt x="5499" y="235"/>
                      <a:pt x="5571" y="264"/>
                      <a:pt x="5620" y="322"/>
                    </a:cubicBezTo>
                    <a:cubicBezTo>
                      <a:pt x="5709" y="412"/>
                      <a:pt x="5835" y="465"/>
                      <a:pt x="5969" y="465"/>
                    </a:cubicBezTo>
                    <a:cubicBezTo>
                      <a:pt x="6103" y="465"/>
                      <a:pt x="6228" y="412"/>
                      <a:pt x="6318" y="322"/>
                    </a:cubicBezTo>
                    <a:cubicBezTo>
                      <a:pt x="6362" y="269"/>
                      <a:pt x="6434" y="233"/>
                      <a:pt x="6515" y="233"/>
                    </a:cubicBezTo>
                    <a:lnTo>
                      <a:pt x="6515" y="0"/>
                    </a:lnTo>
                    <a:cubicBezTo>
                      <a:pt x="6380" y="0"/>
                      <a:pt x="6255" y="54"/>
                      <a:pt x="6166" y="143"/>
                    </a:cubicBezTo>
                    <a:cubicBezTo>
                      <a:pt x="6112" y="202"/>
                      <a:pt x="6040" y="231"/>
                      <a:pt x="5969" y="231"/>
                    </a:cubicBezTo>
                    <a:cubicBezTo>
                      <a:pt x="5897" y="231"/>
                      <a:pt x="5826" y="202"/>
                      <a:pt x="5772" y="143"/>
                    </a:cubicBezTo>
                    <a:cubicBezTo>
                      <a:pt x="5678" y="49"/>
                      <a:pt x="5553" y="2"/>
                      <a:pt x="5428" y="2"/>
                    </a:cubicBezTo>
                    <a:cubicBezTo>
                      <a:pt x="5302" y="2"/>
                      <a:pt x="5177" y="49"/>
                      <a:pt x="5083" y="143"/>
                    </a:cubicBezTo>
                    <a:cubicBezTo>
                      <a:pt x="5029" y="202"/>
                      <a:pt x="4958" y="231"/>
                      <a:pt x="4886" y="231"/>
                    </a:cubicBezTo>
                    <a:cubicBezTo>
                      <a:pt x="4815" y="231"/>
                      <a:pt x="4743" y="202"/>
                      <a:pt x="4689" y="143"/>
                    </a:cubicBezTo>
                    <a:cubicBezTo>
                      <a:pt x="4591" y="49"/>
                      <a:pt x="4466" y="2"/>
                      <a:pt x="4342" y="2"/>
                    </a:cubicBezTo>
                    <a:cubicBezTo>
                      <a:pt x="4217" y="2"/>
                      <a:pt x="4094" y="49"/>
                      <a:pt x="4000" y="143"/>
                    </a:cubicBezTo>
                    <a:cubicBezTo>
                      <a:pt x="3947" y="202"/>
                      <a:pt x="3873" y="231"/>
                      <a:pt x="3800" y="231"/>
                    </a:cubicBezTo>
                    <a:cubicBezTo>
                      <a:pt x="3728" y="231"/>
                      <a:pt x="3656" y="202"/>
                      <a:pt x="3607" y="143"/>
                    </a:cubicBezTo>
                    <a:cubicBezTo>
                      <a:pt x="3508" y="49"/>
                      <a:pt x="3383" y="2"/>
                      <a:pt x="3258" y="2"/>
                    </a:cubicBezTo>
                    <a:cubicBezTo>
                      <a:pt x="3133" y="2"/>
                      <a:pt x="3007" y="49"/>
                      <a:pt x="2909" y="143"/>
                    </a:cubicBezTo>
                    <a:cubicBezTo>
                      <a:pt x="2860" y="202"/>
                      <a:pt x="2788" y="231"/>
                      <a:pt x="2715" y="231"/>
                    </a:cubicBezTo>
                    <a:cubicBezTo>
                      <a:pt x="2643" y="231"/>
                      <a:pt x="2569" y="202"/>
                      <a:pt x="2515" y="143"/>
                    </a:cubicBezTo>
                    <a:cubicBezTo>
                      <a:pt x="2421" y="49"/>
                      <a:pt x="2296" y="2"/>
                      <a:pt x="2171" y="2"/>
                    </a:cubicBezTo>
                    <a:cubicBezTo>
                      <a:pt x="2045" y="2"/>
                      <a:pt x="1920" y="49"/>
                      <a:pt x="1826" y="143"/>
                    </a:cubicBezTo>
                    <a:cubicBezTo>
                      <a:pt x="1773" y="202"/>
                      <a:pt x="1701" y="231"/>
                      <a:pt x="1629" y="231"/>
                    </a:cubicBezTo>
                    <a:cubicBezTo>
                      <a:pt x="1558" y="231"/>
                      <a:pt x="1486" y="202"/>
                      <a:pt x="1433" y="143"/>
                    </a:cubicBezTo>
                    <a:cubicBezTo>
                      <a:pt x="1339" y="49"/>
                      <a:pt x="1213" y="2"/>
                      <a:pt x="1088" y="2"/>
                    </a:cubicBezTo>
                    <a:cubicBezTo>
                      <a:pt x="963" y="2"/>
                      <a:pt x="838" y="49"/>
                      <a:pt x="744" y="143"/>
                    </a:cubicBezTo>
                    <a:cubicBezTo>
                      <a:pt x="690" y="206"/>
                      <a:pt x="618" y="237"/>
                      <a:pt x="547" y="237"/>
                    </a:cubicBezTo>
                    <a:cubicBezTo>
                      <a:pt x="475" y="237"/>
                      <a:pt x="404" y="206"/>
                      <a:pt x="350" y="143"/>
                    </a:cubicBezTo>
                    <a:cubicBezTo>
                      <a:pt x="260" y="54"/>
                      <a:pt x="135" y="0"/>
                      <a:pt x="1"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9"/>
              <p:cNvSpPr/>
              <p:nvPr/>
            </p:nvSpPr>
            <p:spPr>
              <a:xfrm>
                <a:off x="5641400" y="3803975"/>
                <a:ext cx="95100" cy="11650"/>
              </a:xfrm>
              <a:custGeom>
                <a:rect b="b" l="l" r="r" t="t"/>
                <a:pathLst>
                  <a:path extrusionOk="0" h="466" w="3804">
                    <a:moveTo>
                      <a:pt x="1088" y="1"/>
                    </a:moveTo>
                    <a:cubicBezTo>
                      <a:pt x="963" y="1"/>
                      <a:pt x="838" y="50"/>
                      <a:pt x="744" y="148"/>
                    </a:cubicBezTo>
                    <a:cubicBezTo>
                      <a:pt x="690" y="207"/>
                      <a:pt x="618" y="236"/>
                      <a:pt x="547" y="236"/>
                    </a:cubicBezTo>
                    <a:cubicBezTo>
                      <a:pt x="475" y="236"/>
                      <a:pt x="404" y="207"/>
                      <a:pt x="350" y="148"/>
                    </a:cubicBezTo>
                    <a:cubicBezTo>
                      <a:pt x="267" y="57"/>
                      <a:pt x="153" y="4"/>
                      <a:pt x="30" y="4"/>
                    </a:cubicBezTo>
                    <a:cubicBezTo>
                      <a:pt x="20" y="4"/>
                      <a:pt x="11" y="5"/>
                      <a:pt x="1" y="5"/>
                    </a:cubicBezTo>
                    <a:lnTo>
                      <a:pt x="1" y="229"/>
                    </a:lnTo>
                    <a:cubicBezTo>
                      <a:pt x="73" y="229"/>
                      <a:pt x="144" y="265"/>
                      <a:pt x="198" y="318"/>
                    </a:cubicBezTo>
                    <a:cubicBezTo>
                      <a:pt x="292" y="417"/>
                      <a:pt x="417" y="466"/>
                      <a:pt x="542" y="466"/>
                    </a:cubicBezTo>
                    <a:cubicBezTo>
                      <a:pt x="668" y="466"/>
                      <a:pt x="793" y="417"/>
                      <a:pt x="887" y="318"/>
                    </a:cubicBezTo>
                    <a:cubicBezTo>
                      <a:pt x="940" y="260"/>
                      <a:pt x="1014" y="231"/>
                      <a:pt x="1087" y="231"/>
                    </a:cubicBezTo>
                    <a:cubicBezTo>
                      <a:pt x="1160" y="231"/>
                      <a:pt x="1231" y="260"/>
                      <a:pt x="1280" y="318"/>
                    </a:cubicBezTo>
                    <a:cubicBezTo>
                      <a:pt x="1379" y="417"/>
                      <a:pt x="1504" y="466"/>
                      <a:pt x="1629" y="466"/>
                    </a:cubicBezTo>
                    <a:cubicBezTo>
                      <a:pt x="1755" y="466"/>
                      <a:pt x="1880" y="417"/>
                      <a:pt x="1978" y="318"/>
                    </a:cubicBezTo>
                    <a:cubicBezTo>
                      <a:pt x="2028" y="260"/>
                      <a:pt x="2099" y="231"/>
                      <a:pt x="2172" y="231"/>
                    </a:cubicBezTo>
                    <a:cubicBezTo>
                      <a:pt x="2244" y="231"/>
                      <a:pt x="2318" y="260"/>
                      <a:pt x="2372" y="318"/>
                    </a:cubicBezTo>
                    <a:cubicBezTo>
                      <a:pt x="2466" y="417"/>
                      <a:pt x="2589" y="466"/>
                      <a:pt x="2713" y="466"/>
                    </a:cubicBezTo>
                    <a:cubicBezTo>
                      <a:pt x="2837" y="466"/>
                      <a:pt x="2963" y="417"/>
                      <a:pt x="3061" y="318"/>
                    </a:cubicBezTo>
                    <a:cubicBezTo>
                      <a:pt x="3115" y="260"/>
                      <a:pt x="3186" y="231"/>
                      <a:pt x="3258" y="231"/>
                    </a:cubicBezTo>
                    <a:cubicBezTo>
                      <a:pt x="3329" y="231"/>
                      <a:pt x="3401" y="260"/>
                      <a:pt x="3455" y="318"/>
                    </a:cubicBezTo>
                    <a:cubicBezTo>
                      <a:pt x="3544" y="417"/>
                      <a:pt x="3669" y="462"/>
                      <a:pt x="3804" y="462"/>
                    </a:cubicBezTo>
                    <a:lnTo>
                      <a:pt x="3804" y="229"/>
                    </a:lnTo>
                    <a:cubicBezTo>
                      <a:pt x="3723" y="229"/>
                      <a:pt x="3651" y="202"/>
                      <a:pt x="3607" y="148"/>
                    </a:cubicBezTo>
                    <a:cubicBezTo>
                      <a:pt x="3508" y="50"/>
                      <a:pt x="3383" y="1"/>
                      <a:pt x="3258" y="1"/>
                    </a:cubicBezTo>
                    <a:cubicBezTo>
                      <a:pt x="3133" y="1"/>
                      <a:pt x="3007" y="50"/>
                      <a:pt x="2909" y="148"/>
                    </a:cubicBezTo>
                    <a:cubicBezTo>
                      <a:pt x="2860" y="207"/>
                      <a:pt x="2788" y="236"/>
                      <a:pt x="2715" y="236"/>
                    </a:cubicBezTo>
                    <a:cubicBezTo>
                      <a:pt x="2643" y="236"/>
                      <a:pt x="2569" y="207"/>
                      <a:pt x="2515" y="148"/>
                    </a:cubicBezTo>
                    <a:cubicBezTo>
                      <a:pt x="2421" y="50"/>
                      <a:pt x="2296" y="1"/>
                      <a:pt x="2171" y="1"/>
                    </a:cubicBezTo>
                    <a:cubicBezTo>
                      <a:pt x="2045" y="1"/>
                      <a:pt x="1920" y="50"/>
                      <a:pt x="1826" y="148"/>
                    </a:cubicBezTo>
                    <a:cubicBezTo>
                      <a:pt x="1773" y="207"/>
                      <a:pt x="1701" y="236"/>
                      <a:pt x="1629" y="236"/>
                    </a:cubicBezTo>
                    <a:cubicBezTo>
                      <a:pt x="1558" y="236"/>
                      <a:pt x="1486" y="207"/>
                      <a:pt x="1433" y="148"/>
                    </a:cubicBezTo>
                    <a:cubicBezTo>
                      <a:pt x="1339" y="50"/>
                      <a:pt x="1213" y="1"/>
                      <a:pt x="1088"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9"/>
              <p:cNvSpPr/>
              <p:nvPr/>
            </p:nvSpPr>
            <p:spPr>
              <a:xfrm>
                <a:off x="5599350" y="3584450"/>
                <a:ext cx="232000" cy="10750"/>
              </a:xfrm>
              <a:custGeom>
                <a:rect b="b" l="l" r="r" t="t"/>
                <a:pathLst>
                  <a:path extrusionOk="0" h="430" w="9280">
                    <a:moveTo>
                      <a:pt x="1" y="0"/>
                    </a:moveTo>
                    <a:cubicBezTo>
                      <a:pt x="260" y="0"/>
                      <a:pt x="493" y="170"/>
                      <a:pt x="556" y="429"/>
                    </a:cubicBezTo>
                    <a:lnTo>
                      <a:pt x="9279" y="429"/>
                    </a:lnTo>
                    <a:cubicBezTo>
                      <a:pt x="9217" y="170"/>
                      <a:pt x="8984" y="0"/>
                      <a:pt x="8724" y="0"/>
                    </a:cubicBez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9"/>
              <p:cNvSpPr/>
              <p:nvPr/>
            </p:nvSpPr>
            <p:spPr>
              <a:xfrm>
                <a:off x="5647450" y="3541450"/>
                <a:ext cx="237250" cy="232250"/>
              </a:xfrm>
              <a:custGeom>
                <a:rect b="b" l="l" r="r" t="t"/>
                <a:pathLst>
                  <a:path extrusionOk="0" h="9290" w="9490">
                    <a:moveTo>
                      <a:pt x="8818" y="0"/>
                    </a:moveTo>
                    <a:cubicBezTo>
                      <a:pt x="8708" y="0"/>
                      <a:pt x="8594" y="43"/>
                      <a:pt x="8492" y="145"/>
                    </a:cubicBezTo>
                    <a:lnTo>
                      <a:pt x="8205" y="432"/>
                    </a:lnTo>
                    <a:lnTo>
                      <a:pt x="600" y="8037"/>
                    </a:lnTo>
                    <a:lnTo>
                      <a:pt x="1" y="9289"/>
                    </a:lnTo>
                    <a:lnTo>
                      <a:pt x="1" y="9289"/>
                    </a:lnTo>
                    <a:lnTo>
                      <a:pt x="1253" y="8699"/>
                    </a:lnTo>
                    <a:lnTo>
                      <a:pt x="9154" y="798"/>
                    </a:lnTo>
                    <a:lnTo>
                      <a:pt x="9154" y="807"/>
                    </a:lnTo>
                    <a:cubicBezTo>
                      <a:pt x="9490" y="464"/>
                      <a:pt x="9179" y="0"/>
                      <a:pt x="8818"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9"/>
              <p:cNvSpPr/>
              <p:nvPr/>
            </p:nvSpPr>
            <p:spPr>
              <a:xfrm>
                <a:off x="5647675" y="3541400"/>
                <a:ext cx="231300" cy="232075"/>
              </a:xfrm>
              <a:custGeom>
                <a:rect b="b" l="l" r="r" t="t"/>
                <a:pathLst>
                  <a:path extrusionOk="0" h="9283" w="9252">
                    <a:moveTo>
                      <a:pt x="8815" y="0"/>
                    </a:moveTo>
                    <a:cubicBezTo>
                      <a:pt x="8696" y="0"/>
                      <a:pt x="8577" y="44"/>
                      <a:pt x="8483" y="138"/>
                    </a:cubicBezTo>
                    <a:lnTo>
                      <a:pt x="8196" y="425"/>
                    </a:lnTo>
                    <a:lnTo>
                      <a:pt x="591" y="8030"/>
                    </a:lnTo>
                    <a:lnTo>
                      <a:pt x="0" y="9282"/>
                    </a:lnTo>
                    <a:lnTo>
                      <a:pt x="868" y="8298"/>
                    </a:lnTo>
                    <a:lnTo>
                      <a:pt x="8474" y="702"/>
                    </a:lnTo>
                    <a:lnTo>
                      <a:pt x="8760" y="416"/>
                    </a:lnTo>
                    <a:cubicBezTo>
                      <a:pt x="8848" y="322"/>
                      <a:pt x="8971" y="272"/>
                      <a:pt x="9095" y="272"/>
                    </a:cubicBezTo>
                    <a:cubicBezTo>
                      <a:pt x="9148" y="272"/>
                      <a:pt x="9201" y="281"/>
                      <a:pt x="9252" y="299"/>
                    </a:cubicBezTo>
                    <a:cubicBezTo>
                      <a:pt x="9181" y="108"/>
                      <a:pt x="9000" y="0"/>
                      <a:pt x="8815" y="0"/>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9"/>
              <p:cNvSpPr/>
              <p:nvPr/>
            </p:nvSpPr>
            <p:spPr>
              <a:xfrm>
                <a:off x="5647450" y="3742350"/>
                <a:ext cx="31350" cy="31350"/>
              </a:xfrm>
              <a:custGeom>
                <a:rect b="b" l="l" r="r" t="t"/>
                <a:pathLst>
                  <a:path extrusionOk="0" h="1254" w="1254">
                    <a:moveTo>
                      <a:pt x="600" y="1"/>
                    </a:moveTo>
                    <a:lnTo>
                      <a:pt x="376" y="466"/>
                    </a:lnTo>
                    <a:lnTo>
                      <a:pt x="1" y="1253"/>
                    </a:lnTo>
                    <a:lnTo>
                      <a:pt x="788" y="878"/>
                    </a:lnTo>
                    <a:lnTo>
                      <a:pt x="1253" y="663"/>
                    </a:lnTo>
                    <a:lnTo>
                      <a:pt x="600"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9"/>
              <p:cNvSpPr/>
              <p:nvPr/>
            </p:nvSpPr>
            <p:spPr>
              <a:xfrm>
                <a:off x="5647450" y="3742350"/>
                <a:ext cx="21725" cy="31350"/>
              </a:xfrm>
              <a:custGeom>
                <a:rect b="b" l="l" r="r" t="t"/>
                <a:pathLst>
                  <a:path extrusionOk="0" h="1254" w="869">
                    <a:moveTo>
                      <a:pt x="600" y="1"/>
                    </a:moveTo>
                    <a:lnTo>
                      <a:pt x="1" y="1253"/>
                    </a:lnTo>
                    <a:lnTo>
                      <a:pt x="868" y="278"/>
                    </a:lnTo>
                    <a:lnTo>
                      <a:pt x="600" y="1"/>
                    </a:lnTo>
                    <a:close/>
                  </a:path>
                </a:pathLst>
              </a:custGeom>
              <a:solidFill>
                <a:srgbClr val="C17F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9"/>
              <p:cNvSpPr/>
              <p:nvPr/>
            </p:nvSpPr>
            <p:spPr>
              <a:xfrm>
                <a:off x="5852575" y="3541250"/>
                <a:ext cx="32150" cy="27325"/>
              </a:xfrm>
              <a:custGeom>
                <a:rect b="b" l="l" r="r" t="t"/>
                <a:pathLst>
                  <a:path extrusionOk="0" h="1093" w="1286">
                    <a:moveTo>
                      <a:pt x="614" y="0"/>
                    </a:moveTo>
                    <a:cubicBezTo>
                      <a:pt x="505" y="0"/>
                      <a:pt x="390" y="43"/>
                      <a:pt x="287" y="144"/>
                    </a:cubicBezTo>
                    <a:lnTo>
                      <a:pt x="0" y="440"/>
                    </a:lnTo>
                    <a:lnTo>
                      <a:pt x="662" y="1093"/>
                    </a:lnTo>
                    <a:lnTo>
                      <a:pt x="949" y="806"/>
                    </a:lnTo>
                    <a:cubicBezTo>
                      <a:pt x="1286" y="470"/>
                      <a:pt x="978" y="0"/>
                      <a:pt x="614"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9"/>
              <p:cNvSpPr/>
              <p:nvPr/>
            </p:nvSpPr>
            <p:spPr>
              <a:xfrm>
                <a:off x="5647450" y="3754000"/>
                <a:ext cx="19700" cy="19700"/>
              </a:xfrm>
              <a:custGeom>
                <a:rect b="b" l="l" r="r" t="t"/>
                <a:pathLst>
                  <a:path extrusionOk="0" h="788" w="788">
                    <a:moveTo>
                      <a:pt x="376" y="0"/>
                    </a:moveTo>
                    <a:lnTo>
                      <a:pt x="1" y="787"/>
                    </a:lnTo>
                    <a:lnTo>
                      <a:pt x="788" y="412"/>
                    </a:lnTo>
                    <a:cubicBezTo>
                      <a:pt x="707" y="233"/>
                      <a:pt x="555" y="90"/>
                      <a:pt x="376" y="0"/>
                    </a:cubicBezTo>
                    <a:close/>
                  </a:path>
                </a:pathLst>
              </a:custGeom>
              <a:solidFill>
                <a:srgbClr val="252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9"/>
              <p:cNvSpPr/>
              <p:nvPr/>
            </p:nvSpPr>
            <p:spPr>
              <a:xfrm>
                <a:off x="5852575" y="3541500"/>
                <a:ext cx="26400" cy="17675"/>
              </a:xfrm>
              <a:custGeom>
                <a:rect b="b" l="l" r="r" t="t"/>
                <a:pathLst>
                  <a:path extrusionOk="0" h="707" w="1056">
                    <a:moveTo>
                      <a:pt x="621" y="0"/>
                    </a:moveTo>
                    <a:cubicBezTo>
                      <a:pt x="501" y="0"/>
                      <a:pt x="380" y="45"/>
                      <a:pt x="287" y="134"/>
                    </a:cubicBezTo>
                    <a:lnTo>
                      <a:pt x="0" y="421"/>
                    </a:lnTo>
                    <a:lnTo>
                      <a:pt x="278" y="707"/>
                    </a:lnTo>
                    <a:lnTo>
                      <a:pt x="564" y="412"/>
                    </a:lnTo>
                    <a:cubicBezTo>
                      <a:pt x="651" y="324"/>
                      <a:pt x="773" y="276"/>
                      <a:pt x="897" y="276"/>
                    </a:cubicBezTo>
                    <a:cubicBezTo>
                      <a:pt x="950" y="276"/>
                      <a:pt x="1004" y="285"/>
                      <a:pt x="1056" y="304"/>
                    </a:cubicBezTo>
                    <a:cubicBezTo>
                      <a:pt x="1047" y="278"/>
                      <a:pt x="1038" y="260"/>
                      <a:pt x="1029" y="233"/>
                    </a:cubicBezTo>
                    <a:lnTo>
                      <a:pt x="1011" y="215"/>
                    </a:lnTo>
                    <a:lnTo>
                      <a:pt x="1002" y="197"/>
                    </a:lnTo>
                    <a:lnTo>
                      <a:pt x="984" y="179"/>
                    </a:lnTo>
                    <a:cubicBezTo>
                      <a:pt x="975" y="161"/>
                      <a:pt x="967" y="152"/>
                      <a:pt x="949" y="134"/>
                    </a:cubicBezTo>
                    <a:cubicBezTo>
                      <a:pt x="859" y="45"/>
                      <a:pt x="741" y="0"/>
                      <a:pt x="621" y="0"/>
                    </a:cubicBezTo>
                    <a:close/>
                  </a:path>
                </a:pathLst>
              </a:custGeom>
              <a:solidFill>
                <a:srgbClr val="BD5B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9"/>
              <p:cNvSpPr/>
              <p:nvPr/>
            </p:nvSpPr>
            <p:spPr>
              <a:xfrm>
                <a:off x="5842500" y="3557600"/>
                <a:ext cx="21050" cy="21050"/>
              </a:xfrm>
              <a:custGeom>
                <a:rect b="b" l="l" r="r" t="t"/>
                <a:pathLst>
                  <a:path extrusionOk="0" h="842" w="842">
                    <a:moveTo>
                      <a:pt x="180" y="0"/>
                    </a:moveTo>
                    <a:lnTo>
                      <a:pt x="1" y="188"/>
                    </a:lnTo>
                    <a:lnTo>
                      <a:pt x="663" y="841"/>
                    </a:lnTo>
                    <a:lnTo>
                      <a:pt x="842" y="662"/>
                    </a:lnTo>
                    <a:lnTo>
                      <a:pt x="180" y="0"/>
                    </a:lnTo>
                    <a:close/>
                  </a:path>
                </a:pathLst>
              </a:custGeom>
              <a:solidFill>
                <a:srgbClr val="8D68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9"/>
              <p:cNvSpPr/>
              <p:nvPr/>
            </p:nvSpPr>
            <p:spPr>
              <a:xfrm>
                <a:off x="5850325" y="3549775"/>
                <a:ext cx="21050" cy="21050"/>
              </a:xfrm>
              <a:custGeom>
                <a:rect b="b" l="l" r="r" t="t"/>
                <a:pathLst>
                  <a:path extrusionOk="0" h="842" w="842">
                    <a:moveTo>
                      <a:pt x="180" y="0"/>
                    </a:moveTo>
                    <a:lnTo>
                      <a:pt x="1" y="179"/>
                    </a:lnTo>
                    <a:lnTo>
                      <a:pt x="663" y="841"/>
                    </a:lnTo>
                    <a:lnTo>
                      <a:pt x="842" y="662"/>
                    </a:lnTo>
                    <a:lnTo>
                      <a:pt x="180" y="0"/>
                    </a:lnTo>
                    <a:close/>
                  </a:path>
                </a:pathLst>
              </a:custGeom>
              <a:solidFill>
                <a:srgbClr val="8D68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72" name="Google Shape;4072;p59"/>
          <p:cNvGrpSpPr/>
          <p:nvPr/>
        </p:nvGrpSpPr>
        <p:grpSpPr>
          <a:xfrm>
            <a:off x="4965125" y="3526000"/>
            <a:ext cx="365700" cy="365700"/>
            <a:chOff x="4965125" y="3526000"/>
            <a:chExt cx="365700" cy="365700"/>
          </a:xfrm>
        </p:grpSpPr>
        <p:sp>
          <p:nvSpPr>
            <p:cNvPr id="4073" name="Google Shape;4073;p59"/>
            <p:cNvSpPr/>
            <p:nvPr/>
          </p:nvSpPr>
          <p:spPr>
            <a:xfrm>
              <a:off x="4965125" y="3526000"/>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4" name="Google Shape;4074;p59"/>
            <p:cNvGrpSpPr/>
            <p:nvPr/>
          </p:nvGrpSpPr>
          <p:grpSpPr>
            <a:xfrm>
              <a:off x="4981100" y="3538575"/>
              <a:ext cx="327500" cy="312075"/>
              <a:chOff x="4981100" y="3538575"/>
              <a:chExt cx="327500" cy="312075"/>
            </a:xfrm>
          </p:grpSpPr>
          <p:sp>
            <p:nvSpPr>
              <p:cNvPr id="4075" name="Google Shape;4075;p59"/>
              <p:cNvSpPr/>
              <p:nvPr/>
            </p:nvSpPr>
            <p:spPr>
              <a:xfrm>
                <a:off x="4989825" y="3801625"/>
                <a:ext cx="265100" cy="49025"/>
              </a:xfrm>
              <a:custGeom>
                <a:rect b="b" l="l" r="r" t="t"/>
                <a:pathLst>
                  <a:path extrusionOk="0" h="1961" w="10604">
                    <a:moveTo>
                      <a:pt x="0" y="1"/>
                    </a:moveTo>
                    <a:cubicBezTo>
                      <a:pt x="439" y="743"/>
                      <a:pt x="1003" y="1414"/>
                      <a:pt x="1674" y="1960"/>
                    </a:cubicBezTo>
                    <a:lnTo>
                      <a:pt x="10603" y="1960"/>
                    </a:lnTo>
                    <a:lnTo>
                      <a:pt x="10603"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9"/>
              <p:cNvSpPr/>
              <p:nvPr/>
            </p:nvSpPr>
            <p:spPr>
              <a:xfrm>
                <a:off x="5234750" y="3801625"/>
                <a:ext cx="5625" cy="20175"/>
              </a:xfrm>
              <a:custGeom>
                <a:rect b="b" l="l" r="r" t="t"/>
                <a:pathLst>
                  <a:path extrusionOk="0" h="807" w="225">
                    <a:moveTo>
                      <a:pt x="1" y="1"/>
                    </a:moveTo>
                    <a:lnTo>
                      <a:pt x="1" y="806"/>
                    </a:lnTo>
                    <a:lnTo>
                      <a:pt x="224" y="806"/>
                    </a:lnTo>
                    <a:lnTo>
                      <a:pt x="224"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9"/>
              <p:cNvSpPr/>
              <p:nvPr/>
            </p:nvSpPr>
            <p:spPr>
              <a:xfrm>
                <a:off x="5218200" y="3801625"/>
                <a:ext cx="5400" cy="12100"/>
              </a:xfrm>
              <a:custGeom>
                <a:rect b="b" l="l" r="r" t="t"/>
                <a:pathLst>
                  <a:path extrusionOk="0" h="484" w="216">
                    <a:moveTo>
                      <a:pt x="1" y="1"/>
                    </a:moveTo>
                    <a:lnTo>
                      <a:pt x="1" y="484"/>
                    </a:lnTo>
                    <a:lnTo>
                      <a:pt x="215" y="484"/>
                    </a:lnTo>
                    <a:lnTo>
                      <a:pt x="215"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9"/>
              <p:cNvSpPr/>
              <p:nvPr/>
            </p:nvSpPr>
            <p:spPr>
              <a:xfrm>
                <a:off x="5201425" y="3801625"/>
                <a:ext cx="5625" cy="12100"/>
              </a:xfrm>
              <a:custGeom>
                <a:rect b="b" l="l" r="r" t="t"/>
                <a:pathLst>
                  <a:path extrusionOk="0" h="484" w="225">
                    <a:moveTo>
                      <a:pt x="1" y="1"/>
                    </a:moveTo>
                    <a:lnTo>
                      <a:pt x="1" y="484"/>
                    </a:lnTo>
                    <a:lnTo>
                      <a:pt x="224" y="484"/>
                    </a:lnTo>
                    <a:lnTo>
                      <a:pt x="224"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9"/>
              <p:cNvSpPr/>
              <p:nvPr/>
            </p:nvSpPr>
            <p:spPr>
              <a:xfrm>
                <a:off x="5184650" y="3801625"/>
                <a:ext cx="5625" cy="12100"/>
              </a:xfrm>
              <a:custGeom>
                <a:rect b="b" l="l" r="r" t="t"/>
                <a:pathLst>
                  <a:path extrusionOk="0" h="484" w="225">
                    <a:moveTo>
                      <a:pt x="1" y="1"/>
                    </a:moveTo>
                    <a:lnTo>
                      <a:pt x="1" y="484"/>
                    </a:lnTo>
                    <a:lnTo>
                      <a:pt x="224" y="484"/>
                    </a:lnTo>
                    <a:lnTo>
                      <a:pt x="224"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9"/>
              <p:cNvSpPr/>
              <p:nvPr/>
            </p:nvSpPr>
            <p:spPr>
              <a:xfrm>
                <a:off x="5167875" y="3801625"/>
                <a:ext cx="5625" cy="20175"/>
              </a:xfrm>
              <a:custGeom>
                <a:rect b="b" l="l" r="r" t="t"/>
                <a:pathLst>
                  <a:path extrusionOk="0" h="807" w="225">
                    <a:moveTo>
                      <a:pt x="1" y="1"/>
                    </a:moveTo>
                    <a:lnTo>
                      <a:pt x="1" y="806"/>
                    </a:lnTo>
                    <a:lnTo>
                      <a:pt x="224" y="806"/>
                    </a:lnTo>
                    <a:lnTo>
                      <a:pt x="224"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9"/>
              <p:cNvSpPr/>
              <p:nvPr/>
            </p:nvSpPr>
            <p:spPr>
              <a:xfrm>
                <a:off x="5151100" y="3801625"/>
                <a:ext cx="5625" cy="12100"/>
              </a:xfrm>
              <a:custGeom>
                <a:rect b="b" l="l" r="r" t="t"/>
                <a:pathLst>
                  <a:path extrusionOk="0" h="484" w="225">
                    <a:moveTo>
                      <a:pt x="0" y="1"/>
                    </a:moveTo>
                    <a:lnTo>
                      <a:pt x="0" y="484"/>
                    </a:lnTo>
                    <a:lnTo>
                      <a:pt x="224" y="484"/>
                    </a:lnTo>
                    <a:lnTo>
                      <a:pt x="224"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9"/>
              <p:cNvSpPr/>
              <p:nvPr/>
            </p:nvSpPr>
            <p:spPr>
              <a:xfrm>
                <a:off x="5134550" y="3801625"/>
                <a:ext cx="5400" cy="12100"/>
              </a:xfrm>
              <a:custGeom>
                <a:rect b="b" l="l" r="r" t="t"/>
                <a:pathLst>
                  <a:path extrusionOk="0" h="484" w="216">
                    <a:moveTo>
                      <a:pt x="0" y="1"/>
                    </a:moveTo>
                    <a:lnTo>
                      <a:pt x="0" y="484"/>
                    </a:lnTo>
                    <a:lnTo>
                      <a:pt x="215" y="484"/>
                    </a:lnTo>
                    <a:lnTo>
                      <a:pt x="215"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9"/>
              <p:cNvSpPr/>
              <p:nvPr/>
            </p:nvSpPr>
            <p:spPr>
              <a:xfrm>
                <a:off x="5117775" y="3801625"/>
                <a:ext cx="5600" cy="12100"/>
              </a:xfrm>
              <a:custGeom>
                <a:rect b="b" l="l" r="r" t="t"/>
                <a:pathLst>
                  <a:path extrusionOk="0" h="484" w="224">
                    <a:moveTo>
                      <a:pt x="0" y="1"/>
                    </a:moveTo>
                    <a:lnTo>
                      <a:pt x="0" y="484"/>
                    </a:lnTo>
                    <a:lnTo>
                      <a:pt x="224" y="484"/>
                    </a:lnTo>
                    <a:lnTo>
                      <a:pt x="224"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9"/>
              <p:cNvSpPr/>
              <p:nvPr/>
            </p:nvSpPr>
            <p:spPr>
              <a:xfrm>
                <a:off x="5101000" y="3801625"/>
                <a:ext cx="5600" cy="20175"/>
              </a:xfrm>
              <a:custGeom>
                <a:rect b="b" l="l" r="r" t="t"/>
                <a:pathLst>
                  <a:path extrusionOk="0" h="807" w="224">
                    <a:moveTo>
                      <a:pt x="0" y="1"/>
                    </a:moveTo>
                    <a:lnTo>
                      <a:pt x="0" y="806"/>
                    </a:lnTo>
                    <a:lnTo>
                      <a:pt x="224" y="806"/>
                    </a:lnTo>
                    <a:lnTo>
                      <a:pt x="224"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9"/>
              <p:cNvSpPr/>
              <p:nvPr/>
            </p:nvSpPr>
            <p:spPr>
              <a:xfrm>
                <a:off x="5084225" y="3801625"/>
                <a:ext cx="5600" cy="12100"/>
              </a:xfrm>
              <a:custGeom>
                <a:rect b="b" l="l" r="r" t="t"/>
                <a:pathLst>
                  <a:path extrusionOk="0" h="484" w="224">
                    <a:moveTo>
                      <a:pt x="0" y="1"/>
                    </a:moveTo>
                    <a:lnTo>
                      <a:pt x="0" y="484"/>
                    </a:lnTo>
                    <a:lnTo>
                      <a:pt x="224" y="484"/>
                    </a:lnTo>
                    <a:lnTo>
                      <a:pt x="224"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9"/>
              <p:cNvSpPr/>
              <p:nvPr/>
            </p:nvSpPr>
            <p:spPr>
              <a:xfrm>
                <a:off x="5067675" y="3801625"/>
                <a:ext cx="5375" cy="12100"/>
              </a:xfrm>
              <a:custGeom>
                <a:rect b="b" l="l" r="r" t="t"/>
                <a:pathLst>
                  <a:path extrusionOk="0" h="484" w="215">
                    <a:moveTo>
                      <a:pt x="0" y="1"/>
                    </a:moveTo>
                    <a:lnTo>
                      <a:pt x="0" y="484"/>
                    </a:lnTo>
                    <a:lnTo>
                      <a:pt x="215" y="484"/>
                    </a:lnTo>
                    <a:lnTo>
                      <a:pt x="215"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9"/>
              <p:cNvSpPr/>
              <p:nvPr/>
            </p:nvSpPr>
            <p:spPr>
              <a:xfrm>
                <a:off x="5050900" y="3801625"/>
                <a:ext cx="5600" cy="12100"/>
              </a:xfrm>
              <a:custGeom>
                <a:rect b="b" l="l" r="r" t="t"/>
                <a:pathLst>
                  <a:path extrusionOk="0" h="484" w="224">
                    <a:moveTo>
                      <a:pt x="0" y="1"/>
                    </a:moveTo>
                    <a:lnTo>
                      <a:pt x="0" y="484"/>
                    </a:lnTo>
                    <a:lnTo>
                      <a:pt x="224" y="484"/>
                    </a:lnTo>
                    <a:lnTo>
                      <a:pt x="224"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9"/>
              <p:cNvSpPr/>
              <p:nvPr/>
            </p:nvSpPr>
            <p:spPr>
              <a:xfrm>
                <a:off x="5034125" y="3801625"/>
                <a:ext cx="5600" cy="20175"/>
              </a:xfrm>
              <a:custGeom>
                <a:rect b="b" l="l" r="r" t="t"/>
                <a:pathLst>
                  <a:path extrusionOk="0" h="807" w="224">
                    <a:moveTo>
                      <a:pt x="0" y="1"/>
                    </a:moveTo>
                    <a:lnTo>
                      <a:pt x="0" y="806"/>
                    </a:lnTo>
                    <a:lnTo>
                      <a:pt x="224" y="806"/>
                    </a:lnTo>
                    <a:lnTo>
                      <a:pt x="224"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9"/>
              <p:cNvSpPr/>
              <p:nvPr/>
            </p:nvSpPr>
            <p:spPr>
              <a:xfrm>
                <a:off x="5017325" y="3801625"/>
                <a:ext cx="5625" cy="12100"/>
              </a:xfrm>
              <a:custGeom>
                <a:rect b="b" l="l" r="r" t="t"/>
                <a:pathLst>
                  <a:path extrusionOk="0" h="484" w="225">
                    <a:moveTo>
                      <a:pt x="1" y="1"/>
                    </a:moveTo>
                    <a:lnTo>
                      <a:pt x="1" y="484"/>
                    </a:lnTo>
                    <a:lnTo>
                      <a:pt x="225" y="484"/>
                    </a:lnTo>
                    <a:lnTo>
                      <a:pt x="225"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9"/>
              <p:cNvSpPr/>
              <p:nvPr/>
            </p:nvSpPr>
            <p:spPr>
              <a:xfrm>
                <a:off x="5000550" y="3801625"/>
                <a:ext cx="5625" cy="12100"/>
              </a:xfrm>
              <a:custGeom>
                <a:rect b="b" l="l" r="r" t="t"/>
                <a:pathLst>
                  <a:path extrusionOk="0" h="484" w="225">
                    <a:moveTo>
                      <a:pt x="1" y="1"/>
                    </a:moveTo>
                    <a:lnTo>
                      <a:pt x="1" y="484"/>
                    </a:lnTo>
                    <a:lnTo>
                      <a:pt x="225" y="484"/>
                    </a:lnTo>
                    <a:lnTo>
                      <a:pt x="225"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9"/>
              <p:cNvSpPr/>
              <p:nvPr/>
            </p:nvSpPr>
            <p:spPr>
              <a:xfrm>
                <a:off x="4981100" y="3745500"/>
                <a:ext cx="327500" cy="23275"/>
              </a:xfrm>
              <a:custGeom>
                <a:rect b="b" l="l" r="r" t="t"/>
                <a:pathLst>
                  <a:path extrusionOk="0" h="931" w="13100">
                    <a:moveTo>
                      <a:pt x="618" y="0"/>
                    </a:moveTo>
                    <a:cubicBezTo>
                      <a:pt x="1" y="0"/>
                      <a:pt x="1" y="931"/>
                      <a:pt x="618" y="931"/>
                    </a:cubicBezTo>
                    <a:lnTo>
                      <a:pt x="11784" y="931"/>
                    </a:lnTo>
                    <a:lnTo>
                      <a:pt x="13099" y="465"/>
                    </a:lnTo>
                    <a:lnTo>
                      <a:pt x="11784" y="0"/>
                    </a:ln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9"/>
              <p:cNvSpPr/>
              <p:nvPr/>
            </p:nvSpPr>
            <p:spPr>
              <a:xfrm>
                <a:off x="4982450" y="3745500"/>
                <a:ext cx="326150" cy="16575"/>
              </a:xfrm>
              <a:custGeom>
                <a:rect b="b" l="l" r="r" t="t"/>
                <a:pathLst>
                  <a:path extrusionOk="0" h="663" w="13046">
                    <a:moveTo>
                      <a:pt x="564" y="0"/>
                    </a:moveTo>
                    <a:cubicBezTo>
                      <a:pt x="224" y="0"/>
                      <a:pt x="0" y="349"/>
                      <a:pt x="143" y="662"/>
                    </a:cubicBezTo>
                    <a:cubicBezTo>
                      <a:pt x="215" y="492"/>
                      <a:pt x="376" y="385"/>
                      <a:pt x="564" y="385"/>
                    </a:cubicBezTo>
                    <a:lnTo>
                      <a:pt x="11730" y="385"/>
                    </a:lnTo>
                    <a:lnTo>
                      <a:pt x="13045" y="465"/>
                    </a:lnTo>
                    <a:lnTo>
                      <a:pt x="11730" y="0"/>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9"/>
              <p:cNvSpPr/>
              <p:nvPr/>
            </p:nvSpPr>
            <p:spPr>
              <a:xfrm>
                <a:off x="5275700" y="3745500"/>
                <a:ext cx="32900" cy="23275"/>
              </a:xfrm>
              <a:custGeom>
                <a:rect b="b" l="l" r="r" t="t"/>
                <a:pathLst>
                  <a:path extrusionOk="0" h="931" w="1316">
                    <a:moveTo>
                      <a:pt x="0" y="0"/>
                    </a:moveTo>
                    <a:lnTo>
                      <a:pt x="0" y="931"/>
                    </a:lnTo>
                    <a:lnTo>
                      <a:pt x="492" y="761"/>
                    </a:lnTo>
                    <a:lnTo>
                      <a:pt x="1315" y="465"/>
                    </a:lnTo>
                    <a:lnTo>
                      <a:pt x="483" y="170"/>
                    </a:lnTo>
                    <a:lnTo>
                      <a:pt x="0"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9"/>
              <p:cNvSpPr/>
              <p:nvPr/>
            </p:nvSpPr>
            <p:spPr>
              <a:xfrm>
                <a:off x="5275700" y="3745500"/>
                <a:ext cx="32900" cy="11650"/>
              </a:xfrm>
              <a:custGeom>
                <a:rect b="b" l="l" r="r" t="t"/>
                <a:pathLst>
                  <a:path extrusionOk="0" h="466" w="1316">
                    <a:moveTo>
                      <a:pt x="0" y="0"/>
                    </a:moveTo>
                    <a:lnTo>
                      <a:pt x="0" y="385"/>
                    </a:lnTo>
                    <a:lnTo>
                      <a:pt x="1315" y="465"/>
                    </a:lnTo>
                    <a:lnTo>
                      <a:pt x="0" y="0"/>
                    </a:lnTo>
                    <a:close/>
                  </a:path>
                </a:pathLst>
              </a:custGeom>
              <a:solidFill>
                <a:srgbClr val="C17F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9"/>
              <p:cNvSpPr/>
              <p:nvPr/>
            </p:nvSpPr>
            <p:spPr>
              <a:xfrm>
                <a:off x="4981100" y="3745500"/>
                <a:ext cx="25750" cy="23275"/>
              </a:xfrm>
              <a:custGeom>
                <a:rect b="b" l="l" r="r" t="t"/>
                <a:pathLst>
                  <a:path extrusionOk="0" h="931" w="1030">
                    <a:moveTo>
                      <a:pt x="618" y="0"/>
                    </a:moveTo>
                    <a:cubicBezTo>
                      <a:pt x="1" y="0"/>
                      <a:pt x="1" y="931"/>
                      <a:pt x="618" y="931"/>
                    </a:cubicBezTo>
                    <a:lnTo>
                      <a:pt x="1029" y="931"/>
                    </a:lnTo>
                    <a:lnTo>
                      <a:pt x="1029"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9"/>
              <p:cNvSpPr/>
              <p:nvPr/>
            </p:nvSpPr>
            <p:spPr>
              <a:xfrm>
                <a:off x="5286200" y="3749750"/>
                <a:ext cx="22175" cy="14775"/>
              </a:xfrm>
              <a:custGeom>
                <a:rect b="b" l="l" r="r" t="t"/>
                <a:pathLst>
                  <a:path extrusionOk="0" h="591" w="887">
                    <a:moveTo>
                      <a:pt x="72" y="0"/>
                    </a:moveTo>
                    <a:cubicBezTo>
                      <a:pt x="1" y="188"/>
                      <a:pt x="1" y="403"/>
                      <a:pt x="72" y="591"/>
                    </a:cubicBezTo>
                    <a:lnTo>
                      <a:pt x="886" y="295"/>
                    </a:lnTo>
                    <a:lnTo>
                      <a:pt x="72" y="0"/>
                    </a:lnTo>
                    <a:close/>
                  </a:path>
                </a:pathLst>
              </a:custGeom>
              <a:solidFill>
                <a:srgbClr val="252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9"/>
              <p:cNvSpPr/>
              <p:nvPr/>
            </p:nvSpPr>
            <p:spPr>
              <a:xfrm>
                <a:off x="4985125" y="3745500"/>
                <a:ext cx="21950" cy="16575"/>
              </a:xfrm>
              <a:custGeom>
                <a:rect b="b" l="l" r="r" t="t"/>
                <a:pathLst>
                  <a:path extrusionOk="0" h="663" w="878">
                    <a:moveTo>
                      <a:pt x="466" y="0"/>
                    </a:moveTo>
                    <a:cubicBezTo>
                      <a:pt x="206" y="0"/>
                      <a:pt x="1" y="206"/>
                      <a:pt x="1" y="465"/>
                    </a:cubicBezTo>
                    <a:cubicBezTo>
                      <a:pt x="1" y="483"/>
                      <a:pt x="1" y="501"/>
                      <a:pt x="1" y="519"/>
                    </a:cubicBezTo>
                    <a:lnTo>
                      <a:pt x="1" y="546"/>
                    </a:lnTo>
                    <a:lnTo>
                      <a:pt x="1" y="564"/>
                    </a:lnTo>
                    <a:lnTo>
                      <a:pt x="10" y="591"/>
                    </a:lnTo>
                    <a:cubicBezTo>
                      <a:pt x="10" y="617"/>
                      <a:pt x="18" y="635"/>
                      <a:pt x="36" y="662"/>
                    </a:cubicBezTo>
                    <a:cubicBezTo>
                      <a:pt x="108" y="492"/>
                      <a:pt x="269" y="385"/>
                      <a:pt x="457" y="385"/>
                    </a:cubicBezTo>
                    <a:lnTo>
                      <a:pt x="868" y="385"/>
                    </a:lnTo>
                    <a:lnTo>
                      <a:pt x="877" y="0"/>
                    </a:lnTo>
                    <a:close/>
                  </a:path>
                </a:pathLst>
              </a:custGeom>
              <a:solidFill>
                <a:srgbClr val="BD5B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9"/>
              <p:cNvSpPr/>
              <p:nvPr/>
            </p:nvSpPr>
            <p:spPr>
              <a:xfrm>
                <a:off x="5014650" y="3745500"/>
                <a:ext cx="6525" cy="23275"/>
              </a:xfrm>
              <a:custGeom>
                <a:rect b="b" l="l" r="r" t="t"/>
                <a:pathLst>
                  <a:path extrusionOk="0" h="931" w="261">
                    <a:moveTo>
                      <a:pt x="1" y="0"/>
                    </a:moveTo>
                    <a:lnTo>
                      <a:pt x="1" y="931"/>
                    </a:lnTo>
                    <a:lnTo>
                      <a:pt x="260" y="931"/>
                    </a:lnTo>
                    <a:lnTo>
                      <a:pt x="260" y="0"/>
                    </a:lnTo>
                    <a:close/>
                  </a:path>
                </a:pathLst>
              </a:custGeom>
              <a:solidFill>
                <a:srgbClr val="8D68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9"/>
              <p:cNvSpPr/>
              <p:nvPr/>
            </p:nvSpPr>
            <p:spPr>
              <a:xfrm>
                <a:off x="5003475" y="3745500"/>
                <a:ext cx="6500" cy="23275"/>
              </a:xfrm>
              <a:custGeom>
                <a:rect b="b" l="l" r="r" t="t"/>
                <a:pathLst>
                  <a:path extrusionOk="0" h="931" w="260">
                    <a:moveTo>
                      <a:pt x="0" y="0"/>
                    </a:moveTo>
                    <a:lnTo>
                      <a:pt x="0" y="931"/>
                    </a:lnTo>
                    <a:lnTo>
                      <a:pt x="260" y="931"/>
                    </a:lnTo>
                    <a:lnTo>
                      <a:pt x="260" y="0"/>
                    </a:lnTo>
                    <a:close/>
                  </a:path>
                </a:pathLst>
              </a:custGeom>
              <a:solidFill>
                <a:srgbClr val="8D68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9"/>
              <p:cNvSpPr/>
              <p:nvPr/>
            </p:nvSpPr>
            <p:spPr>
              <a:xfrm>
                <a:off x="4996750" y="3538800"/>
                <a:ext cx="302225" cy="176750"/>
              </a:xfrm>
              <a:custGeom>
                <a:rect b="b" l="l" r="r" t="t"/>
                <a:pathLst>
                  <a:path extrusionOk="0" h="7070" w="12089">
                    <a:moveTo>
                      <a:pt x="6067" y="1889"/>
                    </a:moveTo>
                    <a:cubicBezTo>
                      <a:pt x="7857" y="1889"/>
                      <a:pt x="9315" y="3320"/>
                      <a:pt x="9351" y="5110"/>
                    </a:cubicBezTo>
                    <a:lnTo>
                      <a:pt x="2792" y="5110"/>
                    </a:lnTo>
                    <a:cubicBezTo>
                      <a:pt x="2828" y="3320"/>
                      <a:pt x="4287" y="1889"/>
                      <a:pt x="6067" y="1889"/>
                    </a:cubicBezTo>
                    <a:close/>
                    <a:moveTo>
                      <a:pt x="5960" y="1"/>
                    </a:moveTo>
                    <a:cubicBezTo>
                      <a:pt x="5351" y="10"/>
                      <a:pt x="4752" y="135"/>
                      <a:pt x="4197" y="350"/>
                    </a:cubicBezTo>
                    <a:cubicBezTo>
                      <a:pt x="4126" y="377"/>
                      <a:pt x="4054" y="412"/>
                      <a:pt x="3991" y="439"/>
                    </a:cubicBezTo>
                    <a:cubicBezTo>
                      <a:pt x="3454" y="681"/>
                      <a:pt x="2962" y="1012"/>
                      <a:pt x="2533" y="1414"/>
                    </a:cubicBezTo>
                    <a:cubicBezTo>
                      <a:pt x="2479" y="1468"/>
                      <a:pt x="2426" y="1522"/>
                      <a:pt x="2381" y="1576"/>
                    </a:cubicBezTo>
                    <a:cubicBezTo>
                      <a:pt x="1969" y="2005"/>
                      <a:pt x="1638" y="2497"/>
                      <a:pt x="1397" y="3034"/>
                    </a:cubicBezTo>
                    <a:cubicBezTo>
                      <a:pt x="1361" y="3105"/>
                      <a:pt x="1334" y="3177"/>
                      <a:pt x="1307" y="3240"/>
                    </a:cubicBezTo>
                    <a:cubicBezTo>
                      <a:pt x="1075" y="3839"/>
                      <a:pt x="958" y="4474"/>
                      <a:pt x="958" y="5110"/>
                    </a:cubicBezTo>
                    <a:lnTo>
                      <a:pt x="1" y="5110"/>
                    </a:lnTo>
                    <a:lnTo>
                      <a:pt x="1" y="7069"/>
                    </a:lnTo>
                    <a:lnTo>
                      <a:pt x="12089" y="7069"/>
                    </a:lnTo>
                    <a:lnTo>
                      <a:pt x="12089" y="5110"/>
                    </a:lnTo>
                    <a:lnTo>
                      <a:pt x="11176" y="5110"/>
                    </a:lnTo>
                    <a:cubicBezTo>
                      <a:pt x="11176" y="4465"/>
                      <a:pt x="11060" y="3839"/>
                      <a:pt x="10827" y="3240"/>
                    </a:cubicBezTo>
                    <a:cubicBezTo>
                      <a:pt x="10800" y="3168"/>
                      <a:pt x="10773" y="3105"/>
                      <a:pt x="10738" y="3034"/>
                    </a:cubicBezTo>
                    <a:cubicBezTo>
                      <a:pt x="10505" y="2497"/>
                      <a:pt x="10174" y="2005"/>
                      <a:pt x="9762" y="1576"/>
                    </a:cubicBezTo>
                    <a:cubicBezTo>
                      <a:pt x="9709" y="1522"/>
                      <a:pt x="9655" y="1468"/>
                      <a:pt x="9601" y="1414"/>
                    </a:cubicBezTo>
                    <a:cubicBezTo>
                      <a:pt x="9181" y="1012"/>
                      <a:pt x="8689" y="681"/>
                      <a:pt x="8152" y="439"/>
                    </a:cubicBezTo>
                    <a:cubicBezTo>
                      <a:pt x="8080" y="412"/>
                      <a:pt x="8018" y="377"/>
                      <a:pt x="7946" y="350"/>
                    </a:cubicBezTo>
                    <a:cubicBezTo>
                      <a:pt x="7382" y="135"/>
                      <a:pt x="6783" y="10"/>
                      <a:pt x="6183"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9"/>
              <p:cNvSpPr/>
              <p:nvPr/>
            </p:nvSpPr>
            <p:spPr>
              <a:xfrm>
                <a:off x="5011525" y="3695375"/>
                <a:ext cx="4950" cy="20175"/>
              </a:xfrm>
              <a:custGeom>
                <a:rect b="b" l="l" r="r" t="t"/>
                <a:pathLst>
                  <a:path extrusionOk="0" h="807" w="198">
                    <a:moveTo>
                      <a:pt x="0" y="1"/>
                    </a:moveTo>
                    <a:lnTo>
                      <a:pt x="0" y="806"/>
                    </a:lnTo>
                    <a:lnTo>
                      <a:pt x="197" y="806"/>
                    </a:lnTo>
                    <a:lnTo>
                      <a:pt x="197" y="1"/>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9"/>
              <p:cNvSpPr/>
              <p:nvPr/>
            </p:nvSpPr>
            <p:spPr>
              <a:xfrm>
                <a:off x="5028300" y="3703225"/>
                <a:ext cx="4950" cy="12325"/>
              </a:xfrm>
              <a:custGeom>
                <a:rect b="b" l="l" r="r" t="t"/>
                <a:pathLst>
                  <a:path extrusionOk="0" h="493" w="198">
                    <a:moveTo>
                      <a:pt x="0" y="0"/>
                    </a:moveTo>
                    <a:lnTo>
                      <a:pt x="0" y="492"/>
                    </a:lnTo>
                    <a:lnTo>
                      <a:pt x="197" y="492"/>
                    </a:lnTo>
                    <a:lnTo>
                      <a:pt x="197"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9"/>
              <p:cNvSpPr/>
              <p:nvPr/>
            </p:nvSpPr>
            <p:spPr>
              <a:xfrm>
                <a:off x="5045075" y="3703225"/>
                <a:ext cx="4725" cy="12325"/>
              </a:xfrm>
              <a:custGeom>
                <a:rect b="b" l="l" r="r" t="t"/>
                <a:pathLst>
                  <a:path extrusionOk="0" h="493" w="189">
                    <a:moveTo>
                      <a:pt x="0" y="0"/>
                    </a:moveTo>
                    <a:lnTo>
                      <a:pt x="0" y="492"/>
                    </a:lnTo>
                    <a:lnTo>
                      <a:pt x="188" y="492"/>
                    </a:lnTo>
                    <a:lnTo>
                      <a:pt x="188"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9"/>
              <p:cNvSpPr/>
              <p:nvPr/>
            </p:nvSpPr>
            <p:spPr>
              <a:xfrm>
                <a:off x="5061850" y="3703225"/>
                <a:ext cx="4725" cy="12325"/>
              </a:xfrm>
              <a:custGeom>
                <a:rect b="b" l="l" r="r" t="t"/>
                <a:pathLst>
                  <a:path extrusionOk="0" h="493" w="189">
                    <a:moveTo>
                      <a:pt x="1" y="0"/>
                    </a:moveTo>
                    <a:lnTo>
                      <a:pt x="1" y="492"/>
                    </a:lnTo>
                    <a:lnTo>
                      <a:pt x="188" y="492"/>
                    </a:lnTo>
                    <a:lnTo>
                      <a:pt x="188"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9"/>
              <p:cNvSpPr/>
              <p:nvPr/>
            </p:nvSpPr>
            <p:spPr>
              <a:xfrm>
                <a:off x="5078400" y="3695375"/>
                <a:ext cx="4950" cy="20175"/>
              </a:xfrm>
              <a:custGeom>
                <a:rect b="b" l="l" r="r" t="t"/>
                <a:pathLst>
                  <a:path extrusionOk="0" h="807" w="198">
                    <a:moveTo>
                      <a:pt x="1" y="1"/>
                    </a:moveTo>
                    <a:lnTo>
                      <a:pt x="1" y="806"/>
                    </a:lnTo>
                    <a:lnTo>
                      <a:pt x="197" y="806"/>
                    </a:lnTo>
                    <a:lnTo>
                      <a:pt x="197" y="1"/>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9"/>
              <p:cNvSpPr/>
              <p:nvPr/>
            </p:nvSpPr>
            <p:spPr>
              <a:xfrm>
                <a:off x="5095175" y="3703225"/>
                <a:ext cx="4950" cy="12325"/>
              </a:xfrm>
              <a:custGeom>
                <a:rect b="b" l="l" r="r" t="t"/>
                <a:pathLst>
                  <a:path extrusionOk="0" h="493" w="198">
                    <a:moveTo>
                      <a:pt x="1" y="0"/>
                    </a:moveTo>
                    <a:lnTo>
                      <a:pt x="1" y="492"/>
                    </a:lnTo>
                    <a:lnTo>
                      <a:pt x="197" y="492"/>
                    </a:lnTo>
                    <a:lnTo>
                      <a:pt x="197"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9"/>
              <p:cNvSpPr/>
              <p:nvPr/>
            </p:nvSpPr>
            <p:spPr>
              <a:xfrm>
                <a:off x="5111950" y="3703225"/>
                <a:ext cx="4725" cy="12325"/>
              </a:xfrm>
              <a:custGeom>
                <a:rect b="b" l="l" r="r" t="t"/>
                <a:pathLst>
                  <a:path extrusionOk="0" h="493" w="189">
                    <a:moveTo>
                      <a:pt x="1" y="0"/>
                    </a:moveTo>
                    <a:lnTo>
                      <a:pt x="1" y="492"/>
                    </a:lnTo>
                    <a:lnTo>
                      <a:pt x="189" y="492"/>
                    </a:lnTo>
                    <a:lnTo>
                      <a:pt x="189"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9"/>
              <p:cNvSpPr/>
              <p:nvPr/>
            </p:nvSpPr>
            <p:spPr>
              <a:xfrm>
                <a:off x="5128725" y="3703225"/>
                <a:ext cx="4725" cy="12325"/>
              </a:xfrm>
              <a:custGeom>
                <a:rect b="b" l="l" r="r" t="t"/>
                <a:pathLst>
                  <a:path extrusionOk="0" h="493" w="189">
                    <a:moveTo>
                      <a:pt x="1" y="0"/>
                    </a:moveTo>
                    <a:lnTo>
                      <a:pt x="1" y="492"/>
                    </a:lnTo>
                    <a:lnTo>
                      <a:pt x="189" y="492"/>
                    </a:lnTo>
                    <a:lnTo>
                      <a:pt x="189"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9"/>
              <p:cNvSpPr/>
              <p:nvPr/>
            </p:nvSpPr>
            <p:spPr>
              <a:xfrm>
                <a:off x="5145500" y="3695375"/>
                <a:ext cx="4725" cy="20175"/>
              </a:xfrm>
              <a:custGeom>
                <a:rect b="b" l="l" r="r" t="t"/>
                <a:pathLst>
                  <a:path extrusionOk="0" h="807" w="189">
                    <a:moveTo>
                      <a:pt x="1" y="1"/>
                    </a:moveTo>
                    <a:lnTo>
                      <a:pt x="1" y="806"/>
                    </a:lnTo>
                    <a:lnTo>
                      <a:pt x="189" y="806"/>
                    </a:lnTo>
                    <a:lnTo>
                      <a:pt x="189" y="1"/>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9"/>
              <p:cNvSpPr/>
              <p:nvPr/>
            </p:nvSpPr>
            <p:spPr>
              <a:xfrm>
                <a:off x="5162050" y="3703225"/>
                <a:ext cx="4950" cy="12325"/>
              </a:xfrm>
              <a:custGeom>
                <a:rect b="b" l="l" r="r" t="t"/>
                <a:pathLst>
                  <a:path extrusionOk="0" h="493" w="198">
                    <a:moveTo>
                      <a:pt x="1" y="0"/>
                    </a:moveTo>
                    <a:lnTo>
                      <a:pt x="1" y="492"/>
                    </a:lnTo>
                    <a:lnTo>
                      <a:pt x="198" y="492"/>
                    </a:lnTo>
                    <a:lnTo>
                      <a:pt x="198"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9"/>
              <p:cNvSpPr/>
              <p:nvPr/>
            </p:nvSpPr>
            <p:spPr>
              <a:xfrm>
                <a:off x="5178825" y="3703225"/>
                <a:ext cx="4725" cy="12325"/>
              </a:xfrm>
              <a:custGeom>
                <a:rect b="b" l="l" r="r" t="t"/>
                <a:pathLst>
                  <a:path extrusionOk="0" h="493" w="189">
                    <a:moveTo>
                      <a:pt x="1" y="0"/>
                    </a:moveTo>
                    <a:lnTo>
                      <a:pt x="1" y="492"/>
                    </a:lnTo>
                    <a:lnTo>
                      <a:pt x="189" y="492"/>
                    </a:lnTo>
                    <a:lnTo>
                      <a:pt x="189"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9"/>
              <p:cNvSpPr/>
              <p:nvPr/>
            </p:nvSpPr>
            <p:spPr>
              <a:xfrm>
                <a:off x="5195600" y="3703225"/>
                <a:ext cx="4725" cy="12325"/>
              </a:xfrm>
              <a:custGeom>
                <a:rect b="b" l="l" r="r" t="t"/>
                <a:pathLst>
                  <a:path extrusionOk="0" h="493" w="189">
                    <a:moveTo>
                      <a:pt x="1" y="0"/>
                    </a:moveTo>
                    <a:lnTo>
                      <a:pt x="1" y="492"/>
                    </a:lnTo>
                    <a:lnTo>
                      <a:pt x="189" y="492"/>
                    </a:lnTo>
                    <a:lnTo>
                      <a:pt x="189"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9"/>
              <p:cNvSpPr/>
              <p:nvPr/>
            </p:nvSpPr>
            <p:spPr>
              <a:xfrm>
                <a:off x="5212400" y="3695375"/>
                <a:ext cx="4700" cy="20175"/>
              </a:xfrm>
              <a:custGeom>
                <a:rect b="b" l="l" r="r" t="t"/>
                <a:pathLst>
                  <a:path extrusionOk="0" h="807" w="188">
                    <a:moveTo>
                      <a:pt x="0" y="1"/>
                    </a:moveTo>
                    <a:lnTo>
                      <a:pt x="0" y="806"/>
                    </a:lnTo>
                    <a:lnTo>
                      <a:pt x="188" y="806"/>
                    </a:lnTo>
                    <a:lnTo>
                      <a:pt x="188" y="1"/>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9"/>
              <p:cNvSpPr/>
              <p:nvPr/>
            </p:nvSpPr>
            <p:spPr>
              <a:xfrm>
                <a:off x="5229175" y="3703225"/>
                <a:ext cx="4700" cy="12325"/>
              </a:xfrm>
              <a:custGeom>
                <a:rect b="b" l="l" r="r" t="t"/>
                <a:pathLst>
                  <a:path extrusionOk="0" h="493" w="188">
                    <a:moveTo>
                      <a:pt x="0" y="0"/>
                    </a:moveTo>
                    <a:lnTo>
                      <a:pt x="0" y="492"/>
                    </a:lnTo>
                    <a:lnTo>
                      <a:pt x="188" y="492"/>
                    </a:lnTo>
                    <a:lnTo>
                      <a:pt x="188"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9"/>
              <p:cNvSpPr/>
              <p:nvPr/>
            </p:nvSpPr>
            <p:spPr>
              <a:xfrm>
                <a:off x="5245725" y="3703225"/>
                <a:ext cx="4950" cy="12325"/>
              </a:xfrm>
              <a:custGeom>
                <a:rect b="b" l="l" r="r" t="t"/>
                <a:pathLst>
                  <a:path extrusionOk="0" h="493" w="198">
                    <a:moveTo>
                      <a:pt x="0" y="0"/>
                    </a:moveTo>
                    <a:lnTo>
                      <a:pt x="0" y="492"/>
                    </a:lnTo>
                    <a:lnTo>
                      <a:pt x="197" y="492"/>
                    </a:lnTo>
                    <a:lnTo>
                      <a:pt x="197"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9"/>
              <p:cNvSpPr/>
              <p:nvPr/>
            </p:nvSpPr>
            <p:spPr>
              <a:xfrm>
                <a:off x="5262500" y="3703225"/>
                <a:ext cx="4725" cy="12325"/>
              </a:xfrm>
              <a:custGeom>
                <a:rect b="b" l="l" r="r" t="t"/>
                <a:pathLst>
                  <a:path extrusionOk="0" h="493" w="189">
                    <a:moveTo>
                      <a:pt x="0" y="0"/>
                    </a:moveTo>
                    <a:lnTo>
                      <a:pt x="0" y="492"/>
                    </a:lnTo>
                    <a:lnTo>
                      <a:pt x="188" y="492"/>
                    </a:lnTo>
                    <a:lnTo>
                      <a:pt x="188"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9"/>
              <p:cNvSpPr/>
              <p:nvPr/>
            </p:nvSpPr>
            <p:spPr>
              <a:xfrm>
                <a:off x="5279275" y="3695375"/>
                <a:ext cx="4725" cy="20175"/>
              </a:xfrm>
              <a:custGeom>
                <a:rect b="b" l="l" r="r" t="t"/>
                <a:pathLst>
                  <a:path extrusionOk="0" h="807" w="189">
                    <a:moveTo>
                      <a:pt x="0" y="1"/>
                    </a:moveTo>
                    <a:lnTo>
                      <a:pt x="0" y="806"/>
                    </a:lnTo>
                    <a:lnTo>
                      <a:pt x="188" y="806"/>
                    </a:lnTo>
                    <a:lnTo>
                      <a:pt x="188" y="1"/>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9"/>
              <p:cNvSpPr/>
              <p:nvPr/>
            </p:nvSpPr>
            <p:spPr>
              <a:xfrm>
                <a:off x="5145725" y="3538575"/>
                <a:ext cx="5625" cy="16800"/>
              </a:xfrm>
              <a:custGeom>
                <a:rect b="b" l="l" r="r" t="t"/>
                <a:pathLst>
                  <a:path extrusionOk="0" h="672" w="225">
                    <a:moveTo>
                      <a:pt x="1" y="1"/>
                    </a:moveTo>
                    <a:lnTo>
                      <a:pt x="1" y="672"/>
                    </a:lnTo>
                    <a:lnTo>
                      <a:pt x="224" y="672"/>
                    </a:lnTo>
                    <a:lnTo>
                      <a:pt x="224" y="1"/>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9"/>
              <p:cNvSpPr/>
              <p:nvPr/>
            </p:nvSpPr>
            <p:spPr>
              <a:xfrm>
                <a:off x="5056025" y="3574150"/>
                <a:ext cx="15925" cy="15675"/>
              </a:xfrm>
              <a:custGeom>
                <a:rect b="b" l="l" r="r" t="t"/>
                <a:pathLst>
                  <a:path extrusionOk="0" h="627" w="637">
                    <a:moveTo>
                      <a:pt x="162" y="0"/>
                    </a:moveTo>
                    <a:cubicBezTo>
                      <a:pt x="108" y="45"/>
                      <a:pt x="55" y="108"/>
                      <a:pt x="1" y="162"/>
                    </a:cubicBezTo>
                    <a:lnTo>
                      <a:pt x="475" y="627"/>
                    </a:lnTo>
                    <a:lnTo>
                      <a:pt x="636" y="475"/>
                    </a:lnTo>
                    <a:lnTo>
                      <a:pt x="162" y="0"/>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9"/>
              <p:cNvSpPr/>
              <p:nvPr/>
            </p:nvSpPr>
            <p:spPr>
              <a:xfrm>
                <a:off x="5096300" y="3547525"/>
                <a:ext cx="11650" cy="17475"/>
              </a:xfrm>
              <a:custGeom>
                <a:rect b="b" l="l" r="r" t="t"/>
                <a:pathLst>
                  <a:path extrusionOk="0" h="699" w="466">
                    <a:moveTo>
                      <a:pt x="206" y="1"/>
                    </a:moveTo>
                    <a:cubicBezTo>
                      <a:pt x="144" y="28"/>
                      <a:pt x="72" y="54"/>
                      <a:pt x="0" y="90"/>
                    </a:cubicBezTo>
                    <a:lnTo>
                      <a:pt x="260" y="699"/>
                    </a:lnTo>
                    <a:lnTo>
                      <a:pt x="466" y="618"/>
                    </a:lnTo>
                    <a:lnTo>
                      <a:pt x="206" y="1"/>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9"/>
              <p:cNvSpPr/>
              <p:nvPr/>
            </p:nvSpPr>
            <p:spPr>
              <a:xfrm>
                <a:off x="5029425" y="3614625"/>
                <a:ext cx="17675" cy="11675"/>
              </a:xfrm>
              <a:custGeom>
                <a:rect b="b" l="l" r="r" t="t"/>
                <a:pathLst>
                  <a:path extrusionOk="0" h="467" w="707">
                    <a:moveTo>
                      <a:pt x="90" y="1"/>
                    </a:moveTo>
                    <a:cubicBezTo>
                      <a:pt x="54" y="64"/>
                      <a:pt x="27" y="135"/>
                      <a:pt x="0" y="207"/>
                    </a:cubicBezTo>
                    <a:lnTo>
                      <a:pt x="618" y="466"/>
                    </a:lnTo>
                    <a:lnTo>
                      <a:pt x="707" y="260"/>
                    </a:lnTo>
                    <a:lnTo>
                      <a:pt x="90" y="1"/>
                    </a:ln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9"/>
              <p:cNvSpPr/>
              <p:nvPr/>
            </p:nvSpPr>
            <p:spPr>
              <a:xfrm>
                <a:off x="5225150" y="3574150"/>
                <a:ext cx="15675" cy="15900"/>
              </a:xfrm>
              <a:custGeom>
                <a:rect b="b" l="l" r="r" t="t"/>
                <a:pathLst>
                  <a:path extrusionOk="0" h="636" w="627">
                    <a:moveTo>
                      <a:pt x="465" y="0"/>
                    </a:moveTo>
                    <a:lnTo>
                      <a:pt x="0" y="475"/>
                    </a:lnTo>
                    <a:lnTo>
                      <a:pt x="152" y="636"/>
                    </a:lnTo>
                    <a:lnTo>
                      <a:pt x="626" y="162"/>
                    </a:lnTo>
                    <a:cubicBezTo>
                      <a:pt x="573" y="108"/>
                      <a:pt x="519" y="54"/>
                      <a:pt x="465" y="0"/>
                    </a:cubicBez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9"/>
              <p:cNvSpPr/>
              <p:nvPr/>
            </p:nvSpPr>
            <p:spPr>
              <a:xfrm>
                <a:off x="5188900" y="3547525"/>
                <a:ext cx="11650" cy="17475"/>
              </a:xfrm>
              <a:custGeom>
                <a:rect b="b" l="l" r="r" t="t"/>
                <a:pathLst>
                  <a:path extrusionOk="0" h="699" w="466">
                    <a:moveTo>
                      <a:pt x="260" y="1"/>
                    </a:moveTo>
                    <a:lnTo>
                      <a:pt x="1" y="618"/>
                    </a:lnTo>
                    <a:lnTo>
                      <a:pt x="206" y="699"/>
                    </a:lnTo>
                    <a:lnTo>
                      <a:pt x="466" y="90"/>
                    </a:lnTo>
                    <a:cubicBezTo>
                      <a:pt x="394" y="54"/>
                      <a:pt x="323" y="28"/>
                      <a:pt x="260" y="1"/>
                    </a:cubicBez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9"/>
              <p:cNvSpPr/>
              <p:nvPr/>
            </p:nvSpPr>
            <p:spPr>
              <a:xfrm>
                <a:off x="5249750" y="3614625"/>
                <a:ext cx="17700" cy="11675"/>
              </a:xfrm>
              <a:custGeom>
                <a:rect b="b" l="l" r="r" t="t"/>
                <a:pathLst>
                  <a:path extrusionOk="0" h="467" w="708">
                    <a:moveTo>
                      <a:pt x="618" y="1"/>
                    </a:moveTo>
                    <a:lnTo>
                      <a:pt x="0" y="260"/>
                    </a:lnTo>
                    <a:lnTo>
                      <a:pt x="90" y="466"/>
                    </a:lnTo>
                    <a:lnTo>
                      <a:pt x="707" y="207"/>
                    </a:lnTo>
                    <a:cubicBezTo>
                      <a:pt x="680" y="135"/>
                      <a:pt x="653" y="64"/>
                      <a:pt x="618" y="1"/>
                    </a:cubicBezTo>
                    <a:close/>
                  </a:path>
                </a:pathLst>
              </a:custGeom>
              <a:solidFill>
                <a:srgbClr val="A96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5" name="Google Shape;4125;p59"/>
          <p:cNvGrpSpPr/>
          <p:nvPr/>
        </p:nvGrpSpPr>
        <p:grpSpPr>
          <a:xfrm>
            <a:off x="4401850" y="3523013"/>
            <a:ext cx="365700" cy="369012"/>
            <a:chOff x="4401850" y="3523013"/>
            <a:chExt cx="365700" cy="369012"/>
          </a:xfrm>
        </p:grpSpPr>
        <p:sp>
          <p:nvSpPr>
            <p:cNvPr id="4126" name="Google Shape;4126;p59"/>
            <p:cNvSpPr/>
            <p:nvPr/>
          </p:nvSpPr>
          <p:spPr>
            <a:xfrm>
              <a:off x="4401850" y="3523013"/>
              <a:ext cx="365700" cy="365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9"/>
            <p:cNvSpPr/>
            <p:nvPr/>
          </p:nvSpPr>
          <p:spPr>
            <a:xfrm>
              <a:off x="4582500" y="3544400"/>
              <a:ext cx="3375" cy="53475"/>
            </a:xfrm>
            <a:custGeom>
              <a:rect b="b" l="l" r="r" t="t"/>
              <a:pathLst>
                <a:path extrusionOk="0" h="2139" w="135">
                  <a:moveTo>
                    <a:pt x="0" y="0"/>
                  </a:moveTo>
                  <a:lnTo>
                    <a:pt x="0" y="2139"/>
                  </a:lnTo>
                  <a:lnTo>
                    <a:pt x="135" y="2139"/>
                  </a:lnTo>
                  <a:lnTo>
                    <a:pt x="135" y="0"/>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9"/>
            <p:cNvSpPr/>
            <p:nvPr/>
          </p:nvSpPr>
          <p:spPr>
            <a:xfrm>
              <a:off x="4535975" y="3621125"/>
              <a:ext cx="96425" cy="192375"/>
            </a:xfrm>
            <a:custGeom>
              <a:rect b="b" l="l" r="r" t="t"/>
              <a:pathLst>
                <a:path extrusionOk="0" h="7695" w="3857">
                  <a:moveTo>
                    <a:pt x="206" y="0"/>
                  </a:moveTo>
                  <a:lnTo>
                    <a:pt x="206" y="1441"/>
                  </a:lnTo>
                  <a:lnTo>
                    <a:pt x="0" y="1441"/>
                  </a:lnTo>
                  <a:lnTo>
                    <a:pt x="0" y="7686"/>
                  </a:lnTo>
                  <a:lnTo>
                    <a:pt x="9" y="7695"/>
                  </a:lnTo>
                  <a:lnTo>
                    <a:pt x="1933" y="6344"/>
                  </a:lnTo>
                  <a:lnTo>
                    <a:pt x="3848" y="7695"/>
                  </a:lnTo>
                  <a:lnTo>
                    <a:pt x="3857" y="7686"/>
                  </a:lnTo>
                  <a:lnTo>
                    <a:pt x="3857" y="1441"/>
                  </a:lnTo>
                  <a:lnTo>
                    <a:pt x="3651" y="1441"/>
                  </a:lnTo>
                  <a:lnTo>
                    <a:pt x="3651"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9"/>
            <p:cNvSpPr/>
            <p:nvPr/>
          </p:nvSpPr>
          <p:spPr>
            <a:xfrm>
              <a:off x="4532175" y="3879250"/>
              <a:ext cx="104025" cy="12775"/>
            </a:xfrm>
            <a:custGeom>
              <a:rect b="b" l="l" r="r" t="t"/>
              <a:pathLst>
                <a:path extrusionOk="0" h="511" w="4161">
                  <a:moveTo>
                    <a:pt x="0" y="0"/>
                  </a:moveTo>
                  <a:lnTo>
                    <a:pt x="0" y="215"/>
                  </a:lnTo>
                  <a:cubicBezTo>
                    <a:pt x="680" y="412"/>
                    <a:pt x="1380" y="510"/>
                    <a:pt x="2081" y="510"/>
                  </a:cubicBezTo>
                  <a:cubicBezTo>
                    <a:pt x="2781" y="510"/>
                    <a:pt x="3481" y="412"/>
                    <a:pt x="4161" y="215"/>
                  </a:cubicBezTo>
                  <a:lnTo>
                    <a:pt x="4161" y="0"/>
                  </a:lnTo>
                  <a:close/>
                </a:path>
              </a:pathLst>
            </a:custGeom>
            <a:solidFill>
              <a:srgbClr val="A195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9"/>
            <p:cNvSpPr/>
            <p:nvPr/>
          </p:nvSpPr>
          <p:spPr>
            <a:xfrm>
              <a:off x="4532175" y="3865600"/>
              <a:ext cx="104025" cy="13675"/>
            </a:xfrm>
            <a:custGeom>
              <a:rect b="b" l="l" r="r" t="t"/>
              <a:pathLst>
                <a:path extrusionOk="0" h="547" w="4161">
                  <a:moveTo>
                    <a:pt x="0" y="1"/>
                  </a:moveTo>
                  <a:lnTo>
                    <a:pt x="0" y="546"/>
                  </a:lnTo>
                  <a:lnTo>
                    <a:pt x="4161" y="546"/>
                  </a:lnTo>
                  <a:lnTo>
                    <a:pt x="4161" y="1"/>
                  </a:lnTo>
                  <a:close/>
                </a:path>
              </a:pathLst>
            </a:custGeom>
            <a:solidFill>
              <a:srgbClr val="F0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9"/>
            <p:cNvSpPr/>
            <p:nvPr/>
          </p:nvSpPr>
          <p:spPr>
            <a:xfrm>
              <a:off x="4532175" y="3852850"/>
              <a:ext cx="104025" cy="12775"/>
            </a:xfrm>
            <a:custGeom>
              <a:rect b="b" l="l" r="r" t="t"/>
              <a:pathLst>
                <a:path extrusionOk="0" h="511" w="4161">
                  <a:moveTo>
                    <a:pt x="0" y="1"/>
                  </a:moveTo>
                  <a:lnTo>
                    <a:pt x="0" y="511"/>
                  </a:lnTo>
                  <a:lnTo>
                    <a:pt x="4161" y="511"/>
                  </a:lnTo>
                  <a:lnTo>
                    <a:pt x="4161"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9"/>
            <p:cNvSpPr/>
            <p:nvPr/>
          </p:nvSpPr>
          <p:spPr>
            <a:xfrm>
              <a:off x="4641550" y="3653100"/>
              <a:ext cx="103600" cy="209175"/>
            </a:xfrm>
            <a:custGeom>
              <a:rect b="b" l="l" r="r" t="t"/>
              <a:pathLst>
                <a:path extrusionOk="0" h="8367" w="4144">
                  <a:moveTo>
                    <a:pt x="1468" y="2229"/>
                  </a:moveTo>
                  <a:cubicBezTo>
                    <a:pt x="1656" y="2229"/>
                    <a:pt x="1808" y="2381"/>
                    <a:pt x="1808" y="2569"/>
                  </a:cubicBezTo>
                  <a:lnTo>
                    <a:pt x="1808" y="3320"/>
                  </a:lnTo>
                  <a:lnTo>
                    <a:pt x="1092" y="3320"/>
                  </a:lnTo>
                  <a:lnTo>
                    <a:pt x="1092" y="2569"/>
                  </a:lnTo>
                  <a:cubicBezTo>
                    <a:pt x="1092" y="2381"/>
                    <a:pt x="1244" y="2229"/>
                    <a:pt x="1432" y="2229"/>
                  </a:cubicBezTo>
                  <a:close/>
                  <a:moveTo>
                    <a:pt x="3007" y="2229"/>
                  </a:moveTo>
                  <a:cubicBezTo>
                    <a:pt x="3195" y="2229"/>
                    <a:pt x="3347" y="2381"/>
                    <a:pt x="3347" y="2569"/>
                  </a:cubicBezTo>
                  <a:lnTo>
                    <a:pt x="3347" y="3320"/>
                  </a:lnTo>
                  <a:lnTo>
                    <a:pt x="2631" y="3320"/>
                  </a:lnTo>
                  <a:lnTo>
                    <a:pt x="2631" y="2569"/>
                  </a:lnTo>
                  <a:cubicBezTo>
                    <a:pt x="2631" y="2381"/>
                    <a:pt x="2783" y="2229"/>
                    <a:pt x="2971" y="2229"/>
                  </a:cubicBezTo>
                  <a:close/>
                  <a:moveTo>
                    <a:pt x="1468" y="4304"/>
                  </a:moveTo>
                  <a:cubicBezTo>
                    <a:pt x="1656" y="4304"/>
                    <a:pt x="1808" y="4457"/>
                    <a:pt x="1808" y="4644"/>
                  </a:cubicBezTo>
                  <a:lnTo>
                    <a:pt x="1808" y="5396"/>
                  </a:lnTo>
                  <a:lnTo>
                    <a:pt x="1092" y="5396"/>
                  </a:lnTo>
                  <a:lnTo>
                    <a:pt x="1092" y="4644"/>
                  </a:lnTo>
                  <a:cubicBezTo>
                    <a:pt x="1092" y="4457"/>
                    <a:pt x="1244" y="4304"/>
                    <a:pt x="1432" y="4304"/>
                  </a:cubicBezTo>
                  <a:close/>
                  <a:moveTo>
                    <a:pt x="3007" y="4304"/>
                  </a:moveTo>
                  <a:cubicBezTo>
                    <a:pt x="3195" y="4304"/>
                    <a:pt x="3347" y="4457"/>
                    <a:pt x="3347" y="4644"/>
                  </a:cubicBezTo>
                  <a:lnTo>
                    <a:pt x="3347" y="5396"/>
                  </a:lnTo>
                  <a:lnTo>
                    <a:pt x="2631" y="5396"/>
                  </a:lnTo>
                  <a:lnTo>
                    <a:pt x="2631" y="4644"/>
                  </a:lnTo>
                  <a:cubicBezTo>
                    <a:pt x="2631" y="4457"/>
                    <a:pt x="2783" y="4304"/>
                    <a:pt x="2971" y="4304"/>
                  </a:cubicBezTo>
                  <a:close/>
                  <a:moveTo>
                    <a:pt x="1468" y="6389"/>
                  </a:moveTo>
                  <a:cubicBezTo>
                    <a:pt x="1656" y="6389"/>
                    <a:pt x="1808" y="6541"/>
                    <a:pt x="1808" y="6729"/>
                  </a:cubicBezTo>
                  <a:lnTo>
                    <a:pt x="1808" y="7481"/>
                  </a:lnTo>
                  <a:lnTo>
                    <a:pt x="1092" y="7481"/>
                  </a:lnTo>
                  <a:lnTo>
                    <a:pt x="1092" y="6729"/>
                  </a:lnTo>
                  <a:cubicBezTo>
                    <a:pt x="1092" y="6541"/>
                    <a:pt x="1244" y="6389"/>
                    <a:pt x="1432" y="6389"/>
                  </a:cubicBezTo>
                  <a:close/>
                  <a:moveTo>
                    <a:pt x="9" y="1"/>
                  </a:moveTo>
                  <a:lnTo>
                    <a:pt x="9" y="5530"/>
                  </a:lnTo>
                  <a:lnTo>
                    <a:pt x="9" y="5548"/>
                  </a:lnTo>
                  <a:lnTo>
                    <a:pt x="511" y="5879"/>
                  </a:lnTo>
                  <a:lnTo>
                    <a:pt x="511" y="6514"/>
                  </a:lnTo>
                  <a:lnTo>
                    <a:pt x="9" y="6174"/>
                  </a:lnTo>
                  <a:lnTo>
                    <a:pt x="1" y="6183"/>
                  </a:lnTo>
                  <a:lnTo>
                    <a:pt x="1" y="7552"/>
                  </a:lnTo>
                  <a:lnTo>
                    <a:pt x="296" y="7552"/>
                  </a:lnTo>
                  <a:lnTo>
                    <a:pt x="296" y="8367"/>
                  </a:lnTo>
                  <a:lnTo>
                    <a:pt x="1718" y="8367"/>
                  </a:lnTo>
                  <a:cubicBezTo>
                    <a:pt x="2085" y="8125"/>
                    <a:pt x="2425" y="7857"/>
                    <a:pt x="2738" y="7561"/>
                  </a:cubicBezTo>
                  <a:lnTo>
                    <a:pt x="2828" y="7481"/>
                  </a:lnTo>
                  <a:lnTo>
                    <a:pt x="2631" y="7481"/>
                  </a:lnTo>
                  <a:lnTo>
                    <a:pt x="2631" y="6729"/>
                  </a:lnTo>
                  <a:cubicBezTo>
                    <a:pt x="2631" y="6541"/>
                    <a:pt x="2783" y="6389"/>
                    <a:pt x="2971" y="6389"/>
                  </a:cubicBezTo>
                  <a:lnTo>
                    <a:pt x="2998" y="6389"/>
                  </a:lnTo>
                  <a:cubicBezTo>
                    <a:pt x="3186" y="6389"/>
                    <a:pt x="3347" y="6541"/>
                    <a:pt x="3347" y="6729"/>
                  </a:cubicBezTo>
                  <a:lnTo>
                    <a:pt x="3347" y="6926"/>
                  </a:lnTo>
                  <a:lnTo>
                    <a:pt x="3427" y="6828"/>
                  </a:lnTo>
                  <a:cubicBezTo>
                    <a:pt x="3696" y="6497"/>
                    <a:pt x="3928" y="6139"/>
                    <a:pt x="4143" y="5763"/>
                  </a:cubicBezTo>
                  <a:lnTo>
                    <a:pt x="4143" y="1656"/>
                  </a:lnTo>
                  <a:lnTo>
                    <a:pt x="188"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9"/>
            <p:cNvSpPr/>
            <p:nvPr/>
          </p:nvSpPr>
          <p:spPr>
            <a:xfrm>
              <a:off x="4636850" y="3644375"/>
              <a:ext cx="108300" cy="58875"/>
            </a:xfrm>
            <a:custGeom>
              <a:rect b="b" l="l" r="r" t="t"/>
              <a:pathLst>
                <a:path extrusionOk="0" h="2355" w="4332">
                  <a:moveTo>
                    <a:pt x="19" y="1"/>
                  </a:moveTo>
                  <a:lnTo>
                    <a:pt x="1" y="699"/>
                  </a:lnTo>
                  <a:lnTo>
                    <a:pt x="4331" y="2354"/>
                  </a:lnTo>
                  <a:lnTo>
                    <a:pt x="4331" y="2005"/>
                  </a:lnTo>
                  <a:lnTo>
                    <a:pt x="19"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9"/>
            <p:cNvSpPr/>
            <p:nvPr/>
          </p:nvSpPr>
          <p:spPr>
            <a:xfrm>
              <a:off x="4646250" y="3643275"/>
              <a:ext cx="111425" cy="56150"/>
            </a:xfrm>
            <a:custGeom>
              <a:rect b="b" l="l" r="r" t="t"/>
              <a:pathLst>
                <a:path extrusionOk="0" h="2246" w="4457">
                  <a:moveTo>
                    <a:pt x="0" y="0"/>
                  </a:moveTo>
                  <a:lnTo>
                    <a:pt x="0" y="394"/>
                  </a:lnTo>
                  <a:lnTo>
                    <a:pt x="0" y="546"/>
                  </a:lnTo>
                  <a:lnTo>
                    <a:pt x="3955" y="2049"/>
                  </a:lnTo>
                  <a:lnTo>
                    <a:pt x="4456" y="2246"/>
                  </a:lnTo>
                  <a:lnTo>
                    <a:pt x="4456" y="1700"/>
                  </a:lnTo>
                  <a:lnTo>
                    <a:pt x="0"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9"/>
            <p:cNvSpPr/>
            <p:nvPr/>
          </p:nvSpPr>
          <p:spPr>
            <a:xfrm>
              <a:off x="4648925" y="3862250"/>
              <a:ext cx="35600" cy="18150"/>
            </a:xfrm>
            <a:custGeom>
              <a:rect b="b" l="l" r="r" t="t"/>
              <a:pathLst>
                <a:path extrusionOk="0" h="726" w="1424">
                  <a:moveTo>
                    <a:pt x="1" y="1"/>
                  </a:moveTo>
                  <a:lnTo>
                    <a:pt x="1" y="725"/>
                  </a:lnTo>
                  <a:cubicBezTo>
                    <a:pt x="502" y="537"/>
                    <a:pt x="976" y="287"/>
                    <a:pt x="1423" y="1"/>
                  </a:cubicBezTo>
                  <a:close/>
                </a:path>
              </a:pathLst>
            </a:custGeom>
            <a:solidFill>
              <a:srgbClr val="E2A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9"/>
            <p:cNvSpPr/>
            <p:nvPr/>
          </p:nvSpPr>
          <p:spPr>
            <a:xfrm>
              <a:off x="4707325" y="3812800"/>
              <a:ext cx="17900" cy="27100"/>
            </a:xfrm>
            <a:custGeom>
              <a:rect b="b" l="l" r="r" t="t"/>
              <a:pathLst>
                <a:path extrusionOk="0" h="1084" w="716">
                  <a:moveTo>
                    <a:pt x="382" y="1"/>
                  </a:moveTo>
                  <a:cubicBezTo>
                    <a:pt x="377" y="1"/>
                    <a:pt x="372" y="1"/>
                    <a:pt x="367" y="1"/>
                  </a:cubicBezTo>
                  <a:lnTo>
                    <a:pt x="340" y="1"/>
                  </a:lnTo>
                  <a:cubicBezTo>
                    <a:pt x="152" y="1"/>
                    <a:pt x="0" y="153"/>
                    <a:pt x="0" y="341"/>
                  </a:cubicBezTo>
                  <a:lnTo>
                    <a:pt x="0" y="1084"/>
                  </a:lnTo>
                  <a:lnTo>
                    <a:pt x="197" y="1084"/>
                  </a:lnTo>
                  <a:lnTo>
                    <a:pt x="277" y="1003"/>
                  </a:lnTo>
                  <a:cubicBezTo>
                    <a:pt x="403" y="887"/>
                    <a:pt x="519" y="762"/>
                    <a:pt x="626" y="627"/>
                  </a:cubicBezTo>
                  <a:lnTo>
                    <a:pt x="716" y="529"/>
                  </a:lnTo>
                  <a:lnTo>
                    <a:pt x="716" y="341"/>
                  </a:lnTo>
                  <a:cubicBezTo>
                    <a:pt x="716" y="158"/>
                    <a:pt x="563" y="1"/>
                    <a:pt x="382" y="1"/>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9"/>
            <p:cNvSpPr/>
            <p:nvPr/>
          </p:nvSpPr>
          <p:spPr>
            <a:xfrm>
              <a:off x="4707325" y="3760700"/>
              <a:ext cx="17900" cy="27325"/>
            </a:xfrm>
            <a:custGeom>
              <a:rect b="b" l="l" r="r" t="t"/>
              <a:pathLst>
                <a:path extrusionOk="0" h="1093" w="716">
                  <a:moveTo>
                    <a:pt x="340" y="0"/>
                  </a:moveTo>
                  <a:cubicBezTo>
                    <a:pt x="152" y="0"/>
                    <a:pt x="0" y="153"/>
                    <a:pt x="0" y="340"/>
                  </a:cubicBezTo>
                  <a:lnTo>
                    <a:pt x="0" y="1092"/>
                  </a:lnTo>
                  <a:lnTo>
                    <a:pt x="716" y="1092"/>
                  </a:lnTo>
                  <a:lnTo>
                    <a:pt x="716" y="340"/>
                  </a:lnTo>
                  <a:cubicBezTo>
                    <a:pt x="716" y="153"/>
                    <a:pt x="555" y="0"/>
                    <a:pt x="367" y="0"/>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9"/>
            <p:cNvSpPr/>
            <p:nvPr/>
          </p:nvSpPr>
          <p:spPr>
            <a:xfrm>
              <a:off x="4707325" y="3708800"/>
              <a:ext cx="17900" cy="27325"/>
            </a:xfrm>
            <a:custGeom>
              <a:rect b="b" l="l" r="r" t="t"/>
              <a:pathLst>
                <a:path extrusionOk="0" h="1093" w="716">
                  <a:moveTo>
                    <a:pt x="340" y="1"/>
                  </a:moveTo>
                  <a:cubicBezTo>
                    <a:pt x="152" y="1"/>
                    <a:pt x="0" y="153"/>
                    <a:pt x="0" y="341"/>
                  </a:cubicBezTo>
                  <a:lnTo>
                    <a:pt x="0" y="1092"/>
                  </a:lnTo>
                  <a:lnTo>
                    <a:pt x="716" y="1092"/>
                  </a:lnTo>
                  <a:lnTo>
                    <a:pt x="716" y="341"/>
                  </a:lnTo>
                  <a:cubicBezTo>
                    <a:pt x="716" y="153"/>
                    <a:pt x="555" y="1"/>
                    <a:pt x="367" y="1"/>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9"/>
            <p:cNvSpPr/>
            <p:nvPr/>
          </p:nvSpPr>
          <p:spPr>
            <a:xfrm>
              <a:off x="4668850" y="3812825"/>
              <a:ext cx="17900" cy="27300"/>
            </a:xfrm>
            <a:custGeom>
              <a:rect b="b" l="l" r="r" t="t"/>
              <a:pathLst>
                <a:path extrusionOk="0" h="1092" w="716">
                  <a:moveTo>
                    <a:pt x="340" y="0"/>
                  </a:moveTo>
                  <a:cubicBezTo>
                    <a:pt x="152" y="0"/>
                    <a:pt x="0" y="152"/>
                    <a:pt x="0" y="340"/>
                  </a:cubicBezTo>
                  <a:lnTo>
                    <a:pt x="0" y="1092"/>
                  </a:lnTo>
                  <a:lnTo>
                    <a:pt x="716" y="1092"/>
                  </a:lnTo>
                  <a:lnTo>
                    <a:pt x="716" y="340"/>
                  </a:lnTo>
                  <a:cubicBezTo>
                    <a:pt x="716" y="152"/>
                    <a:pt x="564" y="0"/>
                    <a:pt x="376" y="0"/>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9"/>
            <p:cNvSpPr/>
            <p:nvPr/>
          </p:nvSpPr>
          <p:spPr>
            <a:xfrm>
              <a:off x="4668850" y="3760700"/>
              <a:ext cx="17900" cy="27325"/>
            </a:xfrm>
            <a:custGeom>
              <a:rect b="b" l="l" r="r" t="t"/>
              <a:pathLst>
                <a:path extrusionOk="0" h="1093" w="716">
                  <a:moveTo>
                    <a:pt x="340" y="0"/>
                  </a:moveTo>
                  <a:cubicBezTo>
                    <a:pt x="152" y="0"/>
                    <a:pt x="0" y="153"/>
                    <a:pt x="0" y="340"/>
                  </a:cubicBezTo>
                  <a:lnTo>
                    <a:pt x="0" y="1092"/>
                  </a:lnTo>
                  <a:lnTo>
                    <a:pt x="716" y="1092"/>
                  </a:lnTo>
                  <a:lnTo>
                    <a:pt x="716" y="340"/>
                  </a:lnTo>
                  <a:cubicBezTo>
                    <a:pt x="716" y="153"/>
                    <a:pt x="564" y="0"/>
                    <a:pt x="376" y="0"/>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9"/>
            <p:cNvSpPr/>
            <p:nvPr/>
          </p:nvSpPr>
          <p:spPr>
            <a:xfrm>
              <a:off x="4540900" y="3621125"/>
              <a:ext cx="86125" cy="24175"/>
            </a:xfrm>
            <a:custGeom>
              <a:rect b="b" l="l" r="r" t="t"/>
              <a:pathLst>
                <a:path extrusionOk="0" h="967" w="3445">
                  <a:moveTo>
                    <a:pt x="0" y="0"/>
                  </a:moveTo>
                  <a:lnTo>
                    <a:pt x="0" y="967"/>
                  </a:lnTo>
                  <a:lnTo>
                    <a:pt x="3445" y="967"/>
                  </a:lnTo>
                  <a:lnTo>
                    <a:pt x="3445" y="0"/>
                  </a:lnTo>
                  <a:lnTo>
                    <a:pt x="2139" y="0"/>
                  </a:lnTo>
                  <a:cubicBezTo>
                    <a:pt x="2139" y="18"/>
                    <a:pt x="2139" y="27"/>
                    <a:pt x="2139" y="45"/>
                  </a:cubicBezTo>
                  <a:cubicBezTo>
                    <a:pt x="2125" y="305"/>
                    <a:pt x="1928" y="434"/>
                    <a:pt x="1732" y="434"/>
                  </a:cubicBezTo>
                  <a:cubicBezTo>
                    <a:pt x="1535" y="434"/>
                    <a:pt x="1338" y="305"/>
                    <a:pt x="1324" y="45"/>
                  </a:cubicBezTo>
                  <a:cubicBezTo>
                    <a:pt x="1315" y="27"/>
                    <a:pt x="1315" y="18"/>
                    <a:pt x="1324" y="0"/>
                  </a:cubicBez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9"/>
            <p:cNvSpPr/>
            <p:nvPr/>
          </p:nvSpPr>
          <p:spPr>
            <a:xfrm>
              <a:off x="4668850" y="3708800"/>
              <a:ext cx="17900" cy="27325"/>
            </a:xfrm>
            <a:custGeom>
              <a:rect b="b" l="l" r="r" t="t"/>
              <a:pathLst>
                <a:path extrusionOk="0" h="1093" w="716">
                  <a:moveTo>
                    <a:pt x="340" y="1"/>
                  </a:moveTo>
                  <a:cubicBezTo>
                    <a:pt x="152" y="1"/>
                    <a:pt x="0" y="153"/>
                    <a:pt x="0" y="341"/>
                  </a:cubicBezTo>
                  <a:lnTo>
                    <a:pt x="0" y="1092"/>
                  </a:lnTo>
                  <a:lnTo>
                    <a:pt x="716" y="1092"/>
                  </a:lnTo>
                  <a:lnTo>
                    <a:pt x="716" y="341"/>
                  </a:lnTo>
                  <a:cubicBezTo>
                    <a:pt x="716" y="153"/>
                    <a:pt x="564" y="1"/>
                    <a:pt x="376" y="1"/>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9"/>
            <p:cNvSpPr/>
            <p:nvPr/>
          </p:nvSpPr>
          <p:spPr>
            <a:xfrm>
              <a:off x="4509575" y="3578400"/>
              <a:ext cx="149225" cy="57050"/>
            </a:xfrm>
            <a:custGeom>
              <a:rect b="b" l="l" r="r" t="t"/>
              <a:pathLst>
                <a:path extrusionOk="0" h="2282" w="5969">
                  <a:moveTo>
                    <a:pt x="2989" y="958"/>
                  </a:moveTo>
                  <a:cubicBezTo>
                    <a:pt x="3347" y="958"/>
                    <a:pt x="3535" y="1396"/>
                    <a:pt x="3275" y="1656"/>
                  </a:cubicBezTo>
                  <a:cubicBezTo>
                    <a:pt x="3192" y="1739"/>
                    <a:pt x="3090" y="1776"/>
                    <a:pt x="2991" y="1776"/>
                  </a:cubicBezTo>
                  <a:cubicBezTo>
                    <a:pt x="2780" y="1776"/>
                    <a:pt x="2577" y="1610"/>
                    <a:pt x="2577" y="1360"/>
                  </a:cubicBezTo>
                  <a:cubicBezTo>
                    <a:pt x="2577" y="1137"/>
                    <a:pt x="2756" y="958"/>
                    <a:pt x="2989" y="958"/>
                  </a:cubicBezTo>
                  <a:close/>
                  <a:moveTo>
                    <a:pt x="2989" y="0"/>
                  </a:moveTo>
                  <a:lnTo>
                    <a:pt x="2917" y="45"/>
                  </a:lnTo>
                  <a:lnTo>
                    <a:pt x="1" y="2282"/>
                  </a:lnTo>
                  <a:lnTo>
                    <a:pt x="5968" y="2282"/>
                  </a:lnTo>
                  <a:lnTo>
                    <a:pt x="3052" y="45"/>
                  </a:lnTo>
                  <a:lnTo>
                    <a:pt x="2989"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9"/>
            <p:cNvSpPr/>
            <p:nvPr/>
          </p:nvSpPr>
          <p:spPr>
            <a:xfrm>
              <a:off x="4636175" y="3841675"/>
              <a:ext cx="12775" cy="42975"/>
            </a:xfrm>
            <a:custGeom>
              <a:rect b="b" l="l" r="r" t="t"/>
              <a:pathLst>
                <a:path extrusionOk="0" h="1719" w="511">
                  <a:moveTo>
                    <a:pt x="1" y="0"/>
                  </a:moveTo>
                  <a:lnTo>
                    <a:pt x="1" y="1718"/>
                  </a:lnTo>
                  <a:cubicBezTo>
                    <a:pt x="171" y="1665"/>
                    <a:pt x="341" y="1611"/>
                    <a:pt x="511" y="1548"/>
                  </a:cubicBezTo>
                  <a:lnTo>
                    <a:pt x="511" y="0"/>
                  </a:lnTo>
                  <a:close/>
                </a:path>
              </a:pathLst>
            </a:custGeom>
            <a:solidFill>
              <a:srgbClr val="A195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9"/>
            <p:cNvSpPr/>
            <p:nvPr/>
          </p:nvSpPr>
          <p:spPr>
            <a:xfrm>
              <a:off x="4621425" y="3635450"/>
              <a:ext cx="24850" cy="17675"/>
            </a:xfrm>
            <a:custGeom>
              <a:rect b="b" l="l" r="r" t="t"/>
              <a:pathLst>
                <a:path extrusionOk="0" h="707" w="994">
                  <a:moveTo>
                    <a:pt x="0" y="0"/>
                  </a:moveTo>
                  <a:lnTo>
                    <a:pt x="0" y="707"/>
                  </a:lnTo>
                  <a:lnTo>
                    <a:pt x="993" y="707"/>
                  </a:lnTo>
                  <a:lnTo>
                    <a:pt x="993" y="0"/>
                  </a:lnTo>
                  <a:close/>
                </a:path>
              </a:pathLst>
            </a:custGeom>
            <a:solidFill>
              <a:srgbClr val="A195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9"/>
            <p:cNvSpPr/>
            <p:nvPr/>
          </p:nvSpPr>
          <p:spPr>
            <a:xfrm>
              <a:off x="4625675" y="3653100"/>
              <a:ext cx="16125" cy="138725"/>
            </a:xfrm>
            <a:custGeom>
              <a:rect b="b" l="l" r="r" t="t"/>
              <a:pathLst>
                <a:path extrusionOk="0" h="5549" w="645">
                  <a:moveTo>
                    <a:pt x="9" y="1"/>
                  </a:moveTo>
                  <a:lnTo>
                    <a:pt x="9" y="5110"/>
                  </a:lnTo>
                  <a:lnTo>
                    <a:pt x="0" y="5119"/>
                  </a:lnTo>
                  <a:lnTo>
                    <a:pt x="644" y="5548"/>
                  </a:lnTo>
                  <a:lnTo>
                    <a:pt x="644" y="5530"/>
                  </a:lnTo>
                  <a:lnTo>
                    <a:pt x="644"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9"/>
            <p:cNvSpPr/>
            <p:nvPr/>
          </p:nvSpPr>
          <p:spPr>
            <a:xfrm>
              <a:off x="4526575" y="3768975"/>
              <a:ext cx="115225" cy="83900"/>
            </a:xfrm>
            <a:custGeom>
              <a:rect b="b" l="l" r="r" t="t"/>
              <a:pathLst>
                <a:path extrusionOk="0" h="3356" w="4609">
                  <a:moveTo>
                    <a:pt x="2309" y="1"/>
                  </a:moveTo>
                  <a:lnTo>
                    <a:pt x="1" y="1530"/>
                  </a:lnTo>
                  <a:lnTo>
                    <a:pt x="10" y="1548"/>
                  </a:lnTo>
                  <a:lnTo>
                    <a:pt x="10" y="2908"/>
                  </a:lnTo>
                  <a:lnTo>
                    <a:pt x="224" y="2908"/>
                  </a:lnTo>
                  <a:lnTo>
                    <a:pt x="224" y="3356"/>
                  </a:lnTo>
                  <a:lnTo>
                    <a:pt x="806" y="3356"/>
                  </a:lnTo>
                  <a:lnTo>
                    <a:pt x="806" y="1790"/>
                  </a:lnTo>
                  <a:lnTo>
                    <a:pt x="3803" y="1790"/>
                  </a:lnTo>
                  <a:lnTo>
                    <a:pt x="3803" y="3356"/>
                  </a:lnTo>
                  <a:lnTo>
                    <a:pt x="4385" y="3356"/>
                  </a:lnTo>
                  <a:lnTo>
                    <a:pt x="4385" y="2908"/>
                  </a:lnTo>
                  <a:lnTo>
                    <a:pt x="4600" y="2908"/>
                  </a:lnTo>
                  <a:lnTo>
                    <a:pt x="4600" y="1548"/>
                  </a:lnTo>
                  <a:lnTo>
                    <a:pt x="4608" y="1530"/>
                  </a:lnTo>
                  <a:lnTo>
                    <a:pt x="2309" y="1"/>
                  </a:lnTo>
                  <a:close/>
                </a:path>
              </a:pathLst>
            </a:custGeom>
            <a:solidFill>
              <a:srgbClr val="E2A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9"/>
            <p:cNvSpPr/>
            <p:nvPr/>
          </p:nvSpPr>
          <p:spPr>
            <a:xfrm>
              <a:off x="4582500" y="3543025"/>
              <a:ext cx="50125" cy="22225"/>
            </a:xfrm>
            <a:custGeom>
              <a:rect b="b" l="l" r="r" t="t"/>
              <a:pathLst>
                <a:path extrusionOk="0" h="889" w="2005">
                  <a:moveTo>
                    <a:pt x="433" y="0"/>
                  </a:moveTo>
                  <a:cubicBezTo>
                    <a:pt x="289" y="0"/>
                    <a:pt x="145" y="15"/>
                    <a:pt x="0" y="55"/>
                  </a:cubicBezTo>
                  <a:lnTo>
                    <a:pt x="0" y="834"/>
                  </a:lnTo>
                  <a:cubicBezTo>
                    <a:pt x="142" y="794"/>
                    <a:pt x="284" y="780"/>
                    <a:pt x="425" y="780"/>
                  </a:cubicBezTo>
                  <a:cubicBezTo>
                    <a:pt x="811" y="780"/>
                    <a:pt x="1195" y="888"/>
                    <a:pt x="1580" y="888"/>
                  </a:cubicBezTo>
                  <a:cubicBezTo>
                    <a:pt x="1721" y="888"/>
                    <a:pt x="1863" y="874"/>
                    <a:pt x="2005" y="834"/>
                  </a:cubicBezTo>
                  <a:lnTo>
                    <a:pt x="2005" y="55"/>
                  </a:lnTo>
                  <a:cubicBezTo>
                    <a:pt x="1866" y="93"/>
                    <a:pt x="1727" y="106"/>
                    <a:pt x="1588" y="106"/>
                  </a:cubicBezTo>
                  <a:cubicBezTo>
                    <a:pt x="1203" y="106"/>
                    <a:pt x="819" y="0"/>
                    <a:pt x="433"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9"/>
            <p:cNvSpPr/>
            <p:nvPr/>
          </p:nvSpPr>
          <p:spPr>
            <a:xfrm>
              <a:off x="4604650" y="3813700"/>
              <a:ext cx="17025" cy="39175"/>
            </a:xfrm>
            <a:custGeom>
              <a:rect b="b" l="l" r="r" t="t"/>
              <a:pathLst>
                <a:path extrusionOk="0" h="1567" w="681">
                  <a:moveTo>
                    <a:pt x="0" y="1"/>
                  </a:moveTo>
                  <a:lnTo>
                    <a:pt x="0" y="1567"/>
                  </a:lnTo>
                  <a:lnTo>
                    <a:pt x="680" y="1567"/>
                  </a:lnTo>
                  <a:lnTo>
                    <a:pt x="680" y="1"/>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9"/>
            <p:cNvSpPr/>
            <p:nvPr/>
          </p:nvSpPr>
          <p:spPr>
            <a:xfrm>
              <a:off x="4584300" y="3813700"/>
              <a:ext cx="20375" cy="39175"/>
            </a:xfrm>
            <a:custGeom>
              <a:rect b="b" l="l" r="r" t="t"/>
              <a:pathLst>
                <a:path extrusionOk="0" h="1567" w="815">
                  <a:moveTo>
                    <a:pt x="0" y="1"/>
                  </a:moveTo>
                  <a:lnTo>
                    <a:pt x="0" y="1567"/>
                  </a:lnTo>
                  <a:lnTo>
                    <a:pt x="814" y="1567"/>
                  </a:lnTo>
                  <a:lnTo>
                    <a:pt x="814" y="1"/>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9"/>
            <p:cNvSpPr/>
            <p:nvPr/>
          </p:nvSpPr>
          <p:spPr>
            <a:xfrm>
              <a:off x="4575350" y="3705450"/>
              <a:ext cx="17900" cy="27325"/>
            </a:xfrm>
            <a:custGeom>
              <a:rect b="b" l="l" r="r" t="t"/>
              <a:pathLst>
                <a:path extrusionOk="0" h="1093" w="716">
                  <a:moveTo>
                    <a:pt x="340" y="0"/>
                  </a:moveTo>
                  <a:cubicBezTo>
                    <a:pt x="152" y="0"/>
                    <a:pt x="0" y="153"/>
                    <a:pt x="0" y="340"/>
                  </a:cubicBezTo>
                  <a:lnTo>
                    <a:pt x="0" y="1092"/>
                  </a:lnTo>
                  <a:lnTo>
                    <a:pt x="707" y="1092"/>
                  </a:lnTo>
                  <a:lnTo>
                    <a:pt x="707" y="340"/>
                  </a:lnTo>
                  <a:cubicBezTo>
                    <a:pt x="716" y="153"/>
                    <a:pt x="564" y="0"/>
                    <a:pt x="376" y="0"/>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9"/>
            <p:cNvSpPr/>
            <p:nvPr/>
          </p:nvSpPr>
          <p:spPr>
            <a:xfrm>
              <a:off x="4526575" y="3768975"/>
              <a:ext cx="115225" cy="47450"/>
            </a:xfrm>
            <a:custGeom>
              <a:rect b="b" l="l" r="r" t="t"/>
              <a:pathLst>
                <a:path extrusionOk="0" h="1898" w="4609">
                  <a:moveTo>
                    <a:pt x="2309" y="1"/>
                  </a:moveTo>
                  <a:lnTo>
                    <a:pt x="1" y="1530"/>
                  </a:lnTo>
                  <a:lnTo>
                    <a:pt x="10" y="1548"/>
                  </a:lnTo>
                  <a:lnTo>
                    <a:pt x="10" y="1897"/>
                  </a:lnTo>
                  <a:lnTo>
                    <a:pt x="2309" y="367"/>
                  </a:lnTo>
                  <a:lnTo>
                    <a:pt x="4600" y="1897"/>
                  </a:lnTo>
                  <a:lnTo>
                    <a:pt x="4600" y="1548"/>
                  </a:lnTo>
                  <a:lnTo>
                    <a:pt x="4608" y="1530"/>
                  </a:lnTo>
                  <a:lnTo>
                    <a:pt x="2309" y="1"/>
                  </a:lnTo>
                  <a:close/>
                </a:path>
              </a:pathLst>
            </a:custGeom>
            <a:solidFill>
              <a:srgbClr val="D19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9"/>
            <p:cNvSpPr/>
            <p:nvPr/>
          </p:nvSpPr>
          <p:spPr>
            <a:xfrm>
              <a:off x="4575350" y="3659375"/>
              <a:ext cx="17900" cy="27300"/>
            </a:xfrm>
            <a:custGeom>
              <a:rect b="b" l="l" r="r" t="t"/>
              <a:pathLst>
                <a:path extrusionOk="0" h="1092" w="716">
                  <a:moveTo>
                    <a:pt x="383" y="0"/>
                  </a:moveTo>
                  <a:cubicBezTo>
                    <a:pt x="377" y="0"/>
                    <a:pt x="372" y="0"/>
                    <a:pt x="367" y="0"/>
                  </a:cubicBezTo>
                  <a:lnTo>
                    <a:pt x="340" y="0"/>
                  </a:lnTo>
                  <a:cubicBezTo>
                    <a:pt x="143" y="0"/>
                    <a:pt x="0" y="152"/>
                    <a:pt x="0" y="340"/>
                  </a:cubicBezTo>
                  <a:lnTo>
                    <a:pt x="0" y="1092"/>
                  </a:lnTo>
                  <a:lnTo>
                    <a:pt x="707" y="1092"/>
                  </a:lnTo>
                  <a:lnTo>
                    <a:pt x="707" y="340"/>
                  </a:lnTo>
                  <a:cubicBezTo>
                    <a:pt x="716" y="157"/>
                    <a:pt x="572" y="0"/>
                    <a:pt x="383" y="0"/>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9"/>
            <p:cNvSpPr/>
            <p:nvPr/>
          </p:nvSpPr>
          <p:spPr>
            <a:xfrm>
              <a:off x="4574000" y="3602325"/>
              <a:ext cx="20375" cy="20375"/>
            </a:xfrm>
            <a:custGeom>
              <a:rect b="b" l="l" r="r" t="t"/>
              <a:pathLst>
                <a:path extrusionOk="0" h="815" w="815">
                  <a:moveTo>
                    <a:pt x="412" y="1"/>
                  </a:moveTo>
                  <a:cubicBezTo>
                    <a:pt x="179" y="1"/>
                    <a:pt x="0" y="180"/>
                    <a:pt x="0" y="412"/>
                  </a:cubicBezTo>
                  <a:cubicBezTo>
                    <a:pt x="0" y="636"/>
                    <a:pt x="179" y="815"/>
                    <a:pt x="412" y="815"/>
                  </a:cubicBezTo>
                  <a:cubicBezTo>
                    <a:pt x="636" y="815"/>
                    <a:pt x="815" y="636"/>
                    <a:pt x="815" y="412"/>
                  </a:cubicBezTo>
                  <a:cubicBezTo>
                    <a:pt x="815" y="180"/>
                    <a:pt x="636" y="1"/>
                    <a:pt x="412" y="1"/>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9"/>
            <p:cNvSpPr/>
            <p:nvPr/>
          </p:nvSpPr>
          <p:spPr>
            <a:xfrm>
              <a:off x="4563700" y="3813700"/>
              <a:ext cx="20400" cy="39175"/>
            </a:xfrm>
            <a:custGeom>
              <a:rect b="b" l="l" r="r" t="t"/>
              <a:pathLst>
                <a:path extrusionOk="0" h="1567" w="816">
                  <a:moveTo>
                    <a:pt x="1" y="1"/>
                  </a:moveTo>
                  <a:lnTo>
                    <a:pt x="1" y="1567"/>
                  </a:lnTo>
                  <a:lnTo>
                    <a:pt x="815" y="1567"/>
                  </a:lnTo>
                  <a:lnTo>
                    <a:pt x="815" y="1"/>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9"/>
            <p:cNvSpPr/>
            <p:nvPr/>
          </p:nvSpPr>
          <p:spPr>
            <a:xfrm>
              <a:off x="4546700" y="3813700"/>
              <a:ext cx="17025" cy="39175"/>
            </a:xfrm>
            <a:custGeom>
              <a:rect b="b" l="l" r="r" t="t"/>
              <a:pathLst>
                <a:path extrusionOk="0" h="1567" w="681">
                  <a:moveTo>
                    <a:pt x="1" y="1"/>
                  </a:moveTo>
                  <a:lnTo>
                    <a:pt x="1" y="1567"/>
                  </a:lnTo>
                  <a:lnTo>
                    <a:pt x="681" y="1567"/>
                  </a:lnTo>
                  <a:lnTo>
                    <a:pt x="681" y="1"/>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9"/>
            <p:cNvSpPr/>
            <p:nvPr/>
          </p:nvSpPr>
          <p:spPr>
            <a:xfrm>
              <a:off x="4519650" y="3841675"/>
              <a:ext cx="12550" cy="42975"/>
            </a:xfrm>
            <a:custGeom>
              <a:rect b="b" l="l" r="r" t="t"/>
              <a:pathLst>
                <a:path extrusionOk="0" h="1719" w="502">
                  <a:moveTo>
                    <a:pt x="0" y="0"/>
                  </a:moveTo>
                  <a:lnTo>
                    <a:pt x="0" y="1548"/>
                  </a:lnTo>
                  <a:cubicBezTo>
                    <a:pt x="161" y="1611"/>
                    <a:pt x="331" y="1665"/>
                    <a:pt x="501" y="1718"/>
                  </a:cubicBezTo>
                  <a:lnTo>
                    <a:pt x="501" y="0"/>
                  </a:lnTo>
                  <a:close/>
                </a:path>
              </a:pathLst>
            </a:custGeom>
            <a:solidFill>
              <a:srgbClr val="A195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9"/>
            <p:cNvSpPr/>
            <p:nvPr/>
          </p:nvSpPr>
          <p:spPr>
            <a:xfrm>
              <a:off x="4423225" y="3653100"/>
              <a:ext cx="103375" cy="209175"/>
            </a:xfrm>
            <a:custGeom>
              <a:rect b="b" l="l" r="r" t="t"/>
              <a:pathLst>
                <a:path extrusionOk="0" h="8367" w="4135">
                  <a:moveTo>
                    <a:pt x="1173" y="2238"/>
                  </a:moveTo>
                  <a:cubicBezTo>
                    <a:pt x="1361" y="2238"/>
                    <a:pt x="1513" y="2390"/>
                    <a:pt x="1513" y="2578"/>
                  </a:cubicBezTo>
                  <a:lnTo>
                    <a:pt x="1513" y="3320"/>
                  </a:lnTo>
                  <a:lnTo>
                    <a:pt x="797" y="3320"/>
                  </a:lnTo>
                  <a:lnTo>
                    <a:pt x="797" y="2578"/>
                  </a:lnTo>
                  <a:cubicBezTo>
                    <a:pt x="797" y="2390"/>
                    <a:pt x="958" y="2238"/>
                    <a:pt x="1146" y="2238"/>
                  </a:cubicBezTo>
                  <a:close/>
                  <a:moveTo>
                    <a:pt x="2727" y="2237"/>
                  </a:moveTo>
                  <a:cubicBezTo>
                    <a:pt x="2908" y="2237"/>
                    <a:pt x="3052" y="2395"/>
                    <a:pt x="3052" y="2578"/>
                  </a:cubicBezTo>
                  <a:lnTo>
                    <a:pt x="3052" y="3320"/>
                  </a:lnTo>
                  <a:lnTo>
                    <a:pt x="2336" y="3320"/>
                  </a:lnTo>
                  <a:lnTo>
                    <a:pt x="2336" y="2578"/>
                  </a:lnTo>
                  <a:cubicBezTo>
                    <a:pt x="2336" y="2390"/>
                    <a:pt x="2488" y="2238"/>
                    <a:pt x="2676" y="2238"/>
                  </a:cubicBezTo>
                  <a:lnTo>
                    <a:pt x="2712" y="2238"/>
                  </a:lnTo>
                  <a:cubicBezTo>
                    <a:pt x="2717" y="2237"/>
                    <a:pt x="2722" y="2237"/>
                    <a:pt x="2727" y="2237"/>
                  </a:cubicBezTo>
                  <a:close/>
                  <a:moveTo>
                    <a:pt x="1173" y="4313"/>
                  </a:moveTo>
                  <a:cubicBezTo>
                    <a:pt x="1361" y="4313"/>
                    <a:pt x="1513" y="4466"/>
                    <a:pt x="1513" y="4653"/>
                  </a:cubicBezTo>
                  <a:lnTo>
                    <a:pt x="1513" y="5405"/>
                  </a:lnTo>
                  <a:lnTo>
                    <a:pt x="797" y="5405"/>
                  </a:lnTo>
                  <a:lnTo>
                    <a:pt x="797" y="4653"/>
                  </a:lnTo>
                  <a:cubicBezTo>
                    <a:pt x="797" y="4466"/>
                    <a:pt x="958" y="4313"/>
                    <a:pt x="1146" y="4313"/>
                  </a:cubicBezTo>
                  <a:close/>
                  <a:moveTo>
                    <a:pt x="2712" y="4313"/>
                  </a:moveTo>
                  <a:cubicBezTo>
                    <a:pt x="2900" y="4313"/>
                    <a:pt x="3052" y="4466"/>
                    <a:pt x="3052" y="4653"/>
                  </a:cubicBezTo>
                  <a:lnTo>
                    <a:pt x="3052" y="5405"/>
                  </a:lnTo>
                  <a:lnTo>
                    <a:pt x="2336" y="5405"/>
                  </a:lnTo>
                  <a:lnTo>
                    <a:pt x="2336" y="4653"/>
                  </a:lnTo>
                  <a:cubicBezTo>
                    <a:pt x="2336" y="4466"/>
                    <a:pt x="2488" y="4313"/>
                    <a:pt x="2676" y="4313"/>
                  </a:cubicBezTo>
                  <a:close/>
                  <a:moveTo>
                    <a:pt x="2712" y="6389"/>
                  </a:moveTo>
                  <a:cubicBezTo>
                    <a:pt x="2900" y="6389"/>
                    <a:pt x="3052" y="6541"/>
                    <a:pt x="3052" y="6729"/>
                  </a:cubicBezTo>
                  <a:lnTo>
                    <a:pt x="3052" y="7481"/>
                  </a:lnTo>
                  <a:lnTo>
                    <a:pt x="2336" y="7481"/>
                  </a:lnTo>
                  <a:lnTo>
                    <a:pt x="2336" y="6729"/>
                  </a:lnTo>
                  <a:cubicBezTo>
                    <a:pt x="2336" y="6541"/>
                    <a:pt x="2488" y="6389"/>
                    <a:pt x="2676" y="6389"/>
                  </a:cubicBezTo>
                  <a:close/>
                  <a:moveTo>
                    <a:pt x="3947" y="1"/>
                  </a:moveTo>
                  <a:lnTo>
                    <a:pt x="1" y="1656"/>
                  </a:lnTo>
                  <a:lnTo>
                    <a:pt x="1" y="5763"/>
                  </a:lnTo>
                  <a:cubicBezTo>
                    <a:pt x="207" y="6130"/>
                    <a:pt x="448" y="6488"/>
                    <a:pt x="717" y="6819"/>
                  </a:cubicBezTo>
                  <a:lnTo>
                    <a:pt x="797" y="6917"/>
                  </a:lnTo>
                  <a:lnTo>
                    <a:pt x="797" y="6729"/>
                  </a:lnTo>
                  <a:cubicBezTo>
                    <a:pt x="797" y="6541"/>
                    <a:pt x="949" y="6389"/>
                    <a:pt x="1137" y="6389"/>
                  </a:cubicBezTo>
                  <a:lnTo>
                    <a:pt x="1173" y="6389"/>
                  </a:lnTo>
                  <a:cubicBezTo>
                    <a:pt x="1361" y="6389"/>
                    <a:pt x="1513" y="6541"/>
                    <a:pt x="1513" y="6729"/>
                  </a:cubicBezTo>
                  <a:lnTo>
                    <a:pt x="1513" y="7481"/>
                  </a:lnTo>
                  <a:lnTo>
                    <a:pt x="1316" y="7481"/>
                  </a:lnTo>
                  <a:lnTo>
                    <a:pt x="1397" y="7561"/>
                  </a:lnTo>
                  <a:cubicBezTo>
                    <a:pt x="1719" y="7857"/>
                    <a:pt x="2059" y="8125"/>
                    <a:pt x="2417" y="8367"/>
                  </a:cubicBezTo>
                  <a:lnTo>
                    <a:pt x="3848" y="8367"/>
                  </a:lnTo>
                  <a:lnTo>
                    <a:pt x="3848" y="7543"/>
                  </a:lnTo>
                  <a:lnTo>
                    <a:pt x="4135" y="7543"/>
                  </a:lnTo>
                  <a:lnTo>
                    <a:pt x="4135" y="6174"/>
                  </a:lnTo>
                  <a:lnTo>
                    <a:pt x="3634" y="6514"/>
                  </a:lnTo>
                  <a:lnTo>
                    <a:pt x="3634" y="5888"/>
                  </a:lnTo>
                  <a:lnTo>
                    <a:pt x="4135" y="5557"/>
                  </a:lnTo>
                  <a:lnTo>
                    <a:pt x="4126" y="5539"/>
                  </a:lnTo>
                  <a:lnTo>
                    <a:pt x="4126"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9"/>
            <p:cNvSpPr/>
            <p:nvPr/>
          </p:nvSpPr>
          <p:spPr>
            <a:xfrm>
              <a:off x="4423225" y="3650875"/>
              <a:ext cx="114350" cy="52375"/>
            </a:xfrm>
            <a:custGeom>
              <a:rect b="b" l="l" r="r" t="t"/>
              <a:pathLst>
                <a:path extrusionOk="0" h="2095" w="4574">
                  <a:moveTo>
                    <a:pt x="4573" y="0"/>
                  </a:moveTo>
                  <a:lnTo>
                    <a:pt x="3956" y="90"/>
                  </a:lnTo>
                  <a:lnTo>
                    <a:pt x="1" y="1745"/>
                  </a:lnTo>
                  <a:lnTo>
                    <a:pt x="1" y="2094"/>
                  </a:lnTo>
                  <a:lnTo>
                    <a:pt x="4367" y="430"/>
                  </a:lnTo>
                  <a:lnTo>
                    <a:pt x="4135" y="90"/>
                  </a:lnTo>
                  <a:lnTo>
                    <a:pt x="4573" y="0"/>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9"/>
            <p:cNvSpPr/>
            <p:nvPr/>
          </p:nvSpPr>
          <p:spPr>
            <a:xfrm>
              <a:off x="4410700" y="3643275"/>
              <a:ext cx="111425" cy="56150"/>
            </a:xfrm>
            <a:custGeom>
              <a:rect b="b" l="l" r="r" t="t"/>
              <a:pathLst>
                <a:path extrusionOk="0" h="2246" w="4457">
                  <a:moveTo>
                    <a:pt x="4457" y="0"/>
                  </a:moveTo>
                  <a:lnTo>
                    <a:pt x="1" y="1700"/>
                  </a:lnTo>
                  <a:lnTo>
                    <a:pt x="1" y="2246"/>
                  </a:lnTo>
                  <a:lnTo>
                    <a:pt x="502" y="2049"/>
                  </a:lnTo>
                  <a:lnTo>
                    <a:pt x="4457" y="546"/>
                  </a:lnTo>
                  <a:lnTo>
                    <a:pt x="4457" y="394"/>
                  </a:lnTo>
                  <a:lnTo>
                    <a:pt x="4457"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9"/>
            <p:cNvSpPr/>
            <p:nvPr/>
          </p:nvSpPr>
          <p:spPr>
            <a:xfrm>
              <a:off x="4483625" y="3862250"/>
              <a:ext cx="35825" cy="18150"/>
            </a:xfrm>
            <a:custGeom>
              <a:rect b="b" l="l" r="r" t="t"/>
              <a:pathLst>
                <a:path extrusionOk="0" h="726" w="1433">
                  <a:moveTo>
                    <a:pt x="1" y="1"/>
                  </a:moveTo>
                  <a:cubicBezTo>
                    <a:pt x="448" y="287"/>
                    <a:pt x="931" y="537"/>
                    <a:pt x="1432" y="725"/>
                  </a:cubicBezTo>
                  <a:lnTo>
                    <a:pt x="1432" y="1"/>
                  </a:lnTo>
                  <a:close/>
                </a:path>
              </a:pathLst>
            </a:custGeom>
            <a:solidFill>
              <a:srgbClr val="E2A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9"/>
            <p:cNvSpPr/>
            <p:nvPr/>
          </p:nvSpPr>
          <p:spPr>
            <a:xfrm>
              <a:off x="4481625" y="3812825"/>
              <a:ext cx="17900" cy="27300"/>
            </a:xfrm>
            <a:custGeom>
              <a:rect b="b" l="l" r="r" t="t"/>
              <a:pathLst>
                <a:path extrusionOk="0" h="1092" w="716">
                  <a:moveTo>
                    <a:pt x="340" y="0"/>
                  </a:moveTo>
                  <a:cubicBezTo>
                    <a:pt x="152" y="0"/>
                    <a:pt x="0" y="152"/>
                    <a:pt x="0" y="340"/>
                  </a:cubicBezTo>
                  <a:lnTo>
                    <a:pt x="0" y="1092"/>
                  </a:lnTo>
                  <a:lnTo>
                    <a:pt x="716" y="1092"/>
                  </a:lnTo>
                  <a:lnTo>
                    <a:pt x="716" y="340"/>
                  </a:lnTo>
                  <a:cubicBezTo>
                    <a:pt x="716" y="152"/>
                    <a:pt x="564" y="0"/>
                    <a:pt x="376" y="0"/>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9"/>
            <p:cNvSpPr/>
            <p:nvPr/>
          </p:nvSpPr>
          <p:spPr>
            <a:xfrm>
              <a:off x="4481625" y="3760700"/>
              <a:ext cx="17900" cy="27325"/>
            </a:xfrm>
            <a:custGeom>
              <a:rect b="b" l="l" r="r" t="t"/>
              <a:pathLst>
                <a:path extrusionOk="0" h="1093" w="716">
                  <a:moveTo>
                    <a:pt x="340" y="0"/>
                  </a:moveTo>
                  <a:cubicBezTo>
                    <a:pt x="152" y="0"/>
                    <a:pt x="0" y="153"/>
                    <a:pt x="0" y="340"/>
                  </a:cubicBezTo>
                  <a:lnTo>
                    <a:pt x="0" y="1092"/>
                  </a:lnTo>
                  <a:lnTo>
                    <a:pt x="716" y="1092"/>
                  </a:lnTo>
                  <a:lnTo>
                    <a:pt x="716" y="340"/>
                  </a:lnTo>
                  <a:cubicBezTo>
                    <a:pt x="716" y="153"/>
                    <a:pt x="564" y="0"/>
                    <a:pt x="376" y="0"/>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9"/>
            <p:cNvSpPr/>
            <p:nvPr/>
          </p:nvSpPr>
          <p:spPr>
            <a:xfrm>
              <a:off x="4522100" y="3635450"/>
              <a:ext cx="24850" cy="17675"/>
            </a:xfrm>
            <a:custGeom>
              <a:rect b="b" l="l" r="r" t="t"/>
              <a:pathLst>
                <a:path extrusionOk="0" h="707" w="994">
                  <a:moveTo>
                    <a:pt x="1" y="0"/>
                  </a:moveTo>
                  <a:lnTo>
                    <a:pt x="1" y="313"/>
                  </a:lnTo>
                  <a:lnTo>
                    <a:pt x="1" y="707"/>
                  </a:lnTo>
                  <a:lnTo>
                    <a:pt x="994" y="707"/>
                  </a:lnTo>
                  <a:lnTo>
                    <a:pt x="994" y="0"/>
                  </a:lnTo>
                  <a:close/>
                </a:path>
              </a:pathLst>
            </a:custGeom>
            <a:solidFill>
              <a:srgbClr val="A195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9"/>
            <p:cNvSpPr/>
            <p:nvPr/>
          </p:nvSpPr>
          <p:spPr>
            <a:xfrm>
              <a:off x="4526575" y="3653100"/>
              <a:ext cx="16125" cy="138725"/>
            </a:xfrm>
            <a:custGeom>
              <a:rect b="b" l="l" r="r" t="t"/>
              <a:pathLst>
                <a:path extrusionOk="0" h="5549" w="645">
                  <a:moveTo>
                    <a:pt x="1" y="1"/>
                  </a:moveTo>
                  <a:lnTo>
                    <a:pt x="1" y="5530"/>
                  </a:lnTo>
                  <a:lnTo>
                    <a:pt x="1" y="5548"/>
                  </a:lnTo>
                  <a:lnTo>
                    <a:pt x="645" y="5119"/>
                  </a:lnTo>
                  <a:lnTo>
                    <a:pt x="636" y="5110"/>
                  </a:lnTo>
                  <a:lnTo>
                    <a:pt x="636"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9"/>
            <p:cNvSpPr/>
            <p:nvPr/>
          </p:nvSpPr>
          <p:spPr>
            <a:xfrm>
              <a:off x="4526575" y="3653100"/>
              <a:ext cx="5175" cy="144075"/>
            </a:xfrm>
            <a:custGeom>
              <a:rect b="b" l="l" r="r" t="t"/>
              <a:pathLst>
                <a:path extrusionOk="0" h="5763" w="207">
                  <a:moveTo>
                    <a:pt x="1" y="1"/>
                  </a:moveTo>
                  <a:lnTo>
                    <a:pt x="1" y="5530"/>
                  </a:lnTo>
                  <a:lnTo>
                    <a:pt x="1" y="5548"/>
                  </a:lnTo>
                  <a:lnTo>
                    <a:pt x="197" y="5754"/>
                  </a:lnTo>
                  <a:lnTo>
                    <a:pt x="197" y="1"/>
                  </a:lnTo>
                  <a:close/>
                  <a:moveTo>
                    <a:pt x="197" y="5754"/>
                  </a:moveTo>
                  <a:lnTo>
                    <a:pt x="197" y="5763"/>
                  </a:lnTo>
                  <a:lnTo>
                    <a:pt x="206" y="5763"/>
                  </a:lnTo>
                  <a:lnTo>
                    <a:pt x="197" y="5754"/>
                  </a:lnTo>
                  <a:close/>
                </a:path>
              </a:pathLst>
            </a:custGeom>
            <a:solidFill>
              <a:srgbClr val="A195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9"/>
            <p:cNvSpPr/>
            <p:nvPr/>
          </p:nvSpPr>
          <p:spPr>
            <a:xfrm>
              <a:off x="4625675" y="3653100"/>
              <a:ext cx="5175" cy="144075"/>
            </a:xfrm>
            <a:custGeom>
              <a:rect b="b" l="l" r="r" t="t"/>
              <a:pathLst>
                <a:path extrusionOk="0" h="5763" w="207">
                  <a:moveTo>
                    <a:pt x="0" y="1"/>
                  </a:moveTo>
                  <a:lnTo>
                    <a:pt x="0" y="5530"/>
                  </a:lnTo>
                  <a:lnTo>
                    <a:pt x="9" y="5548"/>
                  </a:lnTo>
                  <a:lnTo>
                    <a:pt x="206" y="5763"/>
                  </a:lnTo>
                  <a:lnTo>
                    <a:pt x="206" y="1"/>
                  </a:lnTo>
                  <a:close/>
                </a:path>
              </a:pathLst>
            </a:custGeom>
            <a:solidFill>
              <a:srgbClr val="A195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9"/>
            <p:cNvSpPr/>
            <p:nvPr/>
          </p:nvSpPr>
          <p:spPr>
            <a:xfrm>
              <a:off x="4481625" y="3708800"/>
              <a:ext cx="17900" cy="27325"/>
            </a:xfrm>
            <a:custGeom>
              <a:rect b="b" l="l" r="r" t="t"/>
              <a:pathLst>
                <a:path extrusionOk="0" h="1093" w="716">
                  <a:moveTo>
                    <a:pt x="340" y="1"/>
                  </a:moveTo>
                  <a:cubicBezTo>
                    <a:pt x="152" y="1"/>
                    <a:pt x="0" y="153"/>
                    <a:pt x="0" y="341"/>
                  </a:cubicBezTo>
                  <a:lnTo>
                    <a:pt x="0" y="1092"/>
                  </a:lnTo>
                  <a:lnTo>
                    <a:pt x="716" y="1092"/>
                  </a:lnTo>
                  <a:lnTo>
                    <a:pt x="716" y="341"/>
                  </a:lnTo>
                  <a:cubicBezTo>
                    <a:pt x="716" y="153"/>
                    <a:pt x="564" y="1"/>
                    <a:pt x="376" y="1"/>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9"/>
            <p:cNvSpPr/>
            <p:nvPr/>
          </p:nvSpPr>
          <p:spPr>
            <a:xfrm>
              <a:off x="4443375" y="3812825"/>
              <a:ext cx="17900" cy="27300"/>
            </a:xfrm>
            <a:custGeom>
              <a:rect b="b" l="l" r="r" t="t"/>
              <a:pathLst>
                <a:path extrusionOk="0" h="1092" w="716">
                  <a:moveTo>
                    <a:pt x="340" y="0"/>
                  </a:moveTo>
                  <a:cubicBezTo>
                    <a:pt x="152" y="0"/>
                    <a:pt x="0" y="152"/>
                    <a:pt x="0" y="340"/>
                  </a:cubicBezTo>
                  <a:lnTo>
                    <a:pt x="0" y="537"/>
                  </a:lnTo>
                  <a:lnTo>
                    <a:pt x="81" y="626"/>
                  </a:lnTo>
                  <a:cubicBezTo>
                    <a:pt x="188" y="761"/>
                    <a:pt x="304" y="886"/>
                    <a:pt x="430" y="1002"/>
                  </a:cubicBezTo>
                  <a:lnTo>
                    <a:pt x="510" y="1092"/>
                  </a:lnTo>
                  <a:lnTo>
                    <a:pt x="716" y="1092"/>
                  </a:lnTo>
                  <a:lnTo>
                    <a:pt x="716" y="340"/>
                  </a:lnTo>
                  <a:cubicBezTo>
                    <a:pt x="707" y="152"/>
                    <a:pt x="555" y="0"/>
                    <a:pt x="367" y="0"/>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9"/>
            <p:cNvSpPr/>
            <p:nvPr/>
          </p:nvSpPr>
          <p:spPr>
            <a:xfrm>
              <a:off x="4443375" y="3760700"/>
              <a:ext cx="17900" cy="27325"/>
            </a:xfrm>
            <a:custGeom>
              <a:rect b="b" l="l" r="r" t="t"/>
              <a:pathLst>
                <a:path extrusionOk="0" h="1093" w="716">
                  <a:moveTo>
                    <a:pt x="340" y="0"/>
                  </a:moveTo>
                  <a:cubicBezTo>
                    <a:pt x="152" y="0"/>
                    <a:pt x="0" y="153"/>
                    <a:pt x="0" y="340"/>
                  </a:cubicBezTo>
                  <a:lnTo>
                    <a:pt x="0" y="1092"/>
                  </a:lnTo>
                  <a:lnTo>
                    <a:pt x="716" y="1092"/>
                  </a:lnTo>
                  <a:lnTo>
                    <a:pt x="716" y="340"/>
                  </a:lnTo>
                  <a:cubicBezTo>
                    <a:pt x="716" y="153"/>
                    <a:pt x="555" y="0"/>
                    <a:pt x="367" y="0"/>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9"/>
            <p:cNvSpPr/>
            <p:nvPr/>
          </p:nvSpPr>
          <p:spPr>
            <a:xfrm>
              <a:off x="4443375" y="3708800"/>
              <a:ext cx="17900" cy="27325"/>
            </a:xfrm>
            <a:custGeom>
              <a:rect b="b" l="l" r="r" t="t"/>
              <a:pathLst>
                <a:path extrusionOk="0" h="1093" w="716">
                  <a:moveTo>
                    <a:pt x="340" y="1"/>
                  </a:moveTo>
                  <a:cubicBezTo>
                    <a:pt x="152" y="1"/>
                    <a:pt x="0" y="153"/>
                    <a:pt x="0" y="341"/>
                  </a:cubicBezTo>
                  <a:lnTo>
                    <a:pt x="0" y="1092"/>
                  </a:lnTo>
                  <a:lnTo>
                    <a:pt x="716" y="1092"/>
                  </a:lnTo>
                  <a:lnTo>
                    <a:pt x="716" y="341"/>
                  </a:lnTo>
                  <a:cubicBezTo>
                    <a:pt x="716" y="153"/>
                    <a:pt x="555" y="1"/>
                    <a:pt x="367" y="1"/>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9"/>
            <p:cNvSpPr/>
            <p:nvPr/>
          </p:nvSpPr>
          <p:spPr>
            <a:xfrm>
              <a:off x="4573100" y="3657350"/>
              <a:ext cx="22175" cy="31350"/>
            </a:xfrm>
            <a:custGeom>
              <a:rect b="b" l="l" r="r" t="t"/>
              <a:pathLst>
                <a:path extrusionOk="0" h="1254" w="887">
                  <a:moveTo>
                    <a:pt x="457" y="162"/>
                  </a:moveTo>
                  <a:cubicBezTo>
                    <a:pt x="600" y="162"/>
                    <a:pt x="716" y="278"/>
                    <a:pt x="716" y="421"/>
                  </a:cubicBezTo>
                  <a:lnTo>
                    <a:pt x="716" y="1092"/>
                  </a:lnTo>
                  <a:lnTo>
                    <a:pt x="162" y="1092"/>
                  </a:lnTo>
                  <a:lnTo>
                    <a:pt x="162" y="421"/>
                  </a:lnTo>
                  <a:cubicBezTo>
                    <a:pt x="171" y="278"/>
                    <a:pt x="287" y="162"/>
                    <a:pt x="430" y="162"/>
                  </a:cubicBezTo>
                  <a:close/>
                  <a:moveTo>
                    <a:pt x="430" y="1"/>
                  </a:moveTo>
                  <a:cubicBezTo>
                    <a:pt x="197" y="1"/>
                    <a:pt x="1" y="189"/>
                    <a:pt x="1" y="421"/>
                  </a:cubicBezTo>
                  <a:lnTo>
                    <a:pt x="1" y="1253"/>
                  </a:lnTo>
                  <a:lnTo>
                    <a:pt x="886" y="1253"/>
                  </a:lnTo>
                  <a:lnTo>
                    <a:pt x="886" y="421"/>
                  </a:lnTo>
                  <a:cubicBezTo>
                    <a:pt x="886" y="189"/>
                    <a:pt x="690" y="1"/>
                    <a:pt x="457" y="1"/>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9"/>
            <p:cNvSpPr/>
            <p:nvPr/>
          </p:nvSpPr>
          <p:spPr>
            <a:xfrm>
              <a:off x="4573100" y="3703425"/>
              <a:ext cx="22175" cy="31350"/>
            </a:xfrm>
            <a:custGeom>
              <a:rect b="b" l="l" r="r" t="t"/>
              <a:pathLst>
                <a:path extrusionOk="0" h="1254" w="887">
                  <a:moveTo>
                    <a:pt x="457" y="162"/>
                  </a:moveTo>
                  <a:cubicBezTo>
                    <a:pt x="600" y="162"/>
                    <a:pt x="716" y="278"/>
                    <a:pt x="716" y="421"/>
                  </a:cubicBezTo>
                  <a:lnTo>
                    <a:pt x="716" y="1093"/>
                  </a:lnTo>
                  <a:lnTo>
                    <a:pt x="162" y="1093"/>
                  </a:lnTo>
                  <a:lnTo>
                    <a:pt x="162" y="421"/>
                  </a:lnTo>
                  <a:cubicBezTo>
                    <a:pt x="171" y="278"/>
                    <a:pt x="287" y="162"/>
                    <a:pt x="430" y="162"/>
                  </a:cubicBezTo>
                  <a:close/>
                  <a:moveTo>
                    <a:pt x="430" y="1"/>
                  </a:moveTo>
                  <a:cubicBezTo>
                    <a:pt x="197" y="1"/>
                    <a:pt x="1" y="189"/>
                    <a:pt x="1" y="421"/>
                  </a:cubicBezTo>
                  <a:lnTo>
                    <a:pt x="1" y="1254"/>
                  </a:lnTo>
                  <a:lnTo>
                    <a:pt x="886" y="1254"/>
                  </a:lnTo>
                  <a:lnTo>
                    <a:pt x="886" y="421"/>
                  </a:lnTo>
                  <a:cubicBezTo>
                    <a:pt x="877" y="189"/>
                    <a:pt x="690" y="1"/>
                    <a:pt x="457" y="1"/>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9"/>
            <p:cNvSpPr/>
            <p:nvPr/>
          </p:nvSpPr>
          <p:spPr>
            <a:xfrm>
              <a:off x="4441125" y="3706800"/>
              <a:ext cx="21950" cy="31325"/>
            </a:xfrm>
            <a:custGeom>
              <a:rect b="b" l="l" r="r" t="t"/>
              <a:pathLst>
                <a:path extrusionOk="0" h="1253" w="878">
                  <a:moveTo>
                    <a:pt x="457" y="161"/>
                  </a:moveTo>
                  <a:cubicBezTo>
                    <a:pt x="600" y="161"/>
                    <a:pt x="717" y="278"/>
                    <a:pt x="717" y="421"/>
                  </a:cubicBezTo>
                  <a:lnTo>
                    <a:pt x="717" y="1092"/>
                  </a:lnTo>
                  <a:lnTo>
                    <a:pt x="162" y="1092"/>
                  </a:lnTo>
                  <a:lnTo>
                    <a:pt x="162" y="421"/>
                  </a:lnTo>
                  <a:cubicBezTo>
                    <a:pt x="162" y="278"/>
                    <a:pt x="278" y="161"/>
                    <a:pt x="421" y="161"/>
                  </a:cubicBezTo>
                  <a:close/>
                  <a:moveTo>
                    <a:pt x="430" y="0"/>
                  </a:moveTo>
                  <a:cubicBezTo>
                    <a:pt x="189" y="0"/>
                    <a:pt x="1" y="188"/>
                    <a:pt x="1" y="421"/>
                  </a:cubicBezTo>
                  <a:lnTo>
                    <a:pt x="1" y="1253"/>
                  </a:lnTo>
                  <a:lnTo>
                    <a:pt x="878" y="1253"/>
                  </a:lnTo>
                  <a:lnTo>
                    <a:pt x="878" y="421"/>
                  </a:lnTo>
                  <a:cubicBezTo>
                    <a:pt x="878" y="188"/>
                    <a:pt x="690" y="0"/>
                    <a:pt x="457" y="0"/>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9"/>
            <p:cNvSpPr/>
            <p:nvPr/>
          </p:nvSpPr>
          <p:spPr>
            <a:xfrm>
              <a:off x="4479600" y="3706800"/>
              <a:ext cx="21950" cy="31325"/>
            </a:xfrm>
            <a:custGeom>
              <a:rect b="b" l="l" r="r" t="t"/>
              <a:pathLst>
                <a:path extrusionOk="0" h="1253" w="878">
                  <a:moveTo>
                    <a:pt x="457" y="161"/>
                  </a:moveTo>
                  <a:cubicBezTo>
                    <a:pt x="600" y="161"/>
                    <a:pt x="716" y="278"/>
                    <a:pt x="716" y="421"/>
                  </a:cubicBezTo>
                  <a:lnTo>
                    <a:pt x="716" y="1092"/>
                  </a:lnTo>
                  <a:lnTo>
                    <a:pt x="162" y="1092"/>
                  </a:lnTo>
                  <a:lnTo>
                    <a:pt x="162" y="421"/>
                  </a:lnTo>
                  <a:cubicBezTo>
                    <a:pt x="162" y="278"/>
                    <a:pt x="278" y="161"/>
                    <a:pt x="421" y="161"/>
                  </a:cubicBezTo>
                  <a:close/>
                  <a:moveTo>
                    <a:pt x="421" y="0"/>
                  </a:moveTo>
                  <a:cubicBezTo>
                    <a:pt x="189" y="0"/>
                    <a:pt x="1" y="188"/>
                    <a:pt x="1" y="421"/>
                  </a:cubicBezTo>
                  <a:lnTo>
                    <a:pt x="1" y="1253"/>
                  </a:lnTo>
                  <a:lnTo>
                    <a:pt x="878" y="1253"/>
                  </a:lnTo>
                  <a:lnTo>
                    <a:pt x="878" y="421"/>
                  </a:lnTo>
                  <a:cubicBezTo>
                    <a:pt x="878" y="188"/>
                    <a:pt x="690" y="0"/>
                    <a:pt x="457" y="0"/>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9"/>
            <p:cNvSpPr/>
            <p:nvPr/>
          </p:nvSpPr>
          <p:spPr>
            <a:xfrm>
              <a:off x="4441125" y="3758675"/>
              <a:ext cx="21950" cy="31350"/>
            </a:xfrm>
            <a:custGeom>
              <a:rect b="b" l="l" r="r" t="t"/>
              <a:pathLst>
                <a:path extrusionOk="0" h="1254" w="878">
                  <a:moveTo>
                    <a:pt x="457" y="162"/>
                  </a:moveTo>
                  <a:cubicBezTo>
                    <a:pt x="600" y="162"/>
                    <a:pt x="717" y="278"/>
                    <a:pt x="717" y="421"/>
                  </a:cubicBezTo>
                  <a:lnTo>
                    <a:pt x="717" y="1092"/>
                  </a:lnTo>
                  <a:lnTo>
                    <a:pt x="162" y="1092"/>
                  </a:lnTo>
                  <a:lnTo>
                    <a:pt x="162" y="421"/>
                  </a:lnTo>
                  <a:cubicBezTo>
                    <a:pt x="162" y="278"/>
                    <a:pt x="278" y="162"/>
                    <a:pt x="421" y="162"/>
                  </a:cubicBezTo>
                  <a:close/>
                  <a:moveTo>
                    <a:pt x="430" y="1"/>
                  </a:moveTo>
                  <a:cubicBezTo>
                    <a:pt x="189" y="1"/>
                    <a:pt x="1" y="189"/>
                    <a:pt x="1" y="421"/>
                  </a:cubicBezTo>
                  <a:lnTo>
                    <a:pt x="1" y="1254"/>
                  </a:lnTo>
                  <a:lnTo>
                    <a:pt x="878" y="1254"/>
                  </a:lnTo>
                  <a:lnTo>
                    <a:pt x="878" y="421"/>
                  </a:lnTo>
                  <a:cubicBezTo>
                    <a:pt x="878" y="189"/>
                    <a:pt x="690" y="1"/>
                    <a:pt x="457" y="1"/>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9"/>
            <p:cNvSpPr/>
            <p:nvPr/>
          </p:nvSpPr>
          <p:spPr>
            <a:xfrm>
              <a:off x="4479600" y="3758675"/>
              <a:ext cx="21950" cy="31350"/>
            </a:xfrm>
            <a:custGeom>
              <a:rect b="b" l="l" r="r" t="t"/>
              <a:pathLst>
                <a:path extrusionOk="0" h="1254" w="878">
                  <a:moveTo>
                    <a:pt x="457" y="162"/>
                  </a:moveTo>
                  <a:cubicBezTo>
                    <a:pt x="600" y="162"/>
                    <a:pt x="716" y="278"/>
                    <a:pt x="716" y="421"/>
                  </a:cubicBezTo>
                  <a:lnTo>
                    <a:pt x="716" y="1092"/>
                  </a:lnTo>
                  <a:lnTo>
                    <a:pt x="162" y="1092"/>
                  </a:lnTo>
                  <a:lnTo>
                    <a:pt x="162" y="421"/>
                  </a:lnTo>
                  <a:cubicBezTo>
                    <a:pt x="162" y="278"/>
                    <a:pt x="278" y="162"/>
                    <a:pt x="421" y="162"/>
                  </a:cubicBezTo>
                  <a:close/>
                  <a:moveTo>
                    <a:pt x="421" y="1"/>
                  </a:moveTo>
                  <a:cubicBezTo>
                    <a:pt x="189" y="1"/>
                    <a:pt x="1" y="189"/>
                    <a:pt x="1" y="421"/>
                  </a:cubicBezTo>
                  <a:lnTo>
                    <a:pt x="1" y="1254"/>
                  </a:lnTo>
                  <a:lnTo>
                    <a:pt x="878" y="1254"/>
                  </a:lnTo>
                  <a:lnTo>
                    <a:pt x="878" y="421"/>
                  </a:lnTo>
                  <a:cubicBezTo>
                    <a:pt x="878" y="189"/>
                    <a:pt x="690" y="1"/>
                    <a:pt x="457" y="1"/>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9"/>
            <p:cNvSpPr/>
            <p:nvPr/>
          </p:nvSpPr>
          <p:spPr>
            <a:xfrm>
              <a:off x="4441125" y="3810800"/>
              <a:ext cx="22175" cy="31350"/>
            </a:xfrm>
            <a:custGeom>
              <a:rect b="b" l="l" r="r" t="t"/>
              <a:pathLst>
                <a:path extrusionOk="0" h="1254" w="887">
                  <a:moveTo>
                    <a:pt x="414" y="0"/>
                  </a:moveTo>
                  <a:cubicBezTo>
                    <a:pt x="180" y="0"/>
                    <a:pt x="1" y="194"/>
                    <a:pt x="1" y="421"/>
                  </a:cubicBezTo>
                  <a:lnTo>
                    <a:pt x="1" y="511"/>
                  </a:lnTo>
                  <a:lnTo>
                    <a:pt x="81" y="609"/>
                  </a:lnTo>
                  <a:lnTo>
                    <a:pt x="171" y="707"/>
                  </a:lnTo>
                  <a:lnTo>
                    <a:pt x="171" y="421"/>
                  </a:lnTo>
                  <a:cubicBezTo>
                    <a:pt x="162" y="278"/>
                    <a:pt x="278" y="162"/>
                    <a:pt x="430" y="153"/>
                  </a:cubicBezTo>
                  <a:lnTo>
                    <a:pt x="457" y="153"/>
                  </a:lnTo>
                  <a:cubicBezTo>
                    <a:pt x="600" y="153"/>
                    <a:pt x="717" y="278"/>
                    <a:pt x="717" y="421"/>
                  </a:cubicBezTo>
                  <a:lnTo>
                    <a:pt x="717" y="1092"/>
                  </a:lnTo>
                  <a:lnTo>
                    <a:pt x="520" y="1092"/>
                  </a:lnTo>
                  <a:lnTo>
                    <a:pt x="600" y="1173"/>
                  </a:lnTo>
                  <a:lnTo>
                    <a:pt x="690" y="1253"/>
                  </a:lnTo>
                  <a:lnTo>
                    <a:pt x="887" y="1253"/>
                  </a:lnTo>
                  <a:lnTo>
                    <a:pt x="887" y="421"/>
                  </a:lnTo>
                  <a:cubicBezTo>
                    <a:pt x="887" y="194"/>
                    <a:pt x="698" y="0"/>
                    <a:pt x="472" y="0"/>
                  </a:cubicBezTo>
                  <a:cubicBezTo>
                    <a:pt x="467" y="0"/>
                    <a:pt x="462" y="0"/>
                    <a:pt x="457" y="1"/>
                  </a:cubicBezTo>
                  <a:lnTo>
                    <a:pt x="430" y="1"/>
                  </a:lnTo>
                  <a:cubicBezTo>
                    <a:pt x="425" y="0"/>
                    <a:pt x="420" y="0"/>
                    <a:pt x="414" y="0"/>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9"/>
            <p:cNvSpPr/>
            <p:nvPr/>
          </p:nvSpPr>
          <p:spPr>
            <a:xfrm>
              <a:off x="4479600" y="3810800"/>
              <a:ext cx="21950" cy="31350"/>
            </a:xfrm>
            <a:custGeom>
              <a:rect b="b" l="l" r="r" t="t"/>
              <a:pathLst>
                <a:path extrusionOk="0" h="1254" w="878">
                  <a:moveTo>
                    <a:pt x="457" y="153"/>
                  </a:moveTo>
                  <a:cubicBezTo>
                    <a:pt x="600" y="153"/>
                    <a:pt x="716" y="269"/>
                    <a:pt x="716" y="412"/>
                  </a:cubicBezTo>
                  <a:lnTo>
                    <a:pt x="716" y="1083"/>
                  </a:lnTo>
                  <a:lnTo>
                    <a:pt x="162" y="1083"/>
                  </a:lnTo>
                  <a:lnTo>
                    <a:pt x="162" y="412"/>
                  </a:lnTo>
                  <a:cubicBezTo>
                    <a:pt x="162" y="269"/>
                    <a:pt x="278" y="153"/>
                    <a:pt x="421" y="153"/>
                  </a:cubicBezTo>
                  <a:close/>
                  <a:moveTo>
                    <a:pt x="406" y="0"/>
                  </a:moveTo>
                  <a:cubicBezTo>
                    <a:pt x="180" y="0"/>
                    <a:pt x="1" y="194"/>
                    <a:pt x="1" y="421"/>
                  </a:cubicBezTo>
                  <a:lnTo>
                    <a:pt x="1" y="1253"/>
                  </a:lnTo>
                  <a:lnTo>
                    <a:pt x="878" y="1253"/>
                  </a:lnTo>
                  <a:lnTo>
                    <a:pt x="878" y="421"/>
                  </a:lnTo>
                  <a:cubicBezTo>
                    <a:pt x="878" y="189"/>
                    <a:pt x="690" y="1"/>
                    <a:pt x="457" y="1"/>
                  </a:cubicBezTo>
                  <a:lnTo>
                    <a:pt x="421" y="1"/>
                  </a:lnTo>
                  <a:cubicBezTo>
                    <a:pt x="416" y="0"/>
                    <a:pt x="411" y="0"/>
                    <a:pt x="406" y="0"/>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9"/>
            <p:cNvSpPr/>
            <p:nvPr/>
          </p:nvSpPr>
          <p:spPr>
            <a:xfrm>
              <a:off x="4545150" y="3811925"/>
              <a:ext cx="78075" cy="40950"/>
            </a:xfrm>
            <a:custGeom>
              <a:rect b="b" l="l" r="r" t="t"/>
              <a:pathLst>
                <a:path extrusionOk="0" h="1638" w="3123">
                  <a:moveTo>
                    <a:pt x="0" y="0"/>
                  </a:moveTo>
                  <a:lnTo>
                    <a:pt x="0" y="1638"/>
                  </a:lnTo>
                  <a:lnTo>
                    <a:pt x="125" y="1638"/>
                  </a:lnTo>
                  <a:lnTo>
                    <a:pt x="125" y="135"/>
                  </a:lnTo>
                  <a:lnTo>
                    <a:pt x="680" y="135"/>
                  </a:lnTo>
                  <a:lnTo>
                    <a:pt x="680" y="1638"/>
                  </a:lnTo>
                  <a:lnTo>
                    <a:pt x="805" y="1638"/>
                  </a:lnTo>
                  <a:lnTo>
                    <a:pt x="805" y="135"/>
                  </a:lnTo>
                  <a:lnTo>
                    <a:pt x="1494" y="135"/>
                  </a:lnTo>
                  <a:lnTo>
                    <a:pt x="1494" y="1638"/>
                  </a:lnTo>
                  <a:lnTo>
                    <a:pt x="1629" y="1638"/>
                  </a:lnTo>
                  <a:lnTo>
                    <a:pt x="1629" y="135"/>
                  </a:lnTo>
                  <a:lnTo>
                    <a:pt x="2318" y="135"/>
                  </a:lnTo>
                  <a:lnTo>
                    <a:pt x="2318" y="1638"/>
                  </a:lnTo>
                  <a:lnTo>
                    <a:pt x="2443" y="1638"/>
                  </a:lnTo>
                  <a:lnTo>
                    <a:pt x="2443" y="135"/>
                  </a:lnTo>
                  <a:lnTo>
                    <a:pt x="2998" y="135"/>
                  </a:lnTo>
                  <a:lnTo>
                    <a:pt x="2998" y="1638"/>
                  </a:lnTo>
                  <a:lnTo>
                    <a:pt x="3123" y="1638"/>
                  </a:lnTo>
                  <a:lnTo>
                    <a:pt x="3123" y="0"/>
                  </a:ln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9"/>
            <p:cNvSpPr/>
            <p:nvPr/>
          </p:nvSpPr>
          <p:spPr>
            <a:xfrm>
              <a:off x="4705075" y="3706800"/>
              <a:ext cx="22175" cy="31325"/>
            </a:xfrm>
            <a:custGeom>
              <a:rect b="b" l="l" r="r" t="t"/>
              <a:pathLst>
                <a:path extrusionOk="0" h="1253" w="887">
                  <a:moveTo>
                    <a:pt x="457" y="161"/>
                  </a:moveTo>
                  <a:cubicBezTo>
                    <a:pt x="600" y="161"/>
                    <a:pt x="716" y="278"/>
                    <a:pt x="716" y="421"/>
                  </a:cubicBezTo>
                  <a:lnTo>
                    <a:pt x="716" y="1092"/>
                  </a:lnTo>
                  <a:lnTo>
                    <a:pt x="171" y="1092"/>
                  </a:lnTo>
                  <a:lnTo>
                    <a:pt x="171" y="421"/>
                  </a:lnTo>
                  <a:cubicBezTo>
                    <a:pt x="162" y="278"/>
                    <a:pt x="278" y="161"/>
                    <a:pt x="421" y="161"/>
                  </a:cubicBezTo>
                  <a:close/>
                  <a:moveTo>
                    <a:pt x="430" y="0"/>
                  </a:moveTo>
                  <a:cubicBezTo>
                    <a:pt x="197" y="0"/>
                    <a:pt x="1" y="188"/>
                    <a:pt x="1" y="421"/>
                  </a:cubicBezTo>
                  <a:lnTo>
                    <a:pt x="1" y="1253"/>
                  </a:lnTo>
                  <a:lnTo>
                    <a:pt x="886" y="1253"/>
                  </a:lnTo>
                  <a:lnTo>
                    <a:pt x="886" y="421"/>
                  </a:lnTo>
                  <a:cubicBezTo>
                    <a:pt x="886" y="188"/>
                    <a:pt x="689" y="0"/>
                    <a:pt x="457" y="0"/>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9"/>
            <p:cNvSpPr/>
            <p:nvPr/>
          </p:nvSpPr>
          <p:spPr>
            <a:xfrm>
              <a:off x="4666825" y="3706800"/>
              <a:ext cx="21950" cy="31325"/>
            </a:xfrm>
            <a:custGeom>
              <a:rect b="b" l="l" r="r" t="t"/>
              <a:pathLst>
                <a:path extrusionOk="0" h="1253" w="878">
                  <a:moveTo>
                    <a:pt x="457" y="161"/>
                  </a:moveTo>
                  <a:cubicBezTo>
                    <a:pt x="600" y="161"/>
                    <a:pt x="716" y="278"/>
                    <a:pt x="716" y="421"/>
                  </a:cubicBezTo>
                  <a:lnTo>
                    <a:pt x="716" y="1092"/>
                  </a:lnTo>
                  <a:lnTo>
                    <a:pt x="162" y="1092"/>
                  </a:lnTo>
                  <a:lnTo>
                    <a:pt x="162" y="421"/>
                  </a:lnTo>
                  <a:cubicBezTo>
                    <a:pt x="162" y="278"/>
                    <a:pt x="278" y="161"/>
                    <a:pt x="421" y="161"/>
                  </a:cubicBezTo>
                  <a:close/>
                  <a:moveTo>
                    <a:pt x="421" y="0"/>
                  </a:moveTo>
                  <a:cubicBezTo>
                    <a:pt x="188" y="0"/>
                    <a:pt x="1" y="188"/>
                    <a:pt x="1" y="421"/>
                  </a:cubicBezTo>
                  <a:lnTo>
                    <a:pt x="1" y="1253"/>
                  </a:lnTo>
                  <a:lnTo>
                    <a:pt x="877" y="1253"/>
                  </a:lnTo>
                  <a:lnTo>
                    <a:pt x="877" y="421"/>
                  </a:lnTo>
                  <a:cubicBezTo>
                    <a:pt x="877" y="188"/>
                    <a:pt x="690" y="0"/>
                    <a:pt x="457" y="0"/>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9"/>
            <p:cNvSpPr/>
            <p:nvPr/>
          </p:nvSpPr>
          <p:spPr>
            <a:xfrm>
              <a:off x="4705075" y="3758675"/>
              <a:ext cx="22175" cy="31350"/>
            </a:xfrm>
            <a:custGeom>
              <a:rect b="b" l="l" r="r" t="t"/>
              <a:pathLst>
                <a:path extrusionOk="0" h="1254" w="887">
                  <a:moveTo>
                    <a:pt x="457" y="162"/>
                  </a:moveTo>
                  <a:cubicBezTo>
                    <a:pt x="600" y="162"/>
                    <a:pt x="716" y="278"/>
                    <a:pt x="716" y="421"/>
                  </a:cubicBezTo>
                  <a:lnTo>
                    <a:pt x="716" y="1092"/>
                  </a:lnTo>
                  <a:lnTo>
                    <a:pt x="171" y="1092"/>
                  </a:lnTo>
                  <a:lnTo>
                    <a:pt x="171" y="421"/>
                  </a:lnTo>
                  <a:cubicBezTo>
                    <a:pt x="162" y="278"/>
                    <a:pt x="278" y="162"/>
                    <a:pt x="421" y="162"/>
                  </a:cubicBezTo>
                  <a:close/>
                  <a:moveTo>
                    <a:pt x="430" y="1"/>
                  </a:moveTo>
                  <a:cubicBezTo>
                    <a:pt x="197" y="1"/>
                    <a:pt x="1" y="189"/>
                    <a:pt x="1" y="421"/>
                  </a:cubicBezTo>
                  <a:lnTo>
                    <a:pt x="1" y="1254"/>
                  </a:lnTo>
                  <a:lnTo>
                    <a:pt x="886" y="1254"/>
                  </a:lnTo>
                  <a:lnTo>
                    <a:pt x="886" y="421"/>
                  </a:lnTo>
                  <a:cubicBezTo>
                    <a:pt x="886" y="189"/>
                    <a:pt x="689" y="1"/>
                    <a:pt x="457" y="1"/>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9"/>
            <p:cNvSpPr/>
            <p:nvPr/>
          </p:nvSpPr>
          <p:spPr>
            <a:xfrm>
              <a:off x="4666825" y="3758675"/>
              <a:ext cx="21950" cy="31350"/>
            </a:xfrm>
            <a:custGeom>
              <a:rect b="b" l="l" r="r" t="t"/>
              <a:pathLst>
                <a:path extrusionOk="0" h="1254" w="878">
                  <a:moveTo>
                    <a:pt x="457" y="162"/>
                  </a:moveTo>
                  <a:cubicBezTo>
                    <a:pt x="600" y="162"/>
                    <a:pt x="716" y="278"/>
                    <a:pt x="716" y="421"/>
                  </a:cubicBezTo>
                  <a:lnTo>
                    <a:pt x="716" y="1092"/>
                  </a:lnTo>
                  <a:lnTo>
                    <a:pt x="162" y="1092"/>
                  </a:lnTo>
                  <a:lnTo>
                    <a:pt x="162" y="421"/>
                  </a:lnTo>
                  <a:cubicBezTo>
                    <a:pt x="162" y="278"/>
                    <a:pt x="278" y="162"/>
                    <a:pt x="421" y="162"/>
                  </a:cubicBezTo>
                  <a:close/>
                  <a:moveTo>
                    <a:pt x="421" y="1"/>
                  </a:moveTo>
                  <a:cubicBezTo>
                    <a:pt x="188" y="1"/>
                    <a:pt x="1" y="189"/>
                    <a:pt x="1" y="421"/>
                  </a:cubicBezTo>
                  <a:lnTo>
                    <a:pt x="1" y="1254"/>
                  </a:lnTo>
                  <a:lnTo>
                    <a:pt x="877" y="1254"/>
                  </a:lnTo>
                  <a:lnTo>
                    <a:pt x="877" y="421"/>
                  </a:lnTo>
                  <a:cubicBezTo>
                    <a:pt x="877" y="189"/>
                    <a:pt x="690" y="1"/>
                    <a:pt x="457" y="1"/>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9"/>
            <p:cNvSpPr/>
            <p:nvPr/>
          </p:nvSpPr>
          <p:spPr>
            <a:xfrm>
              <a:off x="4705075" y="3810800"/>
              <a:ext cx="22175" cy="31350"/>
            </a:xfrm>
            <a:custGeom>
              <a:rect b="b" l="l" r="r" t="t"/>
              <a:pathLst>
                <a:path extrusionOk="0" h="1254" w="887">
                  <a:moveTo>
                    <a:pt x="472" y="0"/>
                  </a:moveTo>
                  <a:cubicBezTo>
                    <a:pt x="467" y="0"/>
                    <a:pt x="462" y="0"/>
                    <a:pt x="457" y="1"/>
                  </a:cubicBezTo>
                  <a:lnTo>
                    <a:pt x="430" y="1"/>
                  </a:lnTo>
                  <a:cubicBezTo>
                    <a:pt x="197" y="1"/>
                    <a:pt x="1" y="189"/>
                    <a:pt x="1" y="421"/>
                  </a:cubicBezTo>
                  <a:lnTo>
                    <a:pt x="1" y="1253"/>
                  </a:lnTo>
                  <a:lnTo>
                    <a:pt x="197" y="1253"/>
                  </a:lnTo>
                  <a:lnTo>
                    <a:pt x="287" y="1164"/>
                  </a:lnTo>
                  <a:lnTo>
                    <a:pt x="367" y="1083"/>
                  </a:lnTo>
                  <a:lnTo>
                    <a:pt x="171" y="1083"/>
                  </a:lnTo>
                  <a:lnTo>
                    <a:pt x="171" y="412"/>
                  </a:lnTo>
                  <a:cubicBezTo>
                    <a:pt x="171" y="269"/>
                    <a:pt x="287" y="153"/>
                    <a:pt x="430" y="153"/>
                  </a:cubicBezTo>
                  <a:lnTo>
                    <a:pt x="457" y="153"/>
                  </a:lnTo>
                  <a:cubicBezTo>
                    <a:pt x="600" y="153"/>
                    <a:pt x="716" y="269"/>
                    <a:pt x="716" y="412"/>
                  </a:cubicBezTo>
                  <a:lnTo>
                    <a:pt x="716" y="707"/>
                  </a:lnTo>
                  <a:lnTo>
                    <a:pt x="806" y="609"/>
                  </a:lnTo>
                  <a:lnTo>
                    <a:pt x="886" y="511"/>
                  </a:lnTo>
                  <a:lnTo>
                    <a:pt x="886" y="412"/>
                  </a:lnTo>
                  <a:cubicBezTo>
                    <a:pt x="878" y="193"/>
                    <a:pt x="698" y="0"/>
                    <a:pt x="472" y="0"/>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9"/>
            <p:cNvSpPr/>
            <p:nvPr/>
          </p:nvSpPr>
          <p:spPr>
            <a:xfrm>
              <a:off x="4666825" y="3810800"/>
              <a:ext cx="21950" cy="31350"/>
            </a:xfrm>
            <a:custGeom>
              <a:rect b="b" l="l" r="r" t="t"/>
              <a:pathLst>
                <a:path extrusionOk="0" h="1254" w="878">
                  <a:moveTo>
                    <a:pt x="457" y="153"/>
                  </a:moveTo>
                  <a:cubicBezTo>
                    <a:pt x="600" y="153"/>
                    <a:pt x="716" y="269"/>
                    <a:pt x="716" y="412"/>
                  </a:cubicBezTo>
                  <a:lnTo>
                    <a:pt x="716" y="1083"/>
                  </a:lnTo>
                  <a:lnTo>
                    <a:pt x="162" y="1083"/>
                  </a:lnTo>
                  <a:lnTo>
                    <a:pt x="162" y="412"/>
                  </a:lnTo>
                  <a:cubicBezTo>
                    <a:pt x="162" y="269"/>
                    <a:pt x="278" y="153"/>
                    <a:pt x="421" y="153"/>
                  </a:cubicBezTo>
                  <a:close/>
                  <a:moveTo>
                    <a:pt x="421" y="1"/>
                  </a:moveTo>
                  <a:cubicBezTo>
                    <a:pt x="188" y="1"/>
                    <a:pt x="1" y="189"/>
                    <a:pt x="1" y="421"/>
                  </a:cubicBezTo>
                  <a:lnTo>
                    <a:pt x="1" y="1253"/>
                  </a:lnTo>
                  <a:lnTo>
                    <a:pt x="877" y="1253"/>
                  </a:lnTo>
                  <a:lnTo>
                    <a:pt x="877" y="421"/>
                  </a:lnTo>
                  <a:cubicBezTo>
                    <a:pt x="877" y="189"/>
                    <a:pt x="690" y="1"/>
                    <a:pt x="457" y="1"/>
                  </a:cubicBezTo>
                  <a:close/>
                </a:path>
              </a:pathLst>
            </a:custGeom>
            <a:solidFill>
              <a:srgbClr val="BA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9"/>
            <p:cNvSpPr/>
            <p:nvPr/>
          </p:nvSpPr>
          <p:spPr>
            <a:xfrm>
              <a:off x="4567725" y="3600325"/>
              <a:ext cx="28675" cy="24475"/>
            </a:xfrm>
            <a:custGeom>
              <a:rect b="b" l="l" r="r" t="t"/>
              <a:pathLst>
                <a:path extrusionOk="0" h="979" w="1147">
                  <a:moveTo>
                    <a:pt x="662" y="156"/>
                  </a:moveTo>
                  <a:cubicBezTo>
                    <a:pt x="741" y="156"/>
                    <a:pt x="821" y="185"/>
                    <a:pt x="887" y="251"/>
                  </a:cubicBezTo>
                  <a:cubicBezTo>
                    <a:pt x="1092" y="466"/>
                    <a:pt x="949" y="814"/>
                    <a:pt x="663" y="814"/>
                  </a:cubicBezTo>
                  <a:cubicBezTo>
                    <a:pt x="475" y="814"/>
                    <a:pt x="332" y="671"/>
                    <a:pt x="332" y="483"/>
                  </a:cubicBezTo>
                  <a:cubicBezTo>
                    <a:pt x="332" y="289"/>
                    <a:pt x="494" y="156"/>
                    <a:pt x="662" y="156"/>
                  </a:cubicBezTo>
                  <a:close/>
                  <a:moveTo>
                    <a:pt x="663" y="0"/>
                  </a:moveTo>
                  <a:cubicBezTo>
                    <a:pt x="225" y="0"/>
                    <a:pt x="1" y="528"/>
                    <a:pt x="314" y="832"/>
                  </a:cubicBezTo>
                  <a:cubicBezTo>
                    <a:pt x="412" y="934"/>
                    <a:pt x="534" y="979"/>
                    <a:pt x="653" y="979"/>
                  </a:cubicBezTo>
                  <a:cubicBezTo>
                    <a:pt x="904" y="979"/>
                    <a:pt x="1146" y="780"/>
                    <a:pt x="1146" y="483"/>
                  </a:cubicBezTo>
                  <a:cubicBezTo>
                    <a:pt x="1146" y="215"/>
                    <a:pt x="931" y="0"/>
                    <a:pt x="663" y="0"/>
                  </a:cubicBezTo>
                  <a:close/>
                </a:path>
              </a:pathLst>
            </a:custGeom>
            <a:solidFill>
              <a:srgbClr val="E6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9"/>
            <p:cNvSpPr/>
            <p:nvPr/>
          </p:nvSpPr>
          <p:spPr>
            <a:xfrm>
              <a:off x="4514050" y="3753325"/>
              <a:ext cx="140275" cy="62425"/>
            </a:xfrm>
            <a:custGeom>
              <a:rect b="b" l="l" r="r" t="t"/>
              <a:pathLst>
                <a:path extrusionOk="0" h="2497" w="5611">
                  <a:moveTo>
                    <a:pt x="2810" y="0"/>
                  </a:moveTo>
                  <a:lnTo>
                    <a:pt x="1146" y="1110"/>
                  </a:lnTo>
                  <a:lnTo>
                    <a:pt x="502" y="1539"/>
                  </a:lnTo>
                  <a:lnTo>
                    <a:pt x="1" y="1870"/>
                  </a:lnTo>
                  <a:lnTo>
                    <a:pt x="1" y="2496"/>
                  </a:lnTo>
                  <a:lnTo>
                    <a:pt x="502" y="2156"/>
                  </a:lnTo>
                  <a:lnTo>
                    <a:pt x="2810" y="627"/>
                  </a:lnTo>
                  <a:lnTo>
                    <a:pt x="5109" y="2156"/>
                  </a:lnTo>
                  <a:lnTo>
                    <a:pt x="5611" y="2496"/>
                  </a:lnTo>
                  <a:lnTo>
                    <a:pt x="5611" y="1870"/>
                  </a:lnTo>
                  <a:lnTo>
                    <a:pt x="5109" y="1539"/>
                  </a:lnTo>
                  <a:lnTo>
                    <a:pt x="4465" y="1110"/>
                  </a:lnTo>
                  <a:lnTo>
                    <a:pt x="2810"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9"/>
            <p:cNvSpPr/>
            <p:nvPr/>
          </p:nvSpPr>
          <p:spPr>
            <a:xfrm>
              <a:off x="4522100" y="3635450"/>
              <a:ext cx="124175" cy="6050"/>
            </a:xfrm>
            <a:custGeom>
              <a:rect b="b" l="l" r="r" t="t"/>
              <a:pathLst>
                <a:path extrusionOk="0" h="242" w="4967">
                  <a:moveTo>
                    <a:pt x="1" y="0"/>
                  </a:moveTo>
                  <a:lnTo>
                    <a:pt x="1" y="242"/>
                  </a:lnTo>
                  <a:lnTo>
                    <a:pt x="994" y="242"/>
                  </a:lnTo>
                  <a:lnTo>
                    <a:pt x="994" y="0"/>
                  </a:lnTo>
                  <a:close/>
                  <a:moveTo>
                    <a:pt x="3973" y="0"/>
                  </a:moveTo>
                  <a:lnTo>
                    <a:pt x="3973" y="242"/>
                  </a:lnTo>
                  <a:lnTo>
                    <a:pt x="4966" y="242"/>
                  </a:lnTo>
                  <a:lnTo>
                    <a:pt x="4966" y="0"/>
                  </a:lnTo>
                  <a:close/>
                </a:path>
              </a:pathLst>
            </a:custGeom>
            <a:solidFill>
              <a:srgbClr val="897A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9"/>
            <p:cNvSpPr/>
            <p:nvPr/>
          </p:nvSpPr>
          <p:spPr>
            <a:xfrm>
              <a:off x="4464850" y="3575725"/>
              <a:ext cx="72725" cy="16800"/>
            </a:xfrm>
            <a:custGeom>
              <a:rect b="b" l="l" r="r" t="t"/>
              <a:pathLst>
                <a:path extrusionOk="0" h="672" w="2909">
                  <a:moveTo>
                    <a:pt x="1405" y="0"/>
                  </a:moveTo>
                  <a:cubicBezTo>
                    <a:pt x="1056" y="0"/>
                    <a:pt x="752" y="161"/>
                    <a:pt x="680" y="367"/>
                  </a:cubicBezTo>
                  <a:lnTo>
                    <a:pt x="582" y="367"/>
                  </a:lnTo>
                  <a:cubicBezTo>
                    <a:pt x="260" y="367"/>
                    <a:pt x="0" y="501"/>
                    <a:pt x="0" y="671"/>
                  </a:cubicBezTo>
                  <a:lnTo>
                    <a:pt x="2908" y="671"/>
                  </a:lnTo>
                  <a:cubicBezTo>
                    <a:pt x="2899" y="501"/>
                    <a:pt x="2559" y="367"/>
                    <a:pt x="2130" y="367"/>
                  </a:cubicBezTo>
                  <a:cubicBezTo>
                    <a:pt x="2040" y="161"/>
                    <a:pt x="1754" y="0"/>
                    <a:pt x="14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9"/>
            <p:cNvSpPr/>
            <p:nvPr/>
          </p:nvSpPr>
          <p:spPr>
            <a:xfrm>
              <a:off x="4663925" y="3624025"/>
              <a:ext cx="72725" cy="16800"/>
            </a:xfrm>
            <a:custGeom>
              <a:rect b="b" l="l" r="r" t="t"/>
              <a:pathLst>
                <a:path extrusionOk="0" h="672" w="2909">
                  <a:moveTo>
                    <a:pt x="1405" y="1"/>
                  </a:moveTo>
                  <a:cubicBezTo>
                    <a:pt x="1056" y="1"/>
                    <a:pt x="761" y="162"/>
                    <a:pt x="680" y="368"/>
                  </a:cubicBezTo>
                  <a:lnTo>
                    <a:pt x="582" y="368"/>
                  </a:lnTo>
                  <a:cubicBezTo>
                    <a:pt x="260" y="368"/>
                    <a:pt x="0" y="502"/>
                    <a:pt x="0" y="672"/>
                  </a:cubicBezTo>
                  <a:lnTo>
                    <a:pt x="2908" y="672"/>
                  </a:lnTo>
                  <a:cubicBezTo>
                    <a:pt x="2908" y="502"/>
                    <a:pt x="2559" y="368"/>
                    <a:pt x="2130" y="368"/>
                  </a:cubicBezTo>
                  <a:cubicBezTo>
                    <a:pt x="2049" y="153"/>
                    <a:pt x="1754" y="1"/>
                    <a:pt x="1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59"/>
          <p:cNvGrpSpPr/>
          <p:nvPr/>
        </p:nvGrpSpPr>
        <p:grpSpPr>
          <a:xfrm>
            <a:off x="3837450" y="3526878"/>
            <a:ext cx="365700" cy="365700"/>
            <a:chOff x="3837450" y="3526878"/>
            <a:chExt cx="365700" cy="365700"/>
          </a:xfrm>
        </p:grpSpPr>
        <p:sp>
          <p:nvSpPr>
            <p:cNvPr id="4193" name="Google Shape;4193;p59"/>
            <p:cNvSpPr/>
            <p:nvPr/>
          </p:nvSpPr>
          <p:spPr>
            <a:xfrm>
              <a:off x="3837450" y="3526878"/>
              <a:ext cx="365700" cy="365700"/>
            </a:xfrm>
            <a:prstGeom prst="ellipse">
              <a:avLst/>
            </a:pr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4" name="Google Shape;4194;p59"/>
            <p:cNvGrpSpPr/>
            <p:nvPr/>
          </p:nvGrpSpPr>
          <p:grpSpPr>
            <a:xfrm>
              <a:off x="3860000" y="3560725"/>
              <a:ext cx="277850" cy="330400"/>
              <a:chOff x="3860000" y="3560725"/>
              <a:chExt cx="277850" cy="330400"/>
            </a:xfrm>
          </p:grpSpPr>
          <p:sp>
            <p:nvSpPr>
              <p:cNvPr id="4195" name="Google Shape;4195;p59"/>
              <p:cNvSpPr/>
              <p:nvPr/>
            </p:nvSpPr>
            <p:spPr>
              <a:xfrm>
                <a:off x="3911675" y="3560725"/>
                <a:ext cx="226175" cy="319225"/>
              </a:xfrm>
              <a:custGeom>
                <a:rect b="b" l="l" r="r" t="t"/>
                <a:pathLst>
                  <a:path extrusionOk="0" h="12769" w="9047">
                    <a:moveTo>
                      <a:pt x="0" y="1"/>
                    </a:moveTo>
                    <a:lnTo>
                      <a:pt x="949" y="12419"/>
                    </a:lnTo>
                    <a:cubicBezTo>
                      <a:pt x="1199" y="12554"/>
                      <a:pt x="1450" y="12670"/>
                      <a:pt x="1718" y="12768"/>
                    </a:cubicBezTo>
                    <a:lnTo>
                      <a:pt x="1530" y="10263"/>
                    </a:lnTo>
                    <a:lnTo>
                      <a:pt x="8205" y="10263"/>
                    </a:lnTo>
                    <a:lnTo>
                      <a:pt x="8348" y="12079"/>
                    </a:lnTo>
                    <a:cubicBezTo>
                      <a:pt x="8590" y="11918"/>
                      <a:pt x="8823" y="11748"/>
                      <a:pt x="9046" y="11560"/>
                    </a:cubicBezTo>
                    <a:lnTo>
                      <a:pt x="8169"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9"/>
              <p:cNvSpPr/>
              <p:nvPr/>
            </p:nvSpPr>
            <p:spPr>
              <a:xfrm>
                <a:off x="3968050" y="3774575"/>
                <a:ext cx="151225" cy="16575"/>
              </a:xfrm>
              <a:custGeom>
                <a:rect b="b" l="l" r="r" t="t"/>
                <a:pathLst>
                  <a:path extrusionOk="0" h="663" w="6049">
                    <a:moveTo>
                      <a:pt x="439" y="0"/>
                    </a:moveTo>
                    <a:lnTo>
                      <a:pt x="448" y="170"/>
                    </a:lnTo>
                    <a:cubicBezTo>
                      <a:pt x="474" y="439"/>
                      <a:pt x="260" y="662"/>
                      <a:pt x="0" y="662"/>
                    </a:cubicBezTo>
                    <a:lnTo>
                      <a:pt x="5574" y="662"/>
                    </a:lnTo>
                    <a:cubicBezTo>
                      <a:pt x="5843" y="662"/>
                      <a:pt x="6049" y="439"/>
                      <a:pt x="6031" y="170"/>
                    </a:cubicBezTo>
                    <a:lnTo>
                      <a:pt x="60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9"/>
              <p:cNvSpPr/>
              <p:nvPr/>
            </p:nvSpPr>
            <p:spPr>
              <a:xfrm>
                <a:off x="4051700" y="3817300"/>
                <a:ext cx="23950" cy="72050"/>
              </a:xfrm>
              <a:custGeom>
                <a:rect b="b" l="l" r="r" t="t"/>
                <a:pathLst>
                  <a:path extrusionOk="0" h="2882" w="958">
                    <a:moveTo>
                      <a:pt x="224" y="0"/>
                    </a:moveTo>
                    <a:lnTo>
                      <a:pt x="0" y="2881"/>
                    </a:lnTo>
                    <a:cubicBezTo>
                      <a:pt x="251" y="2836"/>
                      <a:pt x="502" y="2783"/>
                      <a:pt x="752" y="2711"/>
                    </a:cubicBezTo>
                    <a:lnTo>
                      <a:pt x="9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9"/>
              <p:cNvSpPr/>
              <p:nvPr/>
            </p:nvSpPr>
            <p:spPr>
              <a:xfrm>
                <a:off x="3871850" y="3560950"/>
                <a:ext cx="46550" cy="275375"/>
              </a:xfrm>
              <a:custGeom>
                <a:rect b="b" l="l" r="r" t="t"/>
                <a:pathLst>
                  <a:path extrusionOk="0" h="11015" w="1862">
                    <a:moveTo>
                      <a:pt x="779" y="1"/>
                    </a:moveTo>
                    <a:lnTo>
                      <a:pt x="726" y="743"/>
                    </a:lnTo>
                    <a:lnTo>
                      <a:pt x="1" y="10200"/>
                    </a:lnTo>
                    <a:cubicBezTo>
                      <a:pt x="207" y="10487"/>
                      <a:pt x="439" y="10755"/>
                      <a:pt x="681" y="11015"/>
                    </a:cubicBezTo>
                    <a:lnTo>
                      <a:pt x="743" y="10254"/>
                    </a:lnTo>
                    <a:lnTo>
                      <a:pt x="1862" y="10254"/>
                    </a:lnTo>
                    <a:lnTo>
                      <a:pt x="1101" y="385"/>
                    </a:lnTo>
                    <a:lnTo>
                      <a:pt x="10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9"/>
              <p:cNvSpPr/>
              <p:nvPr/>
            </p:nvSpPr>
            <p:spPr>
              <a:xfrm>
                <a:off x="3931575" y="3579300"/>
                <a:ext cx="181875" cy="195525"/>
              </a:xfrm>
              <a:custGeom>
                <a:rect b="b" l="l" r="r" t="t"/>
                <a:pathLst>
                  <a:path extrusionOk="0" h="7821" w="7275">
                    <a:moveTo>
                      <a:pt x="6183" y="546"/>
                    </a:moveTo>
                    <a:lnTo>
                      <a:pt x="6702" y="7274"/>
                    </a:lnTo>
                    <a:lnTo>
                      <a:pt x="1101" y="7274"/>
                    </a:lnTo>
                    <a:lnTo>
                      <a:pt x="591" y="546"/>
                    </a:lnTo>
                    <a:close/>
                    <a:moveTo>
                      <a:pt x="1" y="0"/>
                    </a:moveTo>
                    <a:lnTo>
                      <a:pt x="600" y="7820"/>
                    </a:lnTo>
                    <a:lnTo>
                      <a:pt x="7275" y="7820"/>
                    </a:lnTo>
                    <a:lnTo>
                      <a:pt x="6684" y="0"/>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9"/>
              <p:cNvSpPr/>
              <p:nvPr/>
            </p:nvSpPr>
            <p:spPr>
              <a:xfrm>
                <a:off x="3957975" y="3774575"/>
                <a:ext cx="21950" cy="16575"/>
              </a:xfrm>
              <a:custGeom>
                <a:rect b="b" l="l" r="r" t="t"/>
                <a:pathLst>
                  <a:path extrusionOk="0" h="663" w="878">
                    <a:moveTo>
                      <a:pt x="1" y="0"/>
                    </a:moveTo>
                    <a:lnTo>
                      <a:pt x="54" y="662"/>
                    </a:lnTo>
                    <a:lnTo>
                      <a:pt x="403" y="662"/>
                    </a:lnTo>
                    <a:cubicBezTo>
                      <a:pt x="663" y="662"/>
                      <a:pt x="877" y="439"/>
                      <a:pt x="851" y="170"/>
                    </a:cubicBezTo>
                    <a:lnTo>
                      <a:pt x="842" y="0"/>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9"/>
              <p:cNvSpPr/>
              <p:nvPr/>
            </p:nvSpPr>
            <p:spPr>
              <a:xfrm>
                <a:off x="3860000" y="3560725"/>
                <a:ext cx="31125" cy="255250"/>
              </a:xfrm>
              <a:custGeom>
                <a:rect b="b" l="l" r="r" t="t"/>
                <a:pathLst>
                  <a:path extrusionOk="0" h="10210" w="1245">
                    <a:moveTo>
                      <a:pt x="734" y="1"/>
                    </a:moveTo>
                    <a:lnTo>
                      <a:pt x="618" y="1396"/>
                    </a:lnTo>
                    <a:lnTo>
                      <a:pt x="1" y="9476"/>
                    </a:lnTo>
                    <a:cubicBezTo>
                      <a:pt x="144" y="9726"/>
                      <a:pt x="296" y="9968"/>
                      <a:pt x="466" y="10209"/>
                    </a:cubicBezTo>
                    <a:lnTo>
                      <a:pt x="1191" y="752"/>
                    </a:lnTo>
                    <a:lnTo>
                      <a:pt x="1244" y="1"/>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9"/>
              <p:cNvSpPr/>
              <p:nvPr/>
            </p:nvSpPr>
            <p:spPr>
              <a:xfrm>
                <a:off x="3898700" y="3560725"/>
                <a:ext cx="36700" cy="310500"/>
              </a:xfrm>
              <a:custGeom>
                <a:rect b="b" l="l" r="r" t="t"/>
                <a:pathLst>
                  <a:path extrusionOk="0" h="12420" w="1468">
                    <a:moveTo>
                      <a:pt x="1" y="1"/>
                    </a:moveTo>
                    <a:lnTo>
                      <a:pt x="27" y="385"/>
                    </a:lnTo>
                    <a:lnTo>
                      <a:pt x="788" y="10263"/>
                    </a:lnTo>
                    <a:lnTo>
                      <a:pt x="922" y="12097"/>
                    </a:lnTo>
                    <a:cubicBezTo>
                      <a:pt x="1101" y="12214"/>
                      <a:pt x="1280" y="12312"/>
                      <a:pt x="1468" y="12419"/>
                    </a:cubicBezTo>
                    <a:lnTo>
                      <a:pt x="519" y="1"/>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9"/>
              <p:cNvSpPr/>
              <p:nvPr/>
            </p:nvSpPr>
            <p:spPr>
              <a:xfrm>
                <a:off x="4038500" y="3817300"/>
                <a:ext cx="18825" cy="73825"/>
              </a:xfrm>
              <a:custGeom>
                <a:rect b="b" l="l" r="r" t="t"/>
                <a:pathLst>
                  <a:path extrusionOk="0" h="2953" w="753">
                    <a:moveTo>
                      <a:pt x="224" y="0"/>
                    </a:moveTo>
                    <a:lnTo>
                      <a:pt x="1" y="2953"/>
                    </a:lnTo>
                    <a:cubicBezTo>
                      <a:pt x="171" y="2935"/>
                      <a:pt x="350" y="2917"/>
                      <a:pt x="528" y="2881"/>
                    </a:cubicBezTo>
                    <a:lnTo>
                      <a:pt x="752" y="0"/>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9"/>
              <p:cNvSpPr/>
              <p:nvPr/>
            </p:nvSpPr>
            <p:spPr>
              <a:xfrm>
                <a:off x="4103825" y="3817300"/>
                <a:ext cx="16575" cy="52800"/>
              </a:xfrm>
              <a:custGeom>
                <a:rect b="b" l="l" r="r" t="t"/>
                <a:pathLst>
                  <a:path extrusionOk="0" h="2112" w="663">
                    <a:moveTo>
                      <a:pt x="0" y="0"/>
                    </a:moveTo>
                    <a:lnTo>
                      <a:pt x="161" y="2112"/>
                    </a:lnTo>
                    <a:cubicBezTo>
                      <a:pt x="331" y="2013"/>
                      <a:pt x="492" y="1915"/>
                      <a:pt x="662" y="1816"/>
                    </a:cubicBezTo>
                    <a:lnTo>
                      <a:pt x="519" y="0"/>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9"/>
              <p:cNvSpPr/>
              <p:nvPr/>
            </p:nvSpPr>
            <p:spPr>
              <a:xfrm>
                <a:off x="3946125" y="3592950"/>
                <a:ext cx="153025" cy="168225"/>
              </a:xfrm>
              <a:custGeom>
                <a:rect b="b" l="l" r="r" t="t"/>
                <a:pathLst>
                  <a:path extrusionOk="0" h="6729" w="6121">
                    <a:moveTo>
                      <a:pt x="0" y="0"/>
                    </a:moveTo>
                    <a:lnTo>
                      <a:pt x="519" y="6728"/>
                    </a:lnTo>
                    <a:lnTo>
                      <a:pt x="6120" y="6728"/>
                    </a:lnTo>
                    <a:lnTo>
                      <a:pt x="5601" y="0"/>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9"/>
              <p:cNvSpPr/>
              <p:nvPr/>
            </p:nvSpPr>
            <p:spPr>
              <a:xfrm>
                <a:off x="3964900" y="3628500"/>
                <a:ext cx="90850" cy="70925"/>
              </a:xfrm>
              <a:custGeom>
                <a:rect b="b" l="l" r="r" t="t"/>
                <a:pathLst>
                  <a:path extrusionOk="0" h="2837" w="3634">
                    <a:moveTo>
                      <a:pt x="2032" y="1"/>
                    </a:moveTo>
                    <a:cubicBezTo>
                      <a:pt x="1996" y="1"/>
                      <a:pt x="1960" y="27"/>
                      <a:pt x="1960" y="72"/>
                    </a:cubicBezTo>
                    <a:lnTo>
                      <a:pt x="1602" y="2479"/>
                    </a:lnTo>
                    <a:lnTo>
                      <a:pt x="949" y="1039"/>
                    </a:lnTo>
                    <a:cubicBezTo>
                      <a:pt x="934" y="1015"/>
                      <a:pt x="912" y="992"/>
                      <a:pt x="889" y="992"/>
                    </a:cubicBezTo>
                    <a:cubicBezTo>
                      <a:pt x="885" y="992"/>
                      <a:pt x="881" y="993"/>
                      <a:pt x="878" y="994"/>
                    </a:cubicBezTo>
                    <a:lnTo>
                      <a:pt x="108" y="994"/>
                    </a:lnTo>
                    <a:cubicBezTo>
                      <a:pt x="1" y="994"/>
                      <a:pt x="1" y="1146"/>
                      <a:pt x="108" y="1146"/>
                    </a:cubicBezTo>
                    <a:lnTo>
                      <a:pt x="824" y="1146"/>
                    </a:lnTo>
                    <a:lnTo>
                      <a:pt x="1567" y="2792"/>
                    </a:lnTo>
                    <a:cubicBezTo>
                      <a:pt x="1576" y="2819"/>
                      <a:pt x="1602" y="2837"/>
                      <a:pt x="1638" y="2837"/>
                    </a:cubicBezTo>
                    <a:lnTo>
                      <a:pt x="1647" y="2837"/>
                    </a:lnTo>
                    <a:cubicBezTo>
                      <a:pt x="1683" y="2837"/>
                      <a:pt x="1710" y="2810"/>
                      <a:pt x="1719" y="2774"/>
                    </a:cubicBezTo>
                    <a:lnTo>
                      <a:pt x="2104" y="162"/>
                    </a:lnTo>
                    <a:lnTo>
                      <a:pt x="3553" y="162"/>
                    </a:lnTo>
                    <a:cubicBezTo>
                      <a:pt x="3589" y="162"/>
                      <a:pt x="3634" y="126"/>
                      <a:pt x="3625" y="81"/>
                    </a:cubicBezTo>
                    <a:cubicBezTo>
                      <a:pt x="3625" y="36"/>
                      <a:pt x="3598" y="1"/>
                      <a:pt x="3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9"/>
              <p:cNvSpPr/>
              <p:nvPr/>
            </p:nvSpPr>
            <p:spPr>
              <a:xfrm>
                <a:off x="4029775" y="3650875"/>
                <a:ext cx="28425" cy="50150"/>
              </a:xfrm>
              <a:custGeom>
                <a:rect b="b" l="l" r="r" t="t"/>
                <a:pathLst>
                  <a:path extrusionOk="0" h="2006" w="1137">
                    <a:moveTo>
                      <a:pt x="502" y="161"/>
                    </a:moveTo>
                    <a:cubicBezTo>
                      <a:pt x="690" y="161"/>
                      <a:pt x="842" y="349"/>
                      <a:pt x="842" y="582"/>
                    </a:cubicBezTo>
                    <a:cubicBezTo>
                      <a:pt x="842" y="815"/>
                      <a:pt x="690" y="1011"/>
                      <a:pt x="502" y="1011"/>
                    </a:cubicBezTo>
                    <a:cubicBezTo>
                      <a:pt x="314" y="1011"/>
                      <a:pt x="162" y="815"/>
                      <a:pt x="162" y="582"/>
                    </a:cubicBezTo>
                    <a:cubicBezTo>
                      <a:pt x="162" y="349"/>
                      <a:pt x="314" y="161"/>
                      <a:pt x="502" y="161"/>
                    </a:cubicBezTo>
                    <a:close/>
                    <a:moveTo>
                      <a:pt x="502" y="0"/>
                    </a:moveTo>
                    <a:cubicBezTo>
                      <a:pt x="224" y="0"/>
                      <a:pt x="1" y="260"/>
                      <a:pt x="1" y="582"/>
                    </a:cubicBezTo>
                    <a:cubicBezTo>
                      <a:pt x="1" y="904"/>
                      <a:pt x="224" y="1164"/>
                      <a:pt x="502" y="1164"/>
                    </a:cubicBezTo>
                    <a:cubicBezTo>
                      <a:pt x="645" y="1164"/>
                      <a:pt x="788" y="1092"/>
                      <a:pt x="869" y="967"/>
                    </a:cubicBezTo>
                    <a:lnTo>
                      <a:pt x="869" y="967"/>
                    </a:lnTo>
                    <a:cubicBezTo>
                      <a:pt x="869" y="1190"/>
                      <a:pt x="833" y="1477"/>
                      <a:pt x="681" y="1656"/>
                    </a:cubicBezTo>
                    <a:cubicBezTo>
                      <a:pt x="579" y="1782"/>
                      <a:pt x="430" y="1853"/>
                      <a:pt x="263" y="1853"/>
                    </a:cubicBezTo>
                    <a:cubicBezTo>
                      <a:pt x="253" y="1853"/>
                      <a:pt x="243" y="1853"/>
                      <a:pt x="233" y="1852"/>
                    </a:cubicBezTo>
                    <a:cubicBezTo>
                      <a:pt x="135" y="1852"/>
                      <a:pt x="135" y="2005"/>
                      <a:pt x="233" y="2005"/>
                    </a:cubicBezTo>
                    <a:cubicBezTo>
                      <a:pt x="244" y="2005"/>
                      <a:pt x="254" y="2005"/>
                      <a:pt x="264" y="2005"/>
                    </a:cubicBezTo>
                    <a:cubicBezTo>
                      <a:pt x="476" y="2005"/>
                      <a:pt x="678" y="1917"/>
                      <a:pt x="806" y="1763"/>
                    </a:cubicBezTo>
                    <a:cubicBezTo>
                      <a:pt x="1137" y="1369"/>
                      <a:pt x="1012" y="645"/>
                      <a:pt x="1003" y="573"/>
                    </a:cubicBezTo>
                    <a:cubicBezTo>
                      <a:pt x="994" y="260"/>
                      <a:pt x="770" y="0"/>
                      <a:pt x="5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9"/>
              <p:cNvSpPr/>
              <p:nvPr/>
            </p:nvSpPr>
            <p:spPr>
              <a:xfrm>
                <a:off x="4047675" y="3768075"/>
                <a:ext cx="31775" cy="6300"/>
              </a:xfrm>
              <a:custGeom>
                <a:rect b="b" l="l" r="r" t="t"/>
                <a:pathLst>
                  <a:path extrusionOk="0" h="252" w="1271">
                    <a:moveTo>
                      <a:pt x="0" y="1"/>
                    </a:moveTo>
                    <a:lnTo>
                      <a:pt x="0" y="251"/>
                    </a:lnTo>
                    <a:lnTo>
                      <a:pt x="1271" y="251"/>
                    </a:lnTo>
                    <a:lnTo>
                      <a:pt x="12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9" name="Google Shape;4209;p59"/>
          <p:cNvGrpSpPr/>
          <p:nvPr/>
        </p:nvGrpSpPr>
        <p:grpSpPr>
          <a:xfrm>
            <a:off x="2707825" y="3524500"/>
            <a:ext cx="369100" cy="367525"/>
            <a:chOff x="2707825" y="3524500"/>
            <a:chExt cx="369100" cy="367525"/>
          </a:xfrm>
        </p:grpSpPr>
        <p:sp>
          <p:nvSpPr>
            <p:cNvPr id="4210" name="Google Shape;4210;p59"/>
            <p:cNvSpPr/>
            <p:nvPr/>
          </p:nvSpPr>
          <p:spPr>
            <a:xfrm>
              <a:off x="2707825" y="3524500"/>
              <a:ext cx="369100" cy="367525"/>
            </a:xfrm>
            <a:custGeom>
              <a:rect b="b" l="l" r="r" t="t"/>
              <a:pathLst>
                <a:path extrusionOk="0" h="14701" w="14764">
                  <a:moveTo>
                    <a:pt x="7413" y="1"/>
                  </a:moveTo>
                  <a:cubicBezTo>
                    <a:pt x="6231" y="1"/>
                    <a:pt x="5017" y="293"/>
                    <a:pt x="3865" y="931"/>
                  </a:cubicBezTo>
                  <a:cubicBezTo>
                    <a:pt x="1593" y="2183"/>
                    <a:pt x="152" y="4554"/>
                    <a:pt x="81" y="7149"/>
                  </a:cubicBezTo>
                  <a:cubicBezTo>
                    <a:pt x="0" y="9753"/>
                    <a:pt x="1306" y="12195"/>
                    <a:pt x="3507" y="13573"/>
                  </a:cubicBezTo>
                  <a:cubicBezTo>
                    <a:pt x="3686" y="13689"/>
                    <a:pt x="3865" y="13788"/>
                    <a:pt x="4053" y="13886"/>
                  </a:cubicBezTo>
                  <a:lnTo>
                    <a:pt x="4071" y="13895"/>
                  </a:lnTo>
                  <a:cubicBezTo>
                    <a:pt x="4214" y="13967"/>
                    <a:pt x="4366" y="14038"/>
                    <a:pt x="4527" y="14110"/>
                  </a:cubicBezTo>
                  <a:cubicBezTo>
                    <a:pt x="4626" y="14155"/>
                    <a:pt x="4733" y="14199"/>
                    <a:pt x="4841" y="14235"/>
                  </a:cubicBezTo>
                  <a:lnTo>
                    <a:pt x="5002" y="14298"/>
                  </a:lnTo>
                  <a:cubicBezTo>
                    <a:pt x="5775" y="14566"/>
                    <a:pt x="6586" y="14701"/>
                    <a:pt x="7401" y="14701"/>
                  </a:cubicBezTo>
                  <a:cubicBezTo>
                    <a:pt x="7699" y="14701"/>
                    <a:pt x="7997" y="14683"/>
                    <a:pt x="8294" y="14647"/>
                  </a:cubicBezTo>
                  <a:cubicBezTo>
                    <a:pt x="8482" y="14629"/>
                    <a:pt x="8661" y="14602"/>
                    <a:pt x="8840" y="14566"/>
                  </a:cubicBezTo>
                  <a:cubicBezTo>
                    <a:pt x="9046" y="14522"/>
                    <a:pt x="9243" y="14477"/>
                    <a:pt x="9439" y="14423"/>
                  </a:cubicBezTo>
                  <a:cubicBezTo>
                    <a:pt x="12589" y="13519"/>
                    <a:pt x="14763" y="10638"/>
                    <a:pt x="14763" y="7355"/>
                  </a:cubicBezTo>
                  <a:cubicBezTo>
                    <a:pt x="14763" y="3079"/>
                    <a:pt x="11253" y="1"/>
                    <a:pt x="74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9"/>
            <p:cNvSpPr/>
            <p:nvPr/>
          </p:nvSpPr>
          <p:spPr>
            <a:xfrm>
              <a:off x="2795500" y="3784175"/>
              <a:ext cx="148325" cy="107825"/>
            </a:xfrm>
            <a:custGeom>
              <a:rect b="b" l="l" r="r" t="t"/>
              <a:pathLst>
                <a:path extrusionOk="0" h="4313" w="5933">
                  <a:moveTo>
                    <a:pt x="0" y="1"/>
                  </a:moveTo>
                  <a:lnTo>
                    <a:pt x="0" y="3186"/>
                  </a:lnTo>
                  <a:cubicBezTo>
                    <a:pt x="179" y="3302"/>
                    <a:pt x="358" y="3401"/>
                    <a:pt x="546" y="3499"/>
                  </a:cubicBezTo>
                  <a:lnTo>
                    <a:pt x="564" y="3508"/>
                  </a:lnTo>
                  <a:cubicBezTo>
                    <a:pt x="707" y="3580"/>
                    <a:pt x="859" y="3651"/>
                    <a:pt x="1020" y="3723"/>
                  </a:cubicBezTo>
                  <a:cubicBezTo>
                    <a:pt x="1119" y="3768"/>
                    <a:pt x="1226" y="3803"/>
                    <a:pt x="1334" y="3848"/>
                  </a:cubicBezTo>
                  <a:lnTo>
                    <a:pt x="1495" y="3902"/>
                  </a:lnTo>
                  <a:cubicBezTo>
                    <a:pt x="2275" y="4173"/>
                    <a:pt x="3094" y="4312"/>
                    <a:pt x="3917" y="4312"/>
                  </a:cubicBezTo>
                  <a:cubicBezTo>
                    <a:pt x="4207" y="4312"/>
                    <a:pt x="4498" y="4295"/>
                    <a:pt x="4787" y="4260"/>
                  </a:cubicBezTo>
                  <a:cubicBezTo>
                    <a:pt x="4975" y="4242"/>
                    <a:pt x="5154" y="4206"/>
                    <a:pt x="5333" y="4170"/>
                  </a:cubicBezTo>
                  <a:cubicBezTo>
                    <a:pt x="5539" y="4135"/>
                    <a:pt x="5736" y="4090"/>
                    <a:pt x="5932" y="4027"/>
                  </a:cubicBezTo>
                  <a:lnTo>
                    <a:pt x="5932" y="1"/>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9"/>
            <p:cNvSpPr/>
            <p:nvPr/>
          </p:nvSpPr>
          <p:spPr>
            <a:xfrm>
              <a:off x="2795725" y="3784175"/>
              <a:ext cx="13450" cy="87725"/>
            </a:xfrm>
            <a:custGeom>
              <a:rect b="b" l="l" r="r" t="t"/>
              <a:pathLst>
                <a:path extrusionOk="0" h="3509" w="538">
                  <a:moveTo>
                    <a:pt x="0" y="1"/>
                  </a:moveTo>
                  <a:lnTo>
                    <a:pt x="0" y="3195"/>
                  </a:lnTo>
                  <a:cubicBezTo>
                    <a:pt x="170" y="3302"/>
                    <a:pt x="349" y="3410"/>
                    <a:pt x="537" y="3508"/>
                  </a:cubicBezTo>
                  <a:lnTo>
                    <a:pt x="537" y="1"/>
                  </a:ln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9"/>
            <p:cNvSpPr/>
            <p:nvPr/>
          </p:nvSpPr>
          <p:spPr>
            <a:xfrm>
              <a:off x="2755225" y="3582650"/>
              <a:ext cx="228850" cy="228850"/>
            </a:xfrm>
            <a:custGeom>
              <a:rect b="b" l="l" r="r" t="t"/>
              <a:pathLst>
                <a:path extrusionOk="0" h="9154" w="9154">
                  <a:moveTo>
                    <a:pt x="4582" y="0"/>
                  </a:moveTo>
                  <a:cubicBezTo>
                    <a:pt x="2050" y="0"/>
                    <a:pt x="1" y="2049"/>
                    <a:pt x="1" y="4572"/>
                  </a:cubicBezTo>
                  <a:cubicBezTo>
                    <a:pt x="1" y="7105"/>
                    <a:pt x="2050" y="9153"/>
                    <a:pt x="4582" y="9153"/>
                  </a:cubicBezTo>
                  <a:cubicBezTo>
                    <a:pt x="7105" y="9153"/>
                    <a:pt x="9154" y="7105"/>
                    <a:pt x="9154" y="4572"/>
                  </a:cubicBezTo>
                  <a:cubicBezTo>
                    <a:pt x="9154" y="2049"/>
                    <a:pt x="7105" y="0"/>
                    <a:pt x="4582"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9"/>
            <p:cNvSpPr/>
            <p:nvPr/>
          </p:nvSpPr>
          <p:spPr>
            <a:xfrm>
              <a:off x="2755225" y="3582750"/>
              <a:ext cx="129775" cy="228875"/>
            </a:xfrm>
            <a:custGeom>
              <a:rect b="b" l="l" r="r" t="t"/>
              <a:pathLst>
                <a:path extrusionOk="0" h="9155" w="5191">
                  <a:moveTo>
                    <a:pt x="4576" y="0"/>
                  </a:moveTo>
                  <a:cubicBezTo>
                    <a:pt x="2089" y="0"/>
                    <a:pt x="1" y="2021"/>
                    <a:pt x="1" y="4577"/>
                  </a:cubicBezTo>
                  <a:cubicBezTo>
                    <a:pt x="1" y="7134"/>
                    <a:pt x="2089" y="9155"/>
                    <a:pt x="4576" y="9155"/>
                  </a:cubicBezTo>
                  <a:cubicBezTo>
                    <a:pt x="4778" y="9155"/>
                    <a:pt x="4983" y="9141"/>
                    <a:pt x="5190" y="9114"/>
                  </a:cubicBezTo>
                  <a:cubicBezTo>
                    <a:pt x="2909" y="8809"/>
                    <a:pt x="1218" y="6868"/>
                    <a:pt x="1218" y="4568"/>
                  </a:cubicBezTo>
                  <a:cubicBezTo>
                    <a:pt x="1218" y="2278"/>
                    <a:pt x="2918" y="345"/>
                    <a:pt x="5190" y="41"/>
                  </a:cubicBezTo>
                  <a:cubicBezTo>
                    <a:pt x="4983" y="14"/>
                    <a:pt x="4778" y="0"/>
                    <a:pt x="4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9"/>
            <p:cNvSpPr/>
            <p:nvPr/>
          </p:nvSpPr>
          <p:spPr>
            <a:xfrm>
              <a:off x="2852975" y="3594275"/>
              <a:ext cx="117925" cy="86825"/>
            </a:xfrm>
            <a:custGeom>
              <a:rect b="b" l="l" r="r" t="t"/>
              <a:pathLst>
                <a:path extrusionOk="0" h="3473" w="4717">
                  <a:moveTo>
                    <a:pt x="676" y="1"/>
                  </a:moveTo>
                  <a:cubicBezTo>
                    <a:pt x="521" y="1"/>
                    <a:pt x="364" y="10"/>
                    <a:pt x="207" y="28"/>
                  </a:cubicBezTo>
                  <a:cubicBezTo>
                    <a:pt x="1" y="45"/>
                    <a:pt x="25" y="342"/>
                    <a:pt x="218" y="342"/>
                  </a:cubicBezTo>
                  <a:cubicBezTo>
                    <a:pt x="226" y="342"/>
                    <a:pt x="234" y="342"/>
                    <a:pt x="242" y="341"/>
                  </a:cubicBezTo>
                  <a:cubicBezTo>
                    <a:pt x="388" y="324"/>
                    <a:pt x="533" y="316"/>
                    <a:pt x="677" y="316"/>
                  </a:cubicBezTo>
                  <a:cubicBezTo>
                    <a:pt x="2454" y="316"/>
                    <a:pt x="4021" y="1567"/>
                    <a:pt x="4394" y="3347"/>
                  </a:cubicBezTo>
                  <a:cubicBezTo>
                    <a:pt x="4403" y="3419"/>
                    <a:pt x="4466" y="3472"/>
                    <a:pt x="4546" y="3472"/>
                  </a:cubicBezTo>
                  <a:lnTo>
                    <a:pt x="4573" y="3472"/>
                  </a:lnTo>
                  <a:cubicBezTo>
                    <a:pt x="4662" y="3454"/>
                    <a:pt x="4716" y="3374"/>
                    <a:pt x="4698" y="3284"/>
                  </a:cubicBezTo>
                  <a:cubicBezTo>
                    <a:pt x="4301" y="1355"/>
                    <a:pt x="2601" y="1"/>
                    <a:pt x="6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9"/>
            <p:cNvSpPr/>
            <p:nvPr/>
          </p:nvSpPr>
          <p:spPr>
            <a:xfrm>
              <a:off x="2846725" y="3674125"/>
              <a:ext cx="45875" cy="45900"/>
            </a:xfrm>
            <a:custGeom>
              <a:rect b="b" l="l" r="r" t="t"/>
              <a:pathLst>
                <a:path extrusionOk="0" h="1836" w="1835">
                  <a:moveTo>
                    <a:pt x="922" y="1"/>
                  </a:moveTo>
                  <a:cubicBezTo>
                    <a:pt x="412" y="1"/>
                    <a:pt x="0" y="412"/>
                    <a:pt x="0" y="913"/>
                  </a:cubicBezTo>
                  <a:cubicBezTo>
                    <a:pt x="0" y="1423"/>
                    <a:pt x="412" y="1835"/>
                    <a:pt x="922" y="1835"/>
                  </a:cubicBezTo>
                  <a:cubicBezTo>
                    <a:pt x="1432" y="1835"/>
                    <a:pt x="1835" y="1423"/>
                    <a:pt x="1835" y="913"/>
                  </a:cubicBezTo>
                  <a:cubicBezTo>
                    <a:pt x="1835" y="412"/>
                    <a:pt x="1432" y="1"/>
                    <a:pt x="922" y="1"/>
                  </a:cubicBez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9"/>
            <p:cNvSpPr/>
            <p:nvPr/>
          </p:nvSpPr>
          <p:spPr>
            <a:xfrm>
              <a:off x="2858800" y="3687550"/>
              <a:ext cx="21950" cy="18825"/>
            </a:xfrm>
            <a:custGeom>
              <a:rect b="b" l="l" r="r" t="t"/>
              <a:pathLst>
                <a:path extrusionOk="0" h="753" w="878">
                  <a:moveTo>
                    <a:pt x="224" y="1"/>
                  </a:moveTo>
                  <a:lnTo>
                    <a:pt x="1" y="376"/>
                  </a:lnTo>
                  <a:lnTo>
                    <a:pt x="224" y="752"/>
                  </a:lnTo>
                  <a:lnTo>
                    <a:pt x="654" y="752"/>
                  </a:lnTo>
                  <a:lnTo>
                    <a:pt x="877" y="376"/>
                  </a:lnTo>
                  <a:lnTo>
                    <a:pt x="654"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9"/>
            <p:cNvSpPr/>
            <p:nvPr/>
          </p:nvSpPr>
          <p:spPr>
            <a:xfrm>
              <a:off x="2872900" y="3854200"/>
              <a:ext cx="50575" cy="7850"/>
            </a:xfrm>
            <a:custGeom>
              <a:rect b="b" l="l" r="r" t="t"/>
              <a:pathLst>
                <a:path extrusionOk="0" h="314" w="2023">
                  <a:moveTo>
                    <a:pt x="215" y="0"/>
                  </a:moveTo>
                  <a:cubicBezTo>
                    <a:pt x="0" y="0"/>
                    <a:pt x="0" y="314"/>
                    <a:pt x="215" y="314"/>
                  </a:cubicBezTo>
                  <a:lnTo>
                    <a:pt x="1808" y="314"/>
                  </a:lnTo>
                  <a:cubicBezTo>
                    <a:pt x="2022" y="314"/>
                    <a:pt x="2022" y="0"/>
                    <a:pt x="1808"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9"/>
            <p:cNvSpPr/>
            <p:nvPr/>
          </p:nvSpPr>
          <p:spPr>
            <a:xfrm>
              <a:off x="2809600" y="3834300"/>
              <a:ext cx="79875" cy="47650"/>
            </a:xfrm>
            <a:custGeom>
              <a:rect b="b" l="l" r="r" t="t"/>
              <a:pathLst>
                <a:path extrusionOk="0" h="1906" w="3195">
                  <a:moveTo>
                    <a:pt x="0" y="0"/>
                  </a:moveTo>
                  <a:lnTo>
                    <a:pt x="0" y="1503"/>
                  </a:lnTo>
                  <a:cubicBezTo>
                    <a:pt x="143" y="1584"/>
                    <a:pt x="295" y="1655"/>
                    <a:pt x="456" y="1718"/>
                  </a:cubicBezTo>
                  <a:cubicBezTo>
                    <a:pt x="564" y="1763"/>
                    <a:pt x="662" y="1807"/>
                    <a:pt x="770" y="1843"/>
                  </a:cubicBezTo>
                  <a:lnTo>
                    <a:pt x="931" y="1906"/>
                  </a:lnTo>
                  <a:lnTo>
                    <a:pt x="3194" y="1906"/>
                  </a:lnTo>
                  <a:lnTo>
                    <a:pt x="3194" y="0"/>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9"/>
            <p:cNvSpPr/>
            <p:nvPr/>
          </p:nvSpPr>
          <p:spPr>
            <a:xfrm>
              <a:off x="2809600" y="3869400"/>
              <a:ext cx="79875" cy="12550"/>
            </a:xfrm>
            <a:custGeom>
              <a:rect b="b" l="l" r="r" t="t"/>
              <a:pathLst>
                <a:path extrusionOk="0" h="502" w="3195">
                  <a:moveTo>
                    <a:pt x="0" y="1"/>
                  </a:moveTo>
                  <a:lnTo>
                    <a:pt x="0" y="99"/>
                  </a:lnTo>
                  <a:cubicBezTo>
                    <a:pt x="143" y="171"/>
                    <a:pt x="295" y="242"/>
                    <a:pt x="456" y="314"/>
                  </a:cubicBezTo>
                  <a:cubicBezTo>
                    <a:pt x="564" y="359"/>
                    <a:pt x="662" y="403"/>
                    <a:pt x="770" y="439"/>
                  </a:cubicBezTo>
                  <a:lnTo>
                    <a:pt x="931" y="502"/>
                  </a:lnTo>
                  <a:lnTo>
                    <a:pt x="3194" y="502"/>
                  </a:lnTo>
                  <a:lnTo>
                    <a:pt x="3194" y="1"/>
                  </a:ln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9"/>
            <p:cNvSpPr/>
            <p:nvPr/>
          </p:nvSpPr>
          <p:spPr>
            <a:xfrm>
              <a:off x="2821000" y="3830425"/>
              <a:ext cx="7850" cy="49975"/>
            </a:xfrm>
            <a:custGeom>
              <a:rect b="b" l="l" r="r" t="t"/>
              <a:pathLst>
                <a:path extrusionOk="0" h="1999" w="314">
                  <a:moveTo>
                    <a:pt x="157" y="1"/>
                  </a:moveTo>
                  <a:cubicBezTo>
                    <a:pt x="79" y="1"/>
                    <a:pt x="0" y="52"/>
                    <a:pt x="0" y="155"/>
                  </a:cubicBezTo>
                  <a:lnTo>
                    <a:pt x="0" y="1873"/>
                  </a:lnTo>
                  <a:cubicBezTo>
                    <a:pt x="99" y="1918"/>
                    <a:pt x="206" y="1962"/>
                    <a:pt x="314" y="1998"/>
                  </a:cubicBezTo>
                  <a:lnTo>
                    <a:pt x="314" y="155"/>
                  </a:lnTo>
                  <a:cubicBezTo>
                    <a:pt x="314" y="52"/>
                    <a:pt x="235" y="1"/>
                    <a:pt x="157"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9"/>
            <p:cNvSpPr/>
            <p:nvPr/>
          </p:nvSpPr>
          <p:spPr>
            <a:xfrm>
              <a:off x="2869975" y="3830275"/>
              <a:ext cx="8075" cy="55475"/>
            </a:xfrm>
            <a:custGeom>
              <a:rect b="b" l="l" r="r" t="t"/>
              <a:pathLst>
                <a:path extrusionOk="0" h="2219" w="323">
                  <a:moveTo>
                    <a:pt x="162" y="0"/>
                  </a:moveTo>
                  <a:cubicBezTo>
                    <a:pt x="81" y="0"/>
                    <a:pt x="1" y="54"/>
                    <a:pt x="1" y="161"/>
                  </a:cubicBezTo>
                  <a:lnTo>
                    <a:pt x="1" y="2058"/>
                  </a:lnTo>
                  <a:cubicBezTo>
                    <a:pt x="1" y="2147"/>
                    <a:pt x="72" y="2219"/>
                    <a:pt x="162" y="2219"/>
                  </a:cubicBezTo>
                  <a:cubicBezTo>
                    <a:pt x="251" y="2219"/>
                    <a:pt x="323" y="2147"/>
                    <a:pt x="323" y="2058"/>
                  </a:cubicBezTo>
                  <a:lnTo>
                    <a:pt x="323" y="161"/>
                  </a:lnTo>
                  <a:cubicBezTo>
                    <a:pt x="323" y="54"/>
                    <a:pt x="242" y="0"/>
                    <a:pt x="162"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9"/>
            <p:cNvSpPr/>
            <p:nvPr/>
          </p:nvSpPr>
          <p:spPr>
            <a:xfrm>
              <a:off x="2821000" y="3869400"/>
              <a:ext cx="7850" cy="11000"/>
            </a:xfrm>
            <a:custGeom>
              <a:rect b="b" l="l" r="r" t="t"/>
              <a:pathLst>
                <a:path extrusionOk="0" h="440" w="314">
                  <a:moveTo>
                    <a:pt x="0" y="1"/>
                  </a:moveTo>
                  <a:lnTo>
                    <a:pt x="0" y="314"/>
                  </a:lnTo>
                  <a:cubicBezTo>
                    <a:pt x="99" y="359"/>
                    <a:pt x="206" y="403"/>
                    <a:pt x="314" y="439"/>
                  </a:cubicBezTo>
                  <a:lnTo>
                    <a:pt x="314" y="1"/>
                  </a:lnTo>
                  <a:cubicBezTo>
                    <a:pt x="291" y="77"/>
                    <a:pt x="224" y="115"/>
                    <a:pt x="157" y="115"/>
                  </a:cubicBezTo>
                  <a:cubicBezTo>
                    <a:pt x="90" y="115"/>
                    <a:pt x="23" y="77"/>
                    <a:pt x="0" y="1"/>
                  </a:cubicBezTo>
                  <a:close/>
                </a:path>
              </a:pathLst>
            </a:custGeom>
            <a:solidFill>
              <a:srgbClr val="A99E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9"/>
            <p:cNvSpPr/>
            <p:nvPr/>
          </p:nvSpPr>
          <p:spPr>
            <a:xfrm>
              <a:off x="2870200" y="3868300"/>
              <a:ext cx="8075" cy="17525"/>
            </a:xfrm>
            <a:custGeom>
              <a:rect b="b" l="l" r="r" t="t"/>
              <a:pathLst>
                <a:path extrusionOk="0" h="701" w="323">
                  <a:moveTo>
                    <a:pt x="1" y="0"/>
                  </a:moveTo>
                  <a:lnTo>
                    <a:pt x="1" y="546"/>
                  </a:lnTo>
                  <a:cubicBezTo>
                    <a:pt x="1" y="649"/>
                    <a:pt x="79" y="700"/>
                    <a:pt x="159" y="700"/>
                  </a:cubicBezTo>
                  <a:cubicBezTo>
                    <a:pt x="238" y="700"/>
                    <a:pt x="318" y="649"/>
                    <a:pt x="323" y="546"/>
                  </a:cubicBezTo>
                  <a:lnTo>
                    <a:pt x="323" y="0"/>
                  </a:lnTo>
                  <a:cubicBezTo>
                    <a:pt x="323" y="103"/>
                    <a:pt x="242" y="154"/>
                    <a:pt x="162" y="154"/>
                  </a:cubicBezTo>
                  <a:cubicBezTo>
                    <a:pt x="81" y="154"/>
                    <a:pt x="1" y="103"/>
                    <a:pt x="1" y="0"/>
                  </a:cubicBezTo>
                  <a:close/>
                </a:path>
              </a:pathLst>
            </a:custGeom>
            <a:solidFill>
              <a:srgbClr val="A99E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9"/>
            <p:cNvSpPr/>
            <p:nvPr/>
          </p:nvSpPr>
          <p:spPr>
            <a:xfrm>
              <a:off x="2901750" y="3707850"/>
              <a:ext cx="111650" cy="166725"/>
            </a:xfrm>
            <a:custGeom>
              <a:rect b="b" l="l" r="r" t="t"/>
              <a:pathLst>
                <a:path extrusionOk="0" h="6669" w="4466">
                  <a:moveTo>
                    <a:pt x="4294" y="1"/>
                  </a:moveTo>
                  <a:cubicBezTo>
                    <a:pt x="4220" y="1"/>
                    <a:pt x="4146" y="47"/>
                    <a:pt x="4134" y="146"/>
                  </a:cubicBezTo>
                  <a:cubicBezTo>
                    <a:pt x="3928" y="2070"/>
                    <a:pt x="2720" y="3734"/>
                    <a:pt x="958" y="4539"/>
                  </a:cubicBezTo>
                  <a:cubicBezTo>
                    <a:pt x="376" y="4799"/>
                    <a:pt x="0" y="5380"/>
                    <a:pt x="0" y="6024"/>
                  </a:cubicBezTo>
                  <a:lnTo>
                    <a:pt x="0" y="6508"/>
                  </a:lnTo>
                  <a:cubicBezTo>
                    <a:pt x="0" y="6597"/>
                    <a:pt x="63" y="6669"/>
                    <a:pt x="153" y="6669"/>
                  </a:cubicBezTo>
                  <a:cubicBezTo>
                    <a:pt x="242" y="6669"/>
                    <a:pt x="305" y="6597"/>
                    <a:pt x="305" y="6508"/>
                  </a:cubicBezTo>
                  <a:lnTo>
                    <a:pt x="305" y="6024"/>
                  </a:lnTo>
                  <a:cubicBezTo>
                    <a:pt x="305" y="5505"/>
                    <a:pt x="618" y="5040"/>
                    <a:pt x="1092" y="4825"/>
                  </a:cubicBezTo>
                  <a:cubicBezTo>
                    <a:pt x="2953" y="3975"/>
                    <a:pt x="4232" y="2213"/>
                    <a:pt x="4456" y="173"/>
                  </a:cubicBezTo>
                  <a:cubicBezTo>
                    <a:pt x="4466" y="62"/>
                    <a:pt x="4380" y="1"/>
                    <a:pt x="4294" y="1"/>
                  </a:cubicBez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9"/>
            <p:cNvSpPr/>
            <p:nvPr/>
          </p:nvSpPr>
          <p:spPr>
            <a:xfrm>
              <a:off x="2795500" y="3854875"/>
              <a:ext cx="14125" cy="8075"/>
            </a:xfrm>
            <a:custGeom>
              <a:rect b="b" l="l" r="r" t="t"/>
              <a:pathLst>
                <a:path extrusionOk="0" h="323" w="565">
                  <a:moveTo>
                    <a:pt x="0" y="0"/>
                  </a:moveTo>
                  <a:lnTo>
                    <a:pt x="0" y="322"/>
                  </a:lnTo>
                  <a:lnTo>
                    <a:pt x="564" y="322"/>
                  </a:lnTo>
                  <a:lnTo>
                    <a:pt x="564"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9"/>
            <p:cNvSpPr/>
            <p:nvPr/>
          </p:nvSpPr>
          <p:spPr>
            <a:xfrm>
              <a:off x="2913100" y="3882700"/>
              <a:ext cx="15950" cy="7975"/>
            </a:xfrm>
            <a:custGeom>
              <a:rect b="b" l="l" r="r" t="t"/>
              <a:pathLst>
                <a:path extrusionOk="0" h="319" w="638">
                  <a:moveTo>
                    <a:pt x="403" y="1"/>
                  </a:moveTo>
                  <a:cubicBezTo>
                    <a:pt x="216" y="1"/>
                    <a:pt x="1" y="131"/>
                    <a:pt x="92" y="319"/>
                  </a:cubicBezTo>
                  <a:cubicBezTo>
                    <a:pt x="271" y="301"/>
                    <a:pt x="459" y="274"/>
                    <a:pt x="638" y="238"/>
                  </a:cubicBezTo>
                  <a:cubicBezTo>
                    <a:pt x="638" y="220"/>
                    <a:pt x="638" y="211"/>
                    <a:pt x="638" y="194"/>
                  </a:cubicBezTo>
                  <a:cubicBezTo>
                    <a:pt x="638" y="58"/>
                    <a:pt x="527" y="1"/>
                    <a:pt x="403" y="1"/>
                  </a:cubicBez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9"/>
            <p:cNvSpPr/>
            <p:nvPr/>
          </p:nvSpPr>
          <p:spPr>
            <a:xfrm>
              <a:off x="2995250" y="3682175"/>
              <a:ext cx="29550" cy="29775"/>
            </a:xfrm>
            <a:custGeom>
              <a:rect b="b" l="l" r="r" t="t"/>
              <a:pathLst>
                <a:path extrusionOk="0" h="1191" w="1182">
                  <a:moveTo>
                    <a:pt x="591" y="1"/>
                  </a:moveTo>
                  <a:cubicBezTo>
                    <a:pt x="260" y="1"/>
                    <a:pt x="0" y="269"/>
                    <a:pt x="0" y="591"/>
                  </a:cubicBezTo>
                  <a:cubicBezTo>
                    <a:pt x="0" y="923"/>
                    <a:pt x="260" y="1191"/>
                    <a:pt x="591" y="1191"/>
                  </a:cubicBezTo>
                  <a:cubicBezTo>
                    <a:pt x="913" y="1191"/>
                    <a:pt x="1181" y="923"/>
                    <a:pt x="1181" y="591"/>
                  </a:cubicBezTo>
                  <a:cubicBezTo>
                    <a:pt x="1181" y="269"/>
                    <a:pt x="913" y="1"/>
                    <a:pt x="591" y="1"/>
                  </a:cubicBez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9"/>
            <p:cNvSpPr/>
            <p:nvPr/>
          </p:nvSpPr>
          <p:spPr>
            <a:xfrm>
              <a:off x="2995250" y="3682150"/>
              <a:ext cx="19700" cy="29625"/>
            </a:xfrm>
            <a:custGeom>
              <a:rect b="b" l="l" r="r" t="t"/>
              <a:pathLst>
                <a:path extrusionOk="0" h="1185" w="788">
                  <a:moveTo>
                    <a:pt x="583" y="0"/>
                  </a:moveTo>
                  <a:cubicBezTo>
                    <a:pt x="273" y="0"/>
                    <a:pt x="0" y="254"/>
                    <a:pt x="0" y="592"/>
                  </a:cubicBezTo>
                  <a:cubicBezTo>
                    <a:pt x="0" y="931"/>
                    <a:pt x="273" y="1185"/>
                    <a:pt x="583" y="1185"/>
                  </a:cubicBezTo>
                  <a:cubicBezTo>
                    <a:pt x="650" y="1185"/>
                    <a:pt x="719" y="1173"/>
                    <a:pt x="788" y="1147"/>
                  </a:cubicBezTo>
                  <a:cubicBezTo>
                    <a:pt x="555" y="1067"/>
                    <a:pt x="403" y="843"/>
                    <a:pt x="403" y="592"/>
                  </a:cubicBezTo>
                  <a:cubicBezTo>
                    <a:pt x="403" y="342"/>
                    <a:pt x="555" y="118"/>
                    <a:pt x="788" y="38"/>
                  </a:cubicBezTo>
                  <a:cubicBezTo>
                    <a:pt x="719" y="12"/>
                    <a:pt x="650" y="0"/>
                    <a:pt x="583" y="0"/>
                  </a:cubicBezTo>
                  <a:close/>
                </a:path>
              </a:pathLst>
            </a:custGeom>
            <a:solidFill>
              <a:srgbClr val="3C2F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59"/>
          <p:cNvGrpSpPr/>
          <p:nvPr/>
        </p:nvGrpSpPr>
        <p:grpSpPr>
          <a:xfrm>
            <a:off x="2148869" y="3525594"/>
            <a:ext cx="365700" cy="365700"/>
            <a:chOff x="2148869" y="3525594"/>
            <a:chExt cx="365700" cy="365700"/>
          </a:xfrm>
        </p:grpSpPr>
        <p:sp>
          <p:nvSpPr>
            <p:cNvPr id="4231" name="Google Shape;4231;p59"/>
            <p:cNvSpPr/>
            <p:nvPr/>
          </p:nvSpPr>
          <p:spPr>
            <a:xfrm>
              <a:off x="2148869" y="3525594"/>
              <a:ext cx="365700" cy="365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9"/>
            <p:cNvSpPr/>
            <p:nvPr/>
          </p:nvSpPr>
          <p:spPr>
            <a:xfrm>
              <a:off x="2162475" y="3601000"/>
              <a:ext cx="334425" cy="237575"/>
            </a:xfrm>
            <a:custGeom>
              <a:rect b="b" l="l" r="r" t="t"/>
              <a:pathLst>
                <a:path extrusionOk="0" h="9503" w="13377">
                  <a:moveTo>
                    <a:pt x="1" y="0"/>
                  </a:moveTo>
                  <a:lnTo>
                    <a:pt x="1" y="7337"/>
                  </a:lnTo>
                  <a:cubicBezTo>
                    <a:pt x="197" y="7757"/>
                    <a:pt x="430" y="8169"/>
                    <a:pt x="707" y="8554"/>
                  </a:cubicBezTo>
                  <a:cubicBezTo>
                    <a:pt x="761" y="8634"/>
                    <a:pt x="824" y="8715"/>
                    <a:pt x="886" y="8795"/>
                  </a:cubicBezTo>
                  <a:cubicBezTo>
                    <a:pt x="1074" y="9046"/>
                    <a:pt x="1280" y="9278"/>
                    <a:pt x="1504" y="9502"/>
                  </a:cubicBezTo>
                  <a:lnTo>
                    <a:pt x="11874" y="9502"/>
                  </a:lnTo>
                  <a:cubicBezTo>
                    <a:pt x="12097" y="9278"/>
                    <a:pt x="12303" y="9046"/>
                    <a:pt x="12491" y="8795"/>
                  </a:cubicBezTo>
                  <a:cubicBezTo>
                    <a:pt x="12554" y="8715"/>
                    <a:pt x="12616" y="8634"/>
                    <a:pt x="12679" y="8554"/>
                  </a:cubicBezTo>
                  <a:cubicBezTo>
                    <a:pt x="12947" y="8169"/>
                    <a:pt x="13180" y="7757"/>
                    <a:pt x="13377" y="7337"/>
                  </a:cubicBezTo>
                  <a:lnTo>
                    <a:pt x="13377" y="0"/>
                  </a:ln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9"/>
            <p:cNvSpPr/>
            <p:nvPr/>
          </p:nvSpPr>
          <p:spPr>
            <a:xfrm>
              <a:off x="2183950" y="3622475"/>
              <a:ext cx="291475" cy="194400"/>
            </a:xfrm>
            <a:custGeom>
              <a:rect b="b" l="l" r="r" t="t"/>
              <a:pathLst>
                <a:path extrusionOk="0" h="7776" w="11659">
                  <a:moveTo>
                    <a:pt x="1" y="0"/>
                  </a:moveTo>
                  <a:lnTo>
                    <a:pt x="1" y="7775"/>
                  </a:lnTo>
                  <a:lnTo>
                    <a:pt x="11659" y="7775"/>
                  </a:lnTo>
                  <a:lnTo>
                    <a:pt x="11659"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9"/>
            <p:cNvSpPr/>
            <p:nvPr/>
          </p:nvSpPr>
          <p:spPr>
            <a:xfrm>
              <a:off x="2179925" y="3618450"/>
              <a:ext cx="299525" cy="202450"/>
            </a:xfrm>
            <a:custGeom>
              <a:rect b="b" l="l" r="r" t="t"/>
              <a:pathLst>
                <a:path extrusionOk="0" h="8098" w="11981">
                  <a:moveTo>
                    <a:pt x="11659" y="322"/>
                  </a:moveTo>
                  <a:lnTo>
                    <a:pt x="11659" y="7784"/>
                  </a:lnTo>
                  <a:lnTo>
                    <a:pt x="323" y="7784"/>
                  </a:lnTo>
                  <a:lnTo>
                    <a:pt x="323" y="322"/>
                  </a:lnTo>
                  <a:close/>
                  <a:moveTo>
                    <a:pt x="0" y="0"/>
                  </a:moveTo>
                  <a:lnTo>
                    <a:pt x="0" y="7856"/>
                  </a:lnTo>
                  <a:cubicBezTo>
                    <a:pt x="63" y="7936"/>
                    <a:pt x="126" y="8017"/>
                    <a:pt x="188" y="8097"/>
                  </a:cubicBezTo>
                  <a:lnTo>
                    <a:pt x="11793" y="8097"/>
                  </a:lnTo>
                  <a:cubicBezTo>
                    <a:pt x="11856" y="8017"/>
                    <a:pt x="11918" y="7936"/>
                    <a:pt x="11981" y="7856"/>
                  </a:cubicBezTo>
                  <a:lnTo>
                    <a:pt x="11981" y="0"/>
                  </a:lnTo>
                  <a:close/>
                </a:path>
              </a:pathLst>
            </a:custGeom>
            <a:solidFill>
              <a:srgbClr val="7E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9"/>
            <p:cNvSpPr/>
            <p:nvPr/>
          </p:nvSpPr>
          <p:spPr>
            <a:xfrm>
              <a:off x="2283500" y="3838325"/>
              <a:ext cx="32000" cy="51900"/>
            </a:xfrm>
            <a:custGeom>
              <a:rect b="b" l="l" r="r" t="t"/>
              <a:pathLst>
                <a:path extrusionOk="0" h="2076" w="1280">
                  <a:moveTo>
                    <a:pt x="430" y="0"/>
                  </a:moveTo>
                  <a:lnTo>
                    <a:pt x="331" y="448"/>
                  </a:lnTo>
                  <a:lnTo>
                    <a:pt x="0" y="1915"/>
                  </a:lnTo>
                  <a:cubicBezTo>
                    <a:pt x="268" y="1986"/>
                    <a:pt x="537" y="2040"/>
                    <a:pt x="814" y="2076"/>
                  </a:cubicBezTo>
                  <a:lnTo>
                    <a:pt x="850" y="1897"/>
                  </a:lnTo>
                  <a:lnTo>
                    <a:pt x="993" y="1253"/>
                  </a:lnTo>
                  <a:lnTo>
                    <a:pt x="1172" y="456"/>
                  </a:lnTo>
                  <a:lnTo>
                    <a:pt x="1280" y="9"/>
                  </a:lnTo>
                  <a:lnTo>
                    <a:pt x="1280" y="0"/>
                  </a:ln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9"/>
            <p:cNvSpPr/>
            <p:nvPr/>
          </p:nvSpPr>
          <p:spPr>
            <a:xfrm>
              <a:off x="2343875" y="3838325"/>
              <a:ext cx="32025" cy="51900"/>
            </a:xfrm>
            <a:custGeom>
              <a:rect b="b" l="l" r="r" t="t"/>
              <a:pathLst>
                <a:path extrusionOk="0" h="2076" w="1281">
                  <a:moveTo>
                    <a:pt x="1" y="0"/>
                  </a:moveTo>
                  <a:lnTo>
                    <a:pt x="108" y="448"/>
                  </a:lnTo>
                  <a:lnTo>
                    <a:pt x="287" y="1253"/>
                  </a:lnTo>
                  <a:lnTo>
                    <a:pt x="430" y="1897"/>
                  </a:lnTo>
                  <a:lnTo>
                    <a:pt x="466" y="2076"/>
                  </a:lnTo>
                  <a:cubicBezTo>
                    <a:pt x="743" y="2040"/>
                    <a:pt x="1012" y="1986"/>
                    <a:pt x="1280" y="1915"/>
                  </a:cubicBezTo>
                  <a:lnTo>
                    <a:pt x="949" y="448"/>
                  </a:lnTo>
                  <a:lnTo>
                    <a:pt x="851" y="0"/>
                  </a:ln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9"/>
            <p:cNvSpPr/>
            <p:nvPr/>
          </p:nvSpPr>
          <p:spPr>
            <a:xfrm>
              <a:off x="2221750" y="3649750"/>
              <a:ext cx="8075" cy="153025"/>
            </a:xfrm>
            <a:custGeom>
              <a:rect b="b" l="l" r="r" t="t"/>
              <a:pathLst>
                <a:path extrusionOk="0" h="6121" w="323">
                  <a:moveTo>
                    <a:pt x="162" y="1"/>
                  </a:moveTo>
                  <a:cubicBezTo>
                    <a:pt x="81" y="1"/>
                    <a:pt x="1" y="54"/>
                    <a:pt x="1" y="162"/>
                  </a:cubicBezTo>
                  <a:lnTo>
                    <a:pt x="1" y="5959"/>
                  </a:lnTo>
                  <a:cubicBezTo>
                    <a:pt x="1" y="6049"/>
                    <a:pt x="72" y="6121"/>
                    <a:pt x="162" y="6121"/>
                  </a:cubicBezTo>
                  <a:cubicBezTo>
                    <a:pt x="251" y="6121"/>
                    <a:pt x="323" y="6049"/>
                    <a:pt x="323" y="5959"/>
                  </a:cubicBezTo>
                  <a:lnTo>
                    <a:pt x="323" y="162"/>
                  </a:lnTo>
                  <a:cubicBezTo>
                    <a:pt x="323" y="54"/>
                    <a:pt x="242" y="1"/>
                    <a:pt x="162" y="1"/>
                  </a:cubicBez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9"/>
            <p:cNvSpPr/>
            <p:nvPr/>
          </p:nvSpPr>
          <p:spPr>
            <a:xfrm>
              <a:off x="2291775" y="3838550"/>
              <a:ext cx="23725" cy="10975"/>
            </a:xfrm>
            <a:custGeom>
              <a:rect b="b" l="l" r="r" t="t"/>
              <a:pathLst>
                <a:path extrusionOk="0" h="439" w="949">
                  <a:moveTo>
                    <a:pt x="99" y="0"/>
                  </a:moveTo>
                  <a:lnTo>
                    <a:pt x="0" y="439"/>
                  </a:lnTo>
                  <a:lnTo>
                    <a:pt x="841" y="439"/>
                  </a:lnTo>
                  <a:lnTo>
                    <a:pt x="949" y="0"/>
                  </a:lnTo>
                  <a:close/>
                </a:path>
              </a:pathLst>
            </a:custGeom>
            <a:solidFill>
              <a:srgbClr val="7E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9"/>
            <p:cNvSpPr/>
            <p:nvPr/>
          </p:nvSpPr>
          <p:spPr>
            <a:xfrm>
              <a:off x="2344100" y="3838550"/>
              <a:ext cx="23525" cy="10975"/>
            </a:xfrm>
            <a:custGeom>
              <a:rect b="b" l="l" r="r" t="t"/>
              <a:pathLst>
                <a:path extrusionOk="0" h="439" w="941">
                  <a:moveTo>
                    <a:pt x="1" y="0"/>
                  </a:moveTo>
                  <a:lnTo>
                    <a:pt x="99" y="439"/>
                  </a:lnTo>
                  <a:lnTo>
                    <a:pt x="940" y="439"/>
                  </a:lnTo>
                  <a:lnTo>
                    <a:pt x="842" y="0"/>
                  </a:lnTo>
                  <a:close/>
                </a:path>
              </a:pathLst>
            </a:custGeom>
            <a:solidFill>
              <a:srgbClr val="7E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9"/>
            <p:cNvSpPr/>
            <p:nvPr/>
          </p:nvSpPr>
          <p:spPr>
            <a:xfrm>
              <a:off x="2200725" y="3776125"/>
              <a:ext cx="235775" cy="7850"/>
            </a:xfrm>
            <a:custGeom>
              <a:rect b="b" l="l" r="r" t="t"/>
              <a:pathLst>
                <a:path extrusionOk="0" h="314" w="9431">
                  <a:moveTo>
                    <a:pt x="206" y="1"/>
                  </a:moveTo>
                  <a:cubicBezTo>
                    <a:pt x="1" y="1"/>
                    <a:pt x="1" y="314"/>
                    <a:pt x="206" y="314"/>
                  </a:cubicBezTo>
                  <a:lnTo>
                    <a:pt x="9216" y="314"/>
                  </a:lnTo>
                  <a:cubicBezTo>
                    <a:pt x="9431" y="314"/>
                    <a:pt x="9431" y="1"/>
                    <a:pt x="9216" y="1"/>
                  </a:cubicBez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9"/>
            <p:cNvSpPr/>
            <p:nvPr/>
          </p:nvSpPr>
          <p:spPr>
            <a:xfrm>
              <a:off x="2251725" y="3658475"/>
              <a:ext cx="159725" cy="103150"/>
            </a:xfrm>
            <a:custGeom>
              <a:rect b="b" l="l" r="r" t="t"/>
              <a:pathLst>
                <a:path extrusionOk="0" h="4126" w="6389">
                  <a:moveTo>
                    <a:pt x="162" y="1"/>
                  </a:moveTo>
                  <a:cubicBezTo>
                    <a:pt x="81" y="1"/>
                    <a:pt x="1" y="54"/>
                    <a:pt x="1" y="162"/>
                  </a:cubicBezTo>
                  <a:cubicBezTo>
                    <a:pt x="1" y="2345"/>
                    <a:pt x="1432" y="4125"/>
                    <a:pt x="3195" y="4125"/>
                  </a:cubicBezTo>
                  <a:cubicBezTo>
                    <a:pt x="4957" y="4125"/>
                    <a:pt x="6389" y="2345"/>
                    <a:pt x="6389" y="162"/>
                  </a:cubicBezTo>
                  <a:cubicBezTo>
                    <a:pt x="6389" y="54"/>
                    <a:pt x="6308" y="1"/>
                    <a:pt x="6228" y="1"/>
                  </a:cubicBezTo>
                  <a:cubicBezTo>
                    <a:pt x="6147" y="1"/>
                    <a:pt x="6067" y="54"/>
                    <a:pt x="6067" y="162"/>
                  </a:cubicBezTo>
                  <a:cubicBezTo>
                    <a:pt x="6067" y="2175"/>
                    <a:pt x="4778" y="3803"/>
                    <a:pt x="3195" y="3803"/>
                  </a:cubicBezTo>
                  <a:cubicBezTo>
                    <a:pt x="1611" y="3803"/>
                    <a:pt x="323" y="2175"/>
                    <a:pt x="323" y="162"/>
                  </a:cubicBezTo>
                  <a:cubicBezTo>
                    <a:pt x="323" y="54"/>
                    <a:pt x="242" y="1"/>
                    <a:pt x="162" y="1"/>
                  </a:cubicBezTo>
                  <a:close/>
                </a:path>
              </a:pathLst>
            </a:custGeom>
            <a:solidFill>
              <a:srgbClr val="916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9"/>
            <p:cNvSpPr/>
            <p:nvPr/>
          </p:nvSpPr>
          <p:spPr>
            <a:xfrm>
              <a:off x="2298700" y="3869625"/>
              <a:ext cx="61975" cy="16125"/>
            </a:xfrm>
            <a:custGeom>
              <a:rect b="b" l="l" r="r" t="t"/>
              <a:pathLst>
                <a:path extrusionOk="0" h="645" w="2479">
                  <a:moveTo>
                    <a:pt x="179" y="1"/>
                  </a:moveTo>
                  <a:lnTo>
                    <a:pt x="0" y="645"/>
                  </a:lnTo>
                  <a:lnTo>
                    <a:pt x="2479" y="645"/>
                  </a:lnTo>
                  <a:lnTo>
                    <a:pt x="2300" y="1"/>
                  </a:ln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9"/>
            <p:cNvSpPr/>
            <p:nvPr/>
          </p:nvSpPr>
          <p:spPr>
            <a:xfrm>
              <a:off x="2214150" y="3643275"/>
              <a:ext cx="23500" cy="17475"/>
            </a:xfrm>
            <a:custGeom>
              <a:rect b="b" l="l" r="r" t="t"/>
              <a:pathLst>
                <a:path extrusionOk="0" h="699" w="940">
                  <a:moveTo>
                    <a:pt x="466" y="0"/>
                  </a:moveTo>
                  <a:lnTo>
                    <a:pt x="0" y="698"/>
                  </a:lnTo>
                  <a:lnTo>
                    <a:pt x="940" y="698"/>
                  </a:lnTo>
                  <a:lnTo>
                    <a:pt x="466"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9"/>
            <p:cNvSpPr/>
            <p:nvPr/>
          </p:nvSpPr>
          <p:spPr>
            <a:xfrm>
              <a:off x="2425525" y="3768300"/>
              <a:ext cx="17700" cy="23525"/>
            </a:xfrm>
            <a:custGeom>
              <a:rect b="b" l="l" r="r" t="t"/>
              <a:pathLst>
                <a:path extrusionOk="0" h="941" w="708">
                  <a:moveTo>
                    <a:pt x="1" y="1"/>
                  </a:moveTo>
                  <a:lnTo>
                    <a:pt x="1" y="940"/>
                  </a:lnTo>
                  <a:lnTo>
                    <a:pt x="707" y="466"/>
                  </a:lnTo>
                  <a:lnTo>
                    <a:pt x="1" y="1"/>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9"/>
            <p:cNvSpPr/>
            <p:nvPr/>
          </p:nvSpPr>
          <p:spPr>
            <a:xfrm>
              <a:off x="2243675" y="3778375"/>
              <a:ext cx="4725" cy="13450"/>
            </a:xfrm>
            <a:custGeom>
              <a:rect b="b" l="l" r="r" t="t"/>
              <a:pathLst>
                <a:path extrusionOk="0" h="538" w="189">
                  <a:moveTo>
                    <a:pt x="0" y="0"/>
                  </a:moveTo>
                  <a:lnTo>
                    <a:pt x="0" y="537"/>
                  </a:lnTo>
                  <a:lnTo>
                    <a:pt x="188" y="537"/>
                  </a:lnTo>
                  <a:lnTo>
                    <a:pt x="188"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9"/>
            <p:cNvSpPr/>
            <p:nvPr/>
          </p:nvSpPr>
          <p:spPr>
            <a:xfrm>
              <a:off x="2258650" y="3778375"/>
              <a:ext cx="4950" cy="13450"/>
            </a:xfrm>
            <a:custGeom>
              <a:rect b="b" l="l" r="r" t="t"/>
              <a:pathLst>
                <a:path extrusionOk="0" h="538" w="198">
                  <a:moveTo>
                    <a:pt x="1" y="0"/>
                  </a:moveTo>
                  <a:lnTo>
                    <a:pt x="1" y="537"/>
                  </a:lnTo>
                  <a:lnTo>
                    <a:pt x="198" y="537"/>
                  </a:lnTo>
                  <a:lnTo>
                    <a:pt x="198"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9"/>
            <p:cNvSpPr/>
            <p:nvPr/>
          </p:nvSpPr>
          <p:spPr>
            <a:xfrm>
              <a:off x="2273650" y="3778375"/>
              <a:ext cx="4950" cy="13450"/>
            </a:xfrm>
            <a:custGeom>
              <a:rect b="b" l="l" r="r" t="t"/>
              <a:pathLst>
                <a:path extrusionOk="0" h="538" w="198">
                  <a:moveTo>
                    <a:pt x="0" y="0"/>
                  </a:moveTo>
                  <a:lnTo>
                    <a:pt x="0" y="537"/>
                  </a:lnTo>
                  <a:lnTo>
                    <a:pt x="197" y="537"/>
                  </a:lnTo>
                  <a:lnTo>
                    <a:pt x="197"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9"/>
            <p:cNvSpPr/>
            <p:nvPr/>
          </p:nvSpPr>
          <p:spPr>
            <a:xfrm>
              <a:off x="2288850" y="3778375"/>
              <a:ext cx="4725" cy="13450"/>
            </a:xfrm>
            <a:custGeom>
              <a:rect b="b" l="l" r="r" t="t"/>
              <a:pathLst>
                <a:path extrusionOk="0" h="538" w="189">
                  <a:moveTo>
                    <a:pt x="1" y="0"/>
                  </a:moveTo>
                  <a:lnTo>
                    <a:pt x="1" y="537"/>
                  </a:lnTo>
                  <a:lnTo>
                    <a:pt x="189" y="537"/>
                  </a:lnTo>
                  <a:lnTo>
                    <a:pt x="189"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9"/>
            <p:cNvSpPr/>
            <p:nvPr/>
          </p:nvSpPr>
          <p:spPr>
            <a:xfrm>
              <a:off x="2303850" y="3778375"/>
              <a:ext cx="4725" cy="13450"/>
            </a:xfrm>
            <a:custGeom>
              <a:rect b="b" l="l" r="r" t="t"/>
              <a:pathLst>
                <a:path extrusionOk="0" h="538" w="189">
                  <a:moveTo>
                    <a:pt x="0" y="0"/>
                  </a:moveTo>
                  <a:lnTo>
                    <a:pt x="0" y="537"/>
                  </a:lnTo>
                  <a:lnTo>
                    <a:pt x="188" y="537"/>
                  </a:lnTo>
                  <a:lnTo>
                    <a:pt x="188"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9"/>
            <p:cNvSpPr/>
            <p:nvPr/>
          </p:nvSpPr>
          <p:spPr>
            <a:xfrm>
              <a:off x="2318825" y="3778375"/>
              <a:ext cx="4725" cy="13450"/>
            </a:xfrm>
            <a:custGeom>
              <a:rect b="b" l="l" r="r" t="t"/>
              <a:pathLst>
                <a:path extrusionOk="0" h="538" w="189">
                  <a:moveTo>
                    <a:pt x="1" y="0"/>
                  </a:moveTo>
                  <a:lnTo>
                    <a:pt x="1" y="537"/>
                  </a:lnTo>
                  <a:lnTo>
                    <a:pt x="189" y="537"/>
                  </a:lnTo>
                  <a:lnTo>
                    <a:pt x="189"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9"/>
            <p:cNvSpPr/>
            <p:nvPr/>
          </p:nvSpPr>
          <p:spPr>
            <a:xfrm>
              <a:off x="2333825" y="3778375"/>
              <a:ext cx="4725" cy="13450"/>
            </a:xfrm>
            <a:custGeom>
              <a:rect b="b" l="l" r="r" t="t"/>
              <a:pathLst>
                <a:path extrusionOk="0" h="538" w="189">
                  <a:moveTo>
                    <a:pt x="0" y="0"/>
                  </a:moveTo>
                  <a:lnTo>
                    <a:pt x="0" y="537"/>
                  </a:lnTo>
                  <a:lnTo>
                    <a:pt x="188" y="537"/>
                  </a:lnTo>
                  <a:lnTo>
                    <a:pt x="188"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9"/>
            <p:cNvSpPr/>
            <p:nvPr/>
          </p:nvSpPr>
          <p:spPr>
            <a:xfrm>
              <a:off x="2348800" y="3778375"/>
              <a:ext cx="4950" cy="13450"/>
            </a:xfrm>
            <a:custGeom>
              <a:rect b="b" l="l" r="r" t="t"/>
              <a:pathLst>
                <a:path extrusionOk="0" h="538" w="198">
                  <a:moveTo>
                    <a:pt x="1" y="0"/>
                  </a:moveTo>
                  <a:lnTo>
                    <a:pt x="1" y="537"/>
                  </a:lnTo>
                  <a:lnTo>
                    <a:pt x="198" y="537"/>
                  </a:lnTo>
                  <a:lnTo>
                    <a:pt x="198"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9"/>
            <p:cNvSpPr/>
            <p:nvPr/>
          </p:nvSpPr>
          <p:spPr>
            <a:xfrm>
              <a:off x="2363800" y="3778375"/>
              <a:ext cx="4925" cy="13450"/>
            </a:xfrm>
            <a:custGeom>
              <a:rect b="b" l="l" r="r" t="t"/>
              <a:pathLst>
                <a:path extrusionOk="0" h="538" w="197">
                  <a:moveTo>
                    <a:pt x="0" y="0"/>
                  </a:moveTo>
                  <a:lnTo>
                    <a:pt x="0" y="537"/>
                  </a:lnTo>
                  <a:lnTo>
                    <a:pt x="197" y="537"/>
                  </a:lnTo>
                  <a:lnTo>
                    <a:pt x="197"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9"/>
            <p:cNvSpPr/>
            <p:nvPr/>
          </p:nvSpPr>
          <p:spPr>
            <a:xfrm>
              <a:off x="2379000" y="3778375"/>
              <a:ext cx="4725" cy="13450"/>
            </a:xfrm>
            <a:custGeom>
              <a:rect b="b" l="l" r="r" t="t"/>
              <a:pathLst>
                <a:path extrusionOk="0" h="538" w="189">
                  <a:moveTo>
                    <a:pt x="1" y="0"/>
                  </a:moveTo>
                  <a:lnTo>
                    <a:pt x="1" y="537"/>
                  </a:lnTo>
                  <a:lnTo>
                    <a:pt x="188" y="537"/>
                  </a:lnTo>
                  <a:lnTo>
                    <a:pt x="188"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9"/>
            <p:cNvSpPr/>
            <p:nvPr/>
          </p:nvSpPr>
          <p:spPr>
            <a:xfrm>
              <a:off x="2394000" y="3778375"/>
              <a:ext cx="4700" cy="13450"/>
            </a:xfrm>
            <a:custGeom>
              <a:rect b="b" l="l" r="r" t="t"/>
              <a:pathLst>
                <a:path extrusionOk="0" h="538" w="188">
                  <a:moveTo>
                    <a:pt x="0" y="0"/>
                  </a:moveTo>
                  <a:lnTo>
                    <a:pt x="0" y="537"/>
                  </a:lnTo>
                  <a:lnTo>
                    <a:pt x="188" y="537"/>
                  </a:lnTo>
                  <a:lnTo>
                    <a:pt x="188"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9"/>
            <p:cNvSpPr/>
            <p:nvPr/>
          </p:nvSpPr>
          <p:spPr>
            <a:xfrm>
              <a:off x="2408975" y="3778375"/>
              <a:ext cx="4725" cy="13450"/>
            </a:xfrm>
            <a:custGeom>
              <a:rect b="b" l="l" r="r" t="t"/>
              <a:pathLst>
                <a:path extrusionOk="0" h="538" w="189">
                  <a:moveTo>
                    <a:pt x="0" y="0"/>
                  </a:moveTo>
                  <a:lnTo>
                    <a:pt x="0" y="537"/>
                  </a:lnTo>
                  <a:lnTo>
                    <a:pt x="188" y="537"/>
                  </a:lnTo>
                  <a:lnTo>
                    <a:pt x="188" y="0"/>
                  </a:lnTo>
                  <a:close/>
                </a:path>
              </a:pathLst>
            </a:custGeom>
            <a:solidFill>
              <a:srgbClr val="4939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7" name="Google Shape;4257;p59"/>
          <p:cNvGrpSpPr/>
          <p:nvPr/>
        </p:nvGrpSpPr>
        <p:grpSpPr>
          <a:xfrm>
            <a:off x="1582900" y="3525675"/>
            <a:ext cx="365700" cy="366350"/>
            <a:chOff x="1582900" y="3525675"/>
            <a:chExt cx="365700" cy="366350"/>
          </a:xfrm>
        </p:grpSpPr>
        <p:sp>
          <p:nvSpPr>
            <p:cNvPr id="4258" name="Google Shape;4258;p59"/>
            <p:cNvSpPr/>
            <p:nvPr/>
          </p:nvSpPr>
          <p:spPr>
            <a:xfrm>
              <a:off x="1582900" y="3525675"/>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9" name="Google Shape;4259;p59"/>
            <p:cNvGrpSpPr/>
            <p:nvPr/>
          </p:nvGrpSpPr>
          <p:grpSpPr>
            <a:xfrm>
              <a:off x="1596325" y="3562025"/>
              <a:ext cx="339575" cy="330000"/>
              <a:chOff x="1596325" y="3562025"/>
              <a:chExt cx="339575" cy="330000"/>
            </a:xfrm>
          </p:grpSpPr>
          <p:sp>
            <p:nvSpPr>
              <p:cNvPr id="4260" name="Google Shape;4260;p59"/>
              <p:cNvSpPr/>
              <p:nvPr/>
            </p:nvSpPr>
            <p:spPr>
              <a:xfrm>
                <a:off x="1737475" y="3562025"/>
                <a:ext cx="57075" cy="65375"/>
              </a:xfrm>
              <a:custGeom>
                <a:rect b="b" l="l" r="r" t="t"/>
                <a:pathLst>
                  <a:path extrusionOk="0" h="2615" w="2283">
                    <a:moveTo>
                      <a:pt x="1138" y="0"/>
                    </a:moveTo>
                    <a:cubicBezTo>
                      <a:pt x="826" y="0"/>
                      <a:pt x="515" y="96"/>
                      <a:pt x="251" y="289"/>
                    </a:cubicBezTo>
                    <a:cubicBezTo>
                      <a:pt x="54" y="494"/>
                      <a:pt x="1" y="799"/>
                      <a:pt x="117" y="1049"/>
                    </a:cubicBezTo>
                    <a:cubicBezTo>
                      <a:pt x="314" y="1496"/>
                      <a:pt x="725" y="2508"/>
                      <a:pt x="752" y="2570"/>
                    </a:cubicBezTo>
                    <a:cubicBezTo>
                      <a:pt x="824" y="2588"/>
                      <a:pt x="904" y="2597"/>
                      <a:pt x="976" y="2606"/>
                    </a:cubicBezTo>
                    <a:lnTo>
                      <a:pt x="1137" y="2615"/>
                    </a:lnTo>
                    <a:lnTo>
                      <a:pt x="1307" y="2606"/>
                    </a:lnTo>
                    <a:cubicBezTo>
                      <a:pt x="1379" y="2597"/>
                      <a:pt x="1450" y="2588"/>
                      <a:pt x="1531" y="2570"/>
                    </a:cubicBezTo>
                    <a:cubicBezTo>
                      <a:pt x="1549" y="2508"/>
                      <a:pt x="1960" y="1496"/>
                      <a:pt x="2166" y="1049"/>
                    </a:cubicBezTo>
                    <a:cubicBezTo>
                      <a:pt x="2282" y="790"/>
                      <a:pt x="2229" y="494"/>
                      <a:pt x="2032" y="289"/>
                    </a:cubicBezTo>
                    <a:cubicBezTo>
                      <a:pt x="1763" y="96"/>
                      <a:pt x="1450" y="0"/>
                      <a:pt x="1138" y="0"/>
                    </a:cubicBezTo>
                    <a:close/>
                  </a:path>
                </a:pathLst>
              </a:custGeom>
              <a:solidFill>
                <a:srgbClr val="604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9"/>
              <p:cNvSpPr/>
              <p:nvPr/>
            </p:nvSpPr>
            <p:spPr>
              <a:xfrm>
                <a:off x="1727425" y="3569225"/>
                <a:ext cx="29100" cy="57075"/>
              </a:xfrm>
              <a:custGeom>
                <a:rect b="b" l="l" r="r" t="t"/>
                <a:pathLst>
                  <a:path extrusionOk="0" h="2283" w="1164">
                    <a:moveTo>
                      <a:pt x="653" y="1"/>
                    </a:moveTo>
                    <a:lnTo>
                      <a:pt x="591" y="54"/>
                    </a:lnTo>
                    <a:cubicBezTo>
                      <a:pt x="421" y="189"/>
                      <a:pt x="277" y="359"/>
                      <a:pt x="188" y="555"/>
                    </a:cubicBezTo>
                    <a:lnTo>
                      <a:pt x="107" y="716"/>
                    </a:lnTo>
                    <a:cubicBezTo>
                      <a:pt x="0" y="1432"/>
                      <a:pt x="456" y="2103"/>
                      <a:pt x="1163" y="2282"/>
                    </a:cubicBezTo>
                    <a:cubicBezTo>
                      <a:pt x="1136" y="2220"/>
                      <a:pt x="725" y="1208"/>
                      <a:pt x="528" y="761"/>
                    </a:cubicBezTo>
                    <a:cubicBezTo>
                      <a:pt x="412" y="502"/>
                      <a:pt x="456" y="206"/>
                      <a:pt x="653" y="1"/>
                    </a:cubicBezTo>
                    <a:close/>
                  </a:path>
                </a:pathLst>
              </a:custGeom>
              <a:solidFill>
                <a:srgbClr val="8E7F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9"/>
              <p:cNvSpPr/>
              <p:nvPr/>
            </p:nvSpPr>
            <p:spPr>
              <a:xfrm>
                <a:off x="1775500" y="3569225"/>
                <a:ext cx="29100" cy="57075"/>
              </a:xfrm>
              <a:custGeom>
                <a:rect b="b" l="l" r="r" t="t"/>
                <a:pathLst>
                  <a:path extrusionOk="0" h="2283" w="1164">
                    <a:moveTo>
                      <a:pt x="511" y="1"/>
                    </a:moveTo>
                    <a:cubicBezTo>
                      <a:pt x="708" y="206"/>
                      <a:pt x="761" y="511"/>
                      <a:pt x="645" y="761"/>
                    </a:cubicBezTo>
                    <a:cubicBezTo>
                      <a:pt x="439" y="1208"/>
                      <a:pt x="28" y="2220"/>
                      <a:pt x="1" y="2282"/>
                    </a:cubicBezTo>
                    <a:cubicBezTo>
                      <a:pt x="708" y="2112"/>
                      <a:pt x="1164" y="1432"/>
                      <a:pt x="1065" y="716"/>
                    </a:cubicBezTo>
                    <a:lnTo>
                      <a:pt x="985" y="564"/>
                    </a:lnTo>
                    <a:cubicBezTo>
                      <a:pt x="878" y="341"/>
                      <a:pt x="717" y="153"/>
                      <a:pt x="511"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9"/>
              <p:cNvSpPr/>
              <p:nvPr/>
            </p:nvSpPr>
            <p:spPr>
              <a:xfrm>
                <a:off x="1690500" y="3869400"/>
                <a:ext cx="75625" cy="22625"/>
              </a:xfrm>
              <a:custGeom>
                <a:rect b="b" l="l" r="r" t="t"/>
                <a:pathLst>
                  <a:path extrusionOk="0" h="905" w="3025">
                    <a:moveTo>
                      <a:pt x="37" y="1"/>
                    </a:moveTo>
                    <a:lnTo>
                      <a:pt x="1" y="260"/>
                    </a:lnTo>
                    <a:cubicBezTo>
                      <a:pt x="922" y="672"/>
                      <a:pt x="1915" y="896"/>
                      <a:pt x="2927" y="904"/>
                    </a:cubicBezTo>
                    <a:lnTo>
                      <a:pt x="3025" y="904"/>
                    </a:lnTo>
                    <a:lnTo>
                      <a:pt x="3025" y="242"/>
                    </a:lnTo>
                    <a:lnTo>
                      <a:pt x="2927" y="242"/>
                    </a:lnTo>
                    <a:cubicBezTo>
                      <a:pt x="2849" y="244"/>
                      <a:pt x="2727" y="246"/>
                      <a:pt x="2574" y="246"/>
                    </a:cubicBezTo>
                    <a:cubicBezTo>
                      <a:pt x="1985" y="246"/>
                      <a:pt x="923" y="214"/>
                      <a:pt x="37"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9"/>
              <p:cNvSpPr/>
              <p:nvPr/>
            </p:nvSpPr>
            <p:spPr>
              <a:xfrm>
                <a:off x="1766100" y="3869400"/>
                <a:ext cx="75425" cy="22625"/>
              </a:xfrm>
              <a:custGeom>
                <a:rect b="b" l="l" r="r" t="t"/>
                <a:pathLst>
                  <a:path extrusionOk="0" h="905" w="3017">
                    <a:moveTo>
                      <a:pt x="2980" y="1"/>
                    </a:moveTo>
                    <a:cubicBezTo>
                      <a:pt x="2066" y="213"/>
                      <a:pt x="967" y="246"/>
                      <a:pt x="390" y="246"/>
                    </a:cubicBezTo>
                    <a:cubicBezTo>
                      <a:pt x="262" y="246"/>
                      <a:pt x="159" y="244"/>
                      <a:pt x="90" y="242"/>
                    </a:cubicBezTo>
                    <a:lnTo>
                      <a:pt x="1" y="242"/>
                    </a:lnTo>
                    <a:lnTo>
                      <a:pt x="1" y="904"/>
                    </a:lnTo>
                    <a:lnTo>
                      <a:pt x="90" y="904"/>
                    </a:lnTo>
                    <a:cubicBezTo>
                      <a:pt x="1101" y="896"/>
                      <a:pt x="2104" y="672"/>
                      <a:pt x="3016" y="260"/>
                    </a:cubicBezTo>
                    <a:lnTo>
                      <a:pt x="2980"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9"/>
              <p:cNvSpPr/>
              <p:nvPr/>
            </p:nvSpPr>
            <p:spPr>
              <a:xfrm>
                <a:off x="1822925" y="3757575"/>
                <a:ext cx="34925" cy="75400"/>
              </a:xfrm>
              <a:custGeom>
                <a:rect b="b" l="l" r="r" t="t"/>
                <a:pathLst>
                  <a:path extrusionOk="0" h="3016" w="1397">
                    <a:moveTo>
                      <a:pt x="457" y="0"/>
                    </a:moveTo>
                    <a:lnTo>
                      <a:pt x="1" y="161"/>
                    </a:lnTo>
                    <a:lnTo>
                      <a:pt x="994" y="3015"/>
                    </a:lnTo>
                    <a:lnTo>
                      <a:pt x="1387" y="2881"/>
                    </a:lnTo>
                    <a:cubicBezTo>
                      <a:pt x="1387" y="2819"/>
                      <a:pt x="1396" y="2765"/>
                      <a:pt x="1396" y="2711"/>
                    </a:cubicBezTo>
                    <a:lnTo>
                      <a:pt x="457"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9"/>
              <p:cNvSpPr/>
              <p:nvPr/>
            </p:nvSpPr>
            <p:spPr>
              <a:xfrm>
                <a:off x="1674175" y="3757575"/>
                <a:ext cx="34925" cy="75400"/>
              </a:xfrm>
              <a:custGeom>
                <a:rect b="b" l="l" r="r" t="t"/>
                <a:pathLst>
                  <a:path extrusionOk="0" h="3016" w="1397">
                    <a:moveTo>
                      <a:pt x="940" y="0"/>
                    </a:moveTo>
                    <a:lnTo>
                      <a:pt x="1" y="2711"/>
                    </a:lnTo>
                    <a:cubicBezTo>
                      <a:pt x="1" y="2765"/>
                      <a:pt x="10" y="2819"/>
                      <a:pt x="10" y="2872"/>
                    </a:cubicBezTo>
                    <a:lnTo>
                      <a:pt x="403" y="3015"/>
                    </a:lnTo>
                    <a:lnTo>
                      <a:pt x="1396" y="161"/>
                    </a:lnTo>
                    <a:lnTo>
                      <a:pt x="940"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9"/>
              <p:cNvSpPr/>
              <p:nvPr/>
            </p:nvSpPr>
            <p:spPr>
              <a:xfrm>
                <a:off x="1698100" y="3657125"/>
                <a:ext cx="45225" cy="38750"/>
              </a:xfrm>
              <a:custGeom>
                <a:rect b="b" l="l" r="r" t="t"/>
                <a:pathLst>
                  <a:path extrusionOk="0" h="1550" w="1809">
                    <a:moveTo>
                      <a:pt x="779" y="1"/>
                    </a:moveTo>
                    <a:cubicBezTo>
                      <a:pt x="350" y="1"/>
                      <a:pt x="1" y="350"/>
                      <a:pt x="1" y="779"/>
                    </a:cubicBezTo>
                    <a:cubicBezTo>
                      <a:pt x="1" y="1241"/>
                      <a:pt x="384" y="1550"/>
                      <a:pt x="784" y="1550"/>
                    </a:cubicBezTo>
                    <a:cubicBezTo>
                      <a:pt x="974" y="1550"/>
                      <a:pt x="1167" y="1480"/>
                      <a:pt x="1325" y="1325"/>
                    </a:cubicBezTo>
                    <a:cubicBezTo>
                      <a:pt x="1808" y="833"/>
                      <a:pt x="1459" y="1"/>
                      <a:pt x="779"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9"/>
              <p:cNvSpPr/>
              <p:nvPr/>
            </p:nvSpPr>
            <p:spPr>
              <a:xfrm>
                <a:off x="1851100" y="3622475"/>
                <a:ext cx="84800" cy="225925"/>
              </a:xfrm>
              <a:custGeom>
                <a:rect b="b" l="l" r="r" t="t"/>
                <a:pathLst>
                  <a:path extrusionOk="0" h="9037" w="3392">
                    <a:moveTo>
                      <a:pt x="1406" y="0"/>
                    </a:moveTo>
                    <a:lnTo>
                      <a:pt x="1" y="3606"/>
                    </a:lnTo>
                    <a:cubicBezTo>
                      <a:pt x="681" y="5485"/>
                      <a:pt x="1119" y="7534"/>
                      <a:pt x="1361" y="9037"/>
                    </a:cubicBezTo>
                    <a:cubicBezTo>
                      <a:pt x="2247" y="8276"/>
                      <a:pt x="2945" y="7319"/>
                      <a:pt x="3392" y="6236"/>
                    </a:cubicBezTo>
                    <a:cubicBezTo>
                      <a:pt x="3025" y="4331"/>
                      <a:pt x="2452" y="2461"/>
                      <a:pt x="1692" y="671"/>
                    </a:cubicBezTo>
                    <a:lnTo>
                      <a:pt x="1406"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9"/>
              <p:cNvSpPr/>
              <p:nvPr/>
            </p:nvSpPr>
            <p:spPr>
              <a:xfrm>
                <a:off x="1596325" y="3622250"/>
                <a:ext cx="84800" cy="225925"/>
              </a:xfrm>
              <a:custGeom>
                <a:rect b="b" l="l" r="r" t="t"/>
                <a:pathLst>
                  <a:path extrusionOk="0" h="9037" w="3392">
                    <a:moveTo>
                      <a:pt x="1987" y="0"/>
                    </a:moveTo>
                    <a:lnTo>
                      <a:pt x="1701" y="671"/>
                    </a:lnTo>
                    <a:cubicBezTo>
                      <a:pt x="931" y="2461"/>
                      <a:pt x="368" y="4331"/>
                      <a:pt x="1" y="6245"/>
                    </a:cubicBezTo>
                    <a:cubicBezTo>
                      <a:pt x="439" y="7319"/>
                      <a:pt x="1137" y="8285"/>
                      <a:pt x="2032" y="9037"/>
                    </a:cubicBezTo>
                    <a:cubicBezTo>
                      <a:pt x="2274" y="7543"/>
                      <a:pt x="2712" y="5494"/>
                      <a:pt x="3392" y="3606"/>
                    </a:cubicBezTo>
                    <a:lnTo>
                      <a:pt x="2515" y="1351"/>
                    </a:lnTo>
                    <a:lnTo>
                      <a:pt x="1987"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9"/>
              <p:cNvSpPr/>
              <p:nvPr/>
            </p:nvSpPr>
            <p:spPr>
              <a:xfrm>
                <a:off x="1646000" y="3588025"/>
                <a:ext cx="119900" cy="287550"/>
              </a:xfrm>
              <a:custGeom>
                <a:rect b="b" l="l" r="r" t="t"/>
                <a:pathLst>
                  <a:path extrusionOk="0" h="11502" w="4796">
                    <a:moveTo>
                      <a:pt x="2857" y="2767"/>
                    </a:moveTo>
                    <a:cubicBezTo>
                      <a:pt x="3252" y="2767"/>
                      <a:pt x="3633" y="3077"/>
                      <a:pt x="3633" y="3543"/>
                    </a:cubicBezTo>
                    <a:cubicBezTo>
                      <a:pt x="3633" y="3964"/>
                      <a:pt x="3284" y="4313"/>
                      <a:pt x="2863" y="4313"/>
                    </a:cubicBezTo>
                    <a:cubicBezTo>
                      <a:pt x="2174" y="4313"/>
                      <a:pt x="1825" y="3481"/>
                      <a:pt x="2318" y="2998"/>
                    </a:cubicBezTo>
                    <a:cubicBezTo>
                      <a:pt x="2474" y="2838"/>
                      <a:pt x="2667" y="2767"/>
                      <a:pt x="2857" y="2767"/>
                    </a:cubicBezTo>
                    <a:close/>
                    <a:moveTo>
                      <a:pt x="3382" y="0"/>
                    </a:moveTo>
                    <a:lnTo>
                      <a:pt x="0" y="1369"/>
                    </a:lnTo>
                    <a:lnTo>
                      <a:pt x="528" y="2720"/>
                    </a:lnTo>
                    <a:lnTo>
                      <a:pt x="1405" y="4975"/>
                    </a:lnTo>
                    <a:cubicBezTo>
                      <a:pt x="1405" y="4975"/>
                      <a:pt x="1011" y="7632"/>
                      <a:pt x="1128" y="9493"/>
                    </a:cubicBezTo>
                    <a:lnTo>
                      <a:pt x="2067" y="6782"/>
                    </a:lnTo>
                    <a:lnTo>
                      <a:pt x="2523" y="6943"/>
                    </a:lnTo>
                    <a:lnTo>
                      <a:pt x="1530" y="9797"/>
                    </a:lnTo>
                    <a:lnTo>
                      <a:pt x="1137" y="9654"/>
                    </a:lnTo>
                    <a:lnTo>
                      <a:pt x="1137" y="9654"/>
                    </a:lnTo>
                    <a:cubicBezTo>
                      <a:pt x="1217" y="10504"/>
                      <a:pt x="1405" y="11157"/>
                      <a:pt x="1808" y="11256"/>
                    </a:cubicBezTo>
                    <a:cubicBezTo>
                      <a:pt x="2694" y="11469"/>
                      <a:pt x="3761" y="11501"/>
                      <a:pt x="4348" y="11501"/>
                    </a:cubicBezTo>
                    <a:cubicBezTo>
                      <a:pt x="4501" y="11501"/>
                      <a:pt x="4622" y="11499"/>
                      <a:pt x="4698" y="11497"/>
                    </a:cubicBezTo>
                    <a:lnTo>
                      <a:pt x="4796" y="11497"/>
                    </a:lnTo>
                    <a:lnTo>
                      <a:pt x="4796" y="1575"/>
                    </a:lnTo>
                    <a:lnTo>
                      <a:pt x="4644" y="1566"/>
                    </a:lnTo>
                    <a:cubicBezTo>
                      <a:pt x="4563" y="1557"/>
                      <a:pt x="4492" y="1548"/>
                      <a:pt x="4420" y="1530"/>
                    </a:cubicBezTo>
                    <a:lnTo>
                      <a:pt x="4375" y="1512"/>
                    </a:lnTo>
                    <a:lnTo>
                      <a:pt x="4331" y="1503"/>
                    </a:lnTo>
                    <a:lnTo>
                      <a:pt x="4304" y="1494"/>
                    </a:lnTo>
                    <a:lnTo>
                      <a:pt x="4241" y="1476"/>
                    </a:lnTo>
                    <a:lnTo>
                      <a:pt x="4214" y="1459"/>
                    </a:lnTo>
                    <a:lnTo>
                      <a:pt x="4188" y="1450"/>
                    </a:lnTo>
                    <a:lnTo>
                      <a:pt x="4161" y="1441"/>
                    </a:lnTo>
                    <a:lnTo>
                      <a:pt x="4116" y="1414"/>
                    </a:lnTo>
                    <a:lnTo>
                      <a:pt x="4107" y="1414"/>
                    </a:lnTo>
                    <a:lnTo>
                      <a:pt x="4071" y="1396"/>
                    </a:lnTo>
                    <a:lnTo>
                      <a:pt x="4035" y="1378"/>
                    </a:lnTo>
                    <a:lnTo>
                      <a:pt x="4000" y="1360"/>
                    </a:lnTo>
                    <a:lnTo>
                      <a:pt x="3964" y="1333"/>
                    </a:lnTo>
                    <a:lnTo>
                      <a:pt x="3928" y="1306"/>
                    </a:lnTo>
                    <a:lnTo>
                      <a:pt x="3892" y="1280"/>
                    </a:lnTo>
                    <a:lnTo>
                      <a:pt x="3857" y="1253"/>
                    </a:lnTo>
                    <a:lnTo>
                      <a:pt x="3794" y="1190"/>
                    </a:lnTo>
                    <a:lnTo>
                      <a:pt x="3758" y="1163"/>
                    </a:lnTo>
                    <a:lnTo>
                      <a:pt x="3722" y="1119"/>
                    </a:lnTo>
                    <a:lnTo>
                      <a:pt x="3695" y="1092"/>
                    </a:lnTo>
                    <a:lnTo>
                      <a:pt x="3678" y="1065"/>
                    </a:lnTo>
                    <a:lnTo>
                      <a:pt x="3669" y="1056"/>
                    </a:lnTo>
                    <a:lnTo>
                      <a:pt x="3651" y="1029"/>
                    </a:lnTo>
                    <a:cubicBezTo>
                      <a:pt x="3633" y="1011"/>
                      <a:pt x="3615" y="993"/>
                      <a:pt x="3597" y="966"/>
                    </a:cubicBezTo>
                    <a:lnTo>
                      <a:pt x="3570" y="922"/>
                    </a:lnTo>
                    <a:lnTo>
                      <a:pt x="3552" y="895"/>
                    </a:lnTo>
                    <a:lnTo>
                      <a:pt x="3525" y="850"/>
                    </a:lnTo>
                    <a:lnTo>
                      <a:pt x="3508" y="814"/>
                    </a:lnTo>
                    <a:lnTo>
                      <a:pt x="3490" y="779"/>
                    </a:lnTo>
                    <a:lnTo>
                      <a:pt x="3472" y="734"/>
                    </a:lnTo>
                    <a:cubicBezTo>
                      <a:pt x="3454" y="707"/>
                      <a:pt x="3445" y="680"/>
                      <a:pt x="3436" y="653"/>
                    </a:cubicBezTo>
                    <a:lnTo>
                      <a:pt x="3427" y="618"/>
                    </a:lnTo>
                    <a:cubicBezTo>
                      <a:pt x="3409" y="582"/>
                      <a:pt x="3400" y="546"/>
                      <a:pt x="3391" y="510"/>
                    </a:cubicBezTo>
                    <a:cubicBezTo>
                      <a:pt x="3391" y="492"/>
                      <a:pt x="3382" y="474"/>
                      <a:pt x="3382" y="465"/>
                    </a:cubicBezTo>
                    <a:cubicBezTo>
                      <a:pt x="3382" y="448"/>
                      <a:pt x="3373" y="430"/>
                      <a:pt x="3373" y="412"/>
                    </a:cubicBezTo>
                    <a:lnTo>
                      <a:pt x="3373" y="376"/>
                    </a:lnTo>
                    <a:lnTo>
                      <a:pt x="3373" y="349"/>
                    </a:lnTo>
                    <a:lnTo>
                      <a:pt x="3373" y="304"/>
                    </a:lnTo>
                    <a:cubicBezTo>
                      <a:pt x="3373" y="304"/>
                      <a:pt x="3373" y="295"/>
                      <a:pt x="3373" y="295"/>
                    </a:cubicBezTo>
                    <a:lnTo>
                      <a:pt x="3373" y="286"/>
                    </a:lnTo>
                    <a:lnTo>
                      <a:pt x="3373" y="278"/>
                    </a:lnTo>
                    <a:lnTo>
                      <a:pt x="3373" y="251"/>
                    </a:lnTo>
                    <a:lnTo>
                      <a:pt x="3373" y="197"/>
                    </a:lnTo>
                    <a:cubicBezTo>
                      <a:pt x="3373" y="125"/>
                      <a:pt x="3373" y="63"/>
                      <a:pt x="338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9"/>
              <p:cNvSpPr/>
              <p:nvPr/>
            </p:nvSpPr>
            <p:spPr>
              <a:xfrm>
                <a:off x="1766100" y="3587125"/>
                <a:ext cx="120150" cy="288475"/>
              </a:xfrm>
              <a:custGeom>
                <a:rect b="b" l="l" r="r" t="t"/>
                <a:pathLst>
                  <a:path extrusionOk="0" h="11539" w="4806">
                    <a:moveTo>
                      <a:pt x="1441" y="0"/>
                    </a:moveTo>
                    <a:lnTo>
                      <a:pt x="1441" y="0"/>
                    </a:lnTo>
                    <a:cubicBezTo>
                      <a:pt x="1540" y="716"/>
                      <a:pt x="1084" y="1396"/>
                      <a:pt x="386" y="1566"/>
                    </a:cubicBezTo>
                    <a:cubicBezTo>
                      <a:pt x="314" y="1584"/>
                      <a:pt x="243" y="1593"/>
                      <a:pt x="162" y="1602"/>
                    </a:cubicBezTo>
                    <a:lnTo>
                      <a:pt x="1" y="1611"/>
                    </a:lnTo>
                    <a:lnTo>
                      <a:pt x="1" y="11533"/>
                    </a:lnTo>
                    <a:cubicBezTo>
                      <a:pt x="1" y="11533"/>
                      <a:pt x="144" y="11539"/>
                      <a:pt x="379" y="11539"/>
                    </a:cubicBezTo>
                    <a:cubicBezTo>
                      <a:pt x="950" y="11539"/>
                      <a:pt x="2064" y="11507"/>
                      <a:pt x="2989" y="11292"/>
                    </a:cubicBezTo>
                    <a:cubicBezTo>
                      <a:pt x="3392" y="11193"/>
                      <a:pt x="3589" y="10540"/>
                      <a:pt x="3660" y="9690"/>
                    </a:cubicBezTo>
                    <a:lnTo>
                      <a:pt x="3660" y="9690"/>
                    </a:lnTo>
                    <a:lnTo>
                      <a:pt x="3267" y="9833"/>
                    </a:lnTo>
                    <a:lnTo>
                      <a:pt x="2283" y="6979"/>
                    </a:lnTo>
                    <a:lnTo>
                      <a:pt x="2730" y="6818"/>
                    </a:lnTo>
                    <a:lnTo>
                      <a:pt x="3669" y="9529"/>
                    </a:lnTo>
                    <a:cubicBezTo>
                      <a:pt x="3795" y="7668"/>
                      <a:pt x="3401" y="5011"/>
                      <a:pt x="3401" y="5011"/>
                    </a:cubicBezTo>
                    <a:lnTo>
                      <a:pt x="4806" y="1405"/>
                    </a:lnTo>
                    <a:lnTo>
                      <a:pt x="144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9"/>
              <p:cNvSpPr/>
              <p:nvPr/>
            </p:nvSpPr>
            <p:spPr>
              <a:xfrm>
                <a:off x="1772150" y="3631400"/>
                <a:ext cx="14950" cy="12125"/>
              </a:xfrm>
              <a:custGeom>
                <a:rect b="b" l="l" r="r" t="t"/>
                <a:pathLst>
                  <a:path extrusionOk="0" h="485" w="598">
                    <a:moveTo>
                      <a:pt x="326" y="0"/>
                    </a:moveTo>
                    <a:cubicBezTo>
                      <a:pt x="275" y="0"/>
                      <a:pt x="224" y="17"/>
                      <a:pt x="179" y="55"/>
                    </a:cubicBezTo>
                    <a:cubicBezTo>
                      <a:pt x="1" y="198"/>
                      <a:pt x="99" y="484"/>
                      <a:pt x="332" y="484"/>
                    </a:cubicBezTo>
                    <a:cubicBezTo>
                      <a:pt x="439" y="484"/>
                      <a:pt x="537" y="404"/>
                      <a:pt x="564" y="287"/>
                    </a:cubicBezTo>
                    <a:cubicBezTo>
                      <a:pt x="597" y="129"/>
                      <a:pt x="465" y="0"/>
                      <a:pt x="326"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9"/>
              <p:cNvSpPr/>
              <p:nvPr/>
            </p:nvSpPr>
            <p:spPr>
              <a:xfrm>
                <a:off x="1772150" y="3686350"/>
                <a:ext cx="14775" cy="12200"/>
              </a:xfrm>
              <a:custGeom>
                <a:rect b="b" l="l" r="r" t="t"/>
                <a:pathLst>
                  <a:path extrusionOk="0" h="488" w="591">
                    <a:moveTo>
                      <a:pt x="325" y="0"/>
                    </a:moveTo>
                    <a:cubicBezTo>
                      <a:pt x="272" y="0"/>
                      <a:pt x="218" y="18"/>
                      <a:pt x="171" y="58"/>
                    </a:cubicBezTo>
                    <a:cubicBezTo>
                      <a:pt x="1" y="210"/>
                      <a:pt x="108" y="487"/>
                      <a:pt x="332" y="487"/>
                    </a:cubicBezTo>
                    <a:cubicBezTo>
                      <a:pt x="448" y="478"/>
                      <a:pt x="546" y="398"/>
                      <a:pt x="564" y="281"/>
                    </a:cubicBezTo>
                    <a:cubicBezTo>
                      <a:pt x="590" y="120"/>
                      <a:pt x="462" y="0"/>
                      <a:pt x="325"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9"/>
              <p:cNvSpPr/>
              <p:nvPr/>
            </p:nvSpPr>
            <p:spPr>
              <a:xfrm>
                <a:off x="1772150" y="3741600"/>
                <a:ext cx="14775" cy="11975"/>
              </a:xfrm>
              <a:custGeom>
                <a:rect b="b" l="l" r="r" t="t"/>
                <a:pathLst>
                  <a:path extrusionOk="0" h="479" w="591">
                    <a:moveTo>
                      <a:pt x="325" y="0"/>
                    </a:moveTo>
                    <a:cubicBezTo>
                      <a:pt x="272" y="0"/>
                      <a:pt x="218" y="18"/>
                      <a:pt x="171" y="58"/>
                    </a:cubicBezTo>
                    <a:cubicBezTo>
                      <a:pt x="1" y="201"/>
                      <a:pt x="108" y="478"/>
                      <a:pt x="332" y="478"/>
                    </a:cubicBezTo>
                    <a:cubicBezTo>
                      <a:pt x="448" y="478"/>
                      <a:pt x="546" y="398"/>
                      <a:pt x="564" y="281"/>
                    </a:cubicBezTo>
                    <a:cubicBezTo>
                      <a:pt x="590" y="120"/>
                      <a:pt x="462" y="0"/>
                      <a:pt x="325"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9"/>
              <p:cNvSpPr/>
              <p:nvPr/>
            </p:nvSpPr>
            <p:spPr>
              <a:xfrm>
                <a:off x="1772150" y="3796650"/>
                <a:ext cx="14925" cy="11950"/>
              </a:xfrm>
              <a:custGeom>
                <a:rect b="b" l="l" r="r" t="t"/>
                <a:pathLst>
                  <a:path extrusionOk="0" h="478" w="597">
                    <a:moveTo>
                      <a:pt x="329" y="1"/>
                    </a:moveTo>
                    <a:cubicBezTo>
                      <a:pt x="278" y="1"/>
                      <a:pt x="225" y="18"/>
                      <a:pt x="179" y="57"/>
                    </a:cubicBezTo>
                    <a:cubicBezTo>
                      <a:pt x="1" y="200"/>
                      <a:pt x="99" y="477"/>
                      <a:pt x="332" y="477"/>
                    </a:cubicBezTo>
                    <a:cubicBezTo>
                      <a:pt x="439" y="477"/>
                      <a:pt x="537" y="397"/>
                      <a:pt x="564" y="289"/>
                    </a:cubicBezTo>
                    <a:cubicBezTo>
                      <a:pt x="597" y="126"/>
                      <a:pt x="467" y="1"/>
                      <a:pt x="329"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9"/>
              <p:cNvSpPr/>
              <p:nvPr/>
            </p:nvSpPr>
            <p:spPr>
              <a:xfrm>
                <a:off x="1772150" y="3851650"/>
                <a:ext cx="14775" cy="11975"/>
              </a:xfrm>
              <a:custGeom>
                <a:rect b="b" l="l" r="r" t="t"/>
                <a:pathLst>
                  <a:path extrusionOk="0" h="479" w="591">
                    <a:moveTo>
                      <a:pt x="325" y="0"/>
                    </a:moveTo>
                    <a:cubicBezTo>
                      <a:pt x="272" y="0"/>
                      <a:pt x="218" y="18"/>
                      <a:pt x="171" y="58"/>
                    </a:cubicBezTo>
                    <a:cubicBezTo>
                      <a:pt x="1" y="201"/>
                      <a:pt x="108" y="478"/>
                      <a:pt x="332" y="478"/>
                    </a:cubicBezTo>
                    <a:cubicBezTo>
                      <a:pt x="448" y="478"/>
                      <a:pt x="546" y="389"/>
                      <a:pt x="564" y="281"/>
                    </a:cubicBezTo>
                    <a:cubicBezTo>
                      <a:pt x="590" y="120"/>
                      <a:pt x="462" y="0"/>
                      <a:pt x="325"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9"/>
              <p:cNvSpPr/>
              <p:nvPr/>
            </p:nvSpPr>
            <p:spPr>
              <a:xfrm>
                <a:off x="1686250" y="3653325"/>
                <a:ext cx="54600" cy="46575"/>
              </a:xfrm>
              <a:custGeom>
                <a:rect b="b" l="l" r="r" t="t"/>
                <a:pathLst>
                  <a:path extrusionOk="0" h="1863" w="2184">
                    <a:moveTo>
                      <a:pt x="1240" y="314"/>
                    </a:moveTo>
                    <a:cubicBezTo>
                      <a:pt x="1557" y="314"/>
                      <a:pt x="1862" y="561"/>
                      <a:pt x="1862" y="931"/>
                    </a:cubicBezTo>
                    <a:cubicBezTo>
                      <a:pt x="1862" y="1271"/>
                      <a:pt x="1584" y="1540"/>
                      <a:pt x="1253" y="1540"/>
                    </a:cubicBezTo>
                    <a:cubicBezTo>
                      <a:pt x="708" y="1540"/>
                      <a:pt x="430" y="878"/>
                      <a:pt x="815" y="493"/>
                    </a:cubicBezTo>
                    <a:cubicBezTo>
                      <a:pt x="939" y="369"/>
                      <a:pt x="1091" y="314"/>
                      <a:pt x="1240" y="314"/>
                    </a:cubicBezTo>
                    <a:close/>
                    <a:moveTo>
                      <a:pt x="1253" y="1"/>
                    </a:moveTo>
                    <a:cubicBezTo>
                      <a:pt x="421" y="1"/>
                      <a:pt x="1" y="1003"/>
                      <a:pt x="591" y="1584"/>
                    </a:cubicBezTo>
                    <a:cubicBezTo>
                      <a:pt x="783" y="1777"/>
                      <a:pt x="1019" y="1863"/>
                      <a:pt x="1250" y="1863"/>
                    </a:cubicBezTo>
                    <a:cubicBezTo>
                      <a:pt x="1728" y="1863"/>
                      <a:pt x="2184" y="1493"/>
                      <a:pt x="2184" y="931"/>
                    </a:cubicBezTo>
                    <a:cubicBezTo>
                      <a:pt x="2184" y="412"/>
                      <a:pt x="1763" y="1"/>
                      <a:pt x="1253" y="1"/>
                    </a:cubicBezTo>
                    <a:close/>
                  </a:path>
                </a:pathLst>
              </a:custGeom>
              <a:solidFill>
                <a:srgbClr val="8E7F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9"/>
              <p:cNvSpPr/>
              <p:nvPr/>
            </p:nvSpPr>
            <p:spPr>
              <a:xfrm>
                <a:off x="1763650" y="3627375"/>
                <a:ext cx="4725" cy="264650"/>
              </a:xfrm>
              <a:custGeom>
                <a:rect b="b" l="l" r="r" t="t"/>
                <a:pathLst>
                  <a:path extrusionOk="0" h="10586" w="189">
                    <a:moveTo>
                      <a:pt x="1" y="1"/>
                    </a:moveTo>
                    <a:lnTo>
                      <a:pt x="1" y="10585"/>
                    </a:lnTo>
                    <a:lnTo>
                      <a:pt x="188" y="10585"/>
                    </a:lnTo>
                    <a:lnTo>
                      <a:pt x="188" y="1"/>
                    </a:lnTo>
                    <a:close/>
                  </a:path>
                </a:pathLst>
              </a:custGeom>
              <a:solidFill>
                <a:srgbClr val="8E7F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9"/>
              <p:cNvSpPr/>
              <p:nvPr/>
            </p:nvSpPr>
            <p:spPr>
              <a:xfrm>
                <a:off x="1646000" y="3587125"/>
                <a:ext cx="85475" cy="68925"/>
              </a:xfrm>
              <a:custGeom>
                <a:rect b="b" l="l" r="r" t="t"/>
                <a:pathLst>
                  <a:path extrusionOk="0" h="2757" w="3419">
                    <a:moveTo>
                      <a:pt x="3364" y="0"/>
                    </a:moveTo>
                    <a:lnTo>
                      <a:pt x="0" y="1414"/>
                    </a:lnTo>
                    <a:lnTo>
                      <a:pt x="528" y="2756"/>
                    </a:lnTo>
                    <a:lnTo>
                      <a:pt x="537" y="2738"/>
                    </a:lnTo>
                    <a:cubicBezTo>
                      <a:pt x="1137" y="1155"/>
                      <a:pt x="2917" y="725"/>
                      <a:pt x="3418" y="636"/>
                    </a:cubicBezTo>
                    <a:cubicBezTo>
                      <a:pt x="3347" y="430"/>
                      <a:pt x="3329" y="215"/>
                      <a:pt x="3364" y="0"/>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9"/>
              <p:cNvSpPr/>
              <p:nvPr/>
            </p:nvSpPr>
            <p:spPr>
              <a:xfrm>
                <a:off x="1596325" y="3622250"/>
                <a:ext cx="62900" cy="193950"/>
              </a:xfrm>
              <a:custGeom>
                <a:rect b="b" l="l" r="r" t="t"/>
                <a:pathLst>
                  <a:path extrusionOk="0" h="7758" w="2516">
                    <a:moveTo>
                      <a:pt x="1987" y="0"/>
                    </a:moveTo>
                    <a:lnTo>
                      <a:pt x="1701" y="671"/>
                    </a:lnTo>
                    <a:cubicBezTo>
                      <a:pt x="931" y="2470"/>
                      <a:pt x="359" y="4331"/>
                      <a:pt x="1" y="6245"/>
                    </a:cubicBezTo>
                    <a:cubicBezTo>
                      <a:pt x="216" y="6782"/>
                      <a:pt x="502" y="7292"/>
                      <a:pt x="842" y="7757"/>
                    </a:cubicBezTo>
                    <a:cubicBezTo>
                      <a:pt x="923" y="5798"/>
                      <a:pt x="1280" y="3078"/>
                      <a:pt x="2515" y="1351"/>
                    </a:cubicBezTo>
                    <a:lnTo>
                      <a:pt x="1987" y="0"/>
                    </a:lnTo>
                    <a:close/>
                  </a:path>
                </a:pathLst>
              </a:custGeom>
              <a:solidFill>
                <a:srgbClr val="8E7F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81" name="Google Shape;4281;p59"/>
          <p:cNvGrpSpPr/>
          <p:nvPr/>
        </p:nvGrpSpPr>
        <p:grpSpPr>
          <a:xfrm>
            <a:off x="1019319" y="3525594"/>
            <a:ext cx="365700" cy="366481"/>
            <a:chOff x="1019319" y="3525594"/>
            <a:chExt cx="365700" cy="366481"/>
          </a:xfrm>
        </p:grpSpPr>
        <p:sp>
          <p:nvSpPr>
            <p:cNvPr id="4282" name="Google Shape;4282;p59"/>
            <p:cNvSpPr/>
            <p:nvPr/>
          </p:nvSpPr>
          <p:spPr>
            <a:xfrm>
              <a:off x="1019319" y="3525594"/>
              <a:ext cx="365700" cy="365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9"/>
            <p:cNvSpPr/>
            <p:nvPr/>
          </p:nvSpPr>
          <p:spPr>
            <a:xfrm>
              <a:off x="1082750" y="3590025"/>
              <a:ext cx="239375" cy="302050"/>
            </a:xfrm>
            <a:custGeom>
              <a:rect b="b" l="l" r="r" t="t"/>
              <a:pathLst>
                <a:path extrusionOk="0" h="12082" w="9575">
                  <a:moveTo>
                    <a:pt x="985" y="1"/>
                  </a:moveTo>
                  <a:cubicBezTo>
                    <a:pt x="439" y="1"/>
                    <a:pt x="1" y="439"/>
                    <a:pt x="1" y="985"/>
                  </a:cubicBezTo>
                  <a:lnTo>
                    <a:pt x="1" y="10317"/>
                  </a:lnTo>
                  <a:cubicBezTo>
                    <a:pt x="1379" y="11493"/>
                    <a:pt x="3083" y="12082"/>
                    <a:pt x="4788" y="12082"/>
                  </a:cubicBezTo>
                  <a:cubicBezTo>
                    <a:pt x="6492" y="12082"/>
                    <a:pt x="8197" y="11493"/>
                    <a:pt x="9575" y="10317"/>
                  </a:cubicBezTo>
                  <a:lnTo>
                    <a:pt x="9575" y="985"/>
                  </a:lnTo>
                  <a:cubicBezTo>
                    <a:pt x="9575" y="439"/>
                    <a:pt x="9136" y="1"/>
                    <a:pt x="85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9"/>
            <p:cNvSpPr/>
            <p:nvPr/>
          </p:nvSpPr>
          <p:spPr>
            <a:xfrm>
              <a:off x="1093950" y="3601225"/>
              <a:ext cx="217000" cy="243375"/>
            </a:xfrm>
            <a:custGeom>
              <a:rect b="b" l="l" r="r" t="t"/>
              <a:pathLst>
                <a:path extrusionOk="0" h="9735" w="8680">
                  <a:moveTo>
                    <a:pt x="537" y="0"/>
                  </a:moveTo>
                  <a:cubicBezTo>
                    <a:pt x="242" y="0"/>
                    <a:pt x="0" y="242"/>
                    <a:pt x="0" y="537"/>
                  </a:cubicBezTo>
                  <a:lnTo>
                    <a:pt x="0" y="9198"/>
                  </a:lnTo>
                  <a:cubicBezTo>
                    <a:pt x="0" y="9493"/>
                    <a:pt x="242" y="9735"/>
                    <a:pt x="537" y="9735"/>
                  </a:cubicBezTo>
                  <a:lnTo>
                    <a:pt x="8151" y="9735"/>
                  </a:lnTo>
                  <a:cubicBezTo>
                    <a:pt x="8438" y="9735"/>
                    <a:pt x="8679" y="9502"/>
                    <a:pt x="8679" y="9207"/>
                  </a:cubicBezTo>
                  <a:lnTo>
                    <a:pt x="8679" y="537"/>
                  </a:lnTo>
                  <a:cubicBezTo>
                    <a:pt x="8679" y="242"/>
                    <a:pt x="8438" y="0"/>
                    <a:pt x="8151"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9"/>
            <p:cNvSpPr/>
            <p:nvPr/>
          </p:nvSpPr>
          <p:spPr>
            <a:xfrm>
              <a:off x="1110725" y="3613075"/>
              <a:ext cx="28875" cy="12775"/>
            </a:xfrm>
            <a:custGeom>
              <a:rect b="b" l="l" r="r" t="t"/>
              <a:pathLst>
                <a:path extrusionOk="0" h="511" w="1155">
                  <a:moveTo>
                    <a:pt x="0" y="0"/>
                  </a:moveTo>
                  <a:lnTo>
                    <a:pt x="0" y="510"/>
                  </a:lnTo>
                  <a:lnTo>
                    <a:pt x="1155" y="510"/>
                  </a:lnTo>
                  <a:lnTo>
                    <a:pt x="11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9"/>
            <p:cNvSpPr/>
            <p:nvPr/>
          </p:nvSpPr>
          <p:spPr>
            <a:xfrm>
              <a:off x="1109600" y="3642150"/>
              <a:ext cx="185675" cy="10750"/>
            </a:xfrm>
            <a:custGeom>
              <a:rect b="b" l="l" r="r" t="t"/>
              <a:pathLst>
                <a:path extrusionOk="0" h="430" w="7427">
                  <a:moveTo>
                    <a:pt x="1" y="0"/>
                  </a:moveTo>
                  <a:lnTo>
                    <a:pt x="1" y="430"/>
                  </a:lnTo>
                  <a:lnTo>
                    <a:pt x="7427" y="430"/>
                  </a:lnTo>
                  <a:lnTo>
                    <a:pt x="74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9"/>
            <p:cNvSpPr/>
            <p:nvPr/>
          </p:nvSpPr>
          <p:spPr>
            <a:xfrm>
              <a:off x="1109600" y="3671225"/>
              <a:ext cx="185675" cy="10775"/>
            </a:xfrm>
            <a:custGeom>
              <a:rect b="b" l="l" r="r" t="t"/>
              <a:pathLst>
                <a:path extrusionOk="0" h="431" w="7427">
                  <a:moveTo>
                    <a:pt x="1" y="1"/>
                  </a:moveTo>
                  <a:lnTo>
                    <a:pt x="1" y="430"/>
                  </a:lnTo>
                  <a:lnTo>
                    <a:pt x="7427" y="430"/>
                  </a:lnTo>
                  <a:lnTo>
                    <a:pt x="74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9"/>
            <p:cNvSpPr/>
            <p:nvPr/>
          </p:nvSpPr>
          <p:spPr>
            <a:xfrm>
              <a:off x="1109600" y="3700300"/>
              <a:ext cx="185675" cy="10775"/>
            </a:xfrm>
            <a:custGeom>
              <a:rect b="b" l="l" r="r" t="t"/>
              <a:pathLst>
                <a:path extrusionOk="0" h="431" w="7427">
                  <a:moveTo>
                    <a:pt x="1" y="1"/>
                  </a:moveTo>
                  <a:lnTo>
                    <a:pt x="1" y="430"/>
                  </a:lnTo>
                  <a:lnTo>
                    <a:pt x="7427" y="430"/>
                  </a:lnTo>
                  <a:lnTo>
                    <a:pt x="74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9"/>
            <p:cNvSpPr/>
            <p:nvPr/>
          </p:nvSpPr>
          <p:spPr>
            <a:xfrm>
              <a:off x="1109600" y="3729375"/>
              <a:ext cx="185675" cy="10775"/>
            </a:xfrm>
            <a:custGeom>
              <a:rect b="b" l="l" r="r" t="t"/>
              <a:pathLst>
                <a:path extrusionOk="0" h="431" w="7427">
                  <a:moveTo>
                    <a:pt x="1" y="1"/>
                  </a:moveTo>
                  <a:lnTo>
                    <a:pt x="1" y="430"/>
                  </a:lnTo>
                  <a:lnTo>
                    <a:pt x="7427" y="430"/>
                  </a:lnTo>
                  <a:lnTo>
                    <a:pt x="74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9"/>
            <p:cNvSpPr/>
            <p:nvPr/>
          </p:nvSpPr>
          <p:spPr>
            <a:xfrm>
              <a:off x="1109600" y="3758450"/>
              <a:ext cx="185675" cy="10775"/>
            </a:xfrm>
            <a:custGeom>
              <a:rect b="b" l="l" r="r" t="t"/>
              <a:pathLst>
                <a:path extrusionOk="0" h="431" w="7427">
                  <a:moveTo>
                    <a:pt x="1" y="1"/>
                  </a:moveTo>
                  <a:lnTo>
                    <a:pt x="1" y="430"/>
                  </a:lnTo>
                  <a:lnTo>
                    <a:pt x="7427" y="430"/>
                  </a:lnTo>
                  <a:lnTo>
                    <a:pt x="74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9"/>
            <p:cNvSpPr/>
            <p:nvPr/>
          </p:nvSpPr>
          <p:spPr>
            <a:xfrm>
              <a:off x="1109600" y="3787550"/>
              <a:ext cx="185675" cy="10750"/>
            </a:xfrm>
            <a:custGeom>
              <a:rect b="b" l="l" r="r" t="t"/>
              <a:pathLst>
                <a:path extrusionOk="0" h="430" w="7427">
                  <a:moveTo>
                    <a:pt x="1" y="0"/>
                  </a:moveTo>
                  <a:lnTo>
                    <a:pt x="1" y="430"/>
                  </a:lnTo>
                  <a:lnTo>
                    <a:pt x="7427" y="430"/>
                  </a:lnTo>
                  <a:lnTo>
                    <a:pt x="74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9"/>
            <p:cNvSpPr/>
            <p:nvPr/>
          </p:nvSpPr>
          <p:spPr>
            <a:xfrm>
              <a:off x="1109600" y="3816625"/>
              <a:ext cx="185675" cy="10750"/>
            </a:xfrm>
            <a:custGeom>
              <a:rect b="b" l="l" r="r" t="t"/>
              <a:pathLst>
                <a:path extrusionOk="0" h="430" w="7427">
                  <a:moveTo>
                    <a:pt x="1" y="0"/>
                  </a:moveTo>
                  <a:lnTo>
                    <a:pt x="1" y="430"/>
                  </a:lnTo>
                  <a:lnTo>
                    <a:pt x="7427" y="430"/>
                  </a:lnTo>
                  <a:lnTo>
                    <a:pt x="74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9"/>
            <p:cNvSpPr/>
            <p:nvPr/>
          </p:nvSpPr>
          <p:spPr>
            <a:xfrm>
              <a:off x="1180950" y="3860675"/>
              <a:ext cx="42975" cy="22625"/>
            </a:xfrm>
            <a:custGeom>
              <a:rect b="b" l="l" r="r" t="t"/>
              <a:pathLst>
                <a:path extrusionOk="0" h="905" w="1719">
                  <a:moveTo>
                    <a:pt x="1598" y="0"/>
                  </a:moveTo>
                  <a:cubicBezTo>
                    <a:pt x="1594" y="0"/>
                    <a:pt x="1589" y="0"/>
                    <a:pt x="1584" y="1"/>
                  </a:cubicBezTo>
                  <a:lnTo>
                    <a:pt x="135" y="1"/>
                  </a:lnTo>
                  <a:cubicBezTo>
                    <a:pt x="63" y="1"/>
                    <a:pt x="1" y="55"/>
                    <a:pt x="1" y="126"/>
                  </a:cubicBezTo>
                  <a:lnTo>
                    <a:pt x="1" y="770"/>
                  </a:lnTo>
                  <a:cubicBezTo>
                    <a:pt x="1" y="842"/>
                    <a:pt x="63" y="905"/>
                    <a:pt x="135" y="905"/>
                  </a:cubicBezTo>
                  <a:lnTo>
                    <a:pt x="1584" y="905"/>
                  </a:lnTo>
                  <a:cubicBezTo>
                    <a:pt x="1656" y="905"/>
                    <a:pt x="1719" y="842"/>
                    <a:pt x="1719" y="770"/>
                  </a:cubicBezTo>
                  <a:lnTo>
                    <a:pt x="1719" y="126"/>
                  </a:lnTo>
                  <a:cubicBezTo>
                    <a:pt x="1719" y="59"/>
                    <a:pt x="1664" y="0"/>
                    <a:pt x="1598"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59"/>
          <p:cNvGrpSpPr/>
          <p:nvPr/>
        </p:nvGrpSpPr>
        <p:grpSpPr>
          <a:xfrm>
            <a:off x="7782500" y="3524725"/>
            <a:ext cx="381625" cy="367375"/>
            <a:chOff x="7782500" y="3524725"/>
            <a:chExt cx="381625" cy="367375"/>
          </a:xfrm>
        </p:grpSpPr>
        <p:sp>
          <p:nvSpPr>
            <p:cNvPr id="4295" name="Google Shape;4295;p59"/>
            <p:cNvSpPr/>
            <p:nvPr/>
          </p:nvSpPr>
          <p:spPr>
            <a:xfrm>
              <a:off x="7782500" y="3524725"/>
              <a:ext cx="381625" cy="367375"/>
            </a:xfrm>
            <a:custGeom>
              <a:rect b="b" l="l" r="r" t="t"/>
              <a:pathLst>
                <a:path extrusionOk="0" h="14695" w="15265">
                  <a:moveTo>
                    <a:pt x="7337" y="0"/>
                  </a:moveTo>
                  <a:cubicBezTo>
                    <a:pt x="3284" y="0"/>
                    <a:pt x="1" y="3293"/>
                    <a:pt x="1" y="7346"/>
                  </a:cubicBezTo>
                  <a:cubicBezTo>
                    <a:pt x="1" y="10316"/>
                    <a:pt x="1790" y="13000"/>
                    <a:pt x="4528" y="14137"/>
                  </a:cubicBezTo>
                  <a:cubicBezTo>
                    <a:pt x="5435" y="14512"/>
                    <a:pt x="6388" y="14694"/>
                    <a:pt x="7332" y="14694"/>
                  </a:cubicBezTo>
                  <a:cubicBezTo>
                    <a:pt x="9246" y="14694"/>
                    <a:pt x="11128" y="13946"/>
                    <a:pt x="12536" y="12544"/>
                  </a:cubicBezTo>
                  <a:cubicBezTo>
                    <a:pt x="14638" y="10442"/>
                    <a:pt x="15265" y="7283"/>
                    <a:pt x="14128" y="4536"/>
                  </a:cubicBezTo>
                  <a:cubicBezTo>
                    <a:pt x="12992" y="1790"/>
                    <a:pt x="10317" y="0"/>
                    <a:pt x="73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9"/>
            <p:cNvSpPr/>
            <p:nvPr/>
          </p:nvSpPr>
          <p:spPr>
            <a:xfrm>
              <a:off x="8018475" y="3884175"/>
              <a:ext cx="700" cy="250"/>
            </a:xfrm>
            <a:custGeom>
              <a:rect b="b" l="l" r="r" t="t"/>
              <a:pathLst>
                <a:path extrusionOk="0" h="10" w="28">
                  <a:moveTo>
                    <a:pt x="28" y="0"/>
                  </a:moveTo>
                  <a:lnTo>
                    <a:pt x="1" y="9"/>
                  </a:lnTo>
                  <a:lnTo>
                    <a:pt x="28" y="9"/>
                  </a:lnTo>
                  <a:cubicBezTo>
                    <a:pt x="28" y="0"/>
                    <a:pt x="28" y="0"/>
                    <a:pt x="28"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9"/>
            <p:cNvSpPr/>
            <p:nvPr/>
          </p:nvSpPr>
          <p:spPr>
            <a:xfrm>
              <a:off x="7861025" y="3564250"/>
              <a:ext cx="233750" cy="269175"/>
            </a:xfrm>
            <a:custGeom>
              <a:rect b="b" l="l" r="r" t="t"/>
              <a:pathLst>
                <a:path extrusionOk="0" h="10767" w="9350">
                  <a:moveTo>
                    <a:pt x="4223" y="0"/>
                  </a:moveTo>
                  <a:cubicBezTo>
                    <a:pt x="1978" y="0"/>
                    <a:pt x="0" y="1818"/>
                    <a:pt x="0" y="4235"/>
                  </a:cubicBezTo>
                  <a:lnTo>
                    <a:pt x="0" y="4244"/>
                  </a:lnTo>
                  <a:cubicBezTo>
                    <a:pt x="0" y="5165"/>
                    <a:pt x="304" y="6069"/>
                    <a:pt x="868" y="6803"/>
                  </a:cubicBezTo>
                  <a:cubicBezTo>
                    <a:pt x="1718" y="7903"/>
                    <a:pt x="2183" y="9263"/>
                    <a:pt x="2192" y="10650"/>
                  </a:cubicBezTo>
                  <a:lnTo>
                    <a:pt x="2192" y="10766"/>
                  </a:lnTo>
                  <a:lnTo>
                    <a:pt x="6272" y="10766"/>
                  </a:lnTo>
                  <a:lnTo>
                    <a:pt x="6272" y="10659"/>
                  </a:lnTo>
                  <a:cubicBezTo>
                    <a:pt x="6263" y="9281"/>
                    <a:pt x="6719" y="7930"/>
                    <a:pt x="7561" y="6838"/>
                  </a:cubicBezTo>
                  <a:cubicBezTo>
                    <a:pt x="9350" y="4548"/>
                    <a:pt x="8357" y="1184"/>
                    <a:pt x="5610" y="235"/>
                  </a:cubicBezTo>
                  <a:cubicBezTo>
                    <a:pt x="5146" y="75"/>
                    <a:pt x="4679" y="0"/>
                    <a:pt x="4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9"/>
            <p:cNvSpPr/>
            <p:nvPr/>
          </p:nvSpPr>
          <p:spPr>
            <a:xfrm>
              <a:off x="7962575" y="3564525"/>
              <a:ext cx="134900" cy="268900"/>
            </a:xfrm>
            <a:custGeom>
              <a:rect b="b" l="l" r="r" t="t"/>
              <a:pathLst>
                <a:path extrusionOk="0" h="10756" w="5396">
                  <a:moveTo>
                    <a:pt x="0" y="1"/>
                  </a:moveTo>
                  <a:cubicBezTo>
                    <a:pt x="3454" y="135"/>
                    <a:pt x="5297" y="4116"/>
                    <a:pt x="3176" y="6836"/>
                  </a:cubicBezTo>
                  <a:cubicBezTo>
                    <a:pt x="2326" y="7928"/>
                    <a:pt x="1870" y="9270"/>
                    <a:pt x="1879" y="10657"/>
                  </a:cubicBezTo>
                  <a:lnTo>
                    <a:pt x="1879" y="10755"/>
                  </a:lnTo>
                  <a:lnTo>
                    <a:pt x="2201" y="10755"/>
                  </a:lnTo>
                  <a:lnTo>
                    <a:pt x="2201" y="10657"/>
                  </a:lnTo>
                  <a:cubicBezTo>
                    <a:pt x="2201" y="9270"/>
                    <a:pt x="2657" y="7928"/>
                    <a:pt x="3499" y="6836"/>
                  </a:cubicBezTo>
                  <a:cubicBezTo>
                    <a:pt x="5395" y="4403"/>
                    <a:pt x="4143" y="824"/>
                    <a:pt x="1136" y="117"/>
                  </a:cubicBezTo>
                  <a:cubicBezTo>
                    <a:pt x="823" y="37"/>
                    <a:pt x="510" y="1"/>
                    <a:pt x="197" y="1"/>
                  </a:cubicBezTo>
                  <a:close/>
                </a:path>
              </a:pathLst>
            </a:custGeom>
            <a:solidFill>
              <a:srgbClr val="DFA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9"/>
            <p:cNvSpPr/>
            <p:nvPr/>
          </p:nvSpPr>
          <p:spPr>
            <a:xfrm>
              <a:off x="7861025" y="3564300"/>
              <a:ext cx="129975" cy="269125"/>
            </a:xfrm>
            <a:custGeom>
              <a:rect b="b" l="l" r="r" t="t"/>
              <a:pathLst>
                <a:path extrusionOk="0" h="10765" w="5199">
                  <a:moveTo>
                    <a:pt x="4226" y="1"/>
                  </a:moveTo>
                  <a:cubicBezTo>
                    <a:pt x="1888" y="1"/>
                    <a:pt x="0" y="1900"/>
                    <a:pt x="0" y="4242"/>
                  </a:cubicBezTo>
                  <a:cubicBezTo>
                    <a:pt x="0" y="5163"/>
                    <a:pt x="304" y="6067"/>
                    <a:pt x="868" y="6801"/>
                  </a:cubicBezTo>
                  <a:cubicBezTo>
                    <a:pt x="1718" y="7901"/>
                    <a:pt x="2183" y="9261"/>
                    <a:pt x="2192" y="10648"/>
                  </a:cubicBezTo>
                  <a:lnTo>
                    <a:pt x="2192" y="10764"/>
                  </a:lnTo>
                  <a:lnTo>
                    <a:pt x="3203" y="10764"/>
                  </a:lnTo>
                  <a:cubicBezTo>
                    <a:pt x="3212" y="10693"/>
                    <a:pt x="3221" y="10621"/>
                    <a:pt x="3230" y="10550"/>
                  </a:cubicBezTo>
                  <a:cubicBezTo>
                    <a:pt x="3525" y="7669"/>
                    <a:pt x="1360" y="7194"/>
                    <a:pt x="1512" y="3902"/>
                  </a:cubicBezTo>
                  <a:cubicBezTo>
                    <a:pt x="1655" y="609"/>
                    <a:pt x="5198" y="117"/>
                    <a:pt x="5198" y="117"/>
                  </a:cubicBezTo>
                  <a:cubicBezTo>
                    <a:pt x="4894" y="46"/>
                    <a:pt x="4572" y="10"/>
                    <a:pt x="4259" y="1"/>
                  </a:cubicBezTo>
                  <a:cubicBezTo>
                    <a:pt x="4248" y="1"/>
                    <a:pt x="4237" y="1"/>
                    <a:pt x="4226" y="1"/>
                  </a:cubicBezTo>
                  <a:close/>
                </a:path>
              </a:pathLst>
            </a:custGeom>
            <a:solidFill>
              <a:srgbClr val="DFA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9"/>
            <p:cNvSpPr/>
            <p:nvPr/>
          </p:nvSpPr>
          <p:spPr>
            <a:xfrm>
              <a:off x="7914025" y="3828250"/>
              <a:ext cx="105375" cy="63775"/>
            </a:xfrm>
            <a:custGeom>
              <a:rect b="b" l="l" r="r" t="t"/>
              <a:pathLst>
                <a:path extrusionOk="0" h="2551" w="4215">
                  <a:moveTo>
                    <a:pt x="1" y="1"/>
                  </a:moveTo>
                  <a:lnTo>
                    <a:pt x="1" y="2040"/>
                  </a:lnTo>
                  <a:cubicBezTo>
                    <a:pt x="1" y="2112"/>
                    <a:pt x="1" y="2184"/>
                    <a:pt x="10" y="2255"/>
                  </a:cubicBezTo>
                  <a:lnTo>
                    <a:pt x="54" y="2273"/>
                  </a:lnTo>
                  <a:cubicBezTo>
                    <a:pt x="376" y="2363"/>
                    <a:pt x="707" y="2434"/>
                    <a:pt x="1038" y="2479"/>
                  </a:cubicBezTo>
                  <a:lnTo>
                    <a:pt x="1110" y="2488"/>
                  </a:lnTo>
                  <a:cubicBezTo>
                    <a:pt x="1378" y="2524"/>
                    <a:pt x="1647" y="2542"/>
                    <a:pt x="1915" y="2550"/>
                  </a:cubicBezTo>
                  <a:lnTo>
                    <a:pt x="2416" y="2550"/>
                  </a:lnTo>
                  <a:cubicBezTo>
                    <a:pt x="2658" y="2542"/>
                    <a:pt x="2899" y="2515"/>
                    <a:pt x="3141" y="2479"/>
                  </a:cubicBezTo>
                  <a:cubicBezTo>
                    <a:pt x="3490" y="2425"/>
                    <a:pt x="3839" y="2354"/>
                    <a:pt x="4179" y="2246"/>
                  </a:cubicBezTo>
                  <a:lnTo>
                    <a:pt x="4206" y="2246"/>
                  </a:lnTo>
                  <a:cubicBezTo>
                    <a:pt x="4206" y="2246"/>
                    <a:pt x="4206" y="2237"/>
                    <a:pt x="4206" y="2237"/>
                  </a:cubicBezTo>
                  <a:cubicBezTo>
                    <a:pt x="4215" y="2175"/>
                    <a:pt x="4215" y="2103"/>
                    <a:pt x="4215" y="2040"/>
                  </a:cubicBezTo>
                  <a:lnTo>
                    <a:pt x="4215" y="1"/>
                  </a:ln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9"/>
            <p:cNvSpPr/>
            <p:nvPr/>
          </p:nvSpPr>
          <p:spPr>
            <a:xfrm>
              <a:off x="7914025" y="3828250"/>
              <a:ext cx="25975" cy="61975"/>
            </a:xfrm>
            <a:custGeom>
              <a:rect b="b" l="l" r="r" t="t"/>
              <a:pathLst>
                <a:path extrusionOk="0" h="2479" w="1039">
                  <a:moveTo>
                    <a:pt x="1" y="1"/>
                  </a:moveTo>
                  <a:lnTo>
                    <a:pt x="1" y="1799"/>
                  </a:lnTo>
                  <a:cubicBezTo>
                    <a:pt x="1" y="1879"/>
                    <a:pt x="10" y="1951"/>
                    <a:pt x="18" y="2023"/>
                  </a:cubicBezTo>
                  <a:cubicBezTo>
                    <a:pt x="27" y="2103"/>
                    <a:pt x="36" y="2184"/>
                    <a:pt x="54" y="2264"/>
                  </a:cubicBezTo>
                  <a:lnTo>
                    <a:pt x="54" y="2273"/>
                  </a:lnTo>
                  <a:cubicBezTo>
                    <a:pt x="376" y="2363"/>
                    <a:pt x="707" y="2434"/>
                    <a:pt x="1038" y="2479"/>
                  </a:cubicBezTo>
                  <a:lnTo>
                    <a:pt x="1038" y="2470"/>
                  </a:lnTo>
                  <a:cubicBezTo>
                    <a:pt x="1012" y="2389"/>
                    <a:pt x="985" y="2309"/>
                    <a:pt x="967" y="2228"/>
                  </a:cubicBezTo>
                  <a:cubicBezTo>
                    <a:pt x="958" y="2157"/>
                    <a:pt x="940" y="2076"/>
                    <a:pt x="931" y="1996"/>
                  </a:cubicBezTo>
                  <a:cubicBezTo>
                    <a:pt x="931" y="1924"/>
                    <a:pt x="922" y="1853"/>
                    <a:pt x="922" y="1790"/>
                  </a:cubicBezTo>
                  <a:lnTo>
                    <a:pt x="922" y="1"/>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9"/>
            <p:cNvSpPr/>
            <p:nvPr/>
          </p:nvSpPr>
          <p:spPr>
            <a:xfrm>
              <a:off x="7904400" y="3833900"/>
              <a:ext cx="125300" cy="39975"/>
            </a:xfrm>
            <a:custGeom>
              <a:rect b="b" l="l" r="r" t="t"/>
              <a:pathLst>
                <a:path extrusionOk="0" h="1599" w="5012">
                  <a:moveTo>
                    <a:pt x="347" y="1"/>
                  </a:moveTo>
                  <a:cubicBezTo>
                    <a:pt x="192" y="1"/>
                    <a:pt x="50" y="110"/>
                    <a:pt x="19" y="267"/>
                  </a:cubicBezTo>
                  <a:cubicBezTo>
                    <a:pt x="1" y="320"/>
                    <a:pt x="10" y="383"/>
                    <a:pt x="28" y="446"/>
                  </a:cubicBezTo>
                  <a:cubicBezTo>
                    <a:pt x="63" y="553"/>
                    <a:pt x="162" y="633"/>
                    <a:pt x="269" y="660"/>
                  </a:cubicBezTo>
                  <a:lnTo>
                    <a:pt x="4573" y="1591"/>
                  </a:lnTo>
                  <a:cubicBezTo>
                    <a:pt x="4598" y="1596"/>
                    <a:pt x="4623" y="1599"/>
                    <a:pt x="4647" y="1599"/>
                  </a:cubicBezTo>
                  <a:cubicBezTo>
                    <a:pt x="4788" y="1599"/>
                    <a:pt x="4912" y="1513"/>
                    <a:pt x="4958" y="1376"/>
                  </a:cubicBezTo>
                  <a:cubicBezTo>
                    <a:pt x="4967" y="1367"/>
                    <a:pt x="4967" y="1349"/>
                    <a:pt x="4976" y="1340"/>
                  </a:cubicBezTo>
                  <a:cubicBezTo>
                    <a:pt x="5011" y="1152"/>
                    <a:pt x="4895" y="982"/>
                    <a:pt x="4716" y="938"/>
                  </a:cubicBezTo>
                  <a:lnTo>
                    <a:pt x="412" y="7"/>
                  </a:lnTo>
                  <a:cubicBezTo>
                    <a:pt x="391" y="3"/>
                    <a:pt x="369" y="1"/>
                    <a:pt x="347" y="1"/>
                  </a:cubicBezTo>
                  <a:close/>
                </a:path>
              </a:pathLst>
            </a:custGeom>
            <a:solidFill>
              <a:srgbClr val="81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9"/>
            <p:cNvSpPr/>
            <p:nvPr/>
          </p:nvSpPr>
          <p:spPr>
            <a:xfrm>
              <a:off x="7905075" y="3839550"/>
              <a:ext cx="124350" cy="35375"/>
            </a:xfrm>
            <a:custGeom>
              <a:rect b="b" l="l" r="r" t="t"/>
              <a:pathLst>
                <a:path extrusionOk="0" h="1415" w="4974">
                  <a:moveTo>
                    <a:pt x="328" y="0"/>
                  </a:moveTo>
                  <a:cubicBezTo>
                    <a:pt x="186" y="0"/>
                    <a:pt x="48" y="86"/>
                    <a:pt x="1" y="220"/>
                  </a:cubicBezTo>
                  <a:cubicBezTo>
                    <a:pt x="36" y="327"/>
                    <a:pt x="135" y="407"/>
                    <a:pt x="242" y="434"/>
                  </a:cubicBezTo>
                  <a:lnTo>
                    <a:pt x="4546" y="1365"/>
                  </a:lnTo>
                  <a:cubicBezTo>
                    <a:pt x="4592" y="1398"/>
                    <a:pt x="4644" y="1414"/>
                    <a:pt x="4694" y="1414"/>
                  </a:cubicBezTo>
                  <a:cubicBezTo>
                    <a:pt x="4793" y="1414"/>
                    <a:pt x="4886" y="1355"/>
                    <a:pt x="4922" y="1248"/>
                  </a:cubicBezTo>
                  <a:cubicBezTo>
                    <a:pt x="4974" y="1100"/>
                    <a:pt x="4857" y="944"/>
                    <a:pt x="4702" y="944"/>
                  </a:cubicBezTo>
                  <a:cubicBezTo>
                    <a:pt x="4698" y="944"/>
                    <a:pt x="4693" y="944"/>
                    <a:pt x="4689" y="944"/>
                  </a:cubicBezTo>
                  <a:lnTo>
                    <a:pt x="385" y="5"/>
                  </a:lnTo>
                  <a:cubicBezTo>
                    <a:pt x="366" y="2"/>
                    <a:pt x="347" y="0"/>
                    <a:pt x="328" y="0"/>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9"/>
            <p:cNvSpPr/>
            <p:nvPr/>
          </p:nvSpPr>
          <p:spPr>
            <a:xfrm>
              <a:off x="7904625" y="3856200"/>
              <a:ext cx="121950" cy="34025"/>
            </a:xfrm>
            <a:custGeom>
              <a:rect b="b" l="l" r="r" t="t"/>
              <a:pathLst>
                <a:path extrusionOk="0" h="1361" w="4878">
                  <a:moveTo>
                    <a:pt x="341" y="1"/>
                  </a:moveTo>
                  <a:cubicBezTo>
                    <a:pt x="180" y="1"/>
                    <a:pt x="46" y="108"/>
                    <a:pt x="10" y="260"/>
                  </a:cubicBezTo>
                  <a:cubicBezTo>
                    <a:pt x="1" y="323"/>
                    <a:pt x="1" y="386"/>
                    <a:pt x="28" y="448"/>
                  </a:cubicBezTo>
                  <a:cubicBezTo>
                    <a:pt x="63" y="556"/>
                    <a:pt x="153" y="636"/>
                    <a:pt x="269" y="654"/>
                  </a:cubicBezTo>
                  <a:lnTo>
                    <a:pt x="377" y="681"/>
                  </a:lnTo>
                  <a:lnTo>
                    <a:pt x="1307" y="887"/>
                  </a:lnTo>
                  <a:lnTo>
                    <a:pt x="3517" y="1361"/>
                  </a:lnTo>
                  <a:cubicBezTo>
                    <a:pt x="3866" y="1307"/>
                    <a:pt x="4215" y="1236"/>
                    <a:pt x="4555" y="1128"/>
                  </a:cubicBezTo>
                  <a:lnTo>
                    <a:pt x="4582" y="1128"/>
                  </a:lnTo>
                  <a:cubicBezTo>
                    <a:pt x="4582" y="1128"/>
                    <a:pt x="4582" y="1119"/>
                    <a:pt x="4582" y="1119"/>
                  </a:cubicBezTo>
                  <a:cubicBezTo>
                    <a:pt x="4680" y="1092"/>
                    <a:pt x="4779" y="1057"/>
                    <a:pt x="4877" y="1021"/>
                  </a:cubicBezTo>
                  <a:cubicBezTo>
                    <a:pt x="4832" y="976"/>
                    <a:pt x="4770" y="949"/>
                    <a:pt x="4707" y="931"/>
                  </a:cubicBezTo>
                  <a:lnTo>
                    <a:pt x="4600" y="905"/>
                  </a:lnTo>
                  <a:lnTo>
                    <a:pt x="1298" y="198"/>
                  </a:lnTo>
                  <a:lnTo>
                    <a:pt x="403" y="1"/>
                  </a:lnTo>
                  <a:close/>
                </a:path>
              </a:pathLst>
            </a:custGeom>
            <a:solidFill>
              <a:srgbClr val="81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9"/>
            <p:cNvSpPr/>
            <p:nvPr/>
          </p:nvSpPr>
          <p:spPr>
            <a:xfrm>
              <a:off x="7905225" y="3861500"/>
              <a:ext cx="113275" cy="28725"/>
            </a:xfrm>
            <a:custGeom>
              <a:rect b="b" l="l" r="r" t="t"/>
              <a:pathLst>
                <a:path extrusionOk="0" h="1149" w="4531">
                  <a:moveTo>
                    <a:pt x="250" y="1"/>
                  </a:moveTo>
                  <a:cubicBezTo>
                    <a:pt x="56" y="1"/>
                    <a:pt x="0" y="442"/>
                    <a:pt x="239" y="442"/>
                  </a:cubicBezTo>
                  <a:cubicBezTo>
                    <a:pt x="241" y="442"/>
                    <a:pt x="243" y="442"/>
                    <a:pt x="245" y="442"/>
                  </a:cubicBezTo>
                  <a:lnTo>
                    <a:pt x="353" y="469"/>
                  </a:lnTo>
                  <a:lnTo>
                    <a:pt x="1283" y="666"/>
                  </a:lnTo>
                  <a:lnTo>
                    <a:pt x="3493" y="1149"/>
                  </a:lnTo>
                  <a:cubicBezTo>
                    <a:pt x="3842" y="1095"/>
                    <a:pt x="4191" y="1015"/>
                    <a:pt x="4531" y="916"/>
                  </a:cubicBezTo>
                  <a:lnTo>
                    <a:pt x="1274" y="200"/>
                  </a:lnTo>
                  <a:lnTo>
                    <a:pt x="379" y="13"/>
                  </a:lnTo>
                  <a:lnTo>
                    <a:pt x="308" y="13"/>
                  </a:lnTo>
                  <a:cubicBezTo>
                    <a:pt x="288" y="4"/>
                    <a:pt x="268" y="1"/>
                    <a:pt x="250" y="1"/>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9"/>
            <p:cNvSpPr/>
            <p:nvPr/>
          </p:nvSpPr>
          <p:spPr>
            <a:xfrm>
              <a:off x="7906200" y="3878575"/>
              <a:ext cx="68250" cy="13225"/>
            </a:xfrm>
            <a:custGeom>
              <a:rect b="b" l="l" r="r" t="t"/>
              <a:pathLst>
                <a:path extrusionOk="0" h="529" w="2730">
                  <a:moveTo>
                    <a:pt x="260" y="1"/>
                  </a:moveTo>
                  <a:cubicBezTo>
                    <a:pt x="161" y="1"/>
                    <a:pt x="63" y="54"/>
                    <a:pt x="0" y="135"/>
                  </a:cubicBezTo>
                  <a:cubicBezTo>
                    <a:pt x="90" y="171"/>
                    <a:pt x="188" y="197"/>
                    <a:pt x="287" y="224"/>
                  </a:cubicBezTo>
                  <a:lnTo>
                    <a:pt x="323" y="242"/>
                  </a:lnTo>
                  <a:lnTo>
                    <a:pt x="367" y="251"/>
                  </a:lnTo>
                  <a:cubicBezTo>
                    <a:pt x="689" y="341"/>
                    <a:pt x="1020" y="412"/>
                    <a:pt x="1351" y="457"/>
                  </a:cubicBezTo>
                  <a:lnTo>
                    <a:pt x="1423" y="466"/>
                  </a:lnTo>
                  <a:cubicBezTo>
                    <a:pt x="1691" y="502"/>
                    <a:pt x="1951" y="529"/>
                    <a:pt x="2219" y="529"/>
                  </a:cubicBezTo>
                  <a:lnTo>
                    <a:pt x="2729" y="529"/>
                  </a:lnTo>
                  <a:lnTo>
                    <a:pt x="1280" y="206"/>
                  </a:lnTo>
                  <a:lnTo>
                    <a:pt x="331" y="1"/>
                  </a:lnTo>
                  <a:close/>
                </a:path>
              </a:pathLst>
            </a:custGeom>
            <a:solidFill>
              <a:srgbClr val="81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9"/>
            <p:cNvSpPr/>
            <p:nvPr/>
          </p:nvSpPr>
          <p:spPr>
            <a:xfrm>
              <a:off x="7913350" y="3884400"/>
              <a:ext cx="28650" cy="6050"/>
            </a:xfrm>
            <a:custGeom>
              <a:rect b="b" l="l" r="r" t="t"/>
              <a:pathLst>
                <a:path extrusionOk="0" h="242" w="1146">
                  <a:moveTo>
                    <a:pt x="1" y="0"/>
                  </a:moveTo>
                  <a:lnTo>
                    <a:pt x="37" y="9"/>
                  </a:lnTo>
                  <a:lnTo>
                    <a:pt x="81" y="27"/>
                  </a:lnTo>
                  <a:cubicBezTo>
                    <a:pt x="403" y="117"/>
                    <a:pt x="734" y="188"/>
                    <a:pt x="1065" y="233"/>
                  </a:cubicBezTo>
                  <a:lnTo>
                    <a:pt x="1146" y="242"/>
                  </a:lnTo>
                  <a:lnTo>
                    <a:pt x="1065" y="224"/>
                  </a:lnTo>
                  <a:lnTo>
                    <a:pt x="81" y="9"/>
                  </a:lnTo>
                  <a:lnTo>
                    <a:pt x="54" y="0"/>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9"/>
            <p:cNvSpPr/>
            <p:nvPr/>
          </p:nvSpPr>
          <p:spPr>
            <a:xfrm>
              <a:off x="7941775" y="3771000"/>
              <a:ext cx="49900" cy="57275"/>
            </a:xfrm>
            <a:custGeom>
              <a:rect b="b" l="l" r="r" t="t"/>
              <a:pathLst>
                <a:path extrusionOk="0" h="2291" w="1996">
                  <a:moveTo>
                    <a:pt x="626" y="0"/>
                  </a:moveTo>
                  <a:cubicBezTo>
                    <a:pt x="277" y="0"/>
                    <a:pt x="0" y="277"/>
                    <a:pt x="0" y="617"/>
                  </a:cubicBezTo>
                  <a:lnTo>
                    <a:pt x="0" y="2291"/>
                  </a:lnTo>
                  <a:lnTo>
                    <a:pt x="1995" y="2291"/>
                  </a:lnTo>
                  <a:lnTo>
                    <a:pt x="1995" y="617"/>
                  </a:lnTo>
                  <a:cubicBezTo>
                    <a:pt x="1995" y="277"/>
                    <a:pt x="1718" y="0"/>
                    <a:pt x="1369" y="0"/>
                  </a:cubicBezTo>
                  <a:close/>
                </a:path>
              </a:pathLst>
            </a:custGeom>
            <a:solidFill>
              <a:srgbClr val="252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9"/>
            <p:cNvSpPr/>
            <p:nvPr/>
          </p:nvSpPr>
          <p:spPr>
            <a:xfrm>
              <a:off x="7975100" y="3663400"/>
              <a:ext cx="38500" cy="164875"/>
            </a:xfrm>
            <a:custGeom>
              <a:rect b="b" l="l" r="r" t="t"/>
              <a:pathLst>
                <a:path extrusionOk="0" h="6595" w="1540">
                  <a:moveTo>
                    <a:pt x="1405" y="0"/>
                  </a:moveTo>
                  <a:lnTo>
                    <a:pt x="0" y="1727"/>
                  </a:lnTo>
                  <a:lnTo>
                    <a:pt x="0" y="6595"/>
                  </a:lnTo>
                  <a:lnTo>
                    <a:pt x="179" y="6595"/>
                  </a:lnTo>
                  <a:lnTo>
                    <a:pt x="179" y="1790"/>
                  </a:lnTo>
                  <a:lnTo>
                    <a:pt x="1539" y="108"/>
                  </a:lnTo>
                  <a:lnTo>
                    <a:pt x="14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9"/>
            <p:cNvSpPr/>
            <p:nvPr/>
          </p:nvSpPr>
          <p:spPr>
            <a:xfrm>
              <a:off x="7919850" y="3663400"/>
              <a:ext cx="38500" cy="164875"/>
            </a:xfrm>
            <a:custGeom>
              <a:rect b="b" l="l" r="r" t="t"/>
              <a:pathLst>
                <a:path extrusionOk="0" h="6595" w="1540">
                  <a:moveTo>
                    <a:pt x="143" y="0"/>
                  </a:moveTo>
                  <a:lnTo>
                    <a:pt x="0" y="108"/>
                  </a:lnTo>
                  <a:lnTo>
                    <a:pt x="1360" y="1790"/>
                  </a:lnTo>
                  <a:lnTo>
                    <a:pt x="1360" y="6595"/>
                  </a:lnTo>
                  <a:lnTo>
                    <a:pt x="1539" y="6595"/>
                  </a:lnTo>
                  <a:lnTo>
                    <a:pt x="1539" y="1727"/>
                  </a:lnTo>
                  <a:lnTo>
                    <a:pt x="14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9"/>
            <p:cNvSpPr/>
            <p:nvPr/>
          </p:nvSpPr>
          <p:spPr>
            <a:xfrm>
              <a:off x="8020950" y="3616850"/>
              <a:ext cx="34025" cy="56425"/>
            </a:xfrm>
            <a:custGeom>
              <a:rect b="b" l="l" r="r" t="t"/>
              <a:pathLst>
                <a:path extrusionOk="0" h="2257" w="1361">
                  <a:moveTo>
                    <a:pt x="435" y="1"/>
                  </a:moveTo>
                  <a:cubicBezTo>
                    <a:pt x="412" y="1"/>
                    <a:pt x="389" y="4"/>
                    <a:pt x="367" y="10"/>
                  </a:cubicBezTo>
                  <a:cubicBezTo>
                    <a:pt x="90" y="91"/>
                    <a:pt x="0" y="655"/>
                    <a:pt x="170" y="1272"/>
                  </a:cubicBezTo>
                  <a:cubicBezTo>
                    <a:pt x="335" y="1840"/>
                    <a:pt x="659" y="2257"/>
                    <a:pt x="926" y="2257"/>
                  </a:cubicBezTo>
                  <a:cubicBezTo>
                    <a:pt x="949" y="2257"/>
                    <a:pt x="971" y="2254"/>
                    <a:pt x="994" y="2247"/>
                  </a:cubicBezTo>
                  <a:cubicBezTo>
                    <a:pt x="1271" y="2176"/>
                    <a:pt x="1360" y="1612"/>
                    <a:pt x="1190" y="986"/>
                  </a:cubicBezTo>
                  <a:cubicBezTo>
                    <a:pt x="1026" y="417"/>
                    <a:pt x="702" y="1"/>
                    <a:pt x="435" y="1"/>
                  </a:cubicBezTo>
                  <a:close/>
                </a:path>
              </a:pathLst>
            </a:custGeom>
            <a:solidFill>
              <a:srgbClr val="DFA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59"/>
          <p:cNvGrpSpPr/>
          <p:nvPr/>
        </p:nvGrpSpPr>
        <p:grpSpPr>
          <a:xfrm>
            <a:off x="5333173" y="2933375"/>
            <a:ext cx="367325" cy="367325"/>
            <a:chOff x="5333173" y="2930813"/>
            <a:chExt cx="367325" cy="367325"/>
          </a:xfrm>
        </p:grpSpPr>
        <p:sp>
          <p:nvSpPr>
            <p:cNvPr id="4313" name="Google Shape;4313;p59"/>
            <p:cNvSpPr/>
            <p:nvPr/>
          </p:nvSpPr>
          <p:spPr>
            <a:xfrm>
              <a:off x="5333173" y="2930813"/>
              <a:ext cx="367325" cy="367325"/>
            </a:xfrm>
            <a:custGeom>
              <a:rect b="b" l="l" r="r" t="t"/>
              <a:pathLst>
                <a:path extrusionOk="0" h="14693" w="14693">
                  <a:moveTo>
                    <a:pt x="7346" y="1"/>
                  </a:moveTo>
                  <a:cubicBezTo>
                    <a:pt x="3293" y="1"/>
                    <a:pt x="1" y="3285"/>
                    <a:pt x="1" y="7347"/>
                  </a:cubicBezTo>
                  <a:cubicBezTo>
                    <a:pt x="1" y="11400"/>
                    <a:pt x="3293" y="14692"/>
                    <a:pt x="7346" y="14692"/>
                  </a:cubicBezTo>
                  <a:cubicBezTo>
                    <a:pt x="11408" y="14692"/>
                    <a:pt x="14692" y="11400"/>
                    <a:pt x="14692" y="7347"/>
                  </a:cubicBezTo>
                  <a:cubicBezTo>
                    <a:pt x="14692" y="3285"/>
                    <a:pt x="11408"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4" name="Google Shape;4314;p59"/>
            <p:cNvGrpSpPr/>
            <p:nvPr/>
          </p:nvGrpSpPr>
          <p:grpSpPr>
            <a:xfrm>
              <a:off x="5339225" y="2959700"/>
              <a:ext cx="335100" cy="316750"/>
              <a:chOff x="5339225" y="2959700"/>
              <a:chExt cx="335100" cy="316750"/>
            </a:xfrm>
          </p:grpSpPr>
          <p:sp>
            <p:nvSpPr>
              <p:cNvPr id="4315" name="Google Shape;4315;p59"/>
              <p:cNvSpPr/>
              <p:nvPr/>
            </p:nvSpPr>
            <p:spPr>
              <a:xfrm>
                <a:off x="5341225" y="3116050"/>
                <a:ext cx="178750" cy="95100"/>
              </a:xfrm>
              <a:custGeom>
                <a:rect b="b" l="l" r="r" t="t"/>
                <a:pathLst>
                  <a:path extrusionOk="0" h="3804" w="7150">
                    <a:moveTo>
                      <a:pt x="7150" y="1"/>
                    </a:moveTo>
                    <a:lnTo>
                      <a:pt x="1" y="2157"/>
                    </a:lnTo>
                    <a:cubicBezTo>
                      <a:pt x="63" y="2380"/>
                      <a:pt x="144" y="2595"/>
                      <a:pt x="233" y="2810"/>
                    </a:cubicBezTo>
                    <a:lnTo>
                      <a:pt x="3392" y="3803"/>
                    </a:lnTo>
                    <a:lnTo>
                      <a:pt x="7150" y="1"/>
                    </a:lnTo>
                    <a:close/>
                  </a:path>
                </a:pathLst>
              </a:custGeom>
              <a:solidFill>
                <a:srgbClr val="84D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9"/>
              <p:cNvSpPr/>
              <p:nvPr/>
            </p:nvSpPr>
            <p:spPr>
              <a:xfrm>
                <a:off x="5461800" y="3224100"/>
                <a:ext cx="35125" cy="52350"/>
              </a:xfrm>
              <a:custGeom>
                <a:rect b="b" l="l" r="r" t="t"/>
                <a:pathLst>
                  <a:path extrusionOk="0" h="2094" w="1405">
                    <a:moveTo>
                      <a:pt x="224" y="0"/>
                    </a:moveTo>
                    <a:lnTo>
                      <a:pt x="0" y="2094"/>
                    </a:lnTo>
                    <a:lnTo>
                      <a:pt x="1405" y="367"/>
                    </a:lnTo>
                    <a:lnTo>
                      <a:pt x="224" y="0"/>
                    </a:lnTo>
                    <a:close/>
                  </a:path>
                </a:pathLst>
              </a:custGeom>
              <a:solidFill>
                <a:srgbClr val="4B91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9"/>
              <p:cNvSpPr/>
              <p:nvPr/>
            </p:nvSpPr>
            <p:spPr>
              <a:xfrm>
                <a:off x="5425100" y="3116050"/>
                <a:ext cx="108525" cy="160400"/>
              </a:xfrm>
              <a:custGeom>
                <a:rect b="b" l="l" r="r" t="t"/>
                <a:pathLst>
                  <a:path extrusionOk="0" h="6416" w="4341">
                    <a:moveTo>
                      <a:pt x="3795" y="1"/>
                    </a:moveTo>
                    <a:lnTo>
                      <a:pt x="37" y="3803"/>
                    </a:lnTo>
                    <a:lnTo>
                      <a:pt x="1" y="3839"/>
                    </a:lnTo>
                    <a:lnTo>
                      <a:pt x="1468" y="6416"/>
                    </a:lnTo>
                    <a:lnTo>
                      <a:pt x="1692" y="4322"/>
                    </a:lnTo>
                    <a:lnTo>
                      <a:pt x="4340" y="940"/>
                    </a:lnTo>
                    <a:lnTo>
                      <a:pt x="4322" y="931"/>
                    </a:lnTo>
                    <a:lnTo>
                      <a:pt x="3795" y="1"/>
                    </a:lnTo>
                    <a:close/>
                  </a:path>
                </a:pathLst>
              </a:custGeom>
              <a:solidFill>
                <a:srgbClr val="67A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9"/>
              <p:cNvSpPr/>
              <p:nvPr/>
            </p:nvSpPr>
            <p:spPr>
              <a:xfrm>
                <a:off x="5519950" y="2959700"/>
                <a:ext cx="154375" cy="179850"/>
              </a:xfrm>
              <a:custGeom>
                <a:rect b="b" l="l" r="r" t="t"/>
                <a:pathLst>
                  <a:path extrusionOk="0" h="7194" w="6175">
                    <a:moveTo>
                      <a:pt x="6174" y="0"/>
                    </a:moveTo>
                    <a:lnTo>
                      <a:pt x="1" y="6255"/>
                    </a:lnTo>
                    <a:lnTo>
                      <a:pt x="528" y="7185"/>
                    </a:lnTo>
                    <a:lnTo>
                      <a:pt x="546" y="7194"/>
                    </a:lnTo>
                    <a:lnTo>
                      <a:pt x="1083" y="6514"/>
                    </a:lnTo>
                    <a:lnTo>
                      <a:pt x="6174" y="0"/>
                    </a:lnTo>
                    <a:close/>
                  </a:path>
                </a:pathLst>
              </a:custGeom>
              <a:solidFill>
                <a:srgbClr val="4B91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9"/>
              <p:cNvSpPr/>
              <p:nvPr/>
            </p:nvSpPr>
            <p:spPr>
              <a:xfrm>
                <a:off x="5467375" y="3122525"/>
                <a:ext cx="140050" cy="145650"/>
              </a:xfrm>
              <a:custGeom>
                <a:rect b="b" l="l" r="r" t="t"/>
                <a:pathLst>
                  <a:path extrusionOk="0" h="5826" w="5602">
                    <a:moveTo>
                      <a:pt x="3186" y="1"/>
                    </a:moveTo>
                    <a:lnTo>
                      <a:pt x="2649" y="681"/>
                    </a:lnTo>
                    <a:lnTo>
                      <a:pt x="1" y="4063"/>
                    </a:lnTo>
                    <a:lnTo>
                      <a:pt x="1182" y="4430"/>
                    </a:lnTo>
                    <a:lnTo>
                      <a:pt x="5602" y="5826"/>
                    </a:lnTo>
                    <a:lnTo>
                      <a:pt x="3186" y="1"/>
                    </a:lnTo>
                    <a:close/>
                  </a:path>
                </a:pathLst>
              </a:custGeom>
              <a:solidFill>
                <a:srgbClr val="84D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9"/>
              <p:cNvSpPr/>
              <p:nvPr/>
            </p:nvSpPr>
            <p:spPr>
              <a:xfrm>
                <a:off x="5547025" y="2959700"/>
                <a:ext cx="127300" cy="308475"/>
              </a:xfrm>
              <a:custGeom>
                <a:rect b="b" l="l" r="r" t="t"/>
                <a:pathLst>
                  <a:path extrusionOk="0" h="12339" w="5092">
                    <a:moveTo>
                      <a:pt x="5091" y="0"/>
                    </a:moveTo>
                    <a:lnTo>
                      <a:pt x="0" y="6514"/>
                    </a:lnTo>
                    <a:lnTo>
                      <a:pt x="2416" y="12339"/>
                    </a:lnTo>
                    <a:lnTo>
                      <a:pt x="5091" y="0"/>
                    </a:ln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9"/>
              <p:cNvSpPr/>
              <p:nvPr/>
            </p:nvSpPr>
            <p:spPr>
              <a:xfrm>
                <a:off x="5339225" y="2959700"/>
                <a:ext cx="335100" cy="210275"/>
              </a:xfrm>
              <a:custGeom>
                <a:rect b="b" l="l" r="r" t="t"/>
                <a:pathLst>
                  <a:path extrusionOk="0" h="8411" w="13404">
                    <a:moveTo>
                      <a:pt x="13403" y="0"/>
                    </a:moveTo>
                    <a:lnTo>
                      <a:pt x="12061" y="824"/>
                    </a:lnTo>
                    <a:lnTo>
                      <a:pt x="0" y="8169"/>
                    </a:lnTo>
                    <a:cubicBezTo>
                      <a:pt x="27" y="8250"/>
                      <a:pt x="54" y="8330"/>
                      <a:pt x="72" y="8411"/>
                    </a:cubicBezTo>
                    <a:lnTo>
                      <a:pt x="7221" y="6246"/>
                    </a:lnTo>
                    <a:lnTo>
                      <a:pt x="12330" y="1083"/>
                    </a:lnTo>
                    <a:lnTo>
                      <a:pt x="13403" y="0"/>
                    </a:ln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2" name="Google Shape;4322;p59"/>
          <p:cNvGrpSpPr/>
          <p:nvPr/>
        </p:nvGrpSpPr>
        <p:grpSpPr>
          <a:xfrm>
            <a:off x="4102562" y="2934063"/>
            <a:ext cx="365700" cy="365938"/>
            <a:chOff x="4102562" y="2934063"/>
            <a:chExt cx="365700" cy="365938"/>
          </a:xfrm>
        </p:grpSpPr>
        <p:sp>
          <p:nvSpPr>
            <p:cNvPr id="4323" name="Google Shape;4323;p59"/>
            <p:cNvSpPr/>
            <p:nvPr/>
          </p:nvSpPr>
          <p:spPr>
            <a:xfrm>
              <a:off x="4102562" y="2934063"/>
              <a:ext cx="365700" cy="365700"/>
            </a:xfrm>
            <a:prstGeom prst="ellipse">
              <a:avLst/>
            </a:prstGeom>
            <a:solidFill>
              <a:srgbClr val="7578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US"/>
                <a:t> </a:t>
              </a:r>
              <a:endParaRPr/>
            </a:p>
          </p:txBody>
        </p:sp>
        <p:grpSp>
          <p:nvGrpSpPr>
            <p:cNvPr id="4324" name="Google Shape;4324;p59"/>
            <p:cNvGrpSpPr/>
            <p:nvPr/>
          </p:nvGrpSpPr>
          <p:grpSpPr>
            <a:xfrm>
              <a:off x="4132675" y="2936200"/>
              <a:ext cx="306025" cy="363800"/>
              <a:chOff x="4132675" y="2936200"/>
              <a:chExt cx="306025" cy="363800"/>
            </a:xfrm>
          </p:grpSpPr>
          <p:sp>
            <p:nvSpPr>
              <p:cNvPr id="4325" name="Google Shape;4325;p59"/>
              <p:cNvSpPr/>
              <p:nvPr/>
            </p:nvSpPr>
            <p:spPr>
              <a:xfrm>
                <a:off x="4170925" y="2957450"/>
                <a:ext cx="229750" cy="38050"/>
              </a:xfrm>
              <a:custGeom>
                <a:rect b="b" l="l" r="r" t="t"/>
                <a:pathLst>
                  <a:path extrusionOk="0" h="1522" w="9190">
                    <a:moveTo>
                      <a:pt x="0" y="1"/>
                    </a:moveTo>
                    <a:lnTo>
                      <a:pt x="0" y="1522"/>
                    </a:lnTo>
                    <a:lnTo>
                      <a:pt x="9189" y="1522"/>
                    </a:lnTo>
                    <a:lnTo>
                      <a:pt x="9189"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9"/>
              <p:cNvSpPr/>
              <p:nvPr/>
            </p:nvSpPr>
            <p:spPr>
              <a:xfrm>
                <a:off x="4388575" y="2957450"/>
                <a:ext cx="12100" cy="38050"/>
              </a:xfrm>
              <a:custGeom>
                <a:rect b="b" l="l" r="r" t="t"/>
                <a:pathLst>
                  <a:path extrusionOk="0" h="1522" w="484">
                    <a:moveTo>
                      <a:pt x="0" y="1"/>
                    </a:moveTo>
                    <a:lnTo>
                      <a:pt x="0" y="1522"/>
                    </a:lnTo>
                    <a:lnTo>
                      <a:pt x="483" y="1522"/>
                    </a:lnTo>
                    <a:lnTo>
                      <a:pt x="483" y="1"/>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9"/>
              <p:cNvSpPr/>
              <p:nvPr/>
            </p:nvSpPr>
            <p:spPr>
              <a:xfrm>
                <a:off x="4160175" y="3201725"/>
                <a:ext cx="251000" cy="6275"/>
              </a:xfrm>
              <a:custGeom>
                <a:rect b="b" l="l" r="r" t="t"/>
                <a:pathLst>
                  <a:path extrusionOk="0" h="251" w="10040">
                    <a:moveTo>
                      <a:pt x="1" y="0"/>
                    </a:moveTo>
                    <a:lnTo>
                      <a:pt x="1" y="251"/>
                    </a:lnTo>
                    <a:lnTo>
                      <a:pt x="10040" y="251"/>
                    </a:lnTo>
                    <a:lnTo>
                      <a:pt x="10040"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9"/>
              <p:cNvSpPr/>
              <p:nvPr/>
            </p:nvSpPr>
            <p:spPr>
              <a:xfrm>
                <a:off x="4182325" y="3180700"/>
                <a:ext cx="25300" cy="46775"/>
              </a:xfrm>
              <a:custGeom>
                <a:rect b="b" l="l" r="r" t="t"/>
                <a:pathLst>
                  <a:path extrusionOk="0" h="1871" w="1012">
                    <a:moveTo>
                      <a:pt x="287" y="0"/>
                    </a:moveTo>
                    <a:cubicBezTo>
                      <a:pt x="126" y="0"/>
                      <a:pt x="1" y="126"/>
                      <a:pt x="1" y="287"/>
                    </a:cubicBezTo>
                    <a:lnTo>
                      <a:pt x="1" y="1584"/>
                    </a:lnTo>
                    <a:cubicBezTo>
                      <a:pt x="1" y="1745"/>
                      <a:pt x="126" y="1870"/>
                      <a:pt x="287" y="1870"/>
                    </a:cubicBezTo>
                    <a:lnTo>
                      <a:pt x="716" y="1870"/>
                    </a:lnTo>
                    <a:cubicBezTo>
                      <a:pt x="878" y="1870"/>
                      <a:pt x="1012" y="1745"/>
                      <a:pt x="1012" y="1584"/>
                    </a:cubicBezTo>
                    <a:lnTo>
                      <a:pt x="1012" y="287"/>
                    </a:lnTo>
                    <a:cubicBezTo>
                      <a:pt x="1012" y="126"/>
                      <a:pt x="878" y="0"/>
                      <a:pt x="716" y="0"/>
                    </a:cubicBezTo>
                    <a:close/>
                  </a:path>
                </a:pathLst>
              </a:custGeom>
              <a:solidFill>
                <a:srgbClr val="2C3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9"/>
              <p:cNvSpPr/>
              <p:nvPr/>
            </p:nvSpPr>
            <p:spPr>
              <a:xfrm>
                <a:off x="4182325" y="3180700"/>
                <a:ext cx="15250" cy="46775"/>
              </a:xfrm>
              <a:custGeom>
                <a:rect b="b" l="l" r="r" t="t"/>
                <a:pathLst>
                  <a:path extrusionOk="0" h="1871" w="610">
                    <a:moveTo>
                      <a:pt x="287" y="0"/>
                    </a:moveTo>
                    <a:cubicBezTo>
                      <a:pt x="126" y="0"/>
                      <a:pt x="1" y="126"/>
                      <a:pt x="1" y="287"/>
                    </a:cubicBezTo>
                    <a:lnTo>
                      <a:pt x="1" y="1584"/>
                    </a:lnTo>
                    <a:cubicBezTo>
                      <a:pt x="1" y="1745"/>
                      <a:pt x="126" y="1870"/>
                      <a:pt x="287" y="1870"/>
                    </a:cubicBezTo>
                    <a:lnTo>
                      <a:pt x="609" y="1870"/>
                    </a:lnTo>
                    <a:cubicBezTo>
                      <a:pt x="448" y="1870"/>
                      <a:pt x="323" y="1745"/>
                      <a:pt x="323" y="1584"/>
                    </a:cubicBezTo>
                    <a:lnTo>
                      <a:pt x="323" y="287"/>
                    </a:lnTo>
                    <a:cubicBezTo>
                      <a:pt x="323" y="126"/>
                      <a:pt x="448" y="0"/>
                      <a:pt x="609" y="0"/>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9"/>
              <p:cNvSpPr/>
              <p:nvPr/>
            </p:nvSpPr>
            <p:spPr>
              <a:xfrm>
                <a:off x="4207600" y="3180700"/>
                <a:ext cx="25300" cy="46775"/>
              </a:xfrm>
              <a:custGeom>
                <a:rect b="b" l="l" r="r" t="t"/>
                <a:pathLst>
                  <a:path extrusionOk="0" h="1871" w="1012">
                    <a:moveTo>
                      <a:pt x="287" y="0"/>
                    </a:moveTo>
                    <a:cubicBezTo>
                      <a:pt x="135" y="0"/>
                      <a:pt x="1" y="126"/>
                      <a:pt x="1" y="287"/>
                    </a:cubicBezTo>
                    <a:lnTo>
                      <a:pt x="1" y="1584"/>
                    </a:lnTo>
                    <a:cubicBezTo>
                      <a:pt x="1" y="1745"/>
                      <a:pt x="135" y="1870"/>
                      <a:pt x="287" y="1870"/>
                    </a:cubicBezTo>
                    <a:lnTo>
                      <a:pt x="725" y="1870"/>
                    </a:lnTo>
                    <a:cubicBezTo>
                      <a:pt x="887" y="1870"/>
                      <a:pt x="1012" y="1745"/>
                      <a:pt x="1012" y="1584"/>
                    </a:cubicBezTo>
                    <a:lnTo>
                      <a:pt x="1012" y="287"/>
                    </a:lnTo>
                    <a:cubicBezTo>
                      <a:pt x="1012" y="126"/>
                      <a:pt x="887" y="0"/>
                      <a:pt x="725" y="0"/>
                    </a:cubicBezTo>
                    <a:close/>
                  </a:path>
                </a:pathLst>
              </a:custGeom>
              <a:solidFill>
                <a:srgbClr val="2C3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9"/>
              <p:cNvSpPr/>
              <p:nvPr/>
            </p:nvSpPr>
            <p:spPr>
              <a:xfrm>
                <a:off x="4207600" y="3180700"/>
                <a:ext cx="15250" cy="46775"/>
              </a:xfrm>
              <a:custGeom>
                <a:rect b="b" l="l" r="r" t="t"/>
                <a:pathLst>
                  <a:path extrusionOk="0" h="1871" w="610">
                    <a:moveTo>
                      <a:pt x="287" y="0"/>
                    </a:moveTo>
                    <a:cubicBezTo>
                      <a:pt x="135" y="0"/>
                      <a:pt x="1" y="126"/>
                      <a:pt x="1" y="287"/>
                    </a:cubicBezTo>
                    <a:lnTo>
                      <a:pt x="1" y="1584"/>
                    </a:lnTo>
                    <a:cubicBezTo>
                      <a:pt x="1" y="1745"/>
                      <a:pt x="135" y="1870"/>
                      <a:pt x="287" y="1870"/>
                    </a:cubicBezTo>
                    <a:lnTo>
                      <a:pt x="609" y="1870"/>
                    </a:lnTo>
                    <a:cubicBezTo>
                      <a:pt x="448" y="1870"/>
                      <a:pt x="323" y="1745"/>
                      <a:pt x="323" y="1584"/>
                    </a:cubicBezTo>
                    <a:lnTo>
                      <a:pt x="323" y="287"/>
                    </a:lnTo>
                    <a:cubicBezTo>
                      <a:pt x="323" y="126"/>
                      <a:pt x="448" y="0"/>
                      <a:pt x="609" y="0"/>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9"/>
              <p:cNvSpPr/>
              <p:nvPr/>
            </p:nvSpPr>
            <p:spPr>
              <a:xfrm>
                <a:off x="4232875" y="3180700"/>
                <a:ext cx="25300" cy="46775"/>
              </a:xfrm>
              <a:custGeom>
                <a:rect b="b" l="l" r="r" t="t"/>
                <a:pathLst>
                  <a:path extrusionOk="0" h="1871" w="1012">
                    <a:moveTo>
                      <a:pt x="287" y="0"/>
                    </a:moveTo>
                    <a:cubicBezTo>
                      <a:pt x="135" y="0"/>
                      <a:pt x="1" y="126"/>
                      <a:pt x="1" y="287"/>
                    </a:cubicBezTo>
                    <a:lnTo>
                      <a:pt x="1" y="1584"/>
                    </a:lnTo>
                    <a:cubicBezTo>
                      <a:pt x="1" y="1745"/>
                      <a:pt x="135" y="1870"/>
                      <a:pt x="296" y="1870"/>
                    </a:cubicBezTo>
                    <a:lnTo>
                      <a:pt x="726" y="1870"/>
                    </a:lnTo>
                    <a:cubicBezTo>
                      <a:pt x="887" y="1870"/>
                      <a:pt x="1012" y="1745"/>
                      <a:pt x="1012" y="1584"/>
                    </a:cubicBezTo>
                    <a:lnTo>
                      <a:pt x="1012" y="287"/>
                    </a:lnTo>
                    <a:cubicBezTo>
                      <a:pt x="1012" y="126"/>
                      <a:pt x="887" y="0"/>
                      <a:pt x="726" y="0"/>
                    </a:cubicBezTo>
                    <a:close/>
                  </a:path>
                </a:pathLst>
              </a:custGeom>
              <a:solidFill>
                <a:srgbClr val="2C3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9"/>
              <p:cNvSpPr/>
              <p:nvPr/>
            </p:nvSpPr>
            <p:spPr>
              <a:xfrm>
                <a:off x="4232875" y="3180700"/>
                <a:ext cx="15475" cy="46775"/>
              </a:xfrm>
              <a:custGeom>
                <a:rect b="b" l="l" r="r" t="t"/>
                <a:pathLst>
                  <a:path extrusionOk="0" h="1871" w="619">
                    <a:moveTo>
                      <a:pt x="287" y="0"/>
                    </a:moveTo>
                    <a:cubicBezTo>
                      <a:pt x="126" y="0"/>
                      <a:pt x="1" y="126"/>
                      <a:pt x="1" y="287"/>
                    </a:cubicBezTo>
                    <a:lnTo>
                      <a:pt x="1" y="1584"/>
                    </a:lnTo>
                    <a:cubicBezTo>
                      <a:pt x="1" y="1745"/>
                      <a:pt x="126" y="1870"/>
                      <a:pt x="287" y="1870"/>
                    </a:cubicBezTo>
                    <a:lnTo>
                      <a:pt x="586" y="1870"/>
                    </a:lnTo>
                    <a:cubicBezTo>
                      <a:pt x="433" y="1862"/>
                      <a:pt x="323" y="1735"/>
                      <a:pt x="323" y="1584"/>
                    </a:cubicBezTo>
                    <a:lnTo>
                      <a:pt x="323" y="287"/>
                    </a:lnTo>
                    <a:cubicBezTo>
                      <a:pt x="323" y="126"/>
                      <a:pt x="448" y="0"/>
                      <a:pt x="609" y="0"/>
                    </a:cubicBezTo>
                    <a:close/>
                    <a:moveTo>
                      <a:pt x="586" y="1870"/>
                    </a:moveTo>
                    <a:cubicBezTo>
                      <a:pt x="592" y="1871"/>
                      <a:pt x="597" y="1871"/>
                      <a:pt x="602" y="1871"/>
                    </a:cubicBezTo>
                    <a:cubicBezTo>
                      <a:pt x="607" y="1871"/>
                      <a:pt x="613" y="1871"/>
                      <a:pt x="618" y="1870"/>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9"/>
              <p:cNvSpPr/>
              <p:nvPr/>
            </p:nvSpPr>
            <p:spPr>
              <a:xfrm>
                <a:off x="4258150" y="3180675"/>
                <a:ext cx="25300" cy="46800"/>
              </a:xfrm>
              <a:custGeom>
                <a:rect b="b" l="l" r="r" t="t"/>
                <a:pathLst>
                  <a:path extrusionOk="0" h="1872" w="1012">
                    <a:moveTo>
                      <a:pt x="272" y="1"/>
                    </a:moveTo>
                    <a:cubicBezTo>
                      <a:pt x="118" y="1"/>
                      <a:pt x="1" y="132"/>
                      <a:pt x="1" y="288"/>
                    </a:cubicBezTo>
                    <a:lnTo>
                      <a:pt x="1" y="1585"/>
                    </a:lnTo>
                    <a:cubicBezTo>
                      <a:pt x="1" y="1746"/>
                      <a:pt x="126" y="1871"/>
                      <a:pt x="287" y="1871"/>
                    </a:cubicBezTo>
                    <a:lnTo>
                      <a:pt x="726" y="1871"/>
                    </a:lnTo>
                    <a:cubicBezTo>
                      <a:pt x="878" y="1871"/>
                      <a:pt x="1012" y="1746"/>
                      <a:pt x="1012" y="1585"/>
                    </a:cubicBezTo>
                    <a:lnTo>
                      <a:pt x="1012" y="288"/>
                    </a:lnTo>
                    <a:cubicBezTo>
                      <a:pt x="1012" y="127"/>
                      <a:pt x="878" y="1"/>
                      <a:pt x="726" y="1"/>
                    </a:cubicBezTo>
                    <a:lnTo>
                      <a:pt x="287" y="1"/>
                    </a:lnTo>
                    <a:cubicBezTo>
                      <a:pt x="282" y="1"/>
                      <a:pt x="277" y="1"/>
                      <a:pt x="272" y="1"/>
                    </a:cubicBezTo>
                    <a:close/>
                  </a:path>
                </a:pathLst>
              </a:custGeom>
              <a:solidFill>
                <a:srgbClr val="2C3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9"/>
              <p:cNvSpPr/>
              <p:nvPr/>
            </p:nvSpPr>
            <p:spPr>
              <a:xfrm>
                <a:off x="4258150" y="3180700"/>
                <a:ext cx="15250" cy="46775"/>
              </a:xfrm>
              <a:custGeom>
                <a:rect b="b" l="l" r="r" t="t"/>
                <a:pathLst>
                  <a:path extrusionOk="0" h="1871" w="610">
                    <a:moveTo>
                      <a:pt x="287" y="0"/>
                    </a:moveTo>
                    <a:cubicBezTo>
                      <a:pt x="126" y="0"/>
                      <a:pt x="1" y="126"/>
                      <a:pt x="1" y="287"/>
                    </a:cubicBezTo>
                    <a:lnTo>
                      <a:pt x="1" y="1584"/>
                    </a:lnTo>
                    <a:cubicBezTo>
                      <a:pt x="1" y="1745"/>
                      <a:pt x="126" y="1870"/>
                      <a:pt x="287" y="1870"/>
                    </a:cubicBezTo>
                    <a:lnTo>
                      <a:pt x="609" y="1870"/>
                    </a:lnTo>
                    <a:cubicBezTo>
                      <a:pt x="448" y="1870"/>
                      <a:pt x="314" y="1745"/>
                      <a:pt x="323" y="1584"/>
                    </a:cubicBezTo>
                    <a:lnTo>
                      <a:pt x="323" y="287"/>
                    </a:lnTo>
                    <a:cubicBezTo>
                      <a:pt x="323" y="126"/>
                      <a:pt x="448" y="0"/>
                      <a:pt x="609" y="0"/>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9"/>
              <p:cNvSpPr/>
              <p:nvPr/>
            </p:nvSpPr>
            <p:spPr>
              <a:xfrm>
                <a:off x="4160175" y="3129250"/>
                <a:ext cx="251000" cy="6500"/>
              </a:xfrm>
              <a:custGeom>
                <a:rect b="b" l="l" r="r" t="t"/>
                <a:pathLst>
                  <a:path extrusionOk="0" h="260" w="10040">
                    <a:moveTo>
                      <a:pt x="1" y="0"/>
                    </a:moveTo>
                    <a:lnTo>
                      <a:pt x="1" y="260"/>
                    </a:lnTo>
                    <a:lnTo>
                      <a:pt x="10040" y="260"/>
                    </a:lnTo>
                    <a:lnTo>
                      <a:pt x="10040"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9"/>
              <p:cNvSpPr/>
              <p:nvPr/>
            </p:nvSpPr>
            <p:spPr>
              <a:xfrm>
                <a:off x="4182325" y="3108225"/>
                <a:ext cx="25300" cy="47000"/>
              </a:xfrm>
              <a:custGeom>
                <a:rect b="b" l="l" r="r" t="t"/>
                <a:pathLst>
                  <a:path extrusionOk="0" h="1880" w="1012">
                    <a:moveTo>
                      <a:pt x="287" y="0"/>
                    </a:moveTo>
                    <a:cubicBezTo>
                      <a:pt x="126" y="0"/>
                      <a:pt x="1" y="126"/>
                      <a:pt x="1" y="287"/>
                    </a:cubicBezTo>
                    <a:lnTo>
                      <a:pt x="1" y="1593"/>
                    </a:lnTo>
                    <a:cubicBezTo>
                      <a:pt x="1" y="1745"/>
                      <a:pt x="126" y="1879"/>
                      <a:pt x="287" y="1879"/>
                    </a:cubicBezTo>
                    <a:lnTo>
                      <a:pt x="716" y="1879"/>
                    </a:lnTo>
                    <a:cubicBezTo>
                      <a:pt x="878" y="1879"/>
                      <a:pt x="1012" y="1745"/>
                      <a:pt x="1012" y="1593"/>
                    </a:cubicBezTo>
                    <a:lnTo>
                      <a:pt x="1012" y="287"/>
                    </a:lnTo>
                    <a:cubicBezTo>
                      <a:pt x="1012" y="126"/>
                      <a:pt x="878" y="0"/>
                      <a:pt x="716" y="0"/>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9"/>
              <p:cNvSpPr/>
              <p:nvPr/>
            </p:nvSpPr>
            <p:spPr>
              <a:xfrm>
                <a:off x="4182325" y="3108225"/>
                <a:ext cx="15250" cy="47000"/>
              </a:xfrm>
              <a:custGeom>
                <a:rect b="b" l="l" r="r" t="t"/>
                <a:pathLst>
                  <a:path extrusionOk="0" h="1880" w="610">
                    <a:moveTo>
                      <a:pt x="287" y="0"/>
                    </a:moveTo>
                    <a:cubicBezTo>
                      <a:pt x="126" y="0"/>
                      <a:pt x="1" y="126"/>
                      <a:pt x="1" y="287"/>
                    </a:cubicBezTo>
                    <a:lnTo>
                      <a:pt x="1" y="1593"/>
                    </a:lnTo>
                    <a:cubicBezTo>
                      <a:pt x="1" y="1745"/>
                      <a:pt x="126" y="1879"/>
                      <a:pt x="287" y="1879"/>
                    </a:cubicBezTo>
                    <a:lnTo>
                      <a:pt x="609" y="1879"/>
                    </a:lnTo>
                    <a:cubicBezTo>
                      <a:pt x="448" y="1879"/>
                      <a:pt x="323" y="1745"/>
                      <a:pt x="323" y="1593"/>
                    </a:cubicBezTo>
                    <a:lnTo>
                      <a:pt x="323" y="287"/>
                    </a:lnTo>
                    <a:cubicBezTo>
                      <a:pt x="323" y="126"/>
                      <a:pt x="448" y="0"/>
                      <a:pt x="609" y="0"/>
                    </a:cubicBez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9"/>
              <p:cNvSpPr/>
              <p:nvPr/>
            </p:nvSpPr>
            <p:spPr>
              <a:xfrm>
                <a:off x="4312725" y="3108225"/>
                <a:ext cx="25325" cy="47000"/>
              </a:xfrm>
              <a:custGeom>
                <a:rect b="b" l="l" r="r" t="t"/>
                <a:pathLst>
                  <a:path extrusionOk="0" h="1880" w="1013">
                    <a:moveTo>
                      <a:pt x="296" y="0"/>
                    </a:moveTo>
                    <a:cubicBezTo>
                      <a:pt x="135" y="0"/>
                      <a:pt x="1" y="126"/>
                      <a:pt x="1" y="287"/>
                    </a:cubicBezTo>
                    <a:lnTo>
                      <a:pt x="1" y="1593"/>
                    </a:lnTo>
                    <a:cubicBezTo>
                      <a:pt x="1" y="1745"/>
                      <a:pt x="135" y="1879"/>
                      <a:pt x="296" y="1879"/>
                    </a:cubicBezTo>
                    <a:lnTo>
                      <a:pt x="726" y="1879"/>
                    </a:lnTo>
                    <a:cubicBezTo>
                      <a:pt x="887" y="1879"/>
                      <a:pt x="1012" y="1745"/>
                      <a:pt x="1012" y="1593"/>
                    </a:cubicBezTo>
                    <a:lnTo>
                      <a:pt x="1012" y="287"/>
                    </a:lnTo>
                    <a:cubicBezTo>
                      <a:pt x="1012" y="126"/>
                      <a:pt x="887" y="0"/>
                      <a:pt x="726" y="0"/>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9"/>
              <p:cNvSpPr/>
              <p:nvPr/>
            </p:nvSpPr>
            <p:spPr>
              <a:xfrm>
                <a:off x="4312950" y="3108225"/>
                <a:ext cx="15250" cy="47000"/>
              </a:xfrm>
              <a:custGeom>
                <a:rect b="b" l="l" r="r" t="t"/>
                <a:pathLst>
                  <a:path extrusionOk="0" h="1880" w="610">
                    <a:moveTo>
                      <a:pt x="287" y="0"/>
                    </a:moveTo>
                    <a:cubicBezTo>
                      <a:pt x="126" y="0"/>
                      <a:pt x="1" y="126"/>
                      <a:pt x="1" y="287"/>
                    </a:cubicBezTo>
                    <a:lnTo>
                      <a:pt x="1" y="1593"/>
                    </a:lnTo>
                    <a:cubicBezTo>
                      <a:pt x="1" y="1745"/>
                      <a:pt x="126" y="1879"/>
                      <a:pt x="287" y="1879"/>
                    </a:cubicBezTo>
                    <a:lnTo>
                      <a:pt x="609" y="1879"/>
                    </a:lnTo>
                    <a:cubicBezTo>
                      <a:pt x="448" y="1879"/>
                      <a:pt x="323" y="1745"/>
                      <a:pt x="323" y="1593"/>
                    </a:cubicBezTo>
                    <a:lnTo>
                      <a:pt x="323" y="287"/>
                    </a:lnTo>
                    <a:cubicBezTo>
                      <a:pt x="323" y="126"/>
                      <a:pt x="448" y="0"/>
                      <a:pt x="609" y="0"/>
                    </a:cubicBez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9"/>
              <p:cNvSpPr/>
              <p:nvPr/>
            </p:nvSpPr>
            <p:spPr>
              <a:xfrm>
                <a:off x="4338025" y="3108225"/>
                <a:ext cx="25300" cy="47000"/>
              </a:xfrm>
              <a:custGeom>
                <a:rect b="b" l="l" r="r" t="t"/>
                <a:pathLst>
                  <a:path extrusionOk="0" h="1880" w="1012">
                    <a:moveTo>
                      <a:pt x="295" y="0"/>
                    </a:moveTo>
                    <a:cubicBezTo>
                      <a:pt x="134" y="0"/>
                      <a:pt x="0" y="126"/>
                      <a:pt x="0" y="287"/>
                    </a:cubicBezTo>
                    <a:lnTo>
                      <a:pt x="0" y="1593"/>
                    </a:lnTo>
                    <a:cubicBezTo>
                      <a:pt x="0" y="1745"/>
                      <a:pt x="134" y="1879"/>
                      <a:pt x="295" y="1879"/>
                    </a:cubicBezTo>
                    <a:lnTo>
                      <a:pt x="725" y="1879"/>
                    </a:lnTo>
                    <a:cubicBezTo>
                      <a:pt x="886" y="1879"/>
                      <a:pt x="1011" y="1745"/>
                      <a:pt x="1011" y="1593"/>
                    </a:cubicBezTo>
                    <a:lnTo>
                      <a:pt x="1011" y="287"/>
                    </a:lnTo>
                    <a:cubicBezTo>
                      <a:pt x="1011" y="126"/>
                      <a:pt x="886" y="0"/>
                      <a:pt x="725" y="0"/>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9"/>
              <p:cNvSpPr/>
              <p:nvPr/>
            </p:nvSpPr>
            <p:spPr>
              <a:xfrm>
                <a:off x="4338025" y="3108225"/>
                <a:ext cx="15225" cy="47000"/>
              </a:xfrm>
              <a:custGeom>
                <a:rect b="b" l="l" r="r" t="t"/>
                <a:pathLst>
                  <a:path extrusionOk="0" h="1880" w="609">
                    <a:moveTo>
                      <a:pt x="295" y="0"/>
                    </a:moveTo>
                    <a:cubicBezTo>
                      <a:pt x="134" y="0"/>
                      <a:pt x="0" y="126"/>
                      <a:pt x="0" y="287"/>
                    </a:cubicBezTo>
                    <a:lnTo>
                      <a:pt x="0" y="1593"/>
                    </a:lnTo>
                    <a:cubicBezTo>
                      <a:pt x="0" y="1745"/>
                      <a:pt x="134" y="1879"/>
                      <a:pt x="295" y="1879"/>
                    </a:cubicBezTo>
                    <a:lnTo>
                      <a:pt x="608" y="1879"/>
                    </a:lnTo>
                    <a:cubicBezTo>
                      <a:pt x="447" y="1879"/>
                      <a:pt x="322" y="1745"/>
                      <a:pt x="322" y="1593"/>
                    </a:cubicBezTo>
                    <a:lnTo>
                      <a:pt x="322" y="287"/>
                    </a:lnTo>
                    <a:cubicBezTo>
                      <a:pt x="322" y="126"/>
                      <a:pt x="447" y="0"/>
                      <a:pt x="608" y="0"/>
                    </a:cubicBez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9"/>
              <p:cNvSpPr/>
              <p:nvPr/>
            </p:nvSpPr>
            <p:spPr>
              <a:xfrm>
                <a:off x="4363300" y="3108225"/>
                <a:ext cx="25300" cy="47000"/>
              </a:xfrm>
              <a:custGeom>
                <a:rect b="b" l="l" r="r" t="t"/>
                <a:pathLst>
                  <a:path extrusionOk="0" h="1880" w="1012">
                    <a:moveTo>
                      <a:pt x="286" y="0"/>
                    </a:moveTo>
                    <a:cubicBezTo>
                      <a:pt x="134" y="0"/>
                      <a:pt x="0" y="126"/>
                      <a:pt x="0" y="287"/>
                    </a:cubicBezTo>
                    <a:lnTo>
                      <a:pt x="0" y="1593"/>
                    </a:lnTo>
                    <a:cubicBezTo>
                      <a:pt x="0" y="1745"/>
                      <a:pt x="134" y="1879"/>
                      <a:pt x="286" y="1879"/>
                    </a:cubicBezTo>
                    <a:lnTo>
                      <a:pt x="725" y="1879"/>
                    </a:lnTo>
                    <a:cubicBezTo>
                      <a:pt x="886" y="1879"/>
                      <a:pt x="1011" y="1745"/>
                      <a:pt x="1011" y="1593"/>
                    </a:cubicBezTo>
                    <a:lnTo>
                      <a:pt x="1011" y="287"/>
                    </a:lnTo>
                    <a:cubicBezTo>
                      <a:pt x="1011" y="126"/>
                      <a:pt x="886" y="0"/>
                      <a:pt x="725" y="0"/>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9"/>
              <p:cNvSpPr/>
              <p:nvPr/>
            </p:nvSpPr>
            <p:spPr>
              <a:xfrm>
                <a:off x="4363300" y="3108225"/>
                <a:ext cx="15225" cy="47000"/>
              </a:xfrm>
              <a:custGeom>
                <a:rect b="b" l="l" r="r" t="t"/>
                <a:pathLst>
                  <a:path extrusionOk="0" h="1880" w="609">
                    <a:moveTo>
                      <a:pt x="286" y="0"/>
                    </a:moveTo>
                    <a:cubicBezTo>
                      <a:pt x="125" y="0"/>
                      <a:pt x="0" y="126"/>
                      <a:pt x="0" y="287"/>
                    </a:cubicBezTo>
                    <a:lnTo>
                      <a:pt x="0" y="1593"/>
                    </a:lnTo>
                    <a:cubicBezTo>
                      <a:pt x="0" y="1745"/>
                      <a:pt x="125" y="1879"/>
                      <a:pt x="286" y="1879"/>
                    </a:cubicBezTo>
                    <a:lnTo>
                      <a:pt x="608" y="1879"/>
                    </a:lnTo>
                    <a:cubicBezTo>
                      <a:pt x="447" y="1879"/>
                      <a:pt x="322" y="1745"/>
                      <a:pt x="322" y="1593"/>
                    </a:cubicBezTo>
                    <a:lnTo>
                      <a:pt x="322" y="287"/>
                    </a:lnTo>
                    <a:cubicBezTo>
                      <a:pt x="322" y="126"/>
                      <a:pt x="447" y="0"/>
                      <a:pt x="608" y="0"/>
                    </a:cubicBez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9"/>
              <p:cNvSpPr/>
              <p:nvPr/>
            </p:nvSpPr>
            <p:spPr>
              <a:xfrm>
                <a:off x="4160175" y="3056775"/>
                <a:ext cx="251000" cy="6500"/>
              </a:xfrm>
              <a:custGeom>
                <a:rect b="b" l="l" r="r" t="t"/>
                <a:pathLst>
                  <a:path extrusionOk="0" h="260" w="10040">
                    <a:moveTo>
                      <a:pt x="1" y="0"/>
                    </a:moveTo>
                    <a:lnTo>
                      <a:pt x="1" y="260"/>
                    </a:lnTo>
                    <a:lnTo>
                      <a:pt x="10040" y="260"/>
                    </a:lnTo>
                    <a:lnTo>
                      <a:pt x="10040"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9"/>
              <p:cNvSpPr/>
              <p:nvPr/>
            </p:nvSpPr>
            <p:spPr>
              <a:xfrm>
                <a:off x="4391700" y="3201725"/>
                <a:ext cx="19475" cy="6275"/>
              </a:xfrm>
              <a:custGeom>
                <a:rect b="b" l="l" r="r" t="t"/>
                <a:pathLst>
                  <a:path extrusionOk="0" h="251" w="779">
                    <a:moveTo>
                      <a:pt x="0" y="0"/>
                    </a:moveTo>
                    <a:lnTo>
                      <a:pt x="0" y="251"/>
                    </a:lnTo>
                    <a:lnTo>
                      <a:pt x="779" y="251"/>
                    </a:lnTo>
                    <a:lnTo>
                      <a:pt x="779" y="0"/>
                    </a:lnTo>
                    <a:close/>
                  </a:path>
                </a:pathLst>
              </a:custGeom>
              <a:solidFill>
                <a:srgbClr val="9486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9"/>
              <p:cNvSpPr/>
              <p:nvPr/>
            </p:nvSpPr>
            <p:spPr>
              <a:xfrm>
                <a:off x="4391700" y="3129250"/>
                <a:ext cx="19475" cy="6500"/>
              </a:xfrm>
              <a:custGeom>
                <a:rect b="b" l="l" r="r" t="t"/>
                <a:pathLst>
                  <a:path extrusionOk="0" h="260" w="779">
                    <a:moveTo>
                      <a:pt x="0" y="0"/>
                    </a:moveTo>
                    <a:lnTo>
                      <a:pt x="0" y="260"/>
                    </a:lnTo>
                    <a:lnTo>
                      <a:pt x="779" y="260"/>
                    </a:lnTo>
                    <a:lnTo>
                      <a:pt x="779" y="0"/>
                    </a:lnTo>
                    <a:close/>
                  </a:path>
                </a:pathLst>
              </a:custGeom>
              <a:solidFill>
                <a:srgbClr val="9486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9"/>
              <p:cNvSpPr/>
              <p:nvPr/>
            </p:nvSpPr>
            <p:spPr>
              <a:xfrm>
                <a:off x="4391700" y="3056775"/>
                <a:ext cx="19475" cy="6500"/>
              </a:xfrm>
              <a:custGeom>
                <a:rect b="b" l="l" r="r" t="t"/>
                <a:pathLst>
                  <a:path extrusionOk="0" h="260" w="779">
                    <a:moveTo>
                      <a:pt x="0" y="0"/>
                    </a:moveTo>
                    <a:lnTo>
                      <a:pt x="0" y="260"/>
                    </a:lnTo>
                    <a:lnTo>
                      <a:pt x="779" y="260"/>
                    </a:lnTo>
                    <a:lnTo>
                      <a:pt x="779" y="0"/>
                    </a:lnTo>
                    <a:close/>
                  </a:path>
                </a:pathLst>
              </a:custGeom>
              <a:solidFill>
                <a:srgbClr val="9486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9"/>
              <p:cNvSpPr/>
              <p:nvPr/>
            </p:nvSpPr>
            <p:spPr>
              <a:xfrm>
                <a:off x="4182325" y="3035750"/>
                <a:ext cx="25300" cy="47000"/>
              </a:xfrm>
              <a:custGeom>
                <a:rect b="b" l="l" r="r" t="t"/>
                <a:pathLst>
                  <a:path extrusionOk="0" h="1880" w="1012">
                    <a:moveTo>
                      <a:pt x="287" y="0"/>
                    </a:moveTo>
                    <a:cubicBezTo>
                      <a:pt x="126" y="0"/>
                      <a:pt x="1" y="126"/>
                      <a:pt x="1" y="287"/>
                    </a:cubicBezTo>
                    <a:lnTo>
                      <a:pt x="1" y="1593"/>
                    </a:lnTo>
                    <a:cubicBezTo>
                      <a:pt x="1" y="1745"/>
                      <a:pt x="126" y="1879"/>
                      <a:pt x="287" y="1879"/>
                    </a:cubicBezTo>
                    <a:lnTo>
                      <a:pt x="716" y="1879"/>
                    </a:lnTo>
                    <a:cubicBezTo>
                      <a:pt x="878" y="1879"/>
                      <a:pt x="1012" y="1745"/>
                      <a:pt x="1012" y="1593"/>
                    </a:cubicBezTo>
                    <a:lnTo>
                      <a:pt x="1012" y="287"/>
                    </a:lnTo>
                    <a:cubicBezTo>
                      <a:pt x="1012" y="126"/>
                      <a:pt x="878" y="0"/>
                      <a:pt x="716"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9"/>
              <p:cNvSpPr/>
              <p:nvPr/>
            </p:nvSpPr>
            <p:spPr>
              <a:xfrm>
                <a:off x="4182325" y="3035750"/>
                <a:ext cx="15250" cy="47000"/>
              </a:xfrm>
              <a:custGeom>
                <a:rect b="b" l="l" r="r" t="t"/>
                <a:pathLst>
                  <a:path extrusionOk="0" h="1880" w="610">
                    <a:moveTo>
                      <a:pt x="287" y="0"/>
                    </a:moveTo>
                    <a:cubicBezTo>
                      <a:pt x="126" y="0"/>
                      <a:pt x="1" y="126"/>
                      <a:pt x="1" y="287"/>
                    </a:cubicBezTo>
                    <a:lnTo>
                      <a:pt x="1" y="1593"/>
                    </a:lnTo>
                    <a:cubicBezTo>
                      <a:pt x="1" y="1745"/>
                      <a:pt x="126" y="1879"/>
                      <a:pt x="287" y="1879"/>
                    </a:cubicBezTo>
                    <a:lnTo>
                      <a:pt x="609" y="1879"/>
                    </a:lnTo>
                    <a:cubicBezTo>
                      <a:pt x="448" y="1879"/>
                      <a:pt x="323" y="1745"/>
                      <a:pt x="323" y="1593"/>
                    </a:cubicBezTo>
                    <a:lnTo>
                      <a:pt x="323" y="287"/>
                    </a:lnTo>
                    <a:cubicBezTo>
                      <a:pt x="323" y="126"/>
                      <a:pt x="448" y="0"/>
                      <a:pt x="609" y="0"/>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9"/>
              <p:cNvSpPr/>
              <p:nvPr/>
            </p:nvSpPr>
            <p:spPr>
              <a:xfrm>
                <a:off x="4207600" y="3035750"/>
                <a:ext cx="25300" cy="47000"/>
              </a:xfrm>
              <a:custGeom>
                <a:rect b="b" l="l" r="r" t="t"/>
                <a:pathLst>
                  <a:path extrusionOk="0" h="1880" w="1012">
                    <a:moveTo>
                      <a:pt x="287" y="0"/>
                    </a:moveTo>
                    <a:cubicBezTo>
                      <a:pt x="135" y="0"/>
                      <a:pt x="1" y="126"/>
                      <a:pt x="1" y="287"/>
                    </a:cubicBezTo>
                    <a:lnTo>
                      <a:pt x="1" y="1593"/>
                    </a:lnTo>
                    <a:cubicBezTo>
                      <a:pt x="1" y="1745"/>
                      <a:pt x="135" y="1879"/>
                      <a:pt x="287" y="1879"/>
                    </a:cubicBezTo>
                    <a:lnTo>
                      <a:pt x="725" y="1879"/>
                    </a:lnTo>
                    <a:cubicBezTo>
                      <a:pt x="887" y="1879"/>
                      <a:pt x="1012" y="1745"/>
                      <a:pt x="1012" y="1593"/>
                    </a:cubicBezTo>
                    <a:lnTo>
                      <a:pt x="1012" y="287"/>
                    </a:lnTo>
                    <a:cubicBezTo>
                      <a:pt x="1012" y="126"/>
                      <a:pt x="887" y="0"/>
                      <a:pt x="725"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9"/>
              <p:cNvSpPr/>
              <p:nvPr/>
            </p:nvSpPr>
            <p:spPr>
              <a:xfrm>
                <a:off x="4207600" y="3035750"/>
                <a:ext cx="15250" cy="47000"/>
              </a:xfrm>
              <a:custGeom>
                <a:rect b="b" l="l" r="r" t="t"/>
                <a:pathLst>
                  <a:path extrusionOk="0" h="1880" w="610">
                    <a:moveTo>
                      <a:pt x="287" y="0"/>
                    </a:moveTo>
                    <a:cubicBezTo>
                      <a:pt x="135" y="0"/>
                      <a:pt x="1" y="126"/>
                      <a:pt x="1" y="287"/>
                    </a:cubicBezTo>
                    <a:lnTo>
                      <a:pt x="1" y="1593"/>
                    </a:lnTo>
                    <a:cubicBezTo>
                      <a:pt x="1" y="1745"/>
                      <a:pt x="135" y="1879"/>
                      <a:pt x="287" y="1879"/>
                    </a:cubicBezTo>
                    <a:lnTo>
                      <a:pt x="609" y="1879"/>
                    </a:lnTo>
                    <a:cubicBezTo>
                      <a:pt x="448" y="1879"/>
                      <a:pt x="323" y="1745"/>
                      <a:pt x="323" y="1593"/>
                    </a:cubicBezTo>
                    <a:lnTo>
                      <a:pt x="323" y="287"/>
                    </a:lnTo>
                    <a:cubicBezTo>
                      <a:pt x="323" y="126"/>
                      <a:pt x="448" y="0"/>
                      <a:pt x="609" y="0"/>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9"/>
              <p:cNvSpPr/>
              <p:nvPr/>
            </p:nvSpPr>
            <p:spPr>
              <a:xfrm>
                <a:off x="4338025" y="3035750"/>
                <a:ext cx="25300" cy="47000"/>
              </a:xfrm>
              <a:custGeom>
                <a:rect b="b" l="l" r="r" t="t"/>
                <a:pathLst>
                  <a:path extrusionOk="0" h="1880" w="1012">
                    <a:moveTo>
                      <a:pt x="295" y="0"/>
                    </a:moveTo>
                    <a:cubicBezTo>
                      <a:pt x="134" y="0"/>
                      <a:pt x="9" y="126"/>
                      <a:pt x="0" y="287"/>
                    </a:cubicBezTo>
                    <a:lnTo>
                      <a:pt x="0" y="1593"/>
                    </a:lnTo>
                    <a:cubicBezTo>
                      <a:pt x="0" y="1745"/>
                      <a:pt x="134" y="1879"/>
                      <a:pt x="295" y="1879"/>
                    </a:cubicBezTo>
                    <a:lnTo>
                      <a:pt x="725" y="1879"/>
                    </a:lnTo>
                    <a:cubicBezTo>
                      <a:pt x="886" y="1879"/>
                      <a:pt x="1011" y="1745"/>
                      <a:pt x="1011" y="1593"/>
                    </a:cubicBezTo>
                    <a:lnTo>
                      <a:pt x="1011" y="287"/>
                    </a:lnTo>
                    <a:cubicBezTo>
                      <a:pt x="1011" y="126"/>
                      <a:pt x="886" y="0"/>
                      <a:pt x="725"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9"/>
              <p:cNvSpPr/>
              <p:nvPr/>
            </p:nvSpPr>
            <p:spPr>
              <a:xfrm>
                <a:off x="4338025" y="3035750"/>
                <a:ext cx="15225" cy="47000"/>
              </a:xfrm>
              <a:custGeom>
                <a:rect b="b" l="l" r="r" t="t"/>
                <a:pathLst>
                  <a:path extrusionOk="0" h="1880" w="609">
                    <a:moveTo>
                      <a:pt x="295" y="0"/>
                    </a:moveTo>
                    <a:cubicBezTo>
                      <a:pt x="134" y="0"/>
                      <a:pt x="0" y="126"/>
                      <a:pt x="0" y="287"/>
                    </a:cubicBezTo>
                    <a:lnTo>
                      <a:pt x="0" y="1593"/>
                    </a:lnTo>
                    <a:cubicBezTo>
                      <a:pt x="0" y="1745"/>
                      <a:pt x="134" y="1879"/>
                      <a:pt x="295" y="1879"/>
                    </a:cubicBezTo>
                    <a:lnTo>
                      <a:pt x="608" y="1879"/>
                    </a:lnTo>
                    <a:cubicBezTo>
                      <a:pt x="447" y="1879"/>
                      <a:pt x="322" y="1745"/>
                      <a:pt x="322" y="1593"/>
                    </a:cubicBezTo>
                    <a:lnTo>
                      <a:pt x="322" y="287"/>
                    </a:lnTo>
                    <a:cubicBezTo>
                      <a:pt x="322" y="126"/>
                      <a:pt x="447" y="0"/>
                      <a:pt x="608" y="0"/>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9"/>
              <p:cNvSpPr/>
              <p:nvPr/>
            </p:nvSpPr>
            <p:spPr>
              <a:xfrm>
                <a:off x="4363300" y="3035750"/>
                <a:ext cx="25300" cy="47000"/>
              </a:xfrm>
              <a:custGeom>
                <a:rect b="b" l="l" r="r" t="t"/>
                <a:pathLst>
                  <a:path extrusionOk="0" h="1880" w="1012">
                    <a:moveTo>
                      <a:pt x="286" y="0"/>
                    </a:moveTo>
                    <a:cubicBezTo>
                      <a:pt x="134" y="0"/>
                      <a:pt x="0" y="126"/>
                      <a:pt x="0" y="287"/>
                    </a:cubicBezTo>
                    <a:lnTo>
                      <a:pt x="0" y="1593"/>
                    </a:lnTo>
                    <a:cubicBezTo>
                      <a:pt x="0" y="1745"/>
                      <a:pt x="134" y="1879"/>
                      <a:pt x="286" y="1879"/>
                    </a:cubicBezTo>
                    <a:lnTo>
                      <a:pt x="725" y="1879"/>
                    </a:lnTo>
                    <a:cubicBezTo>
                      <a:pt x="886" y="1879"/>
                      <a:pt x="1011" y="1745"/>
                      <a:pt x="1011" y="1593"/>
                    </a:cubicBezTo>
                    <a:lnTo>
                      <a:pt x="1011" y="287"/>
                    </a:lnTo>
                    <a:cubicBezTo>
                      <a:pt x="1011" y="126"/>
                      <a:pt x="886" y="0"/>
                      <a:pt x="725"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9"/>
              <p:cNvSpPr/>
              <p:nvPr/>
            </p:nvSpPr>
            <p:spPr>
              <a:xfrm>
                <a:off x="4363300" y="3035750"/>
                <a:ext cx="15225" cy="47000"/>
              </a:xfrm>
              <a:custGeom>
                <a:rect b="b" l="l" r="r" t="t"/>
                <a:pathLst>
                  <a:path extrusionOk="0" h="1880" w="609">
                    <a:moveTo>
                      <a:pt x="286" y="0"/>
                    </a:moveTo>
                    <a:cubicBezTo>
                      <a:pt x="125" y="0"/>
                      <a:pt x="0" y="126"/>
                      <a:pt x="0" y="287"/>
                    </a:cubicBezTo>
                    <a:lnTo>
                      <a:pt x="0" y="1593"/>
                    </a:lnTo>
                    <a:cubicBezTo>
                      <a:pt x="0" y="1745"/>
                      <a:pt x="125" y="1879"/>
                      <a:pt x="286" y="1879"/>
                    </a:cubicBezTo>
                    <a:lnTo>
                      <a:pt x="608" y="1879"/>
                    </a:lnTo>
                    <a:cubicBezTo>
                      <a:pt x="447" y="1879"/>
                      <a:pt x="322" y="1745"/>
                      <a:pt x="322" y="1593"/>
                    </a:cubicBezTo>
                    <a:lnTo>
                      <a:pt x="322" y="287"/>
                    </a:lnTo>
                    <a:cubicBezTo>
                      <a:pt x="322" y="126"/>
                      <a:pt x="447" y="0"/>
                      <a:pt x="608" y="0"/>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9"/>
              <p:cNvSpPr/>
              <p:nvPr/>
            </p:nvSpPr>
            <p:spPr>
              <a:xfrm>
                <a:off x="4163325" y="3253175"/>
                <a:ext cx="244725" cy="46825"/>
              </a:xfrm>
              <a:custGeom>
                <a:rect b="b" l="l" r="r" t="t"/>
                <a:pathLst>
                  <a:path extrusionOk="0" h="1873" w="9789">
                    <a:moveTo>
                      <a:pt x="0" y="0"/>
                    </a:moveTo>
                    <a:cubicBezTo>
                      <a:pt x="1396" y="1248"/>
                      <a:pt x="3147" y="1872"/>
                      <a:pt x="4898" y="1872"/>
                    </a:cubicBezTo>
                    <a:cubicBezTo>
                      <a:pt x="6648" y="1872"/>
                      <a:pt x="8397" y="1248"/>
                      <a:pt x="9789"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9"/>
              <p:cNvSpPr/>
              <p:nvPr/>
            </p:nvSpPr>
            <p:spPr>
              <a:xfrm>
                <a:off x="4132675" y="2936200"/>
                <a:ext cx="38275" cy="317000"/>
              </a:xfrm>
              <a:custGeom>
                <a:rect b="b" l="l" r="r" t="t"/>
                <a:pathLst>
                  <a:path extrusionOk="0" h="12680" w="1531">
                    <a:moveTo>
                      <a:pt x="278" y="1"/>
                    </a:moveTo>
                    <a:cubicBezTo>
                      <a:pt x="126" y="1"/>
                      <a:pt x="0" y="126"/>
                      <a:pt x="0" y="278"/>
                    </a:cubicBezTo>
                    <a:lnTo>
                      <a:pt x="0" y="11266"/>
                    </a:lnTo>
                    <a:cubicBezTo>
                      <a:pt x="117" y="11436"/>
                      <a:pt x="233" y="11605"/>
                      <a:pt x="358" y="11767"/>
                    </a:cubicBezTo>
                    <a:cubicBezTo>
                      <a:pt x="627" y="12098"/>
                      <a:pt x="913" y="12402"/>
                      <a:pt x="1226" y="12679"/>
                    </a:cubicBezTo>
                    <a:lnTo>
                      <a:pt x="1530" y="12679"/>
                    </a:lnTo>
                    <a:lnTo>
                      <a:pt x="1530" y="278"/>
                    </a:lnTo>
                    <a:cubicBezTo>
                      <a:pt x="1530" y="126"/>
                      <a:pt x="1405" y="1"/>
                      <a:pt x="1253"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9"/>
              <p:cNvSpPr/>
              <p:nvPr/>
            </p:nvSpPr>
            <p:spPr>
              <a:xfrm>
                <a:off x="4132675" y="2936200"/>
                <a:ext cx="15900" cy="294175"/>
              </a:xfrm>
              <a:custGeom>
                <a:rect b="b" l="l" r="r" t="t"/>
                <a:pathLst>
                  <a:path extrusionOk="0" h="11767" w="636">
                    <a:moveTo>
                      <a:pt x="278" y="1"/>
                    </a:moveTo>
                    <a:cubicBezTo>
                      <a:pt x="126" y="1"/>
                      <a:pt x="0" y="126"/>
                      <a:pt x="0" y="278"/>
                    </a:cubicBezTo>
                    <a:lnTo>
                      <a:pt x="0" y="11266"/>
                    </a:lnTo>
                    <a:cubicBezTo>
                      <a:pt x="117" y="11436"/>
                      <a:pt x="233" y="11605"/>
                      <a:pt x="367" y="11767"/>
                    </a:cubicBezTo>
                    <a:lnTo>
                      <a:pt x="367" y="278"/>
                    </a:lnTo>
                    <a:cubicBezTo>
                      <a:pt x="367" y="126"/>
                      <a:pt x="484" y="1"/>
                      <a:pt x="636" y="1"/>
                    </a:cubicBez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9"/>
              <p:cNvSpPr/>
              <p:nvPr/>
            </p:nvSpPr>
            <p:spPr>
              <a:xfrm>
                <a:off x="4400650" y="2936200"/>
                <a:ext cx="38050" cy="317000"/>
              </a:xfrm>
              <a:custGeom>
                <a:rect b="b" l="l" r="r" t="t"/>
                <a:pathLst>
                  <a:path extrusionOk="0" h="12680" w="1522">
                    <a:moveTo>
                      <a:pt x="269" y="1"/>
                    </a:moveTo>
                    <a:cubicBezTo>
                      <a:pt x="117" y="1"/>
                      <a:pt x="0" y="126"/>
                      <a:pt x="0" y="278"/>
                    </a:cubicBezTo>
                    <a:lnTo>
                      <a:pt x="0" y="12679"/>
                    </a:lnTo>
                    <a:lnTo>
                      <a:pt x="296" y="12679"/>
                    </a:lnTo>
                    <a:lnTo>
                      <a:pt x="358" y="12625"/>
                    </a:lnTo>
                    <a:cubicBezTo>
                      <a:pt x="797" y="12223"/>
                      <a:pt x="1190" y="11767"/>
                      <a:pt x="1521" y="11266"/>
                    </a:cubicBezTo>
                    <a:lnTo>
                      <a:pt x="1521" y="278"/>
                    </a:lnTo>
                    <a:cubicBezTo>
                      <a:pt x="1521" y="126"/>
                      <a:pt x="1396" y="1"/>
                      <a:pt x="1253"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9"/>
              <p:cNvSpPr/>
              <p:nvPr/>
            </p:nvSpPr>
            <p:spPr>
              <a:xfrm>
                <a:off x="4400650" y="2936200"/>
                <a:ext cx="15900" cy="317000"/>
              </a:xfrm>
              <a:custGeom>
                <a:rect b="b" l="l" r="r" t="t"/>
                <a:pathLst>
                  <a:path extrusionOk="0" h="12680" w="636">
                    <a:moveTo>
                      <a:pt x="269" y="1"/>
                    </a:moveTo>
                    <a:cubicBezTo>
                      <a:pt x="117" y="1"/>
                      <a:pt x="0" y="126"/>
                      <a:pt x="0" y="278"/>
                    </a:cubicBezTo>
                    <a:lnTo>
                      <a:pt x="0" y="12679"/>
                    </a:lnTo>
                    <a:lnTo>
                      <a:pt x="296" y="12679"/>
                    </a:lnTo>
                    <a:lnTo>
                      <a:pt x="358" y="12625"/>
                    </a:lnTo>
                    <a:lnTo>
                      <a:pt x="358" y="278"/>
                    </a:lnTo>
                    <a:cubicBezTo>
                      <a:pt x="358" y="126"/>
                      <a:pt x="483" y="1"/>
                      <a:pt x="636" y="1"/>
                    </a:cubicBez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2" name="Google Shape;4362;p59"/>
          <p:cNvGrpSpPr/>
          <p:nvPr/>
        </p:nvGrpSpPr>
        <p:grpSpPr>
          <a:xfrm>
            <a:off x="3486200" y="2929950"/>
            <a:ext cx="369112" cy="369050"/>
            <a:chOff x="3486200" y="2929950"/>
            <a:chExt cx="369112" cy="369050"/>
          </a:xfrm>
        </p:grpSpPr>
        <p:sp>
          <p:nvSpPr>
            <p:cNvPr id="4363" name="Google Shape;4363;p59"/>
            <p:cNvSpPr/>
            <p:nvPr/>
          </p:nvSpPr>
          <p:spPr>
            <a:xfrm>
              <a:off x="3486200" y="2929950"/>
              <a:ext cx="369112" cy="369050"/>
            </a:xfrm>
            <a:custGeom>
              <a:rect b="b" l="l" r="r" t="t"/>
              <a:pathLst>
                <a:path extrusionOk="0" h="14762" w="14800">
                  <a:moveTo>
                    <a:pt x="7400" y="0"/>
                  </a:moveTo>
                  <a:cubicBezTo>
                    <a:pt x="3311" y="0"/>
                    <a:pt x="1" y="3338"/>
                    <a:pt x="55" y="7436"/>
                  </a:cubicBezTo>
                  <a:cubicBezTo>
                    <a:pt x="55" y="7588"/>
                    <a:pt x="64" y="7749"/>
                    <a:pt x="72" y="7901"/>
                  </a:cubicBezTo>
                  <a:cubicBezTo>
                    <a:pt x="117" y="8617"/>
                    <a:pt x="269" y="9314"/>
                    <a:pt x="520" y="9986"/>
                  </a:cubicBezTo>
                  <a:lnTo>
                    <a:pt x="565" y="10102"/>
                  </a:lnTo>
                  <a:cubicBezTo>
                    <a:pt x="591" y="10173"/>
                    <a:pt x="618" y="10254"/>
                    <a:pt x="654" y="10326"/>
                  </a:cubicBezTo>
                  <a:cubicBezTo>
                    <a:pt x="1832" y="13057"/>
                    <a:pt x="4516" y="14761"/>
                    <a:pt x="7400" y="14761"/>
                  </a:cubicBezTo>
                  <a:cubicBezTo>
                    <a:pt x="7888" y="14761"/>
                    <a:pt x="8383" y="14712"/>
                    <a:pt x="8877" y="14611"/>
                  </a:cubicBezTo>
                  <a:cubicBezTo>
                    <a:pt x="12295" y="13904"/>
                    <a:pt x="14737" y="10907"/>
                    <a:pt x="14746" y="7427"/>
                  </a:cubicBezTo>
                  <a:lnTo>
                    <a:pt x="14746" y="7436"/>
                  </a:lnTo>
                  <a:cubicBezTo>
                    <a:pt x="14800" y="3338"/>
                    <a:pt x="11489" y="0"/>
                    <a:pt x="7400" y="0"/>
                  </a:cubicBezTo>
                  <a:close/>
                </a:path>
              </a:pathLst>
            </a:custGeom>
            <a:solidFill>
              <a:srgbClr val="7578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9"/>
            <p:cNvSpPr/>
            <p:nvPr/>
          </p:nvSpPr>
          <p:spPr>
            <a:xfrm>
              <a:off x="3486675" y="3042000"/>
              <a:ext cx="367325" cy="257000"/>
            </a:xfrm>
            <a:custGeom>
              <a:rect b="b" l="l" r="r" t="t"/>
              <a:pathLst>
                <a:path extrusionOk="0" h="10280" w="14693">
                  <a:moveTo>
                    <a:pt x="618" y="1"/>
                  </a:moveTo>
                  <a:cubicBezTo>
                    <a:pt x="206" y="931"/>
                    <a:pt x="1" y="1934"/>
                    <a:pt x="1" y="2954"/>
                  </a:cubicBezTo>
                  <a:cubicBezTo>
                    <a:pt x="1" y="3106"/>
                    <a:pt x="10" y="3267"/>
                    <a:pt x="18" y="3419"/>
                  </a:cubicBezTo>
                  <a:cubicBezTo>
                    <a:pt x="63" y="4135"/>
                    <a:pt x="215" y="4832"/>
                    <a:pt x="466" y="5504"/>
                  </a:cubicBezTo>
                  <a:lnTo>
                    <a:pt x="511" y="5620"/>
                  </a:lnTo>
                  <a:cubicBezTo>
                    <a:pt x="537" y="5691"/>
                    <a:pt x="564" y="5772"/>
                    <a:pt x="600" y="5844"/>
                  </a:cubicBezTo>
                  <a:cubicBezTo>
                    <a:pt x="1778" y="8575"/>
                    <a:pt x="4462" y="10279"/>
                    <a:pt x="7346" y="10279"/>
                  </a:cubicBezTo>
                  <a:cubicBezTo>
                    <a:pt x="7834" y="10279"/>
                    <a:pt x="8329" y="10230"/>
                    <a:pt x="8823" y="10129"/>
                  </a:cubicBezTo>
                  <a:cubicBezTo>
                    <a:pt x="12240" y="9423"/>
                    <a:pt x="14682" y="6426"/>
                    <a:pt x="14692" y="2946"/>
                  </a:cubicBezTo>
                  <a:lnTo>
                    <a:pt x="14692" y="2946"/>
                  </a:lnTo>
                  <a:cubicBezTo>
                    <a:pt x="14692" y="2949"/>
                    <a:pt x="14692" y="2951"/>
                    <a:pt x="14692" y="2954"/>
                  </a:cubicBezTo>
                  <a:lnTo>
                    <a:pt x="14692" y="2945"/>
                  </a:lnTo>
                  <a:cubicBezTo>
                    <a:pt x="14692" y="2945"/>
                    <a:pt x="14692" y="2946"/>
                    <a:pt x="14692" y="2946"/>
                  </a:cubicBezTo>
                  <a:lnTo>
                    <a:pt x="14692" y="2946"/>
                  </a:lnTo>
                  <a:cubicBezTo>
                    <a:pt x="14691" y="1929"/>
                    <a:pt x="14485" y="929"/>
                    <a:pt x="14075"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9"/>
            <p:cNvSpPr/>
            <p:nvPr/>
          </p:nvSpPr>
          <p:spPr>
            <a:xfrm>
              <a:off x="3498300" y="3179575"/>
              <a:ext cx="111200" cy="8525"/>
            </a:xfrm>
            <a:custGeom>
              <a:rect b="b" l="l" r="r" t="t"/>
              <a:pathLst>
                <a:path extrusionOk="0" h="341" w="4448">
                  <a:moveTo>
                    <a:pt x="1" y="1"/>
                  </a:moveTo>
                  <a:lnTo>
                    <a:pt x="46" y="117"/>
                  </a:lnTo>
                  <a:cubicBezTo>
                    <a:pt x="72" y="188"/>
                    <a:pt x="99" y="260"/>
                    <a:pt x="135" y="341"/>
                  </a:cubicBezTo>
                  <a:lnTo>
                    <a:pt x="4448" y="341"/>
                  </a:lnTo>
                  <a:lnTo>
                    <a:pt x="4448" y="1"/>
                  </a:ln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9"/>
            <p:cNvSpPr/>
            <p:nvPr/>
          </p:nvSpPr>
          <p:spPr>
            <a:xfrm>
              <a:off x="3487125" y="3013825"/>
              <a:ext cx="277400" cy="168450"/>
            </a:xfrm>
            <a:custGeom>
              <a:rect b="b" l="l" r="r" t="t"/>
              <a:pathLst>
                <a:path extrusionOk="0" h="6738" w="11096">
                  <a:moveTo>
                    <a:pt x="5476" y="1987"/>
                  </a:moveTo>
                  <a:cubicBezTo>
                    <a:pt x="6881" y="1987"/>
                    <a:pt x="8017" y="3132"/>
                    <a:pt x="8017" y="4537"/>
                  </a:cubicBezTo>
                  <a:lnTo>
                    <a:pt x="2926" y="4537"/>
                  </a:lnTo>
                  <a:cubicBezTo>
                    <a:pt x="2926" y="3132"/>
                    <a:pt x="4063" y="1987"/>
                    <a:pt x="5476" y="1987"/>
                  </a:cubicBezTo>
                  <a:close/>
                  <a:moveTo>
                    <a:pt x="5476" y="1"/>
                  </a:moveTo>
                  <a:cubicBezTo>
                    <a:pt x="2962" y="1"/>
                    <a:pt x="940" y="2032"/>
                    <a:pt x="940" y="4537"/>
                  </a:cubicBezTo>
                  <a:lnTo>
                    <a:pt x="0" y="4537"/>
                  </a:lnTo>
                  <a:cubicBezTo>
                    <a:pt x="45" y="5253"/>
                    <a:pt x="197" y="5959"/>
                    <a:pt x="448" y="6631"/>
                  </a:cubicBezTo>
                  <a:cubicBezTo>
                    <a:pt x="457" y="6666"/>
                    <a:pt x="475" y="6702"/>
                    <a:pt x="493" y="6738"/>
                  </a:cubicBezTo>
                  <a:lnTo>
                    <a:pt x="11095" y="6738"/>
                  </a:lnTo>
                  <a:lnTo>
                    <a:pt x="11095" y="4537"/>
                  </a:lnTo>
                  <a:lnTo>
                    <a:pt x="10013" y="4537"/>
                  </a:lnTo>
                  <a:cubicBezTo>
                    <a:pt x="10004" y="2032"/>
                    <a:pt x="7981" y="1"/>
                    <a:pt x="54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9"/>
            <p:cNvSpPr/>
            <p:nvPr/>
          </p:nvSpPr>
          <p:spPr>
            <a:xfrm>
              <a:off x="3498075" y="3164825"/>
              <a:ext cx="7200" cy="17450"/>
            </a:xfrm>
            <a:custGeom>
              <a:rect b="b" l="l" r="r" t="t"/>
              <a:pathLst>
                <a:path extrusionOk="0" h="698" w="288">
                  <a:moveTo>
                    <a:pt x="287" y="0"/>
                  </a:moveTo>
                  <a:lnTo>
                    <a:pt x="1" y="9"/>
                  </a:lnTo>
                  <a:lnTo>
                    <a:pt x="1" y="591"/>
                  </a:lnTo>
                  <a:cubicBezTo>
                    <a:pt x="19" y="626"/>
                    <a:pt x="28" y="662"/>
                    <a:pt x="46" y="698"/>
                  </a:cubicBezTo>
                  <a:lnTo>
                    <a:pt x="287" y="698"/>
                  </a:lnTo>
                  <a:lnTo>
                    <a:pt x="287"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9"/>
            <p:cNvSpPr/>
            <p:nvPr/>
          </p:nvSpPr>
          <p:spPr>
            <a:xfrm>
              <a:off x="3522250" y="3164825"/>
              <a:ext cx="7400" cy="17450"/>
            </a:xfrm>
            <a:custGeom>
              <a:rect b="b" l="l" r="r" t="t"/>
              <a:pathLst>
                <a:path extrusionOk="0" h="698" w="296">
                  <a:moveTo>
                    <a:pt x="0" y="0"/>
                  </a:moveTo>
                  <a:lnTo>
                    <a:pt x="0" y="698"/>
                  </a:lnTo>
                  <a:lnTo>
                    <a:pt x="295" y="698"/>
                  </a:lnTo>
                  <a:lnTo>
                    <a:pt x="295"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9"/>
            <p:cNvSpPr/>
            <p:nvPr/>
          </p:nvSpPr>
          <p:spPr>
            <a:xfrm>
              <a:off x="3546625" y="3164825"/>
              <a:ext cx="7175" cy="17450"/>
            </a:xfrm>
            <a:custGeom>
              <a:rect b="b" l="l" r="r" t="t"/>
              <a:pathLst>
                <a:path extrusionOk="0" h="698" w="287">
                  <a:moveTo>
                    <a:pt x="0" y="0"/>
                  </a:moveTo>
                  <a:lnTo>
                    <a:pt x="0" y="698"/>
                  </a:lnTo>
                  <a:lnTo>
                    <a:pt x="287" y="698"/>
                  </a:lnTo>
                  <a:lnTo>
                    <a:pt x="287"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9"/>
            <p:cNvSpPr/>
            <p:nvPr/>
          </p:nvSpPr>
          <p:spPr>
            <a:xfrm>
              <a:off x="3570775" y="3164825"/>
              <a:ext cx="7200" cy="17450"/>
            </a:xfrm>
            <a:custGeom>
              <a:rect b="b" l="l" r="r" t="t"/>
              <a:pathLst>
                <a:path extrusionOk="0" h="698" w="288">
                  <a:moveTo>
                    <a:pt x="1" y="0"/>
                  </a:moveTo>
                  <a:lnTo>
                    <a:pt x="1" y="698"/>
                  </a:lnTo>
                  <a:lnTo>
                    <a:pt x="287" y="698"/>
                  </a:lnTo>
                  <a:lnTo>
                    <a:pt x="287"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9"/>
            <p:cNvSpPr/>
            <p:nvPr/>
          </p:nvSpPr>
          <p:spPr>
            <a:xfrm>
              <a:off x="3594950" y="3164825"/>
              <a:ext cx="7400" cy="17450"/>
            </a:xfrm>
            <a:custGeom>
              <a:rect b="b" l="l" r="r" t="t"/>
              <a:pathLst>
                <a:path extrusionOk="0" h="698" w="296">
                  <a:moveTo>
                    <a:pt x="0" y="0"/>
                  </a:moveTo>
                  <a:lnTo>
                    <a:pt x="0" y="698"/>
                  </a:lnTo>
                  <a:lnTo>
                    <a:pt x="295" y="698"/>
                  </a:lnTo>
                  <a:lnTo>
                    <a:pt x="295"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9"/>
            <p:cNvSpPr/>
            <p:nvPr/>
          </p:nvSpPr>
          <p:spPr>
            <a:xfrm>
              <a:off x="3619325" y="3164825"/>
              <a:ext cx="7175" cy="17450"/>
            </a:xfrm>
            <a:custGeom>
              <a:rect b="b" l="l" r="r" t="t"/>
              <a:pathLst>
                <a:path extrusionOk="0" h="698" w="287">
                  <a:moveTo>
                    <a:pt x="0" y="0"/>
                  </a:moveTo>
                  <a:lnTo>
                    <a:pt x="0" y="698"/>
                  </a:lnTo>
                  <a:lnTo>
                    <a:pt x="287" y="698"/>
                  </a:lnTo>
                  <a:lnTo>
                    <a:pt x="287"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9"/>
            <p:cNvSpPr/>
            <p:nvPr/>
          </p:nvSpPr>
          <p:spPr>
            <a:xfrm>
              <a:off x="3643475" y="3164825"/>
              <a:ext cx="7175" cy="17450"/>
            </a:xfrm>
            <a:custGeom>
              <a:rect b="b" l="l" r="r" t="t"/>
              <a:pathLst>
                <a:path extrusionOk="0" h="698" w="287">
                  <a:moveTo>
                    <a:pt x="1" y="0"/>
                  </a:moveTo>
                  <a:lnTo>
                    <a:pt x="1" y="698"/>
                  </a:lnTo>
                  <a:lnTo>
                    <a:pt x="287" y="698"/>
                  </a:lnTo>
                  <a:lnTo>
                    <a:pt x="287"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9"/>
            <p:cNvSpPr/>
            <p:nvPr/>
          </p:nvSpPr>
          <p:spPr>
            <a:xfrm>
              <a:off x="3667625" y="3164825"/>
              <a:ext cx="7425" cy="17450"/>
            </a:xfrm>
            <a:custGeom>
              <a:rect b="b" l="l" r="r" t="t"/>
              <a:pathLst>
                <a:path extrusionOk="0" h="698" w="297">
                  <a:moveTo>
                    <a:pt x="1" y="0"/>
                  </a:moveTo>
                  <a:lnTo>
                    <a:pt x="1" y="698"/>
                  </a:lnTo>
                  <a:lnTo>
                    <a:pt x="296" y="698"/>
                  </a:lnTo>
                  <a:lnTo>
                    <a:pt x="296"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9"/>
            <p:cNvSpPr/>
            <p:nvPr/>
          </p:nvSpPr>
          <p:spPr>
            <a:xfrm>
              <a:off x="3692025" y="3164825"/>
              <a:ext cx="7175" cy="17450"/>
            </a:xfrm>
            <a:custGeom>
              <a:rect b="b" l="l" r="r" t="t"/>
              <a:pathLst>
                <a:path extrusionOk="0" h="698" w="287">
                  <a:moveTo>
                    <a:pt x="0" y="0"/>
                  </a:moveTo>
                  <a:lnTo>
                    <a:pt x="0" y="698"/>
                  </a:lnTo>
                  <a:lnTo>
                    <a:pt x="287" y="698"/>
                  </a:lnTo>
                  <a:lnTo>
                    <a:pt x="287"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9"/>
            <p:cNvSpPr/>
            <p:nvPr/>
          </p:nvSpPr>
          <p:spPr>
            <a:xfrm>
              <a:off x="3716175" y="3164825"/>
              <a:ext cx="7175" cy="17450"/>
            </a:xfrm>
            <a:custGeom>
              <a:rect b="b" l="l" r="r" t="t"/>
              <a:pathLst>
                <a:path extrusionOk="0" h="698" w="287">
                  <a:moveTo>
                    <a:pt x="1" y="0"/>
                  </a:moveTo>
                  <a:lnTo>
                    <a:pt x="1" y="698"/>
                  </a:lnTo>
                  <a:lnTo>
                    <a:pt x="287" y="698"/>
                  </a:lnTo>
                  <a:lnTo>
                    <a:pt x="287"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9"/>
            <p:cNvSpPr/>
            <p:nvPr/>
          </p:nvSpPr>
          <p:spPr>
            <a:xfrm>
              <a:off x="3740325" y="3164825"/>
              <a:ext cx="7425" cy="17450"/>
            </a:xfrm>
            <a:custGeom>
              <a:rect b="b" l="l" r="r" t="t"/>
              <a:pathLst>
                <a:path extrusionOk="0" h="698" w="297">
                  <a:moveTo>
                    <a:pt x="1" y="0"/>
                  </a:moveTo>
                  <a:lnTo>
                    <a:pt x="1" y="698"/>
                  </a:lnTo>
                  <a:lnTo>
                    <a:pt x="296" y="698"/>
                  </a:lnTo>
                  <a:lnTo>
                    <a:pt x="296"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9"/>
            <p:cNvSpPr/>
            <p:nvPr/>
          </p:nvSpPr>
          <p:spPr>
            <a:xfrm>
              <a:off x="3566750" y="2984525"/>
              <a:ext cx="282550" cy="298875"/>
            </a:xfrm>
            <a:custGeom>
              <a:rect b="b" l="l" r="r" t="t"/>
              <a:pathLst>
                <a:path extrusionOk="0" h="11955" w="11302">
                  <a:moveTo>
                    <a:pt x="9261" y="4922"/>
                  </a:moveTo>
                  <a:lnTo>
                    <a:pt x="9261" y="9923"/>
                  </a:lnTo>
                  <a:lnTo>
                    <a:pt x="4269" y="9923"/>
                  </a:lnTo>
                  <a:lnTo>
                    <a:pt x="6971" y="7212"/>
                  </a:lnTo>
                  <a:lnTo>
                    <a:pt x="7901" y="6281"/>
                  </a:lnTo>
                  <a:lnTo>
                    <a:pt x="9261" y="4922"/>
                  </a:lnTo>
                  <a:close/>
                  <a:moveTo>
                    <a:pt x="11301" y="1"/>
                  </a:moveTo>
                  <a:lnTo>
                    <a:pt x="10210" y="1101"/>
                  </a:lnTo>
                  <a:lnTo>
                    <a:pt x="9709" y="1593"/>
                  </a:lnTo>
                  <a:lnTo>
                    <a:pt x="9485" y="1817"/>
                  </a:lnTo>
                  <a:lnTo>
                    <a:pt x="8859" y="2452"/>
                  </a:lnTo>
                  <a:lnTo>
                    <a:pt x="7767" y="3535"/>
                  </a:lnTo>
                  <a:lnTo>
                    <a:pt x="7132" y="4179"/>
                  </a:lnTo>
                  <a:lnTo>
                    <a:pt x="6908" y="4403"/>
                  </a:lnTo>
                  <a:lnTo>
                    <a:pt x="6684" y="4617"/>
                  </a:lnTo>
                  <a:lnTo>
                    <a:pt x="5181" y="6120"/>
                  </a:lnTo>
                  <a:lnTo>
                    <a:pt x="4555" y="6747"/>
                  </a:lnTo>
                  <a:lnTo>
                    <a:pt x="4331" y="6970"/>
                  </a:lnTo>
                  <a:lnTo>
                    <a:pt x="4090" y="7212"/>
                  </a:lnTo>
                  <a:lnTo>
                    <a:pt x="4045" y="7257"/>
                  </a:lnTo>
                  <a:lnTo>
                    <a:pt x="3696" y="7606"/>
                  </a:lnTo>
                  <a:lnTo>
                    <a:pt x="3472" y="7829"/>
                  </a:lnTo>
                  <a:lnTo>
                    <a:pt x="3392" y="7901"/>
                  </a:lnTo>
                  <a:lnTo>
                    <a:pt x="2837" y="8465"/>
                  </a:lnTo>
                  <a:lnTo>
                    <a:pt x="2613" y="8688"/>
                  </a:lnTo>
                  <a:lnTo>
                    <a:pt x="1978" y="9324"/>
                  </a:lnTo>
                  <a:lnTo>
                    <a:pt x="1119" y="10182"/>
                  </a:lnTo>
                  <a:lnTo>
                    <a:pt x="895" y="10406"/>
                  </a:lnTo>
                  <a:lnTo>
                    <a:pt x="1" y="11301"/>
                  </a:lnTo>
                  <a:cubicBezTo>
                    <a:pt x="368" y="11551"/>
                    <a:pt x="761" y="11775"/>
                    <a:pt x="1164" y="11954"/>
                  </a:cubicBezTo>
                  <a:lnTo>
                    <a:pt x="7123" y="11954"/>
                  </a:lnTo>
                  <a:cubicBezTo>
                    <a:pt x="9234" y="11015"/>
                    <a:pt x="10782" y="9136"/>
                    <a:pt x="11301" y="6890"/>
                  </a:cubicBezTo>
                  <a:lnTo>
                    <a:pt x="11301" y="1"/>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9"/>
            <p:cNvSpPr/>
            <p:nvPr/>
          </p:nvSpPr>
          <p:spPr>
            <a:xfrm>
              <a:off x="3588900" y="3239300"/>
              <a:ext cx="19250" cy="19250"/>
            </a:xfrm>
            <a:custGeom>
              <a:rect b="b" l="l" r="r" t="t"/>
              <a:pathLst>
                <a:path extrusionOk="0" h="770" w="770">
                  <a:moveTo>
                    <a:pt x="224" y="0"/>
                  </a:moveTo>
                  <a:lnTo>
                    <a:pt x="1" y="224"/>
                  </a:lnTo>
                  <a:lnTo>
                    <a:pt x="546" y="770"/>
                  </a:lnTo>
                  <a:lnTo>
                    <a:pt x="770" y="546"/>
                  </a:lnTo>
                  <a:lnTo>
                    <a:pt x="224" y="0"/>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9"/>
            <p:cNvSpPr/>
            <p:nvPr/>
          </p:nvSpPr>
          <p:spPr>
            <a:xfrm>
              <a:off x="3610375" y="3217825"/>
              <a:ext cx="19250" cy="19250"/>
            </a:xfrm>
            <a:custGeom>
              <a:rect b="b" l="l" r="r" t="t"/>
              <a:pathLst>
                <a:path extrusionOk="0" h="770" w="770">
                  <a:moveTo>
                    <a:pt x="224" y="1"/>
                  </a:moveTo>
                  <a:lnTo>
                    <a:pt x="0" y="224"/>
                  </a:lnTo>
                  <a:lnTo>
                    <a:pt x="546" y="770"/>
                  </a:lnTo>
                  <a:lnTo>
                    <a:pt x="770" y="546"/>
                  </a:lnTo>
                  <a:lnTo>
                    <a:pt x="224"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9"/>
            <p:cNvSpPr/>
            <p:nvPr/>
          </p:nvSpPr>
          <p:spPr>
            <a:xfrm>
              <a:off x="3631850" y="3196350"/>
              <a:ext cx="19475" cy="19275"/>
            </a:xfrm>
            <a:custGeom>
              <a:rect b="b" l="l" r="r" t="t"/>
              <a:pathLst>
                <a:path extrusionOk="0" h="771" w="779">
                  <a:moveTo>
                    <a:pt x="233" y="1"/>
                  </a:moveTo>
                  <a:lnTo>
                    <a:pt x="0" y="224"/>
                  </a:lnTo>
                  <a:lnTo>
                    <a:pt x="546" y="770"/>
                  </a:lnTo>
                  <a:lnTo>
                    <a:pt x="779" y="546"/>
                  </a:lnTo>
                  <a:lnTo>
                    <a:pt x="233"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9"/>
            <p:cNvSpPr/>
            <p:nvPr/>
          </p:nvSpPr>
          <p:spPr>
            <a:xfrm>
              <a:off x="3653325" y="3174650"/>
              <a:ext cx="19475" cy="19500"/>
            </a:xfrm>
            <a:custGeom>
              <a:rect b="b" l="l" r="r" t="t"/>
              <a:pathLst>
                <a:path extrusionOk="0" h="780" w="779">
                  <a:moveTo>
                    <a:pt x="233" y="1"/>
                  </a:moveTo>
                  <a:lnTo>
                    <a:pt x="0" y="233"/>
                  </a:lnTo>
                  <a:lnTo>
                    <a:pt x="546" y="779"/>
                  </a:lnTo>
                  <a:lnTo>
                    <a:pt x="779" y="546"/>
                  </a:lnTo>
                  <a:lnTo>
                    <a:pt x="233"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9"/>
            <p:cNvSpPr/>
            <p:nvPr/>
          </p:nvSpPr>
          <p:spPr>
            <a:xfrm>
              <a:off x="3675025" y="3153400"/>
              <a:ext cx="19250" cy="19275"/>
            </a:xfrm>
            <a:custGeom>
              <a:rect b="b" l="l" r="r" t="t"/>
              <a:pathLst>
                <a:path extrusionOk="0" h="771" w="770">
                  <a:moveTo>
                    <a:pt x="224" y="1"/>
                  </a:moveTo>
                  <a:lnTo>
                    <a:pt x="0" y="224"/>
                  </a:lnTo>
                  <a:lnTo>
                    <a:pt x="546" y="770"/>
                  </a:lnTo>
                  <a:lnTo>
                    <a:pt x="770" y="546"/>
                  </a:lnTo>
                  <a:lnTo>
                    <a:pt x="224"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9"/>
            <p:cNvSpPr/>
            <p:nvPr/>
          </p:nvSpPr>
          <p:spPr>
            <a:xfrm>
              <a:off x="3696275" y="3131700"/>
              <a:ext cx="19475" cy="19500"/>
            </a:xfrm>
            <a:custGeom>
              <a:rect b="b" l="l" r="r" t="t"/>
              <a:pathLst>
                <a:path extrusionOk="0" h="780" w="779">
                  <a:moveTo>
                    <a:pt x="233" y="1"/>
                  </a:moveTo>
                  <a:lnTo>
                    <a:pt x="0" y="233"/>
                  </a:lnTo>
                  <a:lnTo>
                    <a:pt x="546" y="779"/>
                  </a:lnTo>
                  <a:lnTo>
                    <a:pt x="779" y="547"/>
                  </a:lnTo>
                  <a:lnTo>
                    <a:pt x="233"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9"/>
            <p:cNvSpPr/>
            <p:nvPr/>
          </p:nvSpPr>
          <p:spPr>
            <a:xfrm>
              <a:off x="3717975" y="3110225"/>
              <a:ext cx="19250" cy="19500"/>
            </a:xfrm>
            <a:custGeom>
              <a:rect b="b" l="l" r="r" t="t"/>
              <a:pathLst>
                <a:path extrusionOk="0" h="780" w="770">
                  <a:moveTo>
                    <a:pt x="224" y="1"/>
                  </a:moveTo>
                  <a:lnTo>
                    <a:pt x="0" y="234"/>
                  </a:lnTo>
                  <a:lnTo>
                    <a:pt x="546" y="779"/>
                  </a:lnTo>
                  <a:lnTo>
                    <a:pt x="770" y="547"/>
                  </a:lnTo>
                  <a:lnTo>
                    <a:pt x="224"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9"/>
            <p:cNvSpPr/>
            <p:nvPr/>
          </p:nvSpPr>
          <p:spPr>
            <a:xfrm>
              <a:off x="3739450" y="3088750"/>
              <a:ext cx="19250" cy="19275"/>
            </a:xfrm>
            <a:custGeom>
              <a:rect b="b" l="l" r="r" t="t"/>
              <a:pathLst>
                <a:path extrusionOk="0" h="771" w="770">
                  <a:moveTo>
                    <a:pt x="224" y="1"/>
                  </a:moveTo>
                  <a:lnTo>
                    <a:pt x="0" y="225"/>
                  </a:lnTo>
                  <a:lnTo>
                    <a:pt x="546" y="770"/>
                  </a:lnTo>
                  <a:lnTo>
                    <a:pt x="770" y="547"/>
                  </a:lnTo>
                  <a:lnTo>
                    <a:pt x="224"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9"/>
            <p:cNvSpPr/>
            <p:nvPr/>
          </p:nvSpPr>
          <p:spPr>
            <a:xfrm>
              <a:off x="3760900" y="3067300"/>
              <a:ext cx="19275" cy="19250"/>
            </a:xfrm>
            <a:custGeom>
              <a:rect b="b" l="l" r="r" t="t"/>
              <a:pathLst>
                <a:path extrusionOk="0" h="770" w="771">
                  <a:moveTo>
                    <a:pt x="225" y="0"/>
                  </a:moveTo>
                  <a:lnTo>
                    <a:pt x="1" y="224"/>
                  </a:lnTo>
                  <a:lnTo>
                    <a:pt x="547" y="769"/>
                  </a:lnTo>
                  <a:lnTo>
                    <a:pt x="770" y="546"/>
                  </a:lnTo>
                  <a:lnTo>
                    <a:pt x="225" y="0"/>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9"/>
            <p:cNvSpPr/>
            <p:nvPr/>
          </p:nvSpPr>
          <p:spPr>
            <a:xfrm>
              <a:off x="3782375" y="3045825"/>
              <a:ext cx="19275" cy="19250"/>
            </a:xfrm>
            <a:custGeom>
              <a:rect b="b" l="l" r="r" t="t"/>
              <a:pathLst>
                <a:path extrusionOk="0" h="770" w="771">
                  <a:moveTo>
                    <a:pt x="225" y="0"/>
                  </a:moveTo>
                  <a:lnTo>
                    <a:pt x="1" y="224"/>
                  </a:lnTo>
                  <a:lnTo>
                    <a:pt x="547" y="770"/>
                  </a:lnTo>
                  <a:lnTo>
                    <a:pt x="770" y="546"/>
                  </a:lnTo>
                  <a:lnTo>
                    <a:pt x="225" y="0"/>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9"/>
            <p:cNvSpPr/>
            <p:nvPr/>
          </p:nvSpPr>
          <p:spPr>
            <a:xfrm>
              <a:off x="3803850" y="3024350"/>
              <a:ext cx="19275" cy="19250"/>
            </a:xfrm>
            <a:custGeom>
              <a:rect b="b" l="l" r="r" t="t"/>
              <a:pathLst>
                <a:path extrusionOk="0" h="770" w="771">
                  <a:moveTo>
                    <a:pt x="225" y="0"/>
                  </a:moveTo>
                  <a:lnTo>
                    <a:pt x="1" y="224"/>
                  </a:lnTo>
                  <a:lnTo>
                    <a:pt x="547" y="770"/>
                  </a:lnTo>
                  <a:lnTo>
                    <a:pt x="770" y="546"/>
                  </a:lnTo>
                  <a:lnTo>
                    <a:pt x="225" y="0"/>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9"/>
            <p:cNvSpPr/>
            <p:nvPr/>
          </p:nvSpPr>
          <p:spPr>
            <a:xfrm>
              <a:off x="3609700" y="2984075"/>
              <a:ext cx="121700" cy="200225"/>
            </a:xfrm>
            <a:custGeom>
              <a:rect b="b" l="l" r="r" t="t"/>
              <a:pathLst>
                <a:path extrusionOk="0" h="8009" w="4868">
                  <a:moveTo>
                    <a:pt x="3785" y="1"/>
                  </a:moveTo>
                  <a:lnTo>
                    <a:pt x="72" y="6648"/>
                  </a:lnTo>
                  <a:lnTo>
                    <a:pt x="1" y="8008"/>
                  </a:lnTo>
                  <a:lnTo>
                    <a:pt x="1146" y="7275"/>
                  </a:lnTo>
                  <a:lnTo>
                    <a:pt x="4868" y="618"/>
                  </a:lnTo>
                  <a:lnTo>
                    <a:pt x="3785" y="1"/>
                  </a:ln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9"/>
            <p:cNvSpPr/>
            <p:nvPr/>
          </p:nvSpPr>
          <p:spPr>
            <a:xfrm>
              <a:off x="3630950" y="2995275"/>
              <a:ext cx="100450" cy="170675"/>
            </a:xfrm>
            <a:custGeom>
              <a:rect b="b" l="l" r="r" t="t"/>
              <a:pathLst>
                <a:path extrusionOk="0" h="6827" w="4018">
                  <a:moveTo>
                    <a:pt x="3714" y="0"/>
                  </a:moveTo>
                  <a:lnTo>
                    <a:pt x="1" y="6648"/>
                  </a:lnTo>
                  <a:lnTo>
                    <a:pt x="296" y="6827"/>
                  </a:lnTo>
                  <a:lnTo>
                    <a:pt x="4018" y="170"/>
                  </a:lnTo>
                  <a:lnTo>
                    <a:pt x="3714" y="0"/>
                  </a:lnTo>
                  <a:close/>
                </a:path>
              </a:pathLst>
            </a:custGeom>
            <a:solidFill>
              <a:srgbClr val="95D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9"/>
            <p:cNvSpPr/>
            <p:nvPr/>
          </p:nvSpPr>
          <p:spPr>
            <a:xfrm>
              <a:off x="3704325" y="2975125"/>
              <a:ext cx="32000" cy="24400"/>
            </a:xfrm>
            <a:custGeom>
              <a:rect b="b" l="l" r="r" t="t"/>
              <a:pathLst>
                <a:path extrusionOk="0" h="976" w="1280">
                  <a:moveTo>
                    <a:pt x="197" y="1"/>
                  </a:moveTo>
                  <a:lnTo>
                    <a:pt x="0" y="359"/>
                  </a:lnTo>
                  <a:lnTo>
                    <a:pt x="296" y="529"/>
                  </a:lnTo>
                  <a:lnTo>
                    <a:pt x="779" y="806"/>
                  </a:lnTo>
                  <a:lnTo>
                    <a:pt x="1083" y="976"/>
                  </a:lnTo>
                  <a:lnTo>
                    <a:pt x="1280" y="627"/>
                  </a:lnTo>
                  <a:lnTo>
                    <a:pt x="197" y="1"/>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9"/>
            <p:cNvSpPr/>
            <p:nvPr/>
          </p:nvSpPr>
          <p:spPr>
            <a:xfrm>
              <a:off x="3709475" y="2966400"/>
              <a:ext cx="32000" cy="24425"/>
            </a:xfrm>
            <a:custGeom>
              <a:rect b="b" l="l" r="r" t="t"/>
              <a:pathLst>
                <a:path extrusionOk="0" h="977" w="1280">
                  <a:moveTo>
                    <a:pt x="197" y="1"/>
                  </a:moveTo>
                  <a:lnTo>
                    <a:pt x="0" y="350"/>
                  </a:lnTo>
                  <a:lnTo>
                    <a:pt x="1074" y="976"/>
                  </a:lnTo>
                  <a:lnTo>
                    <a:pt x="1280" y="627"/>
                  </a:lnTo>
                  <a:lnTo>
                    <a:pt x="197" y="1"/>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9"/>
            <p:cNvSpPr/>
            <p:nvPr/>
          </p:nvSpPr>
          <p:spPr>
            <a:xfrm>
              <a:off x="3714375" y="2947775"/>
              <a:ext cx="37625" cy="34100"/>
            </a:xfrm>
            <a:custGeom>
              <a:rect b="b" l="l" r="r" t="t"/>
              <a:pathLst>
                <a:path extrusionOk="0" h="1364" w="1505">
                  <a:moveTo>
                    <a:pt x="631" y="1"/>
                  </a:moveTo>
                  <a:cubicBezTo>
                    <a:pt x="509" y="1"/>
                    <a:pt x="392" y="65"/>
                    <a:pt x="332" y="173"/>
                  </a:cubicBezTo>
                  <a:lnTo>
                    <a:pt x="1" y="746"/>
                  </a:lnTo>
                  <a:lnTo>
                    <a:pt x="1084" y="1363"/>
                  </a:lnTo>
                  <a:lnTo>
                    <a:pt x="1406" y="799"/>
                  </a:lnTo>
                  <a:cubicBezTo>
                    <a:pt x="1504" y="629"/>
                    <a:pt x="1450" y="415"/>
                    <a:pt x="1280" y="325"/>
                  </a:cubicBezTo>
                  <a:lnTo>
                    <a:pt x="806" y="48"/>
                  </a:lnTo>
                  <a:cubicBezTo>
                    <a:pt x="751" y="16"/>
                    <a:pt x="691" y="1"/>
                    <a:pt x="631" y="1"/>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9"/>
            <p:cNvSpPr/>
            <p:nvPr/>
          </p:nvSpPr>
          <p:spPr>
            <a:xfrm>
              <a:off x="3714375" y="2947950"/>
              <a:ext cx="27775" cy="22725"/>
            </a:xfrm>
            <a:custGeom>
              <a:rect b="b" l="l" r="r" t="t"/>
              <a:pathLst>
                <a:path extrusionOk="0" h="909" w="1111">
                  <a:moveTo>
                    <a:pt x="1100" y="214"/>
                  </a:moveTo>
                  <a:lnTo>
                    <a:pt x="1110" y="220"/>
                  </a:lnTo>
                  <a:cubicBezTo>
                    <a:pt x="1107" y="218"/>
                    <a:pt x="1104" y="216"/>
                    <a:pt x="1100" y="214"/>
                  </a:cubicBezTo>
                  <a:close/>
                  <a:moveTo>
                    <a:pt x="624" y="0"/>
                  </a:moveTo>
                  <a:cubicBezTo>
                    <a:pt x="504" y="0"/>
                    <a:pt x="391" y="60"/>
                    <a:pt x="332" y="166"/>
                  </a:cubicBezTo>
                  <a:lnTo>
                    <a:pt x="1" y="739"/>
                  </a:lnTo>
                  <a:lnTo>
                    <a:pt x="305" y="909"/>
                  </a:lnTo>
                  <a:lnTo>
                    <a:pt x="636" y="345"/>
                  </a:lnTo>
                  <a:cubicBezTo>
                    <a:pt x="696" y="232"/>
                    <a:pt x="810" y="171"/>
                    <a:pt x="930" y="171"/>
                  </a:cubicBezTo>
                  <a:cubicBezTo>
                    <a:pt x="987" y="171"/>
                    <a:pt x="1046" y="185"/>
                    <a:pt x="1100" y="214"/>
                  </a:cubicBezTo>
                  <a:lnTo>
                    <a:pt x="1100" y="214"/>
                  </a:lnTo>
                  <a:lnTo>
                    <a:pt x="806" y="50"/>
                  </a:lnTo>
                  <a:cubicBezTo>
                    <a:pt x="748" y="16"/>
                    <a:pt x="685" y="0"/>
                    <a:pt x="624" y="0"/>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9"/>
            <p:cNvSpPr/>
            <p:nvPr/>
          </p:nvSpPr>
          <p:spPr>
            <a:xfrm>
              <a:off x="3611500" y="2984075"/>
              <a:ext cx="100225" cy="170700"/>
            </a:xfrm>
            <a:custGeom>
              <a:rect b="b" l="l" r="r" t="t"/>
              <a:pathLst>
                <a:path extrusionOk="0" h="6828" w="4009">
                  <a:moveTo>
                    <a:pt x="3713" y="1"/>
                  </a:moveTo>
                  <a:lnTo>
                    <a:pt x="0" y="6648"/>
                  </a:lnTo>
                  <a:lnTo>
                    <a:pt x="295" y="6827"/>
                  </a:lnTo>
                  <a:lnTo>
                    <a:pt x="4009" y="171"/>
                  </a:lnTo>
                  <a:lnTo>
                    <a:pt x="3713" y="1"/>
                  </a:ln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9"/>
            <p:cNvSpPr/>
            <p:nvPr/>
          </p:nvSpPr>
          <p:spPr>
            <a:xfrm>
              <a:off x="3699750" y="2980925"/>
              <a:ext cx="36025" cy="21750"/>
            </a:xfrm>
            <a:custGeom>
              <a:rect b="b" l="l" r="r" t="t"/>
              <a:pathLst>
                <a:path extrusionOk="0" h="870" w="1441">
                  <a:moveTo>
                    <a:pt x="180" y="1"/>
                  </a:moveTo>
                  <a:cubicBezTo>
                    <a:pt x="70" y="1"/>
                    <a:pt x="0" y="159"/>
                    <a:pt x="121" y="234"/>
                  </a:cubicBezTo>
                  <a:lnTo>
                    <a:pt x="1203" y="851"/>
                  </a:lnTo>
                  <a:cubicBezTo>
                    <a:pt x="1224" y="864"/>
                    <a:pt x="1244" y="869"/>
                    <a:pt x="1264" y="869"/>
                  </a:cubicBezTo>
                  <a:cubicBezTo>
                    <a:pt x="1370" y="869"/>
                    <a:pt x="1441" y="705"/>
                    <a:pt x="1320" y="637"/>
                  </a:cubicBezTo>
                  <a:lnTo>
                    <a:pt x="246" y="19"/>
                  </a:lnTo>
                  <a:cubicBezTo>
                    <a:pt x="223" y="7"/>
                    <a:pt x="201" y="1"/>
                    <a:pt x="180" y="1"/>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9"/>
            <p:cNvSpPr/>
            <p:nvPr/>
          </p:nvSpPr>
          <p:spPr>
            <a:xfrm>
              <a:off x="3704875" y="2972000"/>
              <a:ext cx="36050" cy="21950"/>
            </a:xfrm>
            <a:custGeom>
              <a:rect b="b" l="l" r="r" t="t"/>
              <a:pathLst>
                <a:path extrusionOk="0" h="878" w="1442">
                  <a:moveTo>
                    <a:pt x="175" y="1"/>
                  </a:moveTo>
                  <a:cubicBezTo>
                    <a:pt x="65" y="1"/>
                    <a:pt x="0" y="165"/>
                    <a:pt x="121" y="233"/>
                  </a:cubicBezTo>
                  <a:lnTo>
                    <a:pt x="1195" y="859"/>
                  </a:lnTo>
                  <a:cubicBezTo>
                    <a:pt x="1217" y="872"/>
                    <a:pt x="1239" y="877"/>
                    <a:pt x="1259" y="877"/>
                  </a:cubicBezTo>
                  <a:cubicBezTo>
                    <a:pt x="1370" y="877"/>
                    <a:pt x="1442" y="713"/>
                    <a:pt x="1320" y="645"/>
                  </a:cubicBezTo>
                  <a:lnTo>
                    <a:pt x="238" y="18"/>
                  </a:lnTo>
                  <a:cubicBezTo>
                    <a:pt x="216" y="6"/>
                    <a:pt x="194" y="1"/>
                    <a:pt x="175" y="1"/>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9"/>
            <p:cNvSpPr/>
            <p:nvPr/>
          </p:nvSpPr>
          <p:spPr>
            <a:xfrm>
              <a:off x="3709975" y="2963275"/>
              <a:ext cx="35900" cy="21725"/>
            </a:xfrm>
            <a:custGeom>
              <a:rect b="b" l="l" r="r" t="t"/>
              <a:pathLst>
                <a:path extrusionOk="0" h="869" w="1436">
                  <a:moveTo>
                    <a:pt x="176" y="1"/>
                  </a:moveTo>
                  <a:cubicBezTo>
                    <a:pt x="67" y="1"/>
                    <a:pt x="1" y="165"/>
                    <a:pt x="114" y="233"/>
                  </a:cubicBezTo>
                  <a:lnTo>
                    <a:pt x="1197" y="851"/>
                  </a:lnTo>
                  <a:cubicBezTo>
                    <a:pt x="1220" y="863"/>
                    <a:pt x="1242" y="869"/>
                    <a:pt x="1262" y="869"/>
                  </a:cubicBezTo>
                  <a:cubicBezTo>
                    <a:pt x="1371" y="869"/>
                    <a:pt x="1435" y="712"/>
                    <a:pt x="1322" y="645"/>
                  </a:cubicBezTo>
                  <a:lnTo>
                    <a:pt x="240" y="18"/>
                  </a:lnTo>
                  <a:cubicBezTo>
                    <a:pt x="218" y="6"/>
                    <a:pt x="196" y="1"/>
                    <a:pt x="176" y="1"/>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9"/>
            <p:cNvSpPr/>
            <p:nvPr/>
          </p:nvSpPr>
          <p:spPr>
            <a:xfrm>
              <a:off x="3609700" y="3150275"/>
              <a:ext cx="28650" cy="34025"/>
            </a:xfrm>
            <a:custGeom>
              <a:rect b="b" l="l" r="r" t="t"/>
              <a:pathLst>
                <a:path extrusionOk="0" h="1361" w="1146">
                  <a:moveTo>
                    <a:pt x="72" y="0"/>
                  </a:moveTo>
                  <a:lnTo>
                    <a:pt x="36" y="609"/>
                  </a:lnTo>
                  <a:lnTo>
                    <a:pt x="1" y="1360"/>
                  </a:lnTo>
                  <a:lnTo>
                    <a:pt x="636" y="958"/>
                  </a:lnTo>
                  <a:lnTo>
                    <a:pt x="1146" y="627"/>
                  </a:lnTo>
                  <a:lnTo>
                    <a:pt x="72"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9"/>
            <p:cNvSpPr/>
            <p:nvPr/>
          </p:nvSpPr>
          <p:spPr>
            <a:xfrm>
              <a:off x="3609700" y="3165475"/>
              <a:ext cx="15900" cy="18825"/>
            </a:xfrm>
            <a:custGeom>
              <a:rect b="b" l="l" r="r" t="t"/>
              <a:pathLst>
                <a:path extrusionOk="0" h="753" w="636">
                  <a:moveTo>
                    <a:pt x="36" y="1"/>
                  </a:moveTo>
                  <a:lnTo>
                    <a:pt x="1" y="752"/>
                  </a:lnTo>
                  <a:lnTo>
                    <a:pt x="636" y="350"/>
                  </a:lnTo>
                  <a:cubicBezTo>
                    <a:pt x="502" y="144"/>
                    <a:pt x="287" y="19"/>
                    <a:pt x="36" y="1"/>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9"/>
            <p:cNvSpPr/>
            <p:nvPr/>
          </p:nvSpPr>
          <p:spPr>
            <a:xfrm>
              <a:off x="3609700" y="3150275"/>
              <a:ext cx="11650" cy="34025"/>
            </a:xfrm>
            <a:custGeom>
              <a:rect b="b" l="l" r="r" t="t"/>
              <a:pathLst>
                <a:path extrusionOk="0" h="1361" w="466">
                  <a:moveTo>
                    <a:pt x="72" y="0"/>
                  </a:moveTo>
                  <a:lnTo>
                    <a:pt x="1" y="1360"/>
                  </a:lnTo>
                  <a:lnTo>
                    <a:pt x="466" y="233"/>
                  </a:lnTo>
                  <a:lnTo>
                    <a:pt x="72" y="0"/>
                  </a:lnTo>
                  <a:close/>
                </a:path>
              </a:pathLst>
            </a:custGeom>
            <a:solidFill>
              <a:srgbClr val="9486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9"/>
            <p:cNvSpPr/>
            <p:nvPr/>
          </p:nvSpPr>
          <p:spPr>
            <a:xfrm>
              <a:off x="3609925" y="3165475"/>
              <a:ext cx="6950" cy="18825"/>
            </a:xfrm>
            <a:custGeom>
              <a:rect b="b" l="l" r="r" t="t"/>
              <a:pathLst>
                <a:path extrusionOk="0" h="753" w="278">
                  <a:moveTo>
                    <a:pt x="36" y="1"/>
                  </a:moveTo>
                  <a:lnTo>
                    <a:pt x="1" y="752"/>
                  </a:lnTo>
                  <a:lnTo>
                    <a:pt x="278" y="63"/>
                  </a:lnTo>
                  <a:cubicBezTo>
                    <a:pt x="206" y="28"/>
                    <a:pt x="117" y="10"/>
                    <a:pt x="36" y="1"/>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59"/>
          <p:cNvGrpSpPr/>
          <p:nvPr/>
        </p:nvGrpSpPr>
        <p:grpSpPr>
          <a:xfrm>
            <a:off x="2872320" y="2933311"/>
            <a:ext cx="365700" cy="365964"/>
            <a:chOff x="2872320" y="2933311"/>
            <a:chExt cx="365700" cy="365964"/>
          </a:xfrm>
        </p:grpSpPr>
        <p:sp>
          <p:nvSpPr>
            <p:cNvPr id="4405" name="Google Shape;4405;p59"/>
            <p:cNvSpPr/>
            <p:nvPr/>
          </p:nvSpPr>
          <p:spPr>
            <a:xfrm>
              <a:off x="2872320" y="2933311"/>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6" name="Google Shape;4406;p59"/>
            <p:cNvGrpSpPr/>
            <p:nvPr/>
          </p:nvGrpSpPr>
          <p:grpSpPr>
            <a:xfrm>
              <a:off x="2896825" y="2955225"/>
              <a:ext cx="325700" cy="344050"/>
              <a:chOff x="2896825" y="2955225"/>
              <a:chExt cx="325700" cy="344050"/>
            </a:xfrm>
          </p:grpSpPr>
          <p:sp>
            <p:nvSpPr>
              <p:cNvPr id="4407" name="Google Shape;4407;p59"/>
              <p:cNvSpPr/>
              <p:nvPr/>
            </p:nvSpPr>
            <p:spPr>
              <a:xfrm>
                <a:off x="2952075" y="2961275"/>
                <a:ext cx="6525" cy="159275"/>
              </a:xfrm>
              <a:custGeom>
                <a:rect b="b" l="l" r="r" t="t"/>
                <a:pathLst>
                  <a:path extrusionOk="0" h="6371" w="261">
                    <a:moveTo>
                      <a:pt x="1" y="0"/>
                    </a:moveTo>
                    <a:lnTo>
                      <a:pt x="1" y="6370"/>
                    </a:lnTo>
                    <a:lnTo>
                      <a:pt x="260" y="6370"/>
                    </a:lnTo>
                    <a:lnTo>
                      <a:pt x="260" y="0"/>
                    </a:lnTo>
                    <a:close/>
                  </a:path>
                </a:pathLst>
              </a:custGeom>
              <a:solidFill>
                <a:srgbClr val="A17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9"/>
              <p:cNvSpPr/>
              <p:nvPr/>
            </p:nvSpPr>
            <p:spPr>
              <a:xfrm>
                <a:off x="3002400" y="2961275"/>
                <a:ext cx="6525" cy="159275"/>
              </a:xfrm>
              <a:custGeom>
                <a:rect b="b" l="l" r="r" t="t"/>
                <a:pathLst>
                  <a:path extrusionOk="0" h="6371" w="261">
                    <a:moveTo>
                      <a:pt x="1" y="0"/>
                    </a:moveTo>
                    <a:lnTo>
                      <a:pt x="1" y="6370"/>
                    </a:lnTo>
                    <a:lnTo>
                      <a:pt x="260" y="6370"/>
                    </a:lnTo>
                    <a:lnTo>
                      <a:pt x="260" y="0"/>
                    </a:lnTo>
                    <a:close/>
                  </a:path>
                </a:pathLst>
              </a:custGeom>
              <a:solidFill>
                <a:srgbClr val="A17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9"/>
              <p:cNvSpPr/>
              <p:nvPr/>
            </p:nvSpPr>
            <p:spPr>
              <a:xfrm>
                <a:off x="3052725" y="2961275"/>
                <a:ext cx="6525" cy="159275"/>
              </a:xfrm>
              <a:custGeom>
                <a:rect b="b" l="l" r="r" t="t"/>
                <a:pathLst>
                  <a:path extrusionOk="0" h="6371" w="261">
                    <a:moveTo>
                      <a:pt x="1" y="0"/>
                    </a:moveTo>
                    <a:lnTo>
                      <a:pt x="1" y="6370"/>
                    </a:lnTo>
                    <a:lnTo>
                      <a:pt x="260" y="6370"/>
                    </a:lnTo>
                    <a:lnTo>
                      <a:pt x="260" y="0"/>
                    </a:lnTo>
                    <a:close/>
                  </a:path>
                </a:pathLst>
              </a:custGeom>
              <a:solidFill>
                <a:srgbClr val="A17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9"/>
              <p:cNvSpPr/>
              <p:nvPr/>
            </p:nvSpPr>
            <p:spPr>
              <a:xfrm>
                <a:off x="3103050" y="2961275"/>
                <a:ext cx="6300" cy="159275"/>
              </a:xfrm>
              <a:custGeom>
                <a:rect b="b" l="l" r="r" t="t"/>
                <a:pathLst>
                  <a:path extrusionOk="0" h="6371" w="252">
                    <a:moveTo>
                      <a:pt x="1" y="0"/>
                    </a:moveTo>
                    <a:lnTo>
                      <a:pt x="1" y="6370"/>
                    </a:lnTo>
                    <a:lnTo>
                      <a:pt x="251" y="6370"/>
                    </a:lnTo>
                    <a:lnTo>
                      <a:pt x="251" y="0"/>
                    </a:lnTo>
                    <a:close/>
                  </a:path>
                </a:pathLst>
              </a:custGeom>
              <a:solidFill>
                <a:srgbClr val="A17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9"/>
              <p:cNvSpPr/>
              <p:nvPr/>
            </p:nvSpPr>
            <p:spPr>
              <a:xfrm>
                <a:off x="2913600" y="2955225"/>
                <a:ext cx="282750" cy="299525"/>
              </a:xfrm>
              <a:custGeom>
                <a:rect b="b" l="l" r="r" t="t"/>
                <a:pathLst>
                  <a:path extrusionOk="0" h="11981" w="11310">
                    <a:moveTo>
                      <a:pt x="10272" y="484"/>
                    </a:moveTo>
                    <a:cubicBezTo>
                      <a:pt x="10585" y="484"/>
                      <a:pt x="10836" y="725"/>
                      <a:pt x="10836" y="1038"/>
                    </a:cubicBezTo>
                    <a:lnTo>
                      <a:pt x="10836" y="5167"/>
                    </a:lnTo>
                    <a:lnTo>
                      <a:pt x="10836" y="5167"/>
                    </a:lnTo>
                    <a:lnTo>
                      <a:pt x="10827" y="5136"/>
                    </a:lnTo>
                    <a:lnTo>
                      <a:pt x="10827" y="5888"/>
                    </a:lnTo>
                    <a:cubicBezTo>
                      <a:pt x="10830" y="5886"/>
                      <a:pt x="10833" y="5884"/>
                      <a:pt x="10836" y="5882"/>
                    </a:cubicBezTo>
                    <a:lnTo>
                      <a:pt x="10836" y="5882"/>
                    </a:lnTo>
                    <a:lnTo>
                      <a:pt x="10836" y="11507"/>
                    </a:lnTo>
                    <a:lnTo>
                      <a:pt x="475" y="11507"/>
                    </a:lnTo>
                    <a:lnTo>
                      <a:pt x="475" y="1038"/>
                    </a:lnTo>
                    <a:cubicBezTo>
                      <a:pt x="475" y="725"/>
                      <a:pt x="725" y="484"/>
                      <a:pt x="1038" y="484"/>
                    </a:cubicBezTo>
                    <a:close/>
                    <a:moveTo>
                      <a:pt x="1030" y="0"/>
                    </a:moveTo>
                    <a:cubicBezTo>
                      <a:pt x="466" y="0"/>
                      <a:pt x="1" y="466"/>
                      <a:pt x="1" y="1038"/>
                    </a:cubicBezTo>
                    <a:lnTo>
                      <a:pt x="1" y="11104"/>
                    </a:lnTo>
                    <a:cubicBezTo>
                      <a:pt x="260" y="11417"/>
                      <a:pt x="546" y="11712"/>
                      <a:pt x="860" y="11981"/>
                    </a:cubicBezTo>
                    <a:lnTo>
                      <a:pt x="10442" y="11981"/>
                    </a:lnTo>
                    <a:cubicBezTo>
                      <a:pt x="10755" y="11712"/>
                      <a:pt x="11042" y="11417"/>
                      <a:pt x="11310" y="11104"/>
                    </a:cubicBezTo>
                    <a:lnTo>
                      <a:pt x="11310" y="1038"/>
                    </a:lnTo>
                    <a:cubicBezTo>
                      <a:pt x="11310" y="466"/>
                      <a:pt x="10845" y="0"/>
                      <a:pt x="10272" y="0"/>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9"/>
              <p:cNvSpPr/>
              <p:nvPr/>
            </p:nvSpPr>
            <p:spPr>
              <a:xfrm>
                <a:off x="2930150" y="3103750"/>
                <a:ext cx="50350" cy="50350"/>
              </a:xfrm>
              <a:custGeom>
                <a:rect b="b" l="l" r="r" t="t"/>
                <a:pathLst>
                  <a:path extrusionOk="0" h="2014" w="2014">
                    <a:moveTo>
                      <a:pt x="1012" y="0"/>
                    </a:moveTo>
                    <a:cubicBezTo>
                      <a:pt x="457" y="0"/>
                      <a:pt x="1" y="448"/>
                      <a:pt x="1" y="1003"/>
                    </a:cubicBezTo>
                    <a:cubicBezTo>
                      <a:pt x="1" y="1557"/>
                      <a:pt x="457" y="2014"/>
                      <a:pt x="1012" y="2014"/>
                    </a:cubicBezTo>
                    <a:cubicBezTo>
                      <a:pt x="1566" y="2014"/>
                      <a:pt x="2014" y="1557"/>
                      <a:pt x="2014" y="1003"/>
                    </a:cubicBezTo>
                    <a:cubicBezTo>
                      <a:pt x="2014" y="448"/>
                      <a:pt x="1566" y="0"/>
                      <a:pt x="1012"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9"/>
              <p:cNvSpPr/>
              <p:nvPr/>
            </p:nvSpPr>
            <p:spPr>
              <a:xfrm>
                <a:off x="2930150" y="3103725"/>
                <a:ext cx="33125" cy="50400"/>
              </a:xfrm>
              <a:custGeom>
                <a:rect b="b" l="l" r="r" t="t"/>
                <a:pathLst>
                  <a:path extrusionOk="0" h="2016" w="1325">
                    <a:moveTo>
                      <a:pt x="1000" y="0"/>
                    </a:moveTo>
                    <a:cubicBezTo>
                      <a:pt x="467" y="0"/>
                      <a:pt x="1" y="437"/>
                      <a:pt x="1" y="1004"/>
                    </a:cubicBezTo>
                    <a:cubicBezTo>
                      <a:pt x="1" y="1578"/>
                      <a:pt x="467" y="2015"/>
                      <a:pt x="1001" y="2015"/>
                    </a:cubicBezTo>
                    <a:cubicBezTo>
                      <a:pt x="1107" y="2015"/>
                      <a:pt x="1216" y="1998"/>
                      <a:pt x="1325" y="1961"/>
                    </a:cubicBezTo>
                    <a:cubicBezTo>
                      <a:pt x="913" y="1827"/>
                      <a:pt x="636" y="1442"/>
                      <a:pt x="636" y="1004"/>
                    </a:cubicBezTo>
                    <a:cubicBezTo>
                      <a:pt x="636" y="574"/>
                      <a:pt x="913" y="189"/>
                      <a:pt x="1325" y="55"/>
                    </a:cubicBezTo>
                    <a:cubicBezTo>
                      <a:pt x="1216" y="18"/>
                      <a:pt x="1107" y="0"/>
                      <a:pt x="1000" y="0"/>
                    </a:cubicBezTo>
                    <a:close/>
                  </a:path>
                </a:pathLst>
              </a:custGeom>
              <a:solidFill>
                <a:srgbClr val="EFD5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9"/>
              <p:cNvSpPr/>
              <p:nvPr/>
            </p:nvSpPr>
            <p:spPr>
              <a:xfrm>
                <a:off x="2980475" y="3103750"/>
                <a:ext cx="50350" cy="50350"/>
              </a:xfrm>
              <a:custGeom>
                <a:rect b="b" l="l" r="r" t="t"/>
                <a:pathLst>
                  <a:path extrusionOk="0" h="2014" w="2014">
                    <a:moveTo>
                      <a:pt x="1003" y="0"/>
                    </a:moveTo>
                    <a:cubicBezTo>
                      <a:pt x="448" y="0"/>
                      <a:pt x="1" y="448"/>
                      <a:pt x="1" y="1003"/>
                    </a:cubicBezTo>
                    <a:cubicBezTo>
                      <a:pt x="1" y="1557"/>
                      <a:pt x="448" y="2014"/>
                      <a:pt x="1003" y="2014"/>
                    </a:cubicBezTo>
                    <a:cubicBezTo>
                      <a:pt x="1558" y="2014"/>
                      <a:pt x="2014" y="1557"/>
                      <a:pt x="2014" y="1003"/>
                    </a:cubicBezTo>
                    <a:cubicBezTo>
                      <a:pt x="2014" y="448"/>
                      <a:pt x="1558" y="0"/>
                      <a:pt x="1003"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9"/>
              <p:cNvSpPr/>
              <p:nvPr/>
            </p:nvSpPr>
            <p:spPr>
              <a:xfrm>
                <a:off x="2980475" y="3103725"/>
                <a:ext cx="33150" cy="50400"/>
              </a:xfrm>
              <a:custGeom>
                <a:rect b="b" l="l" r="r" t="t"/>
                <a:pathLst>
                  <a:path extrusionOk="0" h="2016" w="1326">
                    <a:moveTo>
                      <a:pt x="1001" y="0"/>
                    </a:moveTo>
                    <a:cubicBezTo>
                      <a:pt x="467" y="0"/>
                      <a:pt x="1" y="437"/>
                      <a:pt x="1" y="1004"/>
                    </a:cubicBezTo>
                    <a:cubicBezTo>
                      <a:pt x="1" y="1578"/>
                      <a:pt x="467" y="2015"/>
                      <a:pt x="1001" y="2015"/>
                    </a:cubicBezTo>
                    <a:cubicBezTo>
                      <a:pt x="1107" y="2015"/>
                      <a:pt x="1216" y="1998"/>
                      <a:pt x="1325" y="1961"/>
                    </a:cubicBezTo>
                    <a:cubicBezTo>
                      <a:pt x="913" y="1827"/>
                      <a:pt x="636" y="1442"/>
                      <a:pt x="636" y="1004"/>
                    </a:cubicBezTo>
                    <a:cubicBezTo>
                      <a:pt x="636" y="574"/>
                      <a:pt x="913" y="189"/>
                      <a:pt x="1325" y="55"/>
                    </a:cubicBezTo>
                    <a:cubicBezTo>
                      <a:pt x="1216" y="18"/>
                      <a:pt x="1107" y="0"/>
                      <a:pt x="1001" y="0"/>
                    </a:cubicBezTo>
                    <a:close/>
                  </a:path>
                </a:pathLst>
              </a:custGeom>
              <a:solidFill>
                <a:srgbClr val="EFD5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9"/>
              <p:cNvSpPr/>
              <p:nvPr/>
            </p:nvSpPr>
            <p:spPr>
              <a:xfrm>
                <a:off x="3030800" y="3103750"/>
                <a:ext cx="50375" cy="50350"/>
              </a:xfrm>
              <a:custGeom>
                <a:rect b="b" l="l" r="r" t="t"/>
                <a:pathLst>
                  <a:path extrusionOk="0" h="2014" w="2015">
                    <a:moveTo>
                      <a:pt x="1003" y="0"/>
                    </a:moveTo>
                    <a:cubicBezTo>
                      <a:pt x="448" y="0"/>
                      <a:pt x="1" y="448"/>
                      <a:pt x="1" y="1003"/>
                    </a:cubicBezTo>
                    <a:cubicBezTo>
                      <a:pt x="1" y="1557"/>
                      <a:pt x="448" y="2014"/>
                      <a:pt x="1003" y="2014"/>
                    </a:cubicBezTo>
                    <a:cubicBezTo>
                      <a:pt x="1558" y="2014"/>
                      <a:pt x="2014" y="1557"/>
                      <a:pt x="2014" y="1003"/>
                    </a:cubicBezTo>
                    <a:cubicBezTo>
                      <a:pt x="2014" y="448"/>
                      <a:pt x="1558" y="0"/>
                      <a:pt x="1003"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9"/>
              <p:cNvSpPr/>
              <p:nvPr/>
            </p:nvSpPr>
            <p:spPr>
              <a:xfrm>
                <a:off x="3030600" y="3103725"/>
                <a:ext cx="33350" cy="50400"/>
              </a:xfrm>
              <a:custGeom>
                <a:rect b="b" l="l" r="r" t="t"/>
                <a:pathLst>
                  <a:path extrusionOk="0" h="2016" w="1334">
                    <a:moveTo>
                      <a:pt x="1008" y="0"/>
                    </a:moveTo>
                    <a:cubicBezTo>
                      <a:pt x="472" y="0"/>
                      <a:pt x="0" y="437"/>
                      <a:pt x="0" y="1004"/>
                    </a:cubicBezTo>
                    <a:cubicBezTo>
                      <a:pt x="0" y="1578"/>
                      <a:pt x="473" y="2015"/>
                      <a:pt x="1008" y="2015"/>
                    </a:cubicBezTo>
                    <a:cubicBezTo>
                      <a:pt x="1115" y="2015"/>
                      <a:pt x="1225" y="1998"/>
                      <a:pt x="1333" y="1961"/>
                    </a:cubicBezTo>
                    <a:cubicBezTo>
                      <a:pt x="922" y="1827"/>
                      <a:pt x="644" y="1442"/>
                      <a:pt x="644" y="1004"/>
                    </a:cubicBezTo>
                    <a:cubicBezTo>
                      <a:pt x="644" y="574"/>
                      <a:pt x="922" y="189"/>
                      <a:pt x="1333" y="55"/>
                    </a:cubicBezTo>
                    <a:cubicBezTo>
                      <a:pt x="1224" y="18"/>
                      <a:pt x="1115" y="0"/>
                      <a:pt x="1008" y="0"/>
                    </a:cubicBezTo>
                    <a:close/>
                  </a:path>
                </a:pathLst>
              </a:custGeom>
              <a:solidFill>
                <a:srgbClr val="EFD5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9"/>
              <p:cNvSpPr/>
              <p:nvPr/>
            </p:nvSpPr>
            <p:spPr>
              <a:xfrm>
                <a:off x="3081150" y="3103750"/>
                <a:ext cx="50125" cy="50350"/>
              </a:xfrm>
              <a:custGeom>
                <a:rect b="b" l="l" r="r" t="t"/>
                <a:pathLst>
                  <a:path extrusionOk="0" h="2014" w="2005">
                    <a:moveTo>
                      <a:pt x="1002" y="0"/>
                    </a:moveTo>
                    <a:cubicBezTo>
                      <a:pt x="447" y="0"/>
                      <a:pt x="0" y="448"/>
                      <a:pt x="0" y="1003"/>
                    </a:cubicBezTo>
                    <a:cubicBezTo>
                      <a:pt x="0" y="1557"/>
                      <a:pt x="447" y="2014"/>
                      <a:pt x="1002" y="2014"/>
                    </a:cubicBezTo>
                    <a:cubicBezTo>
                      <a:pt x="1557" y="2014"/>
                      <a:pt x="2004" y="1557"/>
                      <a:pt x="2004" y="1003"/>
                    </a:cubicBezTo>
                    <a:cubicBezTo>
                      <a:pt x="2004" y="448"/>
                      <a:pt x="1557" y="0"/>
                      <a:pt x="1002"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9"/>
              <p:cNvSpPr/>
              <p:nvPr/>
            </p:nvSpPr>
            <p:spPr>
              <a:xfrm>
                <a:off x="3080925" y="3103725"/>
                <a:ext cx="33125" cy="50400"/>
              </a:xfrm>
              <a:custGeom>
                <a:rect b="b" l="l" r="r" t="t"/>
                <a:pathLst>
                  <a:path extrusionOk="0" h="2016" w="1325">
                    <a:moveTo>
                      <a:pt x="1003" y="0"/>
                    </a:moveTo>
                    <a:cubicBezTo>
                      <a:pt x="473" y="0"/>
                      <a:pt x="0" y="437"/>
                      <a:pt x="0" y="1004"/>
                    </a:cubicBezTo>
                    <a:cubicBezTo>
                      <a:pt x="0" y="1578"/>
                      <a:pt x="473" y="2015"/>
                      <a:pt x="1003" y="2015"/>
                    </a:cubicBezTo>
                    <a:cubicBezTo>
                      <a:pt x="1109" y="2015"/>
                      <a:pt x="1217" y="1998"/>
                      <a:pt x="1324" y="1961"/>
                    </a:cubicBezTo>
                    <a:cubicBezTo>
                      <a:pt x="913" y="1827"/>
                      <a:pt x="635" y="1442"/>
                      <a:pt x="635" y="1004"/>
                    </a:cubicBezTo>
                    <a:cubicBezTo>
                      <a:pt x="635" y="574"/>
                      <a:pt x="913" y="189"/>
                      <a:pt x="1324" y="55"/>
                    </a:cubicBezTo>
                    <a:cubicBezTo>
                      <a:pt x="1217" y="18"/>
                      <a:pt x="1109" y="0"/>
                      <a:pt x="1003" y="0"/>
                    </a:cubicBezTo>
                    <a:close/>
                  </a:path>
                </a:pathLst>
              </a:custGeom>
              <a:solidFill>
                <a:srgbClr val="EFD5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9"/>
              <p:cNvSpPr/>
              <p:nvPr/>
            </p:nvSpPr>
            <p:spPr>
              <a:xfrm>
                <a:off x="3185600" y="3059000"/>
                <a:ext cx="11875" cy="57525"/>
              </a:xfrm>
              <a:custGeom>
                <a:rect b="b" l="l" r="r" t="t"/>
                <a:pathLst>
                  <a:path extrusionOk="0" h="2301" w="475">
                    <a:moveTo>
                      <a:pt x="1" y="1"/>
                    </a:moveTo>
                    <a:lnTo>
                      <a:pt x="1" y="1048"/>
                    </a:lnTo>
                    <a:lnTo>
                      <a:pt x="153" y="1638"/>
                    </a:lnTo>
                    <a:lnTo>
                      <a:pt x="224" y="1925"/>
                    </a:lnTo>
                    <a:lnTo>
                      <a:pt x="314" y="2291"/>
                    </a:lnTo>
                    <a:lnTo>
                      <a:pt x="314" y="2300"/>
                    </a:lnTo>
                    <a:lnTo>
                      <a:pt x="421" y="2274"/>
                    </a:lnTo>
                    <a:lnTo>
                      <a:pt x="475" y="2256"/>
                    </a:lnTo>
                    <a:lnTo>
                      <a:pt x="475" y="1898"/>
                    </a:lnTo>
                    <a:lnTo>
                      <a:pt x="430" y="1710"/>
                    </a:lnTo>
                    <a:lnTo>
                      <a:pt x="421" y="1683"/>
                    </a:lnTo>
                    <a:lnTo>
                      <a:pt x="394" y="1594"/>
                    </a:lnTo>
                    <a:lnTo>
                      <a:pt x="1" y="1"/>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9"/>
              <p:cNvSpPr/>
              <p:nvPr/>
            </p:nvSpPr>
            <p:spPr>
              <a:xfrm>
                <a:off x="3155175" y="2967300"/>
                <a:ext cx="43650" cy="149225"/>
              </a:xfrm>
              <a:custGeom>
                <a:rect b="b" l="l" r="r" t="t"/>
                <a:pathLst>
                  <a:path extrusionOk="0" h="5969" w="1746">
                    <a:moveTo>
                      <a:pt x="1" y="1"/>
                    </a:moveTo>
                    <a:lnTo>
                      <a:pt x="1182" y="4716"/>
                    </a:lnTo>
                    <a:lnTo>
                      <a:pt x="1495" y="5968"/>
                    </a:lnTo>
                    <a:lnTo>
                      <a:pt x="1665" y="5924"/>
                    </a:lnTo>
                    <a:lnTo>
                      <a:pt x="1745" y="5906"/>
                    </a:lnTo>
                    <a:lnTo>
                      <a:pt x="1665" y="5566"/>
                    </a:lnTo>
                    <a:lnTo>
                      <a:pt x="1182" y="3669"/>
                    </a:lnTo>
                    <a:lnTo>
                      <a:pt x="260" y="1"/>
                    </a:lnTo>
                    <a:close/>
                  </a:path>
                </a:pathLst>
              </a:custGeom>
              <a:solidFill>
                <a:srgbClr val="A17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9"/>
              <p:cNvSpPr/>
              <p:nvPr/>
            </p:nvSpPr>
            <p:spPr>
              <a:xfrm>
                <a:off x="3172175" y="3098600"/>
                <a:ext cx="50350" cy="50350"/>
              </a:xfrm>
              <a:custGeom>
                <a:rect b="b" l="l" r="r" t="t"/>
                <a:pathLst>
                  <a:path extrusionOk="0" h="2014" w="2014">
                    <a:moveTo>
                      <a:pt x="1003" y="1"/>
                    </a:moveTo>
                    <a:cubicBezTo>
                      <a:pt x="448" y="1"/>
                      <a:pt x="1" y="457"/>
                      <a:pt x="1" y="1012"/>
                    </a:cubicBezTo>
                    <a:cubicBezTo>
                      <a:pt x="1" y="1566"/>
                      <a:pt x="448" y="2014"/>
                      <a:pt x="1003" y="2014"/>
                    </a:cubicBezTo>
                    <a:cubicBezTo>
                      <a:pt x="1566" y="2014"/>
                      <a:pt x="2014" y="1566"/>
                      <a:pt x="2014" y="1012"/>
                    </a:cubicBezTo>
                    <a:cubicBezTo>
                      <a:pt x="2014" y="457"/>
                      <a:pt x="1566" y="1"/>
                      <a:pt x="1003"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9"/>
              <p:cNvSpPr/>
              <p:nvPr/>
            </p:nvSpPr>
            <p:spPr>
              <a:xfrm>
                <a:off x="3168775" y="3098750"/>
                <a:ext cx="42125" cy="50325"/>
              </a:xfrm>
              <a:custGeom>
                <a:rect b="b" l="l" r="r" t="t"/>
                <a:pathLst>
                  <a:path extrusionOk="0" h="2013" w="1685">
                    <a:moveTo>
                      <a:pt x="1138" y="0"/>
                    </a:moveTo>
                    <a:cubicBezTo>
                      <a:pt x="489" y="0"/>
                      <a:pt x="0" y="611"/>
                      <a:pt x="164" y="1247"/>
                    </a:cubicBezTo>
                    <a:cubicBezTo>
                      <a:pt x="284" y="1722"/>
                      <a:pt x="704" y="2013"/>
                      <a:pt x="1145" y="2013"/>
                    </a:cubicBezTo>
                    <a:cubicBezTo>
                      <a:pt x="1328" y="2013"/>
                      <a:pt x="1514" y="1963"/>
                      <a:pt x="1685" y="1856"/>
                    </a:cubicBezTo>
                    <a:cubicBezTo>
                      <a:pt x="1255" y="1820"/>
                      <a:pt x="888" y="1516"/>
                      <a:pt x="781" y="1095"/>
                    </a:cubicBezTo>
                    <a:cubicBezTo>
                      <a:pt x="674" y="675"/>
                      <a:pt x="852" y="236"/>
                      <a:pt x="1219" y="4"/>
                    </a:cubicBezTo>
                    <a:cubicBezTo>
                      <a:pt x="1192" y="1"/>
                      <a:pt x="1165" y="0"/>
                      <a:pt x="1138" y="0"/>
                    </a:cubicBezTo>
                    <a:close/>
                  </a:path>
                </a:pathLst>
              </a:custGeom>
              <a:solidFill>
                <a:srgbClr val="EFD5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9"/>
              <p:cNvSpPr/>
              <p:nvPr/>
            </p:nvSpPr>
            <p:spPr>
              <a:xfrm>
                <a:off x="2896825" y="3209100"/>
                <a:ext cx="316325" cy="90175"/>
              </a:xfrm>
              <a:custGeom>
                <a:rect b="b" l="l" r="r" t="t"/>
                <a:pathLst>
                  <a:path extrusionOk="0" h="3607" w="12653">
                    <a:moveTo>
                      <a:pt x="1" y="1"/>
                    </a:moveTo>
                    <a:cubicBezTo>
                      <a:pt x="1325" y="2237"/>
                      <a:pt x="3723" y="3606"/>
                      <a:pt x="6326" y="3606"/>
                    </a:cubicBezTo>
                    <a:cubicBezTo>
                      <a:pt x="8921" y="3606"/>
                      <a:pt x="11328" y="2237"/>
                      <a:pt x="12652"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5" name="Google Shape;4425;p59"/>
          <p:cNvGrpSpPr/>
          <p:nvPr/>
        </p:nvGrpSpPr>
        <p:grpSpPr>
          <a:xfrm>
            <a:off x="2255422" y="2932447"/>
            <a:ext cx="365700" cy="367728"/>
            <a:chOff x="2255422" y="2932447"/>
            <a:chExt cx="365700" cy="367728"/>
          </a:xfrm>
        </p:grpSpPr>
        <p:sp>
          <p:nvSpPr>
            <p:cNvPr id="4426" name="Google Shape;4426;p59"/>
            <p:cNvSpPr/>
            <p:nvPr/>
          </p:nvSpPr>
          <p:spPr>
            <a:xfrm>
              <a:off x="2255422" y="2932447"/>
              <a:ext cx="365700" cy="365700"/>
            </a:xfrm>
            <a:prstGeom prst="ellipse">
              <a:avLst/>
            </a:pr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7" name="Google Shape;4427;p59"/>
            <p:cNvGrpSpPr/>
            <p:nvPr/>
          </p:nvGrpSpPr>
          <p:grpSpPr>
            <a:xfrm>
              <a:off x="2298475" y="2964400"/>
              <a:ext cx="297975" cy="335775"/>
              <a:chOff x="2298475" y="2964400"/>
              <a:chExt cx="297975" cy="335775"/>
            </a:xfrm>
          </p:grpSpPr>
          <p:sp>
            <p:nvSpPr>
              <p:cNvPr id="4428" name="Google Shape;4428;p59"/>
              <p:cNvSpPr/>
              <p:nvPr/>
            </p:nvSpPr>
            <p:spPr>
              <a:xfrm>
                <a:off x="2413675" y="2964625"/>
                <a:ext cx="94425" cy="335550"/>
              </a:xfrm>
              <a:custGeom>
                <a:rect b="b" l="l" r="r" t="t"/>
                <a:pathLst>
                  <a:path extrusionOk="0" h="13422" w="3777">
                    <a:moveTo>
                      <a:pt x="0" y="0"/>
                    </a:moveTo>
                    <a:lnTo>
                      <a:pt x="27" y="367"/>
                    </a:lnTo>
                    <a:lnTo>
                      <a:pt x="1011" y="11855"/>
                    </a:lnTo>
                    <a:lnTo>
                      <a:pt x="1146" y="13421"/>
                    </a:lnTo>
                    <a:cubicBezTo>
                      <a:pt x="1271" y="13412"/>
                      <a:pt x="1387" y="13412"/>
                      <a:pt x="1512" y="13403"/>
                    </a:cubicBezTo>
                    <a:cubicBezTo>
                      <a:pt x="1584" y="13394"/>
                      <a:pt x="1665" y="13394"/>
                      <a:pt x="1736" y="13385"/>
                    </a:cubicBezTo>
                    <a:cubicBezTo>
                      <a:pt x="1835" y="13376"/>
                      <a:pt x="1924" y="13367"/>
                      <a:pt x="2022" y="13350"/>
                    </a:cubicBezTo>
                    <a:cubicBezTo>
                      <a:pt x="2094" y="13341"/>
                      <a:pt x="2166" y="13332"/>
                      <a:pt x="2246" y="13323"/>
                    </a:cubicBezTo>
                    <a:cubicBezTo>
                      <a:pt x="2345" y="13305"/>
                      <a:pt x="2434" y="13287"/>
                      <a:pt x="2532" y="13269"/>
                    </a:cubicBezTo>
                    <a:cubicBezTo>
                      <a:pt x="2595" y="13251"/>
                      <a:pt x="2649" y="13242"/>
                      <a:pt x="2711" y="13224"/>
                    </a:cubicBezTo>
                    <a:lnTo>
                      <a:pt x="2756" y="13215"/>
                    </a:lnTo>
                    <a:cubicBezTo>
                      <a:pt x="2890" y="13180"/>
                      <a:pt x="3025" y="13144"/>
                      <a:pt x="3150" y="13099"/>
                    </a:cubicBezTo>
                    <a:cubicBezTo>
                      <a:pt x="3302" y="13054"/>
                      <a:pt x="3454" y="13010"/>
                      <a:pt x="3606" y="12947"/>
                    </a:cubicBezTo>
                    <a:lnTo>
                      <a:pt x="3776" y="12884"/>
                    </a:lnTo>
                    <a:lnTo>
                      <a:pt x="3776" y="510"/>
                    </a:lnTo>
                    <a:cubicBezTo>
                      <a:pt x="3767" y="224"/>
                      <a:pt x="3544" y="0"/>
                      <a:pt x="3257" y="0"/>
                    </a:cubicBez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9"/>
              <p:cNvSpPr/>
              <p:nvPr/>
            </p:nvSpPr>
            <p:spPr>
              <a:xfrm>
                <a:off x="2442300" y="2991900"/>
                <a:ext cx="50125" cy="308050"/>
              </a:xfrm>
              <a:custGeom>
                <a:rect b="b" l="l" r="r" t="t"/>
                <a:pathLst>
                  <a:path extrusionOk="0" h="12322" w="2005">
                    <a:moveTo>
                      <a:pt x="1" y="1"/>
                    </a:moveTo>
                    <a:lnTo>
                      <a:pt x="1" y="12321"/>
                    </a:lnTo>
                    <a:cubicBezTo>
                      <a:pt x="126" y="12321"/>
                      <a:pt x="242" y="12321"/>
                      <a:pt x="367" y="12312"/>
                    </a:cubicBezTo>
                    <a:cubicBezTo>
                      <a:pt x="439" y="12303"/>
                      <a:pt x="520" y="12303"/>
                      <a:pt x="591" y="12294"/>
                    </a:cubicBezTo>
                    <a:cubicBezTo>
                      <a:pt x="690" y="12285"/>
                      <a:pt x="779" y="12276"/>
                      <a:pt x="877" y="12259"/>
                    </a:cubicBezTo>
                    <a:cubicBezTo>
                      <a:pt x="949" y="12250"/>
                      <a:pt x="1021" y="12241"/>
                      <a:pt x="1101" y="12223"/>
                    </a:cubicBezTo>
                    <a:cubicBezTo>
                      <a:pt x="1200" y="12214"/>
                      <a:pt x="1289" y="12196"/>
                      <a:pt x="1387" y="12169"/>
                    </a:cubicBezTo>
                    <a:cubicBezTo>
                      <a:pt x="1450" y="12160"/>
                      <a:pt x="1504" y="12151"/>
                      <a:pt x="1566" y="12133"/>
                    </a:cubicBezTo>
                    <a:lnTo>
                      <a:pt x="1611" y="12124"/>
                    </a:lnTo>
                    <a:cubicBezTo>
                      <a:pt x="1745" y="12089"/>
                      <a:pt x="1880" y="12053"/>
                      <a:pt x="2005" y="12008"/>
                    </a:cubicBezTo>
                    <a:lnTo>
                      <a:pt x="2005"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9"/>
              <p:cNvSpPr/>
              <p:nvPr/>
            </p:nvSpPr>
            <p:spPr>
              <a:xfrm>
                <a:off x="2298475" y="2964400"/>
                <a:ext cx="143850" cy="335550"/>
              </a:xfrm>
              <a:custGeom>
                <a:rect b="b" l="l" r="r" t="t"/>
                <a:pathLst>
                  <a:path extrusionOk="0" h="13422" w="5754">
                    <a:moveTo>
                      <a:pt x="1" y="0"/>
                    </a:moveTo>
                    <a:lnTo>
                      <a:pt x="1" y="10782"/>
                    </a:lnTo>
                    <a:cubicBezTo>
                      <a:pt x="1396" y="12455"/>
                      <a:pt x="3463" y="13421"/>
                      <a:pt x="5646" y="13421"/>
                    </a:cubicBezTo>
                    <a:lnTo>
                      <a:pt x="5754" y="13421"/>
                    </a:lnTo>
                    <a:lnTo>
                      <a:pt x="5754" y="492"/>
                    </a:lnTo>
                    <a:cubicBezTo>
                      <a:pt x="5754" y="224"/>
                      <a:pt x="5539" y="0"/>
                      <a:pt x="5270"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9"/>
              <p:cNvSpPr/>
              <p:nvPr/>
            </p:nvSpPr>
            <p:spPr>
              <a:xfrm>
                <a:off x="2464225" y="2991900"/>
                <a:ext cx="5625" cy="306475"/>
              </a:xfrm>
              <a:custGeom>
                <a:rect b="b" l="l" r="r" t="t"/>
                <a:pathLst>
                  <a:path extrusionOk="0" h="12259" w="225">
                    <a:moveTo>
                      <a:pt x="0" y="1"/>
                    </a:moveTo>
                    <a:lnTo>
                      <a:pt x="0" y="12259"/>
                    </a:lnTo>
                    <a:cubicBezTo>
                      <a:pt x="72" y="12250"/>
                      <a:pt x="153" y="12232"/>
                      <a:pt x="224" y="12223"/>
                    </a:cubicBezTo>
                    <a:lnTo>
                      <a:pt x="224" y="1"/>
                    </a:lnTo>
                    <a:close/>
                  </a:path>
                </a:pathLst>
              </a:custGeom>
              <a:solidFill>
                <a:srgbClr val="9486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9"/>
              <p:cNvSpPr/>
              <p:nvPr/>
            </p:nvSpPr>
            <p:spPr>
              <a:xfrm>
                <a:off x="2476975" y="2991900"/>
                <a:ext cx="5625" cy="304250"/>
              </a:xfrm>
              <a:custGeom>
                <a:rect b="b" l="l" r="r" t="t"/>
                <a:pathLst>
                  <a:path extrusionOk="0" h="12170" w="225">
                    <a:moveTo>
                      <a:pt x="0" y="1"/>
                    </a:moveTo>
                    <a:lnTo>
                      <a:pt x="0" y="12169"/>
                    </a:lnTo>
                    <a:cubicBezTo>
                      <a:pt x="63" y="12160"/>
                      <a:pt x="117" y="12142"/>
                      <a:pt x="179" y="12133"/>
                    </a:cubicBezTo>
                    <a:lnTo>
                      <a:pt x="224" y="12115"/>
                    </a:lnTo>
                    <a:lnTo>
                      <a:pt x="224" y="1"/>
                    </a:lnTo>
                    <a:close/>
                  </a:path>
                </a:pathLst>
              </a:custGeom>
              <a:solidFill>
                <a:srgbClr val="9486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9"/>
              <p:cNvSpPr/>
              <p:nvPr/>
            </p:nvSpPr>
            <p:spPr>
              <a:xfrm>
                <a:off x="2451475" y="2991900"/>
                <a:ext cx="5625" cy="307600"/>
              </a:xfrm>
              <a:custGeom>
                <a:rect b="b" l="l" r="r" t="t"/>
                <a:pathLst>
                  <a:path extrusionOk="0" h="12304" w="225">
                    <a:moveTo>
                      <a:pt x="0" y="1"/>
                    </a:moveTo>
                    <a:lnTo>
                      <a:pt x="0" y="12303"/>
                    </a:lnTo>
                    <a:cubicBezTo>
                      <a:pt x="72" y="12303"/>
                      <a:pt x="153" y="12294"/>
                      <a:pt x="224" y="12285"/>
                    </a:cubicBezTo>
                    <a:lnTo>
                      <a:pt x="224" y="1"/>
                    </a:lnTo>
                    <a:close/>
                  </a:path>
                </a:pathLst>
              </a:custGeom>
              <a:solidFill>
                <a:srgbClr val="9486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9"/>
              <p:cNvSpPr/>
              <p:nvPr/>
            </p:nvSpPr>
            <p:spPr>
              <a:xfrm>
                <a:off x="2413675" y="2964400"/>
                <a:ext cx="28650" cy="39600"/>
              </a:xfrm>
              <a:custGeom>
                <a:rect b="b" l="l" r="r" t="t"/>
                <a:pathLst>
                  <a:path extrusionOk="0" h="1584" w="1146">
                    <a:moveTo>
                      <a:pt x="0" y="0"/>
                    </a:moveTo>
                    <a:cubicBezTo>
                      <a:pt x="0" y="877"/>
                      <a:pt x="510" y="1584"/>
                      <a:pt x="1146" y="1584"/>
                    </a:cubicBezTo>
                    <a:lnTo>
                      <a:pt x="1146" y="421"/>
                    </a:lnTo>
                    <a:cubicBezTo>
                      <a:pt x="1146" y="188"/>
                      <a:pt x="958" y="0"/>
                      <a:pt x="725"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9"/>
              <p:cNvSpPr/>
              <p:nvPr/>
            </p:nvSpPr>
            <p:spPr>
              <a:xfrm>
                <a:off x="2413675" y="3260550"/>
                <a:ext cx="28650" cy="39400"/>
              </a:xfrm>
              <a:custGeom>
                <a:rect b="b" l="l" r="r" t="t"/>
                <a:pathLst>
                  <a:path extrusionOk="0" h="1576" w="1146">
                    <a:moveTo>
                      <a:pt x="1146" y="0"/>
                    </a:moveTo>
                    <a:cubicBezTo>
                      <a:pt x="528" y="0"/>
                      <a:pt x="27" y="663"/>
                      <a:pt x="0" y="1504"/>
                    </a:cubicBezTo>
                    <a:cubicBezTo>
                      <a:pt x="349" y="1548"/>
                      <a:pt x="689" y="1575"/>
                      <a:pt x="1038" y="1575"/>
                    </a:cubicBezTo>
                    <a:lnTo>
                      <a:pt x="1146" y="1575"/>
                    </a:lnTo>
                    <a:lnTo>
                      <a:pt x="1146"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9"/>
              <p:cNvSpPr/>
              <p:nvPr/>
            </p:nvSpPr>
            <p:spPr>
              <a:xfrm>
                <a:off x="2336725" y="3048725"/>
                <a:ext cx="65350" cy="102700"/>
              </a:xfrm>
              <a:custGeom>
                <a:rect b="b" l="l" r="r" t="t"/>
                <a:pathLst>
                  <a:path extrusionOk="0" h="4108" w="2614">
                    <a:moveTo>
                      <a:pt x="1" y="0"/>
                    </a:moveTo>
                    <a:lnTo>
                      <a:pt x="1" y="4107"/>
                    </a:lnTo>
                    <a:lnTo>
                      <a:pt x="2613" y="4107"/>
                    </a:lnTo>
                    <a:lnTo>
                      <a:pt x="2613" y="0"/>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9"/>
              <p:cNvSpPr/>
              <p:nvPr/>
            </p:nvSpPr>
            <p:spPr>
              <a:xfrm>
                <a:off x="2340750" y="3054975"/>
                <a:ext cx="57300" cy="90175"/>
              </a:xfrm>
              <a:custGeom>
                <a:rect b="b" l="l" r="r" t="t"/>
                <a:pathLst>
                  <a:path extrusionOk="0" h="3607" w="2292">
                    <a:moveTo>
                      <a:pt x="1" y="1"/>
                    </a:moveTo>
                    <a:lnTo>
                      <a:pt x="1" y="3607"/>
                    </a:lnTo>
                    <a:lnTo>
                      <a:pt x="2291" y="3607"/>
                    </a:lnTo>
                    <a:lnTo>
                      <a:pt x="2291"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9"/>
              <p:cNvSpPr/>
              <p:nvPr/>
            </p:nvSpPr>
            <p:spPr>
              <a:xfrm>
                <a:off x="2492625" y="3092125"/>
                <a:ext cx="103825" cy="199975"/>
              </a:xfrm>
              <a:custGeom>
                <a:rect b="b" l="l" r="r" t="t"/>
                <a:pathLst>
                  <a:path extrusionOk="0" h="7999" w="4153">
                    <a:moveTo>
                      <a:pt x="1" y="0"/>
                    </a:moveTo>
                    <a:lnTo>
                      <a:pt x="1" y="7999"/>
                    </a:lnTo>
                    <a:cubicBezTo>
                      <a:pt x="153" y="7954"/>
                      <a:pt x="296" y="7901"/>
                      <a:pt x="448" y="7847"/>
                    </a:cubicBezTo>
                    <a:lnTo>
                      <a:pt x="618" y="7775"/>
                    </a:lnTo>
                    <a:cubicBezTo>
                      <a:pt x="708" y="7740"/>
                      <a:pt x="806" y="7704"/>
                      <a:pt x="896" y="7659"/>
                    </a:cubicBezTo>
                    <a:cubicBezTo>
                      <a:pt x="1271" y="7489"/>
                      <a:pt x="1629" y="7292"/>
                      <a:pt x="1969" y="7068"/>
                    </a:cubicBezTo>
                    <a:cubicBezTo>
                      <a:pt x="2855" y="6469"/>
                      <a:pt x="3598" y="5691"/>
                      <a:pt x="4152" y="4787"/>
                    </a:cubicBezTo>
                    <a:lnTo>
                      <a:pt x="4152" y="1414"/>
                    </a:lnTo>
                    <a:lnTo>
                      <a:pt x="2739"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9"/>
              <p:cNvSpPr/>
              <p:nvPr/>
            </p:nvSpPr>
            <p:spPr>
              <a:xfrm>
                <a:off x="2560850" y="3092125"/>
                <a:ext cx="35600" cy="35350"/>
              </a:xfrm>
              <a:custGeom>
                <a:rect b="b" l="l" r="r" t="t"/>
                <a:pathLst>
                  <a:path extrusionOk="0" h="1414" w="1424">
                    <a:moveTo>
                      <a:pt x="1" y="0"/>
                    </a:moveTo>
                    <a:lnTo>
                      <a:pt x="1" y="1414"/>
                    </a:lnTo>
                    <a:lnTo>
                      <a:pt x="1423" y="1414"/>
                    </a:lnTo>
                    <a:lnTo>
                      <a:pt x="1" y="0"/>
                    </a:lnTo>
                    <a:close/>
                  </a:path>
                </a:pathLst>
              </a:custGeom>
              <a:solidFill>
                <a:srgbClr val="F0D6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9"/>
              <p:cNvSpPr/>
              <p:nvPr/>
            </p:nvSpPr>
            <p:spPr>
              <a:xfrm>
                <a:off x="2557725" y="3166150"/>
                <a:ext cx="8075" cy="59750"/>
              </a:xfrm>
              <a:custGeom>
                <a:rect b="b" l="l" r="r" t="t"/>
                <a:pathLst>
                  <a:path extrusionOk="0" h="2390" w="323">
                    <a:moveTo>
                      <a:pt x="0" y="1"/>
                    </a:moveTo>
                    <a:lnTo>
                      <a:pt x="0" y="2390"/>
                    </a:lnTo>
                    <a:lnTo>
                      <a:pt x="323" y="2390"/>
                    </a:lnTo>
                    <a:lnTo>
                      <a:pt x="323"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9"/>
              <p:cNvSpPr/>
              <p:nvPr/>
            </p:nvSpPr>
            <p:spPr>
              <a:xfrm>
                <a:off x="2352150" y="3097700"/>
                <a:ext cx="34700" cy="8075"/>
              </a:xfrm>
              <a:custGeom>
                <a:rect b="b" l="l" r="r" t="t"/>
                <a:pathLst>
                  <a:path extrusionOk="0" h="323" w="1388">
                    <a:moveTo>
                      <a:pt x="1" y="1"/>
                    </a:moveTo>
                    <a:lnTo>
                      <a:pt x="1" y="323"/>
                    </a:lnTo>
                    <a:lnTo>
                      <a:pt x="1388" y="323"/>
                    </a:lnTo>
                    <a:lnTo>
                      <a:pt x="1388"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9"/>
              <p:cNvSpPr/>
              <p:nvPr/>
            </p:nvSpPr>
            <p:spPr>
              <a:xfrm>
                <a:off x="2352150" y="3119625"/>
                <a:ext cx="34700" cy="8075"/>
              </a:xfrm>
              <a:custGeom>
                <a:rect b="b" l="l" r="r" t="t"/>
                <a:pathLst>
                  <a:path extrusionOk="0" h="323" w="1388">
                    <a:moveTo>
                      <a:pt x="1" y="1"/>
                    </a:moveTo>
                    <a:lnTo>
                      <a:pt x="1" y="323"/>
                    </a:lnTo>
                    <a:lnTo>
                      <a:pt x="1388" y="323"/>
                    </a:lnTo>
                    <a:lnTo>
                      <a:pt x="1388"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9"/>
              <p:cNvSpPr/>
              <p:nvPr/>
            </p:nvSpPr>
            <p:spPr>
              <a:xfrm>
                <a:off x="2352150" y="3075800"/>
                <a:ext cx="34700" cy="8075"/>
              </a:xfrm>
              <a:custGeom>
                <a:rect b="b" l="l" r="r" t="t"/>
                <a:pathLst>
                  <a:path extrusionOk="0" h="323" w="1388">
                    <a:moveTo>
                      <a:pt x="1" y="0"/>
                    </a:moveTo>
                    <a:lnTo>
                      <a:pt x="1" y="322"/>
                    </a:lnTo>
                    <a:lnTo>
                      <a:pt x="1388" y="322"/>
                    </a:lnTo>
                    <a:lnTo>
                      <a:pt x="1388"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9"/>
              <p:cNvSpPr/>
              <p:nvPr/>
            </p:nvSpPr>
            <p:spPr>
              <a:xfrm>
                <a:off x="2534025" y="3123200"/>
                <a:ext cx="7850" cy="145650"/>
              </a:xfrm>
              <a:custGeom>
                <a:rect b="b" l="l" r="r" t="t"/>
                <a:pathLst>
                  <a:path extrusionOk="0" h="5826" w="314">
                    <a:moveTo>
                      <a:pt x="0" y="1"/>
                    </a:moveTo>
                    <a:lnTo>
                      <a:pt x="0" y="5825"/>
                    </a:lnTo>
                    <a:lnTo>
                      <a:pt x="313" y="5825"/>
                    </a:lnTo>
                    <a:lnTo>
                      <a:pt x="313"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9"/>
              <p:cNvSpPr/>
              <p:nvPr/>
            </p:nvSpPr>
            <p:spPr>
              <a:xfrm>
                <a:off x="2481450" y="3092125"/>
                <a:ext cx="22400" cy="203125"/>
              </a:xfrm>
              <a:custGeom>
                <a:rect b="b" l="l" r="r" t="t"/>
                <a:pathLst>
                  <a:path extrusionOk="0" h="8125" w="896">
                    <a:moveTo>
                      <a:pt x="0" y="0"/>
                    </a:moveTo>
                    <a:lnTo>
                      <a:pt x="0" y="8124"/>
                    </a:lnTo>
                    <a:lnTo>
                      <a:pt x="45" y="8115"/>
                    </a:lnTo>
                    <a:cubicBezTo>
                      <a:pt x="179" y="8080"/>
                      <a:pt x="314" y="8044"/>
                      <a:pt x="439" y="7999"/>
                    </a:cubicBezTo>
                    <a:cubicBezTo>
                      <a:pt x="591" y="7954"/>
                      <a:pt x="743" y="7910"/>
                      <a:pt x="895" y="7847"/>
                    </a:cubicBezTo>
                    <a:lnTo>
                      <a:pt x="895" y="0"/>
                    </a:lnTo>
                    <a:close/>
                  </a:path>
                </a:pathLst>
              </a:custGeom>
              <a:solidFill>
                <a:srgbClr val="9486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9"/>
              <p:cNvSpPr/>
              <p:nvPr/>
            </p:nvSpPr>
            <p:spPr>
              <a:xfrm>
                <a:off x="2515000" y="3123200"/>
                <a:ext cx="7850" cy="145650"/>
              </a:xfrm>
              <a:custGeom>
                <a:rect b="b" l="l" r="r" t="t"/>
                <a:pathLst>
                  <a:path extrusionOk="0" h="5826" w="314">
                    <a:moveTo>
                      <a:pt x="1" y="1"/>
                    </a:moveTo>
                    <a:lnTo>
                      <a:pt x="1" y="5825"/>
                    </a:lnTo>
                    <a:lnTo>
                      <a:pt x="314" y="5825"/>
                    </a:lnTo>
                    <a:lnTo>
                      <a:pt x="314"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9"/>
              <p:cNvSpPr/>
              <p:nvPr/>
            </p:nvSpPr>
            <p:spPr>
              <a:xfrm>
                <a:off x="2495975" y="3123200"/>
                <a:ext cx="8100" cy="145650"/>
              </a:xfrm>
              <a:custGeom>
                <a:rect b="b" l="l" r="r" t="t"/>
                <a:pathLst>
                  <a:path extrusionOk="0" h="5826" w="324">
                    <a:moveTo>
                      <a:pt x="1" y="1"/>
                    </a:moveTo>
                    <a:lnTo>
                      <a:pt x="1" y="5825"/>
                    </a:lnTo>
                    <a:lnTo>
                      <a:pt x="323" y="5825"/>
                    </a:lnTo>
                    <a:lnTo>
                      <a:pt x="323"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8" name="Google Shape;4448;p59"/>
          <p:cNvGrpSpPr/>
          <p:nvPr/>
        </p:nvGrpSpPr>
        <p:grpSpPr>
          <a:xfrm>
            <a:off x="1641228" y="2932763"/>
            <a:ext cx="365700" cy="366363"/>
            <a:chOff x="1641228" y="2932763"/>
            <a:chExt cx="365700" cy="366363"/>
          </a:xfrm>
        </p:grpSpPr>
        <p:sp>
          <p:nvSpPr>
            <p:cNvPr id="4449" name="Google Shape;4449;p59"/>
            <p:cNvSpPr/>
            <p:nvPr/>
          </p:nvSpPr>
          <p:spPr>
            <a:xfrm>
              <a:off x="1641228" y="2932763"/>
              <a:ext cx="365700" cy="365700"/>
            </a:xfrm>
            <a:prstGeom prst="ellipse">
              <a:avLst/>
            </a:pr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0" name="Google Shape;4450;p59"/>
            <p:cNvGrpSpPr/>
            <p:nvPr/>
          </p:nvGrpSpPr>
          <p:grpSpPr>
            <a:xfrm>
              <a:off x="1712875" y="2948250"/>
              <a:ext cx="244050" cy="350875"/>
              <a:chOff x="1712875" y="2948250"/>
              <a:chExt cx="244050" cy="350875"/>
            </a:xfrm>
          </p:grpSpPr>
          <p:sp>
            <p:nvSpPr>
              <p:cNvPr id="4451" name="Google Shape;4451;p59"/>
              <p:cNvSpPr/>
              <p:nvPr/>
            </p:nvSpPr>
            <p:spPr>
              <a:xfrm>
                <a:off x="1736800" y="2979375"/>
                <a:ext cx="24200" cy="31350"/>
              </a:xfrm>
              <a:custGeom>
                <a:rect b="b" l="l" r="r" t="t"/>
                <a:pathLst>
                  <a:path extrusionOk="0" h="1254" w="968">
                    <a:moveTo>
                      <a:pt x="1" y="1"/>
                    </a:moveTo>
                    <a:lnTo>
                      <a:pt x="1" y="770"/>
                    </a:lnTo>
                    <a:cubicBezTo>
                      <a:pt x="1" y="1092"/>
                      <a:pt x="242" y="1253"/>
                      <a:pt x="484" y="1253"/>
                    </a:cubicBezTo>
                    <a:cubicBezTo>
                      <a:pt x="726" y="1253"/>
                      <a:pt x="967" y="1092"/>
                      <a:pt x="967" y="770"/>
                    </a:cubicBezTo>
                    <a:lnTo>
                      <a:pt x="967" y="1"/>
                    </a:lnTo>
                    <a:close/>
                  </a:path>
                </a:pathLst>
              </a:custGeom>
              <a:solidFill>
                <a:srgbClr val="8171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9"/>
              <p:cNvSpPr/>
              <p:nvPr/>
            </p:nvSpPr>
            <p:spPr>
              <a:xfrm>
                <a:off x="1737025" y="2948300"/>
                <a:ext cx="219900" cy="62425"/>
              </a:xfrm>
              <a:custGeom>
                <a:rect b="b" l="l" r="r" t="t"/>
                <a:pathLst>
                  <a:path extrusionOk="0" h="2497" w="8796">
                    <a:moveTo>
                      <a:pt x="1" y="0"/>
                    </a:moveTo>
                    <a:cubicBezTo>
                      <a:pt x="54" y="0"/>
                      <a:pt x="117" y="9"/>
                      <a:pt x="171" y="18"/>
                    </a:cubicBezTo>
                    <a:cubicBezTo>
                      <a:pt x="636" y="99"/>
                      <a:pt x="967" y="501"/>
                      <a:pt x="967" y="966"/>
                    </a:cubicBezTo>
                    <a:lnTo>
                      <a:pt x="967" y="2013"/>
                    </a:lnTo>
                    <a:cubicBezTo>
                      <a:pt x="967" y="2282"/>
                      <a:pt x="743" y="2496"/>
                      <a:pt x="484" y="2496"/>
                    </a:cubicBezTo>
                    <a:lnTo>
                      <a:pt x="8313" y="2496"/>
                    </a:lnTo>
                    <a:cubicBezTo>
                      <a:pt x="8572" y="2496"/>
                      <a:pt x="8796" y="2282"/>
                      <a:pt x="8796" y="2013"/>
                    </a:cubicBezTo>
                    <a:lnTo>
                      <a:pt x="8796" y="966"/>
                    </a:lnTo>
                    <a:cubicBezTo>
                      <a:pt x="8796" y="430"/>
                      <a:pt x="8358" y="0"/>
                      <a:pt x="7830"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9"/>
              <p:cNvSpPr/>
              <p:nvPr/>
            </p:nvSpPr>
            <p:spPr>
              <a:xfrm>
                <a:off x="1712875" y="2948250"/>
                <a:ext cx="195750" cy="350875"/>
              </a:xfrm>
              <a:custGeom>
                <a:rect b="b" l="l" r="r" t="t"/>
                <a:pathLst>
                  <a:path extrusionOk="0" h="14035" w="7830">
                    <a:moveTo>
                      <a:pt x="969" y="1"/>
                    </a:moveTo>
                    <a:cubicBezTo>
                      <a:pt x="489" y="1"/>
                      <a:pt x="70" y="360"/>
                      <a:pt x="0" y="852"/>
                    </a:cubicBezTo>
                    <a:cubicBezTo>
                      <a:pt x="0" y="888"/>
                      <a:pt x="0" y="924"/>
                      <a:pt x="0" y="968"/>
                    </a:cubicBezTo>
                    <a:lnTo>
                      <a:pt x="0" y="12528"/>
                    </a:lnTo>
                    <a:cubicBezTo>
                      <a:pt x="1304" y="13527"/>
                      <a:pt x="2874" y="14035"/>
                      <a:pt x="4454" y="14035"/>
                    </a:cubicBezTo>
                    <a:cubicBezTo>
                      <a:pt x="5607" y="14035"/>
                      <a:pt x="6765" y="13764"/>
                      <a:pt x="7829" y="13217"/>
                    </a:cubicBezTo>
                    <a:lnTo>
                      <a:pt x="7829" y="2498"/>
                    </a:lnTo>
                    <a:lnTo>
                      <a:pt x="1450" y="2498"/>
                    </a:lnTo>
                    <a:cubicBezTo>
                      <a:pt x="1182" y="2498"/>
                      <a:pt x="967" y="2284"/>
                      <a:pt x="967" y="2015"/>
                    </a:cubicBezTo>
                    <a:lnTo>
                      <a:pt x="967" y="1246"/>
                    </a:lnTo>
                    <a:lnTo>
                      <a:pt x="1933" y="1246"/>
                    </a:lnTo>
                    <a:lnTo>
                      <a:pt x="1933" y="968"/>
                    </a:lnTo>
                    <a:cubicBezTo>
                      <a:pt x="1924" y="458"/>
                      <a:pt x="1530" y="38"/>
                      <a:pt x="1020" y="2"/>
                    </a:cubicBezTo>
                    <a:cubicBezTo>
                      <a:pt x="1003" y="1"/>
                      <a:pt x="986" y="1"/>
                      <a:pt x="969"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9"/>
              <p:cNvSpPr/>
              <p:nvPr/>
            </p:nvSpPr>
            <p:spPr>
              <a:xfrm>
                <a:off x="1739500" y="3039550"/>
                <a:ext cx="142275" cy="8975"/>
              </a:xfrm>
              <a:custGeom>
                <a:rect b="b" l="l" r="r" t="t"/>
                <a:pathLst>
                  <a:path extrusionOk="0" h="359" w="5691">
                    <a:moveTo>
                      <a:pt x="0" y="1"/>
                    </a:moveTo>
                    <a:lnTo>
                      <a:pt x="0" y="358"/>
                    </a:lnTo>
                    <a:lnTo>
                      <a:pt x="5691" y="358"/>
                    </a:lnTo>
                    <a:lnTo>
                      <a:pt x="5691"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9"/>
              <p:cNvSpPr/>
              <p:nvPr/>
            </p:nvSpPr>
            <p:spPr>
              <a:xfrm>
                <a:off x="1739500" y="3063050"/>
                <a:ext cx="142275" cy="8725"/>
              </a:xfrm>
              <a:custGeom>
                <a:rect b="b" l="l" r="r" t="t"/>
                <a:pathLst>
                  <a:path extrusionOk="0" h="349" w="5691">
                    <a:moveTo>
                      <a:pt x="0" y="0"/>
                    </a:moveTo>
                    <a:lnTo>
                      <a:pt x="0" y="349"/>
                    </a:lnTo>
                    <a:lnTo>
                      <a:pt x="5691" y="349"/>
                    </a:lnTo>
                    <a:lnTo>
                      <a:pt x="5691"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9"/>
              <p:cNvSpPr/>
              <p:nvPr/>
            </p:nvSpPr>
            <p:spPr>
              <a:xfrm>
                <a:off x="1739500" y="3086300"/>
                <a:ext cx="142275" cy="8750"/>
              </a:xfrm>
              <a:custGeom>
                <a:rect b="b" l="l" r="r" t="t"/>
                <a:pathLst>
                  <a:path extrusionOk="0" h="350" w="5691">
                    <a:moveTo>
                      <a:pt x="0" y="1"/>
                    </a:moveTo>
                    <a:lnTo>
                      <a:pt x="0" y="349"/>
                    </a:lnTo>
                    <a:lnTo>
                      <a:pt x="5691" y="349"/>
                    </a:lnTo>
                    <a:lnTo>
                      <a:pt x="5691"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9"/>
              <p:cNvSpPr/>
              <p:nvPr/>
            </p:nvSpPr>
            <p:spPr>
              <a:xfrm>
                <a:off x="1739500" y="3109575"/>
                <a:ext cx="142275" cy="8725"/>
              </a:xfrm>
              <a:custGeom>
                <a:rect b="b" l="l" r="r" t="t"/>
                <a:pathLst>
                  <a:path extrusionOk="0" h="349" w="5691">
                    <a:moveTo>
                      <a:pt x="0" y="0"/>
                    </a:moveTo>
                    <a:lnTo>
                      <a:pt x="0" y="349"/>
                    </a:lnTo>
                    <a:lnTo>
                      <a:pt x="5691" y="349"/>
                    </a:lnTo>
                    <a:lnTo>
                      <a:pt x="5691"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9"/>
              <p:cNvSpPr/>
              <p:nvPr/>
            </p:nvSpPr>
            <p:spPr>
              <a:xfrm>
                <a:off x="1739500" y="3132825"/>
                <a:ext cx="142275" cy="8750"/>
              </a:xfrm>
              <a:custGeom>
                <a:rect b="b" l="l" r="r" t="t"/>
                <a:pathLst>
                  <a:path extrusionOk="0" h="350" w="5691">
                    <a:moveTo>
                      <a:pt x="0" y="1"/>
                    </a:moveTo>
                    <a:lnTo>
                      <a:pt x="0" y="349"/>
                    </a:lnTo>
                    <a:lnTo>
                      <a:pt x="5691" y="349"/>
                    </a:lnTo>
                    <a:lnTo>
                      <a:pt x="5691"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9"/>
              <p:cNvSpPr/>
              <p:nvPr/>
            </p:nvSpPr>
            <p:spPr>
              <a:xfrm>
                <a:off x="1739500" y="3156100"/>
                <a:ext cx="142275" cy="8950"/>
              </a:xfrm>
              <a:custGeom>
                <a:rect b="b" l="l" r="r" t="t"/>
                <a:pathLst>
                  <a:path extrusionOk="0" h="358" w="5691">
                    <a:moveTo>
                      <a:pt x="0" y="0"/>
                    </a:moveTo>
                    <a:lnTo>
                      <a:pt x="0" y="358"/>
                    </a:lnTo>
                    <a:lnTo>
                      <a:pt x="5691" y="358"/>
                    </a:lnTo>
                    <a:lnTo>
                      <a:pt x="5691"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9"/>
              <p:cNvSpPr/>
              <p:nvPr/>
            </p:nvSpPr>
            <p:spPr>
              <a:xfrm>
                <a:off x="1739500" y="3179575"/>
                <a:ext cx="99100" cy="8750"/>
              </a:xfrm>
              <a:custGeom>
                <a:rect b="b" l="l" r="r" t="t"/>
                <a:pathLst>
                  <a:path extrusionOk="0" h="350" w="3964">
                    <a:moveTo>
                      <a:pt x="0" y="1"/>
                    </a:moveTo>
                    <a:lnTo>
                      <a:pt x="0" y="349"/>
                    </a:lnTo>
                    <a:lnTo>
                      <a:pt x="3964" y="349"/>
                    </a:lnTo>
                    <a:lnTo>
                      <a:pt x="3964" y="1"/>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9"/>
              <p:cNvSpPr/>
              <p:nvPr/>
            </p:nvSpPr>
            <p:spPr>
              <a:xfrm>
                <a:off x="1843050" y="3207750"/>
                <a:ext cx="42075" cy="42075"/>
              </a:xfrm>
              <a:custGeom>
                <a:rect b="b" l="l" r="r" t="t"/>
                <a:pathLst>
                  <a:path extrusionOk="0" h="1683" w="1683">
                    <a:moveTo>
                      <a:pt x="842" y="1"/>
                    </a:moveTo>
                    <a:cubicBezTo>
                      <a:pt x="377" y="1"/>
                      <a:pt x="1" y="377"/>
                      <a:pt x="1" y="842"/>
                    </a:cubicBezTo>
                    <a:cubicBezTo>
                      <a:pt x="1" y="1307"/>
                      <a:pt x="377" y="1683"/>
                      <a:pt x="842" y="1683"/>
                    </a:cubicBezTo>
                    <a:cubicBezTo>
                      <a:pt x="1307" y="1683"/>
                      <a:pt x="1683" y="1307"/>
                      <a:pt x="1683" y="842"/>
                    </a:cubicBezTo>
                    <a:cubicBezTo>
                      <a:pt x="1683" y="377"/>
                      <a:pt x="1307" y="1"/>
                      <a:pt x="842"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9"/>
              <p:cNvSpPr/>
              <p:nvPr/>
            </p:nvSpPr>
            <p:spPr>
              <a:xfrm>
                <a:off x="1712875" y="2948300"/>
                <a:ext cx="195750" cy="71825"/>
              </a:xfrm>
              <a:custGeom>
                <a:rect b="b" l="l" r="r" t="t"/>
                <a:pathLst>
                  <a:path extrusionOk="0" h="2873" w="7830">
                    <a:moveTo>
                      <a:pt x="967" y="0"/>
                    </a:moveTo>
                    <a:cubicBezTo>
                      <a:pt x="430" y="0"/>
                      <a:pt x="0" y="430"/>
                      <a:pt x="0" y="966"/>
                    </a:cubicBezTo>
                    <a:lnTo>
                      <a:pt x="0" y="2872"/>
                    </a:lnTo>
                    <a:lnTo>
                      <a:pt x="7829" y="2872"/>
                    </a:lnTo>
                    <a:lnTo>
                      <a:pt x="7829" y="2496"/>
                    </a:lnTo>
                    <a:lnTo>
                      <a:pt x="1450" y="2496"/>
                    </a:lnTo>
                    <a:cubicBezTo>
                      <a:pt x="1182" y="2496"/>
                      <a:pt x="967" y="2282"/>
                      <a:pt x="967" y="2013"/>
                    </a:cubicBezTo>
                    <a:lnTo>
                      <a:pt x="967" y="1244"/>
                    </a:lnTo>
                    <a:lnTo>
                      <a:pt x="1933" y="1244"/>
                    </a:lnTo>
                    <a:lnTo>
                      <a:pt x="1933" y="966"/>
                    </a:lnTo>
                    <a:cubicBezTo>
                      <a:pt x="1933" y="430"/>
                      <a:pt x="1495" y="0"/>
                      <a:pt x="967" y="0"/>
                    </a:cubicBezTo>
                    <a:close/>
                  </a:path>
                </a:pathLst>
              </a:custGeom>
              <a:solidFill>
                <a:srgbClr val="F0D6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9"/>
              <p:cNvSpPr/>
              <p:nvPr/>
            </p:nvSpPr>
            <p:spPr>
              <a:xfrm>
                <a:off x="1741275" y="2948300"/>
                <a:ext cx="211850" cy="11425"/>
              </a:xfrm>
              <a:custGeom>
                <a:rect b="b" l="l" r="r" t="t"/>
                <a:pathLst>
                  <a:path extrusionOk="0" h="457" w="8474">
                    <a:moveTo>
                      <a:pt x="1" y="0"/>
                    </a:moveTo>
                    <a:lnTo>
                      <a:pt x="1" y="18"/>
                    </a:lnTo>
                    <a:cubicBezTo>
                      <a:pt x="269" y="63"/>
                      <a:pt x="502" y="224"/>
                      <a:pt x="645" y="456"/>
                    </a:cubicBezTo>
                    <a:lnTo>
                      <a:pt x="8474" y="456"/>
                    </a:lnTo>
                    <a:cubicBezTo>
                      <a:pt x="8304" y="170"/>
                      <a:pt x="7991" y="0"/>
                      <a:pt x="7660" y="0"/>
                    </a:cubicBezTo>
                    <a:close/>
                  </a:path>
                </a:pathLst>
              </a:custGeom>
              <a:solidFill>
                <a:srgbClr val="F0D6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4" name="Google Shape;4464;p59"/>
          <p:cNvGrpSpPr/>
          <p:nvPr/>
        </p:nvGrpSpPr>
        <p:grpSpPr>
          <a:xfrm>
            <a:off x="6563891" y="2371431"/>
            <a:ext cx="365700" cy="366244"/>
            <a:chOff x="6563891" y="2371431"/>
            <a:chExt cx="365700" cy="366244"/>
          </a:xfrm>
        </p:grpSpPr>
        <p:sp>
          <p:nvSpPr>
            <p:cNvPr id="4465" name="Google Shape;4465;p59"/>
            <p:cNvSpPr/>
            <p:nvPr/>
          </p:nvSpPr>
          <p:spPr>
            <a:xfrm>
              <a:off x="6563891" y="2371431"/>
              <a:ext cx="365700" cy="365700"/>
            </a:xfrm>
            <a:prstGeom prst="ellipse">
              <a:avLst/>
            </a:prstGeom>
            <a:solidFill>
              <a:srgbClr val="B967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6" name="Google Shape;4466;p59"/>
            <p:cNvGrpSpPr/>
            <p:nvPr/>
          </p:nvGrpSpPr>
          <p:grpSpPr>
            <a:xfrm>
              <a:off x="6578650" y="2376775"/>
              <a:ext cx="280750" cy="360900"/>
              <a:chOff x="6578650" y="2376775"/>
              <a:chExt cx="280750" cy="360900"/>
            </a:xfrm>
          </p:grpSpPr>
          <p:sp>
            <p:nvSpPr>
              <p:cNvPr id="4467" name="Google Shape;4467;p59"/>
              <p:cNvSpPr/>
              <p:nvPr/>
            </p:nvSpPr>
            <p:spPr>
              <a:xfrm>
                <a:off x="6602800" y="2400725"/>
                <a:ext cx="256600" cy="336950"/>
              </a:xfrm>
              <a:custGeom>
                <a:rect b="b" l="l" r="r" t="t"/>
                <a:pathLst>
                  <a:path extrusionOk="0" h="13478" w="10264">
                    <a:moveTo>
                      <a:pt x="2139" y="0"/>
                    </a:moveTo>
                    <a:lnTo>
                      <a:pt x="1164" y="975"/>
                    </a:lnTo>
                    <a:lnTo>
                      <a:pt x="976" y="1172"/>
                    </a:lnTo>
                    <a:lnTo>
                      <a:pt x="0" y="2139"/>
                    </a:lnTo>
                    <a:lnTo>
                      <a:pt x="0" y="10701"/>
                    </a:lnTo>
                    <a:cubicBezTo>
                      <a:pt x="716" y="11605"/>
                      <a:pt x="1629" y="12321"/>
                      <a:pt x="2667" y="12804"/>
                    </a:cubicBezTo>
                    <a:cubicBezTo>
                      <a:pt x="3213" y="13054"/>
                      <a:pt x="3785" y="13242"/>
                      <a:pt x="4376" y="13350"/>
                    </a:cubicBezTo>
                    <a:cubicBezTo>
                      <a:pt x="4832" y="13435"/>
                      <a:pt x="5293" y="13477"/>
                      <a:pt x="5752" y="13477"/>
                    </a:cubicBezTo>
                    <a:cubicBezTo>
                      <a:pt x="6212" y="13477"/>
                      <a:pt x="6671" y="13435"/>
                      <a:pt x="7123" y="13350"/>
                    </a:cubicBezTo>
                    <a:cubicBezTo>
                      <a:pt x="7713" y="13242"/>
                      <a:pt x="8286" y="13054"/>
                      <a:pt x="8831" y="12804"/>
                    </a:cubicBezTo>
                    <a:cubicBezTo>
                      <a:pt x="8993" y="12732"/>
                      <a:pt x="9136" y="12652"/>
                      <a:pt x="9288" y="12571"/>
                    </a:cubicBezTo>
                    <a:cubicBezTo>
                      <a:pt x="9476" y="12473"/>
                      <a:pt x="9664" y="12356"/>
                      <a:pt x="9834" y="12240"/>
                    </a:cubicBezTo>
                    <a:cubicBezTo>
                      <a:pt x="9986" y="12142"/>
                      <a:pt x="10120" y="12043"/>
                      <a:pt x="10263" y="11936"/>
                    </a:cubicBezTo>
                    <a:lnTo>
                      <a:pt x="10263" y="18"/>
                    </a:lnTo>
                    <a:lnTo>
                      <a:pt x="2139" y="0"/>
                    </a:lnTo>
                    <a:close/>
                  </a:path>
                </a:pathLst>
              </a:custGeom>
              <a:solidFill>
                <a:srgbClr val="8171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9"/>
              <p:cNvSpPr/>
              <p:nvPr/>
            </p:nvSpPr>
            <p:spPr>
              <a:xfrm>
                <a:off x="6592275" y="2390425"/>
                <a:ext cx="256375" cy="344050"/>
              </a:xfrm>
              <a:custGeom>
                <a:rect b="b" l="l" r="r" t="t"/>
                <a:pathLst>
                  <a:path extrusionOk="0" h="13762" w="10255">
                    <a:moveTo>
                      <a:pt x="2130" y="1"/>
                    </a:moveTo>
                    <a:lnTo>
                      <a:pt x="1" y="2139"/>
                    </a:lnTo>
                    <a:lnTo>
                      <a:pt x="1" y="10523"/>
                    </a:lnTo>
                    <a:cubicBezTo>
                      <a:pt x="135" y="10728"/>
                      <a:pt x="269" y="10925"/>
                      <a:pt x="421" y="11113"/>
                    </a:cubicBezTo>
                    <a:cubicBezTo>
                      <a:pt x="1137" y="12017"/>
                      <a:pt x="2050" y="12733"/>
                      <a:pt x="3088" y="13216"/>
                    </a:cubicBezTo>
                    <a:cubicBezTo>
                      <a:pt x="3634" y="13466"/>
                      <a:pt x="4206" y="13654"/>
                      <a:pt x="4797" y="13762"/>
                    </a:cubicBezTo>
                    <a:lnTo>
                      <a:pt x="7544" y="13762"/>
                    </a:lnTo>
                    <a:cubicBezTo>
                      <a:pt x="8134" y="13654"/>
                      <a:pt x="8707" y="13466"/>
                      <a:pt x="9252" y="13216"/>
                    </a:cubicBezTo>
                    <a:cubicBezTo>
                      <a:pt x="9405" y="13144"/>
                      <a:pt x="9557" y="13064"/>
                      <a:pt x="9709" y="12983"/>
                    </a:cubicBezTo>
                    <a:cubicBezTo>
                      <a:pt x="9897" y="12885"/>
                      <a:pt x="10076" y="12768"/>
                      <a:pt x="10255" y="12652"/>
                    </a:cubicBezTo>
                    <a:lnTo>
                      <a:pt x="10255" y="1"/>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9"/>
              <p:cNvSpPr/>
              <p:nvPr/>
            </p:nvSpPr>
            <p:spPr>
              <a:xfrm>
                <a:off x="6578650" y="2376775"/>
                <a:ext cx="256350" cy="344050"/>
              </a:xfrm>
              <a:custGeom>
                <a:rect b="b" l="l" r="r" t="t"/>
                <a:pathLst>
                  <a:path extrusionOk="0" h="13762" w="10254">
                    <a:moveTo>
                      <a:pt x="2130" y="1"/>
                    </a:moveTo>
                    <a:lnTo>
                      <a:pt x="0" y="2130"/>
                    </a:lnTo>
                    <a:lnTo>
                      <a:pt x="0" y="10058"/>
                    </a:lnTo>
                    <a:cubicBezTo>
                      <a:pt x="152" y="10407"/>
                      <a:pt x="340" y="10747"/>
                      <a:pt x="546" y="11069"/>
                    </a:cubicBezTo>
                    <a:cubicBezTo>
                      <a:pt x="680" y="11274"/>
                      <a:pt x="823" y="11471"/>
                      <a:pt x="966" y="11659"/>
                    </a:cubicBezTo>
                    <a:cubicBezTo>
                      <a:pt x="1682" y="12554"/>
                      <a:pt x="2595" y="13279"/>
                      <a:pt x="3642" y="13762"/>
                    </a:cubicBezTo>
                    <a:lnTo>
                      <a:pt x="9797" y="13762"/>
                    </a:lnTo>
                    <a:cubicBezTo>
                      <a:pt x="9959" y="13690"/>
                      <a:pt x="10102" y="13610"/>
                      <a:pt x="10254" y="13529"/>
                    </a:cubicBezTo>
                    <a:lnTo>
                      <a:pt x="10254"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9"/>
              <p:cNvSpPr/>
              <p:nvPr/>
            </p:nvSpPr>
            <p:spPr>
              <a:xfrm>
                <a:off x="6578650" y="2376775"/>
                <a:ext cx="53250" cy="53275"/>
              </a:xfrm>
              <a:custGeom>
                <a:rect b="b" l="l" r="r" t="t"/>
                <a:pathLst>
                  <a:path extrusionOk="0" h="2131" w="2130">
                    <a:moveTo>
                      <a:pt x="2130" y="1"/>
                    </a:moveTo>
                    <a:lnTo>
                      <a:pt x="0" y="2130"/>
                    </a:lnTo>
                    <a:lnTo>
                      <a:pt x="2130" y="2130"/>
                    </a:lnTo>
                    <a:lnTo>
                      <a:pt x="2130" y="1"/>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9"/>
              <p:cNvSpPr/>
              <p:nvPr/>
            </p:nvSpPr>
            <p:spPr>
              <a:xfrm>
                <a:off x="6669450" y="2439200"/>
                <a:ext cx="75400" cy="7850"/>
              </a:xfrm>
              <a:custGeom>
                <a:rect b="b" l="l" r="r" t="t"/>
                <a:pathLst>
                  <a:path extrusionOk="0" h="314" w="3016">
                    <a:moveTo>
                      <a:pt x="1" y="0"/>
                    </a:moveTo>
                    <a:lnTo>
                      <a:pt x="1" y="313"/>
                    </a:lnTo>
                    <a:lnTo>
                      <a:pt x="3016" y="313"/>
                    </a:lnTo>
                    <a:lnTo>
                      <a:pt x="3016"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9"/>
              <p:cNvSpPr/>
              <p:nvPr/>
            </p:nvSpPr>
            <p:spPr>
              <a:xfrm>
                <a:off x="6624725" y="246045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9"/>
              <p:cNvSpPr/>
              <p:nvPr/>
            </p:nvSpPr>
            <p:spPr>
              <a:xfrm>
                <a:off x="6624725" y="248170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9"/>
              <p:cNvSpPr/>
              <p:nvPr/>
            </p:nvSpPr>
            <p:spPr>
              <a:xfrm>
                <a:off x="6624725" y="250295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9"/>
              <p:cNvSpPr/>
              <p:nvPr/>
            </p:nvSpPr>
            <p:spPr>
              <a:xfrm>
                <a:off x="6624725" y="252420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9"/>
              <p:cNvSpPr/>
              <p:nvPr/>
            </p:nvSpPr>
            <p:spPr>
              <a:xfrm>
                <a:off x="6624725" y="254545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9"/>
              <p:cNvSpPr/>
              <p:nvPr/>
            </p:nvSpPr>
            <p:spPr>
              <a:xfrm>
                <a:off x="6624725" y="256670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9"/>
              <p:cNvSpPr/>
              <p:nvPr/>
            </p:nvSpPr>
            <p:spPr>
              <a:xfrm>
                <a:off x="6624725" y="258795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9"/>
              <p:cNvSpPr/>
              <p:nvPr/>
            </p:nvSpPr>
            <p:spPr>
              <a:xfrm>
                <a:off x="6624725" y="2609200"/>
                <a:ext cx="164875" cy="7850"/>
              </a:xfrm>
              <a:custGeom>
                <a:rect b="b" l="l" r="r" t="t"/>
                <a:pathLst>
                  <a:path extrusionOk="0" h="314" w="6595">
                    <a:moveTo>
                      <a:pt x="0" y="0"/>
                    </a:moveTo>
                    <a:lnTo>
                      <a:pt x="0" y="313"/>
                    </a:lnTo>
                    <a:lnTo>
                      <a:pt x="6594" y="313"/>
                    </a:lnTo>
                    <a:lnTo>
                      <a:pt x="65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9"/>
              <p:cNvSpPr/>
              <p:nvPr/>
            </p:nvSpPr>
            <p:spPr>
              <a:xfrm>
                <a:off x="6624725" y="2630450"/>
                <a:ext cx="94850" cy="7850"/>
              </a:xfrm>
              <a:custGeom>
                <a:rect b="b" l="l" r="r" t="t"/>
                <a:pathLst>
                  <a:path extrusionOk="0" h="314" w="3794">
                    <a:moveTo>
                      <a:pt x="0" y="0"/>
                    </a:moveTo>
                    <a:lnTo>
                      <a:pt x="0" y="313"/>
                    </a:lnTo>
                    <a:lnTo>
                      <a:pt x="3794" y="313"/>
                    </a:lnTo>
                    <a:lnTo>
                      <a:pt x="3794" y="0"/>
                    </a:ln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9"/>
              <p:cNvSpPr/>
              <p:nvPr/>
            </p:nvSpPr>
            <p:spPr>
              <a:xfrm>
                <a:off x="6782425" y="2647650"/>
                <a:ext cx="34250" cy="40750"/>
              </a:xfrm>
              <a:custGeom>
                <a:rect b="b" l="l" r="r" t="t"/>
                <a:pathLst>
                  <a:path extrusionOk="0" h="1630" w="1370">
                    <a:moveTo>
                      <a:pt x="680" y="189"/>
                    </a:moveTo>
                    <a:cubicBezTo>
                      <a:pt x="698" y="278"/>
                      <a:pt x="725" y="377"/>
                      <a:pt x="761" y="484"/>
                    </a:cubicBezTo>
                    <a:lnTo>
                      <a:pt x="922" y="958"/>
                    </a:lnTo>
                    <a:lnTo>
                      <a:pt x="439" y="958"/>
                    </a:lnTo>
                    <a:lnTo>
                      <a:pt x="591" y="484"/>
                    </a:lnTo>
                    <a:cubicBezTo>
                      <a:pt x="626" y="386"/>
                      <a:pt x="653" y="287"/>
                      <a:pt x="680" y="189"/>
                    </a:cubicBezTo>
                    <a:close/>
                    <a:moveTo>
                      <a:pt x="555" y="1"/>
                    </a:moveTo>
                    <a:lnTo>
                      <a:pt x="0" y="1629"/>
                    </a:lnTo>
                    <a:lnTo>
                      <a:pt x="215" y="1629"/>
                    </a:lnTo>
                    <a:lnTo>
                      <a:pt x="385" y="1119"/>
                    </a:lnTo>
                    <a:lnTo>
                      <a:pt x="966" y="1119"/>
                    </a:lnTo>
                    <a:lnTo>
                      <a:pt x="1145" y="1629"/>
                    </a:lnTo>
                    <a:lnTo>
                      <a:pt x="1369" y="1629"/>
                    </a:lnTo>
                    <a:lnTo>
                      <a:pt x="814" y="1"/>
                    </a:ln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9"/>
              <p:cNvSpPr/>
              <p:nvPr/>
            </p:nvSpPr>
            <p:spPr>
              <a:xfrm>
                <a:off x="6739075" y="2618050"/>
                <a:ext cx="67675" cy="67500"/>
              </a:xfrm>
              <a:custGeom>
                <a:rect b="b" l="l" r="r" t="t"/>
                <a:pathLst>
                  <a:path extrusionOk="0" h="2700" w="2707">
                    <a:moveTo>
                      <a:pt x="2691" y="0"/>
                    </a:moveTo>
                    <a:cubicBezTo>
                      <a:pt x="2688" y="0"/>
                      <a:pt x="2685" y="2"/>
                      <a:pt x="2683" y="4"/>
                    </a:cubicBezTo>
                    <a:cubicBezTo>
                      <a:pt x="2548" y="93"/>
                      <a:pt x="2423" y="192"/>
                      <a:pt x="2307" y="290"/>
                    </a:cubicBezTo>
                    <a:cubicBezTo>
                      <a:pt x="2182" y="389"/>
                      <a:pt x="2065" y="487"/>
                      <a:pt x="1949" y="603"/>
                    </a:cubicBezTo>
                    <a:cubicBezTo>
                      <a:pt x="1824" y="711"/>
                      <a:pt x="1716" y="818"/>
                      <a:pt x="1609" y="934"/>
                    </a:cubicBezTo>
                    <a:cubicBezTo>
                      <a:pt x="1502" y="1051"/>
                      <a:pt x="1403" y="1176"/>
                      <a:pt x="1287" y="1283"/>
                    </a:cubicBezTo>
                    <a:lnTo>
                      <a:pt x="965" y="1632"/>
                    </a:lnTo>
                    <a:lnTo>
                      <a:pt x="643" y="1981"/>
                    </a:lnTo>
                    <a:cubicBezTo>
                      <a:pt x="428" y="2214"/>
                      <a:pt x="213" y="2438"/>
                      <a:pt x="7" y="2679"/>
                    </a:cubicBezTo>
                    <a:cubicBezTo>
                      <a:pt x="0" y="2686"/>
                      <a:pt x="10" y="2700"/>
                      <a:pt x="19" y="2700"/>
                    </a:cubicBezTo>
                    <a:cubicBezTo>
                      <a:pt x="21" y="2700"/>
                      <a:pt x="24" y="2699"/>
                      <a:pt x="25" y="2697"/>
                    </a:cubicBezTo>
                    <a:cubicBezTo>
                      <a:pt x="258" y="2482"/>
                      <a:pt x="490" y="2268"/>
                      <a:pt x="723" y="2062"/>
                    </a:cubicBezTo>
                    <a:lnTo>
                      <a:pt x="1072" y="1740"/>
                    </a:lnTo>
                    <a:lnTo>
                      <a:pt x="1421" y="1418"/>
                    </a:lnTo>
                    <a:cubicBezTo>
                      <a:pt x="1537" y="1301"/>
                      <a:pt x="1654" y="1203"/>
                      <a:pt x="1770" y="1096"/>
                    </a:cubicBezTo>
                    <a:cubicBezTo>
                      <a:pt x="1877" y="979"/>
                      <a:pt x="1994" y="872"/>
                      <a:pt x="2101" y="756"/>
                    </a:cubicBezTo>
                    <a:cubicBezTo>
                      <a:pt x="2208" y="639"/>
                      <a:pt x="2316" y="523"/>
                      <a:pt x="2414" y="398"/>
                    </a:cubicBezTo>
                    <a:cubicBezTo>
                      <a:pt x="2513" y="281"/>
                      <a:pt x="2611" y="156"/>
                      <a:pt x="2700" y="22"/>
                    </a:cubicBezTo>
                    <a:cubicBezTo>
                      <a:pt x="2707" y="9"/>
                      <a:pt x="2699" y="0"/>
                      <a:pt x="2691" y="0"/>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3" name="Google Shape;4483;p59"/>
          <p:cNvGrpSpPr/>
          <p:nvPr/>
        </p:nvGrpSpPr>
        <p:grpSpPr>
          <a:xfrm>
            <a:off x="5334050" y="2368838"/>
            <a:ext cx="367325" cy="367325"/>
            <a:chOff x="5334050" y="2368838"/>
            <a:chExt cx="367325" cy="367325"/>
          </a:xfrm>
        </p:grpSpPr>
        <p:sp>
          <p:nvSpPr>
            <p:cNvPr id="4484" name="Google Shape;4484;p59"/>
            <p:cNvSpPr/>
            <p:nvPr/>
          </p:nvSpPr>
          <p:spPr>
            <a:xfrm>
              <a:off x="5334050" y="2368838"/>
              <a:ext cx="367325" cy="367325"/>
            </a:xfrm>
            <a:custGeom>
              <a:rect b="b" l="l" r="r" t="t"/>
              <a:pathLst>
                <a:path extrusionOk="0" h="14693" w="14693">
                  <a:moveTo>
                    <a:pt x="7346" y="1"/>
                  </a:moveTo>
                  <a:cubicBezTo>
                    <a:pt x="3293" y="1"/>
                    <a:pt x="1" y="3285"/>
                    <a:pt x="1" y="7347"/>
                  </a:cubicBezTo>
                  <a:cubicBezTo>
                    <a:pt x="1" y="11400"/>
                    <a:pt x="3293" y="14692"/>
                    <a:pt x="7346" y="14692"/>
                  </a:cubicBezTo>
                  <a:cubicBezTo>
                    <a:pt x="11408" y="14692"/>
                    <a:pt x="14692" y="11400"/>
                    <a:pt x="14692" y="7347"/>
                  </a:cubicBezTo>
                  <a:cubicBezTo>
                    <a:pt x="14692" y="3285"/>
                    <a:pt x="11408"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5" name="Google Shape;4485;p59"/>
            <p:cNvGrpSpPr/>
            <p:nvPr/>
          </p:nvGrpSpPr>
          <p:grpSpPr>
            <a:xfrm>
              <a:off x="5395575" y="2368950"/>
              <a:ext cx="238925" cy="366875"/>
              <a:chOff x="5395575" y="2368950"/>
              <a:chExt cx="238925" cy="366875"/>
            </a:xfrm>
          </p:grpSpPr>
          <p:sp>
            <p:nvSpPr>
              <p:cNvPr id="4486" name="Google Shape;4486;p59"/>
              <p:cNvSpPr/>
              <p:nvPr/>
            </p:nvSpPr>
            <p:spPr>
              <a:xfrm>
                <a:off x="5395800" y="2609850"/>
                <a:ext cx="238700" cy="125975"/>
              </a:xfrm>
              <a:custGeom>
                <a:rect b="b" l="l" r="r" t="t"/>
                <a:pathLst>
                  <a:path extrusionOk="0" h="5039" w="9548">
                    <a:moveTo>
                      <a:pt x="1" y="1"/>
                    </a:moveTo>
                    <a:lnTo>
                      <a:pt x="1" y="46"/>
                    </a:lnTo>
                    <a:lnTo>
                      <a:pt x="305" y="3517"/>
                    </a:lnTo>
                    <a:lnTo>
                      <a:pt x="430" y="3616"/>
                    </a:lnTo>
                    <a:cubicBezTo>
                      <a:pt x="940" y="3991"/>
                      <a:pt x="1495" y="4296"/>
                      <a:pt x="2077" y="4528"/>
                    </a:cubicBezTo>
                    <a:lnTo>
                      <a:pt x="2148" y="4555"/>
                    </a:lnTo>
                    <a:cubicBezTo>
                      <a:pt x="2873" y="4832"/>
                      <a:pt x="3642" y="4993"/>
                      <a:pt x="4421" y="5029"/>
                    </a:cubicBezTo>
                    <a:cubicBezTo>
                      <a:pt x="4537" y="5038"/>
                      <a:pt x="4662" y="5038"/>
                      <a:pt x="4779" y="5038"/>
                    </a:cubicBezTo>
                    <a:lnTo>
                      <a:pt x="5226" y="5038"/>
                    </a:lnTo>
                    <a:lnTo>
                      <a:pt x="5360" y="5029"/>
                    </a:lnTo>
                    <a:cubicBezTo>
                      <a:pt x="6711" y="4922"/>
                      <a:pt x="8009" y="4439"/>
                      <a:pt x="9100" y="3642"/>
                    </a:cubicBezTo>
                    <a:lnTo>
                      <a:pt x="9225" y="3544"/>
                    </a:lnTo>
                    <a:lnTo>
                      <a:pt x="9548" y="64"/>
                    </a:lnTo>
                    <a:lnTo>
                      <a:pt x="9548" y="10"/>
                    </a:lnTo>
                    <a:lnTo>
                      <a:pt x="1" y="1"/>
                    </a:ln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9"/>
              <p:cNvSpPr/>
              <p:nvPr/>
            </p:nvSpPr>
            <p:spPr>
              <a:xfrm>
                <a:off x="5395800" y="2610075"/>
                <a:ext cx="51700" cy="113225"/>
              </a:xfrm>
              <a:custGeom>
                <a:rect b="b" l="l" r="r" t="t"/>
                <a:pathLst>
                  <a:path extrusionOk="0" h="4529" w="2068">
                    <a:moveTo>
                      <a:pt x="1" y="1"/>
                    </a:moveTo>
                    <a:lnTo>
                      <a:pt x="1" y="46"/>
                    </a:lnTo>
                    <a:lnTo>
                      <a:pt x="305" y="3526"/>
                    </a:lnTo>
                    <a:lnTo>
                      <a:pt x="430" y="3616"/>
                    </a:lnTo>
                    <a:cubicBezTo>
                      <a:pt x="931" y="3991"/>
                      <a:pt x="1486" y="4304"/>
                      <a:pt x="2068" y="4528"/>
                    </a:cubicBezTo>
                    <a:lnTo>
                      <a:pt x="1916" y="896"/>
                    </a:lnTo>
                    <a:lnTo>
                      <a:pt x="1871" y="1"/>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9"/>
              <p:cNvSpPr/>
              <p:nvPr/>
            </p:nvSpPr>
            <p:spPr>
              <a:xfrm>
                <a:off x="5395575" y="2581900"/>
                <a:ext cx="238925" cy="56400"/>
              </a:xfrm>
              <a:custGeom>
                <a:rect b="b" l="l" r="r" t="t"/>
                <a:pathLst>
                  <a:path extrusionOk="0" h="2256" w="9557">
                    <a:moveTo>
                      <a:pt x="4779" y="1"/>
                    </a:moveTo>
                    <a:cubicBezTo>
                      <a:pt x="2139" y="1"/>
                      <a:pt x="1" y="510"/>
                      <a:pt x="1" y="1128"/>
                    </a:cubicBezTo>
                    <a:cubicBezTo>
                      <a:pt x="1" y="1754"/>
                      <a:pt x="2139" y="2255"/>
                      <a:pt x="4779" y="2255"/>
                    </a:cubicBezTo>
                    <a:cubicBezTo>
                      <a:pt x="7418" y="2255"/>
                      <a:pt x="9557" y="1754"/>
                      <a:pt x="9557" y="1128"/>
                    </a:cubicBezTo>
                    <a:cubicBezTo>
                      <a:pt x="9557" y="510"/>
                      <a:pt x="7418" y="1"/>
                      <a:pt x="4779" y="1"/>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9"/>
              <p:cNvSpPr/>
              <p:nvPr/>
            </p:nvSpPr>
            <p:spPr>
              <a:xfrm>
                <a:off x="5575425" y="2368950"/>
                <a:ext cx="21950" cy="38950"/>
              </a:xfrm>
              <a:custGeom>
                <a:rect b="b" l="l" r="r" t="t"/>
                <a:pathLst>
                  <a:path extrusionOk="0" h="1558" w="878">
                    <a:moveTo>
                      <a:pt x="1" y="1"/>
                    </a:moveTo>
                    <a:lnTo>
                      <a:pt x="1" y="1558"/>
                    </a:lnTo>
                    <a:lnTo>
                      <a:pt x="877" y="1558"/>
                    </a:lnTo>
                    <a:lnTo>
                      <a:pt x="877" y="1"/>
                    </a:lnTo>
                    <a:close/>
                  </a:path>
                </a:pathLst>
              </a:custGeom>
              <a:solidFill>
                <a:srgbClr val="A397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9"/>
              <p:cNvSpPr/>
              <p:nvPr/>
            </p:nvSpPr>
            <p:spPr>
              <a:xfrm>
                <a:off x="5575425" y="2368950"/>
                <a:ext cx="8525" cy="38950"/>
              </a:xfrm>
              <a:custGeom>
                <a:rect b="b" l="l" r="r" t="t"/>
                <a:pathLst>
                  <a:path extrusionOk="0" h="1558" w="341">
                    <a:moveTo>
                      <a:pt x="1" y="1"/>
                    </a:moveTo>
                    <a:lnTo>
                      <a:pt x="1" y="1558"/>
                    </a:lnTo>
                    <a:lnTo>
                      <a:pt x="341" y="1558"/>
                    </a:lnTo>
                    <a:lnTo>
                      <a:pt x="341" y="1"/>
                    </a:lnTo>
                    <a:close/>
                  </a:path>
                </a:pathLst>
              </a:custGeom>
              <a:solidFill>
                <a:srgbClr val="7E6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9"/>
              <p:cNvSpPr/>
              <p:nvPr/>
            </p:nvSpPr>
            <p:spPr>
              <a:xfrm>
                <a:off x="5596000" y="2398250"/>
                <a:ext cx="28875" cy="140950"/>
              </a:xfrm>
              <a:custGeom>
                <a:rect b="b" l="l" r="r" t="t"/>
                <a:pathLst>
                  <a:path extrusionOk="0" h="5638" w="1155">
                    <a:moveTo>
                      <a:pt x="197" y="1"/>
                    </a:moveTo>
                    <a:cubicBezTo>
                      <a:pt x="1" y="19"/>
                      <a:pt x="1" y="314"/>
                      <a:pt x="197" y="332"/>
                    </a:cubicBezTo>
                    <a:cubicBezTo>
                      <a:pt x="537" y="332"/>
                      <a:pt x="806" y="627"/>
                      <a:pt x="770" y="958"/>
                    </a:cubicBezTo>
                    <a:lnTo>
                      <a:pt x="555" y="3088"/>
                    </a:lnTo>
                    <a:cubicBezTo>
                      <a:pt x="466" y="3902"/>
                      <a:pt x="529" y="4725"/>
                      <a:pt x="725" y="5521"/>
                    </a:cubicBezTo>
                    <a:cubicBezTo>
                      <a:pt x="743" y="5593"/>
                      <a:pt x="806" y="5638"/>
                      <a:pt x="886" y="5638"/>
                    </a:cubicBezTo>
                    <a:lnTo>
                      <a:pt x="922" y="5638"/>
                    </a:lnTo>
                    <a:cubicBezTo>
                      <a:pt x="1012" y="5620"/>
                      <a:pt x="1065" y="5530"/>
                      <a:pt x="1047" y="5441"/>
                    </a:cubicBezTo>
                    <a:cubicBezTo>
                      <a:pt x="851" y="4680"/>
                      <a:pt x="797" y="3893"/>
                      <a:pt x="877" y="3123"/>
                    </a:cubicBezTo>
                    <a:lnTo>
                      <a:pt x="1092" y="994"/>
                    </a:lnTo>
                    <a:cubicBezTo>
                      <a:pt x="1155" y="466"/>
                      <a:pt x="734" y="1"/>
                      <a:pt x="197" y="1"/>
                    </a:cubicBezTo>
                    <a:close/>
                  </a:path>
                </a:pathLst>
              </a:custGeom>
              <a:solidFill>
                <a:srgbClr val="A397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9"/>
              <p:cNvSpPr/>
              <p:nvPr/>
            </p:nvSpPr>
            <p:spPr>
              <a:xfrm>
                <a:off x="5567600" y="2395800"/>
                <a:ext cx="37600" cy="239575"/>
              </a:xfrm>
              <a:custGeom>
                <a:rect b="b" l="l" r="r" t="t"/>
                <a:pathLst>
                  <a:path extrusionOk="0" h="9583" w="1504">
                    <a:moveTo>
                      <a:pt x="0" y="0"/>
                    </a:moveTo>
                    <a:lnTo>
                      <a:pt x="0" y="9583"/>
                    </a:lnTo>
                    <a:cubicBezTo>
                      <a:pt x="152" y="9565"/>
                      <a:pt x="305" y="9547"/>
                      <a:pt x="448" y="9520"/>
                    </a:cubicBezTo>
                    <a:cubicBezTo>
                      <a:pt x="671" y="9493"/>
                      <a:pt x="877" y="9458"/>
                      <a:pt x="1074" y="9413"/>
                    </a:cubicBezTo>
                    <a:cubicBezTo>
                      <a:pt x="1226" y="9377"/>
                      <a:pt x="1369" y="9350"/>
                      <a:pt x="1503" y="9314"/>
                    </a:cubicBezTo>
                    <a:lnTo>
                      <a:pt x="1503"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9"/>
              <p:cNvSpPr/>
              <p:nvPr/>
            </p:nvSpPr>
            <p:spPr>
              <a:xfrm>
                <a:off x="5567600" y="2395800"/>
                <a:ext cx="11200" cy="239575"/>
              </a:xfrm>
              <a:custGeom>
                <a:rect b="b" l="l" r="r" t="t"/>
                <a:pathLst>
                  <a:path extrusionOk="0" h="9583" w="448">
                    <a:moveTo>
                      <a:pt x="0" y="0"/>
                    </a:moveTo>
                    <a:lnTo>
                      <a:pt x="0" y="9583"/>
                    </a:lnTo>
                    <a:cubicBezTo>
                      <a:pt x="152" y="9565"/>
                      <a:pt x="305" y="9547"/>
                      <a:pt x="448" y="9520"/>
                    </a:cubicBezTo>
                    <a:lnTo>
                      <a:pt x="448" y="0"/>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9"/>
              <p:cNvSpPr/>
              <p:nvPr/>
            </p:nvSpPr>
            <p:spPr>
              <a:xfrm>
                <a:off x="5567600" y="2622825"/>
                <a:ext cx="37600" cy="8300"/>
              </a:xfrm>
              <a:custGeom>
                <a:rect b="b" l="l" r="r" t="t"/>
                <a:pathLst>
                  <a:path extrusionOk="0" h="332" w="1504">
                    <a:moveTo>
                      <a:pt x="0" y="1"/>
                    </a:moveTo>
                    <a:lnTo>
                      <a:pt x="0" y="332"/>
                    </a:lnTo>
                    <a:lnTo>
                      <a:pt x="1074" y="332"/>
                    </a:lnTo>
                    <a:cubicBezTo>
                      <a:pt x="1226" y="296"/>
                      <a:pt x="1369" y="260"/>
                      <a:pt x="1503" y="225"/>
                    </a:cubicBezTo>
                    <a:lnTo>
                      <a:pt x="1503" y="1"/>
                    </a:lnTo>
                    <a:close/>
                  </a:path>
                </a:pathLst>
              </a:custGeom>
              <a:solidFill>
                <a:srgbClr val="A397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9"/>
              <p:cNvSpPr/>
              <p:nvPr/>
            </p:nvSpPr>
            <p:spPr>
              <a:xfrm>
                <a:off x="5473550" y="2416925"/>
                <a:ext cx="8625" cy="39300"/>
              </a:xfrm>
              <a:custGeom>
                <a:rect b="b" l="l" r="r" t="t"/>
                <a:pathLst>
                  <a:path extrusionOk="0" h="1572" w="345">
                    <a:moveTo>
                      <a:pt x="171" y="1"/>
                    </a:moveTo>
                    <a:cubicBezTo>
                      <a:pt x="85" y="1"/>
                      <a:pt x="0" y="59"/>
                      <a:pt x="13" y="175"/>
                    </a:cubicBezTo>
                    <a:lnTo>
                      <a:pt x="13" y="1401"/>
                    </a:lnTo>
                    <a:cubicBezTo>
                      <a:pt x="13" y="1500"/>
                      <a:pt x="85" y="1571"/>
                      <a:pt x="174" y="1571"/>
                    </a:cubicBezTo>
                    <a:cubicBezTo>
                      <a:pt x="264" y="1571"/>
                      <a:pt x="336" y="1500"/>
                      <a:pt x="336" y="1401"/>
                    </a:cubicBezTo>
                    <a:lnTo>
                      <a:pt x="336" y="175"/>
                    </a:lnTo>
                    <a:cubicBezTo>
                      <a:pt x="344" y="59"/>
                      <a:pt x="257" y="1"/>
                      <a:pt x="171" y="1"/>
                    </a:cubicBezTo>
                    <a:close/>
                  </a:path>
                </a:pathLst>
              </a:custGeom>
              <a:solidFill>
                <a:srgbClr val="7578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9"/>
              <p:cNvSpPr/>
              <p:nvPr/>
            </p:nvSpPr>
            <p:spPr>
              <a:xfrm>
                <a:off x="5459100" y="2427775"/>
                <a:ext cx="37625" cy="210075"/>
              </a:xfrm>
              <a:custGeom>
                <a:rect b="b" l="l" r="r" t="t"/>
                <a:pathLst>
                  <a:path extrusionOk="0" h="8403" w="1505">
                    <a:moveTo>
                      <a:pt x="752" y="1"/>
                    </a:moveTo>
                    <a:cubicBezTo>
                      <a:pt x="699" y="55"/>
                      <a:pt x="645" y="99"/>
                      <a:pt x="591" y="162"/>
                    </a:cubicBezTo>
                    <a:cubicBezTo>
                      <a:pt x="216" y="565"/>
                      <a:pt x="1" y="1092"/>
                      <a:pt x="1" y="1647"/>
                    </a:cubicBezTo>
                    <a:lnTo>
                      <a:pt x="1" y="8286"/>
                    </a:lnTo>
                    <a:cubicBezTo>
                      <a:pt x="144" y="8304"/>
                      <a:pt x="296" y="8322"/>
                      <a:pt x="448" y="8340"/>
                    </a:cubicBezTo>
                    <a:cubicBezTo>
                      <a:pt x="779" y="8367"/>
                      <a:pt x="1137" y="8393"/>
                      <a:pt x="1504" y="8402"/>
                    </a:cubicBezTo>
                    <a:lnTo>
                      <a:pt x="1504" y="1647"/>
                    </a:lnTo>
                    <a:cubicBezTo>
                      <a:pt x="1504" y="1092"/>
                      <a:pt x="1289" y="565"/>
                      <a:pt x="914" y="162"/>
                    </a:cubicBezTo>
                    <a:lnTo>
                      <a:pt x="869" y="117"/>
                    </a:lnTo>
                    <a:lnTo>
                      <a:pt x="860" y="108"/>
                    </a:lnTo>
                    <a:lnTo>
                      <a:pt x="824" y="72"/>
                    </a:lnTo>
                    <a:lnTo>
                      <a:pt x="806" y="46"/>
                    </a:lnTo>
                    <a:lnTo>
                      <a:pt x="752" y="1"/>
                    </a:lnTo>
                    <a:close/>
                  </a:path>
                </a:pathLst>
              </a:custGeom>
              <a:solidFill>
                <a:srgbClr val="D671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9"/>
              <p:cNvSpPr/>
              <p:nvPr/>
            </p:nvSpPr>
            <p:spPr>
              <a:xfrm>
                <a:off x="5459100" y="2427775"/>
                <a:ext cx="24425" cy="208500"/>
              </a:xfrm>
              <a:custGeom>
                <a:rect b="b" l="l" r="r" t="t"/>
                <a:pathLst>
                  <a:path extrusionOk="0" h="8340" w="977">
                    <a:moveTo>
                      <a:pt x="752" y="1"/>
                    </a:moveTo>
                    <a:cubicBezTo>
                      <a:pt x="699" y="55"/>
                      <a:pt x="645" y="99"/>
                      <a:pt x="591" y="162"/>
                    </a:cubicBezTo>
                    <a:cubicBezTo>
                      <a:pt x="216" y="565"/>
                      <a:pt x="1" y="1092"/>
                      <a:pt x="1" y="1647"/>
                    </a:cubicBezTo>
                    <a:lnTo>
                      <a:pt x="1" y="8286"/>
                    </a:lnTo>
                    <a:cubicBezTo>
                      <a:pt x="144" y="8304"/>
                      <a:pt x="296" y="8322"/>
                      <a:pt x="448" y="8340"/>
                    </a:cubicBezTo>
                    <a:lnTo>
                      <a:pt x="448" y="1647"/>
                    </a:lnTo>
                    <a:cubicBezTo>
                      <a:pt x="448" y="1155"/>
                      <a:pt x="609" y="690"/>
                      <a:pt x="914" y="305"/>
                    </a:cubicBezTo>
                    <a:cubicBezTo>
                      <a:pt x="931" y="278"/>
                      <a:pt x="958" y="251"/>
                      <a:pt x="976" y="225"/>
                    </a:cubicBezTo>
                    <a:cubicBezTo>
                      <a:pt x="958" y="207"/>
                      <a:pt x="931" y="180"/>
                      <a:pt x="914" y="162"/>
                    </a:cubicBezTo>
                    <a:lnTo>
                      <a:pt x="869" y="117"/>
                    </a:lnTo>
                    <a:lnTo>
                      <a:pt x="869" y="108"/>
                    </a:lnTo>
                    <a:lnTo>
                      <a:pt x="833" y="72"/>
                    </a:lnTo>
                    <a:lnTo>
                      <a:pt x="806" y="46"/>
                    </a:lnTo>
                    <a:lnTo>
                      <a:pt x="752"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9"/>
              <p:cNvSpPr/>
              <p:nvPr/>
            </p:nvSpPr>
            <p:spPr>
              <a:xfrm>
                <a:off x="5459100" y="2507650"/>
                <a:ext cx="37400" cy="8075"/>
              </a:xfrm>
              <a:custGeom>
                <a:rect b="b" l="l" r="r" t="t"/>
                <a:pathLst>
                  <a:path extrusionOk="0" h="323" w="1496">
                    <a:moveTo>
                      <a:pt x="1" y="0"/>
                    </a:moveTo>
                    <a:lnTo>
                      <a:pt x="1" y="322"/>
                    </a:lnTo>
                    <a:lnTo>
                      <a:pt x="1495" y="322"/>
                    </a:lnTo>
                    <a:lnTo>
                      <a:pt x="1495" y="0"/>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9"/>
              <p:cNvSpPr/>
              <p:nvPr/>
            </p:nvSpPr>
            <p:spPr>
              <a:xfrm>
                <a:off x="5459100" y="2520825"/>
                <a:ext cx="37400" cy="8300"/>
              </a:xfrm>
              <a:custGeom>
                <a:rect b="b" l="l" r="r" t="t"/>
                <a:pathLst>
                  <a:path extrusionOk="0" h="332" w="1496">
                    <a:moveTo>
                      <a:pt x="1" y="1"/>
                    </a:moveTo>
                    <a:lnTo>
                      <a:pt x="1" y="332"/>
                    </a:lnTo>
                    <a:lnTo>
                      <a:pt x="1495" y="332"/>
                    </a:lnTo>
                    <a:lnTo>
                      <a:pt x="1495"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9"/>
              <p:cNvSpPr/>
              <p:nvPr/>
            </p:nvSpPr>
            <p:spPr>
              <a:xfrm>
                <a:off x="5459100" y="2534025"/>
                <a:ext cx="37400" cy="8300"/>
              </a:xfrm>
              <a:custGeom>
                <a:rect b="b" l="l" r="r" t="t"/>
                <a:pathLst>
                  <a:path extrusionOk="0" h="332" w="1496">
                    <a:moveTo>
                      <a:pt x="1" y="1"/>
                    </a:moveTo>
                    <a:lnTo>
                      <a:pt x="1" y="332"/>
                    </a:lnTo>
                    <a:lnTo>
                      <a:pt x="1495" y="332"/>
                    </a:lnTo>
                    <a:lnTo>
                      <a:pt x="1495"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9"/>
              <p:cNvSpPr/>
              <p:nvPr/>
            </p:nvSpPr>
            <p:spPr>
              <a:xfrm>
                <a:off x="5459100" y="2547450"/>
                <a:ext cx="37400" cy="8075"/>
              </a:xfrm>
              <a:custGeom>
                <a:rect b="b" l="l" r="r" t="t"/>
                <a:pathLst>
                  <a:path extrusionOk="0" h="323" w="1496">
                    <a:moveTo>
                      <a:pt x="1" y="1"/>
                    </a:moveTo>
                    <a:lnTo>
                      <a:pt x="1" y="323"/>
                    </a:lnTo>
                    <a:lnTo>
                      <a:pt x="1495" y="323"/>
                    </a:lnTo>
                    <a:lnTo>
                      <a:pt x="1495"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9"/>
              <p:cNvSpPr/>
              <p:nvPr/>
            </p:nvSpPr>
            <p:spPr>
              <a:xfrm>
                <a:off x="5459100" y="2560650"/>
                <a:ext cx="37400" cy="8075"/>
              </a:xfrm>
              <a:custGeom>
                <a:rect b="b" l="l" r="r" t="t"/>
                <a:pathLst>
                  <a:path extrusionOk="0" h="323" w="1496">
                    <a:moveTo>
                      <a:pt x="1" y="1"/>
                    </a:moveTo>
                    <a:lnTo>
                      <a:pt x="1" y="323"/>
                    </a:lnTo>
                    <a:lnTo>
                      <a:pt x="1495" y="323"/>
                    </a:lnTo>
                    <a:lnTo>
                      <a:pt x="1495" y="1"/>
                    </a:lnTo>
                    <a:close/>
                  </a:path>
                </a:pathLst>
              </a:custGeom>
              <a:solidFill>
                <a:srgbClr val="D26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9"/>
              <p:cNvSpPr/>
              <p:nvPr/>
            </p:nvSpPr>
            <p:spPr>
              <a:xfrm>
                <a:off x="5540750" y="2443450"/>
                <a:ext cx="10550" cy="194175"/>
              </a:xfrm>
              <a:custGeom>
                <a:rect b="b" l="l" r="r" t="t"/>
                <a:pathLst>
                  <a:path extrusionOk="0" h="7767" w="422">
                    <a:moveTo>
                      <a:pt x="1" y="0"/>
                    </a:moveTo>
                    <a:lnTo>
                      <a:pt x="1" y="7766"/>
                    </a:lnTo>
                    <a:cubicBezTo>
                      <a:pt x="144" y="7757"/>
                      <a:pt x="278" y="7748"/>
                      <a:pt x="421" y="7740"/>
                    </a:cubicBezTo>
                    <a:lnTo>
                      <a:pt x="421" y="0"/>
                    </a:lnTo>
                    <a:close/>
                  </a:path>
                </a:pathLst>
              </a:custGeom>
              <a:solidFill>
                <a:srgbClr val="DC8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9"/>
              <p:cNvSpPr/>
              <p:nvPr/>
            </p:nvSpPr>
            <p:spPr>
              <a:xfrm>
                <a:off x="5513900" y="2431150"/>
                <a:ext cx="37400" cy="12325"/>
              </a:xfrm>
              <a:custGeom>
                <a:rect b="b" l="l" r="r" t="t"/>
                <a:pathLst>
                  <a:path extrusionOk="0" h="493" w="1496">
                    <a:moveTo>
                      <a:pt x="1" y="0"/>
                    </a:moveTo>
                    <a:lnTo>
                      <a:pt x="1" y="492"/>
                    </a:lnTo>
                    <a:lnTo>
                      <a:pt x="1495" y="492"/>
                    </a:lnTo>
                    <a:lnTo>
                      <a:pt x="1495" y="0"/>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9"/>
              <p:cNvSpPr/>
              <p:nvPr/>
            </p:nvSpPr>
            <p:spPr>
              <a:xfrm>
                <a:off x="5513900" y="2419050"/>
                <a:ext cx="37400" cy="12125"/>
              </a:xfrm>
              <a:custGeom>
                <a:rect b="b" l="l" r="r" t="t"/>
                <a:pathLst>
                  <a:path extrusionOk="0" h="485" w="1496">
                    <a:moveTo>
                      <a:pt x="1" y="1"/>
                    </a:moveTo>
                    <a:lnTo>
                      <a:pt x="1" y="484"/>
                    </a:lnTo>
                    <a:lnTo>
                      <a:pt x="1495" y="484"/>
                    </a:lnTo>
                    <a:lnTo>
                      <a:pt x="1495" y="1"/>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9"/>
              <p:cNvSpPr/>
              <p:nvPr/>
            </p:nvSpPr>
            <p:spPr>
              <a:xfrm>
                <a:off x="5513700" y="2388875"/>
                <a:ext cx="37600" cy="29975"/>
              </a:xfrm>
              <a:custGeom>
                <a:rect b="b" l="l" r="r" t="t"/>
                <a:pathLst>
                  <a:path extrusionOk="0" h="1199" w="1504">
                    <a:moveTo>
                      <a:pt x="421" y="0"/>
                    </a:moveTo>
                    <a:cubicBezTo>
                      <a:pt x="188" y="0"/>
                      <a:pt x="0" y="188"/>
                      <a:pt x="0" y="421"/>
                    </a:cubicBezTo>
                    <a:lnTo>
                      <a:pt x="0" y="1199"/>
                    </a:lnTo>
                    <a:lnTo>
                      <a:pt x="1503" y="1199"/>
                    </a:lnTo>
                    <a:lnTo>
                      <a:pt x="1503" y="421"/>
                    </a:lnTo>
                    <a:cubicBezTo>
                      <a:pt x="1503" y="188"/>
                      <a:pt x="1315" y="0"/>
                      <a:pt x="1083" y="0"/>
                    </a:cubicBezTo>
                    <a:close/>
                  </a:path>
                </a:pathLst>
              </a:custGeom>
              <a:solidFill>
                <a:srgbClr val="7578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9"/>
              <p:cNvSpPr/>
              <p:nvPr/>
            </p:nvSpPr>
            <p:spPr>
              <a:xfrm>
                <a:off x="5513900" y="2388875"/>
                <a:ext cx="21075" cy="29975"/>
              </a:xfrm>
              <a:custGeom>
                <a:rect b="b" l="l" r="r" t="t"/>
                <a:pathLst>
                  <a:path extrusionOk="0" h="1199" w="843">
                    <a:moveTo>
                      <a:pt x="413" y="0"/>
                    </a:moveTo>
                    <a:cubicBezTo>
                      <a:pt x="180" y="0"/>
                      <a:pt x="1" y="188"/>
                      <a:pt x="1" y="421"/>
                    </a:cubicBezTo>
                    <a:lnTo>
                      <a:pt x="1" y="1199"/>
                    </a:lnTo>
                    <a:lnTo>
                      <a:pt x="422" y="1199"/>
                    </a:lnTo>
                    <a:lnTo>
                      <a:pt x="422" y="421"/>
                    </a:lnTo>
                    <a:cubicBezTo>
                      <a:pt x="422" y="188"/>
                      <a:pt x="609" y="0"/>
                      <a:pt x="842" y="0"/>
                    </a:cubicBezTo>
                    <a:close/>
                  </a:path>
                </a:pathLst>
              </a:custGeom>
              <a:solidFill>
                <a:srgbClr val="525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9"/>
              <p:cNvSpPr/>
              <p:nvPr/>
            </p:nvSpPr>
            <p:spPr>
              <a:xfrm>
                <a:off x="5524200" y="2443450"/>
                <a:ext cx="16575" cy="194625"/>
              </a:xfrm>
              <a:custGeom>
                <a:rect b="b" l="l" r="r" t="t"/>
                <a:pathLst>
                  <a:path extrusionOk="0" h="7785" w="663">
                    <a:moveTo>
                      <a:pt x="1" y="0"/>
                    </a:moveTo>
                    <a:lnTo>
                      <a:pt x="1" y="7784"/>
                    </a:lnTo>
                    <a:cubicBezTo>
                      <a:pt x="233" y="7784"/>
                      <a:pt x="448" y="7775"/>
                      <a:pt x="663" y="7766"/>
                    </a:cubicBezTo>
                    <a:lnTo>
                      <a:pt x="663"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9"/>
              <p:cNvSpPr/>
              <p:nvPr/>
            </p:nvSpPr>
            <p:spPr>
              <a:xfrm>
                <a:off x="5513900" y="2443450"/>
                <a:ext cx="10325" cy="194625"/>
              </a:xfrm>
              <a:custGeom>
                <a:rect b="b" l="l" r="r" t="t"/>
                <a:pathLst>
                  <a:path extrusionOk="0" h="7785" w="413">
                    <a:moveTo>
                      <a:pt x="1" y="0"/>
                    </a:moveTo>
                    <a:lnTo>
                      <a:pt x="1" y="7784"/>
                    </a:lnTo>
                    <a:lnTo>
                      <a:pt x="413" y="7784"/>
                    </a:lnTo>
                    <a:lnTo>
                      <a:pt x="413" y="0"/>
                    </a:ln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9"/>
              <p:cNvSpPr/>
              <p:nvPr/>
            </p:nvSpPr>
            <p:spPr>
              <a:xfrm>
                <a:off x="5508775" y="2439875"/>
                <a:ext cx="47225" cy="7175"/>
              </a:xfrm>
              <a:custGeom>
                <a:rect b="b" l="l" r="r" t="t"/>
                <a:pathLst>
                  <a:path extrusionOk="0" h="287" w="1889">
                    <a:moveTo>
                      <a:pt x="197" y="0"/>
                    </a:moveTo>
                    <a:cubicBezTo>
                      <a:pt x="0" y="0"/>
                      <a:pt x="0" y="286"/>
                      <a:pt x="197" y="286"/>
                    </a:cubicBezTo>
                    <a:lnTo>
                      <a:pt x="1700" y="286"/>
                    </a:lnTo>
                    <a:cubicBezTo>
                      <a:pt x="1888" y="286"/>
                      <a:pt x="1888" y="0"/>
                      <a:pt x="1700" y="0"/>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9"/>
              <p:cNvSpPr/>
              <p:nvPr/>
            </p:nvSpPr>
            <p:spPr>
              <a:xfrm>
                <a:off x="5508775" y="2427550"/>
                <a:ext cx="47225" cy="7425"/>
              </a:xfrm>
              <a:custGeom>
                <a:rect b="b" l="l" r="r" t="t"/>
                <a:pathLst>
                  <a:path extrusionOk="0" h="297" w="1889">
                    <a:moveTo>
                      <a:pt x="197" y="1"/>
                    </a:moveTo>
                    <a:cubicBezTo>
                      <a:pt x="0" y="1"/>
                      <a:pt x="0" y="296"/>
                      <a:pt x="197" y="296"/>
                    </a:cubicBezTo>
                    <a:lnTo>
                      <a:pt x="1700" y="296"/>
                    </a:lnTo>
                    <a:cubicBezTo>
                      <a:pt x="1888" y="296"/>
                      <a:pt x="1888" y="1"/>
                      <a:pt x="1700" y="1"/>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9"/>
              <p:cNvSpPr/>
              <p:nvPr/>
            </p:nvSpPr>
            <p:spPr>
              <a:xfrm>
                <a:off x="5508775" y="2415250"/>
                <a:ext cx="47225" cy="7425"/>
              </a:xfrm>
              <a:custGeom>
                <a:rect b="b" l="l" r="r" t="t"/>
                <a:pathLst>
                  <a:path extrusionOk="0" h="297" w="1889">
                    <a:moveTo>
                      <a:pt x="197" y="1"/>
                    </a:moveTo>
                    <a:cubicBezTo>
                      <a:pt x="0" y="1"/>
                      <a:pt x="0" y="296"/>
                      <a:pt x="197" y="296"/>
                    </a:cubicBezTo>
                    <a:lnTo>
                      <a:pt x="1700" y="296"/>
                    </a:lnTo>
                    <a:cubicBezTo>
                      <a:pt x="1888" y="296"/>
                      <a:pt x="1888" y="1"/>
                      <a:pt x="1700" y="1"/>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9"/>
              <p:cNvSpPr/>
              <p:nvPr/>
            </p:nvSpPr>
            <p:spPr>
              <a:xfrm>
                <a:off x="5439650" y="2432475"/>
                <a:ext cx="10550" cy="201350"/>
              </a:xfrm>
              <a:custGeom>
                <a:rect b="b" l="l" r="r" t="t"/>
                <a:pathLst>
                  <a:path extrusionOk="0" h="8054" w="422">
                    <a:moveTo>
                      <a:pt x="0" y="1"/>
                    </a:moveTo>
                    <a:lnTo>
                      <a:pt x="0" y="7982"/>
                    </a:lnTo>
                    <a:cubicBezTo>
                      <a:pt x="135" y="8009"/>
                      <a:pt x="278" y="8026"/>
                      <a:pt x="421" y="8053"/>
                    </a:cubicBezTo>
                    <a:lnTo>
                      <a:pt x="421" y="1"/>
                    </a:lnTo>
                    <a:close/>
                  </a:path>
                </a:pathLst>
              </a:custGeom>
              <a:solidFill>
                <a:srgbClr val="95D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9"/>
              <p:cNvSpPr/>
              <p:nvPr/>
            </p:nvSpPr>
            <p:spPr>
              <a:xfrm>
                <a:off x="5412575" y="2420175"/>
                <a:ext cx="37625" cy="12325"/>
              </a:xfrm>
              <a:custGeom>
                <a:rect b="b" l="l" r="r" t="t"/>
                <a:pathLst>
                  <a:path extrusionOk="0" h="493" w="1505">
                    <a:moveTo>
                      <a:pt x="1" y="1"/>
                    </a:moveTo>
                    <a:lnTo>
                      <a:pt x="1" y="493"/>
                    </a:lnTo>
                    <a:lnTo>
                      <a:pt x="1504" y="493"/>
                    </a:lnTo>
                    <a:lnTo>
                      <a:pt x="1504" y="1"/>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9"/>
              <p:cNvSpPr/>
              <p:nvPr/>
            </p:nvSpPr>
            <p:spPr>
              <a:xfrm>
                <a:off x="5412575" y="2407875"/>
                <a:ext cx="37625" cy="12325"/>
              </a:xfrm>
              <a:custGeom>
                <a:rect b="b" l="l" r="r" t="t"/>
                <a:pathLst>
                  <a:path extrusionOk="0" h="493" w="1505">
                    <a:moveTo>
                      <a:pt x="1" y="1"/>
                    </a:moveTo>
                    <a:lnTo>
                      <a:pt x="1" y="493"/>
                    </a:lnTo>
                    <a:lnTo>
                      <a:pt x="1504" y="493"/>
                    </a:lnTo>
                    <a:lnTo>
                      <a:pt x="1504" y="1"/>
                    </a:lnTo>
                    <a:close/>
                  </a:path>
                </a:pathLst>
              </a:custGeom>
              <a:solidFill>
                <a:srgbClr val="F3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9"/>
              <p:cNvSpPr/>
              <p:nvPr/>
            </p:nvSpPr>
            <p:spPr>
              <a:xfrm>
                <a:off x="5412575" y="2377900"/>
                <a:ext cx="37625" cy="30000"/>
              </a:xfrm>
              <a:custGeom>
                <a:rect b="b" l="l" r="r" t="t"/>
                <a:pathLst>
                  <a:path extrusionOk="0" h="1200" w="1505">
                    <a:moveTo>
                      <a:pt x="1099" y="0"/>
                    </a:moveTo>
                    <a:cubicBezTo>
                      <a:pt x="1094" y="0"/>
                      <a:pt x="1089" y="0"/>
                      <a:pt x="1083" y="1"/>
                    </a:cubicBezTo>
                    <a:lnTo>
                      <a:pt x="421" y="1"/>
                    </a:lnTo>
                    <a:cubicBezTo>
                      <a:pt x="189" y="1"/>
                      <a:pt x="1" y="180"/>
                      <a:pt x="1" y="412"/>
                    </a:cubicBezTo>
                    <a:lnTo>
                      <a:pt x="1" y="1200"/>
                    </a:lnTo>
                    <a:lnTo>
                      <a:pt x="1504" y="1200"/>
                    </a:lnTo>
                    <a:lnTo>
                      <a:pt x="1504" y="412"/>
                    </a:lnTo>
                    <a:cubicBezTo>
                      <a:pt x="1504" y="185"/>
                      <a:pt x="1325" y="0"/>
                      <a:pt x="1099"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9"/>
              <p:cNvSpPr/>
              <p:nvPr/>
            </p:nvSpPr>
            <p:spPr>
              <a:xfrm>
                <a:off x="5412800" y="2377900"/>
                <a:ext cx="21050" cy="30000"/>
              </a:xfrm>
              <a:custGeom>
                <a:rect b="b" l="l" r="r" t="t"/>
                <a:pathLst>
                  <a:path extrusionOk="0" h="1200" w="842">
                    <a:moveTo>
                      <a:pt x="412" y="1"/>
                    </a:moveTo>
                    <a:cubicBezTo>
                      <a:pt x="180" y="1"/>
                      <a:pt x="1" y="180"/>
                      <a:pt x="1" y="412"/>
                    </a:cubicBezTo>
                    <a:lnTo>
                      <a:pt x="1" y="1200"/>
                    </a:lnTo>
                    <a:lnTo>
                      <a:pt x="421" y="1200"/>
                    </a:lnTo>
                    <a:lnTo>
                      <a:pt x="421" y="412"/>
                    </a:lnTo>
                    <a:cubicBezTo>
                      <a:pt x="421" y="180"/>
                      <a:pt x="609" y="1"/>
                      <a:pt x="842" y="1"/>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9"/>
              <p:cNvSpPr/>
              <p:nvPr/>
            </p:nvSpPr>
            <p:spPr>
              <a:xfrm>
                <a:off x="5423100" y="2432250"/>
                <a:ext cx="16575" cy="199775"/>
              </a:xfrm>
              <a:custGeom>
                <a:rect b="b" l="l" r="r" t="t"/>
                <a:pathLst>
                  <a:path extrusionOk="0" h="7991" w="663">
                    <a:moveTo>
                      <a:pt x="0" y="1"/>
                    </a:moveTo>
                    <a:lnTo>
                      <a:pt x="0" y="7830"/>
                    </a:lnTo>
                    <a:cubicBezTo>
                      <a:pt x="197" y="7892"/>
                      <a:pt x="421" y="7937"/>
                      <a:pt x="662" y="7991"/>
                    </a:cubicBezTo>
                    <a:lnTo>
                      <a:pt x="662" y="10"/>
                    </a:lnTo>
                    <a:lnTo>
                      <a:pt x="0" y="1"/>
                    </a:ln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9"/>
              <p:cNvSpPr/>
              <p:nvPr/>
            </p:nvSpPr>
            <p:spPr>
              <a:xfrm>
                <a:off x="5412575" y="2432475"/>
                <a:ext cx="10550" cy="195750"/>
              </a:xfrm>
              <a:custGeom>
                <a:rect b="b" l="l" r="r" t="t"/>
                <a:pathLst>
                  <a:path extrusionOk="0" h="7830" w="422">
                    <a:moveTo>
                      <a:pt x="1" y="1"/>
                    </a:moveTo>
                    <a:lnTo>
                      <a:pt x="1" y="7686"/>
                    </a:lnTo>
                    <a:cubicBezTo>
                      <a:pt x="126" y="7740"/>
                      <a:pt x="269" y="7785"/>
                      <a:pt x="421" y="7830"/>
                    </a:cubicBezTo>
                    <a:lnTo>
                      <a:pt x="421" y="1"/>
                    </a:ln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9"/>
              <p:cNvSpPr/>
              <p:nvPr/>
            </p:nvSpPr>
            <p:spPr>
              <a:xfrm>
                <a:off x="5407675" y="2428675"/>
                <a:ext cx="47425" cy="7400"/>
              </a:xfrm>
              <a:custGeom>
                <a:rect b="b" l="l" r="r" t="t"/>
                <a:pathLst>
                  <a:path extrusionOk="0" h="296" w="1897">
                    <a:moveTo>
                      <a:pt x="197" y="1"/>
                    </a:moveTo>
                    <a:cubicBezTo>
                      <a:pt x="0" y="1"/>
                      <a:pt x="0" y="296"/>
                      <a:pt x="197" y="296"/>
                    </a:cubicBezTo>
                    <a:lnTo>
                      <a:pt x="1700" y="296"/>
                    </a:lnTo>
                    <a:cubicBezTo>
                      <a:pt x="1897" y="296"/>
                      <a:pt x="1897" y="1"/>
                      <a:pt x="1700" y="1"/>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9"/>
              <p:cNvSpPr/>
              <p:nvPr/>
            </p:nvSpPr>
            <p:spPr>
              <a:xfrm>
                <a:off x="5407675" y="2416600"/>
                <a:ext cx="47425" cy="7175"/>
              </a:xfrm>
              <a:custGeom>
                <a:rect b="b" l="l" r="r" t="t"/>
                <a:pathLst>
                  <a:path extrusionOk="0" h="287" w="1897">
                    <a:moveTo>
                      <a:pt x="197" y="0"/>
                    </a:moveTo>
                    <a:cubicBezTo>
                      <a:pt x="0" y="0"/>
                      <a:pt x="0" y="287"/>
                      <a:pt x="197" y="287"/>
                    </a:cubicBezTo>
                    <a:lnTo>
                      <a:pt x="1700" y="287"/>
                    </a:lnTo>
                    <a:cubicBezTo>
                      <a:pt x="1897" y="287"/>
                      <a:pt x="1897" y="0"/>
                      <a:pt x="1700" y="0"/>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9"/>
              <p:cNvSpPr/>
              <p:nvPr/>
            </p:nvSpPr>
            <p:spPr>
              <a:xfrm>
                <a:off x="5407675" y="2404300"/>
                <a:ext cx="47425" cy="7400"/>
              </a:xfrm>
              <a:custGeom>
                <a:rect b="b" l="l" r="r" t="t"/>
                <a:pathLst>
                  <a:path extrusionOk="0" h="296" w="1897">
                    <a:moveTo>
                      <a:pt x="197" y="0"/>
                    </a:moveTo>
                    <a:cubicBezTo>
                      <a:pt x="0" y="0"/>
                      <a:pt x="0" y="296"/>
                      <a:pt x="197" y="296"/>
                    </a:cubicBezTo>
                    <a:lnTo>
                      <a:pt x="1700" y="296"/>
                    </a:lnTo>
                    <a:cubicBezTo>
                      <a:pt x="1897" y="296"/>
                      <a:pt x="1897" y="0"/>
                      <a:pt x="1700" y="0"/>
                    </a:cubicBez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3" name="Google Shape;4523;p59"/>
          <p:cNvGrpSpPr/>
          <p:nvPr/>
        </p:nvGrpSpPr>
        <p:grpSpPr>
          <a:xfrm>
            <a:off x="4099800" y="2369603"/>
            <a:ext cx="367300" cy="367322"/>
            <a:chOff x="4099800" y="2369603"/>
            <a:chExt cx="367300" cy="367322"/>
          </a:xfrm>
        </p:grpSpPr>
        <p:sp>
          <p:nvSpPr>
            <p:cNvPr id="4524" name="Google Shape;4524;p59"/>
            <p:cNvSpPr/>
            <p:nvPr/>
          </p:nvSpPr>
          <p:spPr>
            <a:xfrm>
              <a:off x="4100600" y="2369603"/>
              <a:ext cx="365700" cy="365700"/>
            </a:xfrm>
            <a:prstGeom prst="ellipse">
              <a:avLst/>
            </a:pr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5" name="Google Shape;4525;p59"/>
            <p:cNvGrpSpPr/>
            <p:nvPr/>
          </p:nvGrpSpPr>
          <p:grpSpPr>
            <a:xfrm>
              <a:off x="4099800" y="2391325"/>
              <a:ext cx="367300" cy="345600"/>
              <a:chOff x="4099800" y="2391325"/>
              <a:chExt cx="367300" cy="345600"/>
            </a:xfrm>
          </p:grpSpPr>
          <p:sp>
            <p:nvSpPr>
              <p:cNvPr id="4526" name="Google Shape;4526;p59"/>
              <p:cNvSpPr/>
              <p:nvPr/>
            </p:nvSpPr>
            <p:spPr>
              <a:xfrm>
                <a:off x="4099800" y="2535375"/>
                <a:ext cx="367300" cy="201550"/>
              </a:xfrm>
              <a:custGeom>
                <a:rect b="b" l="l" r="r" t="t"/>
                <a:pathLst>
                  <a:path extrusionOk="0" h="8062" w="14692">
                    <a:moveTo>
                      <a:pt x="36" y="0"/>
                    </a:moveTo>
                    <a:cubicBezTo>
                      <a:pt x="9" y="233"/>
                      <a:pt x="0" y="475"/>
                      <a:pt x="0" y="716"/>
                    </a:cubicBezTo>
                    <a:cubicBezTo>
                      <a:pt x="0" y="4528"/>
                      <a:pt x="2908" y="7704"/>
                      <a:pt x="6702" y="8035"/>
                    </a:cubicBezTo>
                    <a:cubicBezTo>
                      <a:pt x="6916" y="8053"/>
                      <a:pt x="7131" y="8062"/>
                      <a:pt x="7346" y="8062"/>
                    </a:cubicBezTo>
                    <a:cubicBezTo>
                      <a:pt x="11408" y="8062"/>
                      <a:pt x="14692" y="4778"/>
                      <a:pt x="14692" y="716"/>
                    </a:cubicBezTo>
                    <a:cubicBezTo>
                      <a:pt x="14692" y="475"/>
                      <a:pt x="14683" y="233"/>
                      <a:pt x="146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9"/>
              <p:cNvSpPr/>
              <p:nvPr/>
            </p:nvSpPr>
            <p:spPr>
              <a:xfrm>
                <a:off x="4139825" y="2640950"/>
                <a:ext cx="127525" cy="95325"/>
              </a:xfrm>
              <a:custGeom>
                <a:rect b="b" l="l" r="r" t="t"/>
                <a:pathLst>
                  <a:path extrusionOk="0" h="3813" w="5101">
                    <a:moveTo>
                      <a:pt x="3311" y="1"/>
                    </a:moveTo>
                    <a:lnTo>
                      <a:pt x="1" y="1074"/>
                    </a:lnTo>
                    <a:cubicBezTo>
                      <a:pt x="1253" y="2649"/>
                      <a:pt x="3096" y="3633"/>
                      <a:pt x="5101" y="3812"/>
                    </a:cubicBezTo>
                    <a:lnTo>
                      <a:pt x="3311"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9"/>
              <p:cNvSpPr/>
              <p:nvPr/>
            </p:nvSpPr>
            <p:spPr>
              <a:xfrm>
                <a:off x="4198000" y="2459775"/>
                <a:ext cx="89925" cy="60200"/>
              </a:xfrm>
              <a:custGeom>
                <a:rect b="b" l="l" r="r" t="t"/>
                <a:pathLst>
                  <a:path extrusionOk="0" h="2408" w="3597">
                    <a:moveTo>
                      <a:pt x="0" y="0"/>
                    </a:moveTo>
                    <a:lnTo>
                      <a:pt x="0" y="2407"/>
                    </a:lnTo>
                    <a:lnTo>
                      <a:pt x="3597" y="2407"/>
                    </a:lnTo>
                    <a:lnTo>
                      <a:pt x="3597" y="0"/>
                    </a:lnTo>
                    <a:close/>
                  </a:path>
                </a:pathLst>
              </a:custGeom>
              <a:solidFill>
                <a:srgbClr val="7578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9"/>
              <p:cNvSpPr/>
              <p:nvPr/>
            </p:nvSpPr>
            <p:spPr>
              <a:xfrm>
                <a:off x="4198000" y="2459775"/>
                <a:ext cx="26175" cy="60200"/>
              </a:xfrm>
              <a:custGeom>
                <a:rect b="b" l="l" r="r" t="t"/>
                <a:pathLst>
                  <a:path extrusionOk="0" h="2408" w="1047">
                    <a:moveTo>
                      <a:pt x="0" y="0"/>
                    </a:moveTo>
                    <a:lnTo>
                      <a:pt x="0" y="2407"/>
                    </a:lnTo>
                    <a:lnTo>
                      <a:pt x="1047" y="2407"/>
                    </a:lnTo>
                    <a:lnTo>
                      <a:pt x="1047" y="0"/>
                    </a:lnTo>
                    <a:close/>
                  </a:path>
                </a:pathLst>
              </a:custGeom>
              <a:solidFill>
                <a:srgbClr val="6165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9"/>
              <p:cNvSpPr/>
              <p:nvPr/>
            </p:nvSpPr>
            <p:spPr>
              <a:xfrm>
                <a:off x="4153700" y="2506975"/>
                <a:ext cx="176500" cy="56825"/>
              </a:xfrm>
              <a:custGeom>
                <a:rect b="b" l="l" r="r" t="t"/>
                <a:pathLst>
                  <a:path extrusionOk="0" h="2273" w="7060">
                    <a:moveTo>
                      <a:pt x="1772" y="0"/>
                    </a:moveTo>
                    <a:cubicBezTo>
                      <a:pt x="797" y="0"/>
                      <a:pt x="0" y="796"/>
                      <a:pt x="0" y="1763"/>
                    </a:cubicBezTo>
                    <a:lnTo>
                      <a:pt x="0" y="2273"/>
                    </a:lnTo>
                    <a:lnTo>
                      <a:pt x="5950" y="2273"/>
                    </a:lnTo>
                    <a:cubicBezTo>
                      <a:pt x="6281" y="1978"/>
                      <a:pt x="6657" y="1638"/>
                      <a:pt x="7060" y="1280"/>
                    </a:cubicBezTo>
                    <a:cubicBezTo>
                      <a:pt x="6845" y="528"/>
                      <a:pt x="6156" y="0"/>
                      <a:pt x="5369" y="0"/>
                    </a:cubicBezTo>
                    <a:close/>
                  </a:path>
                </a:pathLst>
              </a:custGeom>
              <a:solidFill>
                <a:srgbClr val="7578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9"/>
              <p:cNvSpPr/>
              <p:nvPr/>
            </p:nvSpPr>
            <p:spPr>
              <a:xfrm>
                <a:off x="4153925" y="2564000"/>
                <a:ext cx="148775" cy="56850"/>
              </a:xfrm>
              <a:custGeom>
                <a:rect b="b" l="l" r="r" t="t"/>
                <a:pathLst>
                  <a:path extrusionOk="0" h="2274" w="5951">
                    <a:moveTo>
                      <a:pt x="0" y="1"/>
                    </a:moveTo>
                    <a:lnTo>
                      <a:pt x="0" y="511"/>
                    </a:lnTo>
                    <a:cubicBezTo>
                      <a:pt x="0" y="1477"/>
                      <a:pt x="788" y="2264"/>
                      <a:pt x="1763" y="2273"/>
                    </a:cubicBezTo>
                    <a:lnTo>
                      <a:pt x="4107" y="2273"/>
                    </a:lnTo>
                    <a:cubicBezTo>
                      <a:pt x="4232" y="1835"/>
                      <a:pt x="4465" y="1432"/>
                      <a:pt x="4778" y="1101"/>
                    </a:cubicBezTo>
                    <a:cubicBezTo>
                      <a:pt x="5020" y="869"/>
                      <a:pt x="5422" y="475"/>
                      <a:pt x="5950"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9"/>
              <p:cNvSpPr/>
              <p:nvPr/>
            </p:nvSpPr>
            <p:spPr>
              <a:xfrm>
                <a:off x="4153925" y="2506975"/>
                <a:ext cx="70250" cy="56825"/>
              </a:xfrm>
              <a:custGeom>
                <a:rect b="b" l="l" r="r" t="t"/>
                <a:pathLst>
                  <a:path extrusionOk="0" h="2273" w="2810">
                    <a:moveTo>
                      <a:pt x="1763" y="0"/>
                    </a:moveTo>
                    <a:cubicBezTo>
                      <a:pt x="788" y="0"/>
                      <a:pt x="0" y="796"/>
                      <a:pt x="0" y="1763"/>
                    </a:cubicBezTo>
                    <a:lnTo>
                      <a:pt x="0" y="2273"/>
                    </a:lnTo>
                    <a:lnTo>
                      <a:pt x="1047" y="2273"/>
                    </a:lnTo>
                    <a:lnTo>
                      <a:pt x="1047" y="1763"/>
                    </a:lnTo>
                    <a:cubicBezTo>
                      <a:pt x="1047" y="796"/>
                      <a:pt x="1835" y="0"/>
                      <a:pt x="2810" y="0"/>
                    </a:cubicBezTo>
                    <a:close/>
                  </a:path>
                </a:pathLst>
              </a:custGeom>
              <a:solidFill>
                <a:srgbClr val="6165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9"/>
              <p:cNvSpPr/>
              <p:nvPr/>
            </p:nvSpPr>
            <p:spPr>
              <a:xfrm>
                <a:off x="4198000" y="2459775"/>
                <a:ext cx="89925" cy="25975"/>
              </a:xfrm>
              <a:custGeom>
                <a:rect b="b" l="l" r="r" t="t"/>
                <a:pathLst>
                  <a:path extrusionOk="0" h="1039" w="3597">
                    <a:moveTo>
                      <a:pt x="0" y="0"/>
                    </a:moveTo>
                    <a:lnTo>
                      <a:pt x="0" y="1038"/>
                    </a:lnTo>
                    <a:lnTo>
                      <a:pt x="3597" y="1038"/>
                    </a:lnTo>
                    <a:lnTo>
                      <a:pt x="3597" y="0"/>
                    </a:lnTo>
                    <a:close/>
                  </a:path>
                </a:pathLst>
              </a:custGeom>
              <a:solidFill>
                <a:srgbClr val="6165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9"/>
              <p:cNvSpPr/>
              <p:nvPr/>
            </p:nvSpPr>
            <p:spPr>
              <a:xfrm>
                <a:off x="4153925" y="2564000"/>
                <a:ext cx="70250" cy="56850"/>
              </a:xfrm>
              <a:custGeom>
                <a:rect b="b" l="l" r="r" t="t"/>
                <a:pathLst>
                  <a:path extrusionOk="0" h="2274" w="2810">
                    <a:moveTo>
                      <a:pt x="0" y="1"/>
                    </a:moveTo>
                    <a:lnTo>
                      <a:pt x="0" y="511"/>
                    </a:lnTo>
                    <a:cubicBezTo>
                      <a:pt x="0" y="1477"/>
                      <a:pt x="788" y="2264"/>
                      <a:pt x="1763" y="2273"/>
                    </a:cubicBezTo>
                    <a:lnTo>
                      <a:pt x="2810" y="2273"/>
                    </a:lnTo>
                    <a:cubicBezTo>
                      <a:pt x="1835" y="2273"/>
                      <a:pt x="1047" y="1477"/>
                      <a:pt x="1047" y="511"/>
                    </a:cubicBezTo>
                    <a:lnTo>
                      <a:pt x="1047" y="1"/>
                    </a:lnTo>
                    <a:close/>
                  </a:path>
                </a:pathLst>
              </a:custGeom>
              <a:solidFill>
                <a:srgbClr val="1C1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9"/>
              <p:cNvSpPr/>
              <p:nvPr/>
            </p:nvSpPr>
            <p:spPr>
              <a:xfrm>
                <a:off x="4176750" y="2437850"/>
                <a:ext cx="132200" cy="34700"/>
              </a:xfrm>
              <a:custGeom>
                <a:rect b="b" l="l" r="r" t="t"/>
                <a:pathLst>
                  <a:path extrusionOk="0" h="1388" w="5288">
                    <a:moveTo>
                      <a:pt x="537" y="0"/>
                    </a:moveTo>
                    <a:cubicBezTo>
                      <a:pt x="242" y="0"/>
                      <a:pt x="0" y="242"/>
                      <a:pt x="0" y="546"/>
                    </a:cubicBezTo>
                    <a:lnTo>
                      <a:pt x="0" y="850"/>
                    </a:lnTo>
                    <a:cubicBezTo>
                      <a:pt x="0" y="1146"/>
                      <a:pt x="242" y="1387"/>
                      <a:pt x="537" y="1387"/>
                    </a:cubicBezTo>
                    <a:lnTo>
                      <a:pt x="4751" y="1387"/>
                    </a:lnTo>
                    <a:cubicBezTo>
                      <a:pt x="5046" y="1387"/>
                      <a:pt x="5288" y="1146"/>
                      <a:pt x="5288" y="850"/>
                    </a:cubicBezTo>
                    <a:lnTo>
                      <a:pt x="5288" y="546"/>
                    </a:lnTo>
                    <a:cubicBezTo>
                      <a:pt x="5288" y="242"/>
                      <a:pt x="5046" y="0"/>
                      <a:pt x="4751" y="0"/>
                    </a:cubicBezTo>
                    <a:close/>
                  </a:path>
                </a:pathLst>
              </a:custGeom>
              <a:solidFill>
                <a:srgbClr val="7578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9"/>
              <p:cNvSpPr/>
              <p:nvPr/>
            </p:nvSpPr>
            <p:spPr>
              <a:xfrm>
                <a:off x="4176750" y="2437850"/>
                <a:ext cx="40500" cy="34700"/>
              </a:xfrm>
              <a:custGeom>
                <a:rect b="b" l="l" r="r" t="t"/>
                <a:pathLst>
                  <a:path extrusionOk="0" h="1388" w="1620">
                    <a:moveTo>
                      <a:pt x="537" y="0"/>
                    </a:moveTo>
                    <a:cubicBezTo>
                      <a:pt x="242" y="0"/>
                      <a:pt x="0" y="242"/>
                      <a:pt x="0" y="546"/>
                    </a:cubicBezTo>
                    <a:lnTo>
                      <a:pt x="0" y="850"/>
                    </a:lnTo>
                    <a:cubicBezTo>
                      <a:pt x="0" y="1146"/>
                      <a:pt x="242" y="1387"/>
                      <a:pt x="537" y="1387"/>
                    </a:cubicBezTo>
                    <a:lnTo>
                      <a:pt x="1619" y="1387"/>
                    </a:lnTo>
                    <a:cubicBezTo>
                      <a:pt x="1324" y="1387"/>
                      <a:pt x="1083" y="1146"/>
                      <a:pt x="1083" y="850"/>
                    </a:cubicBezTo>
                    <a:lnTo>
                      <a:pt x="1083" y="546"/>
                    </a:lnTo>
                    <a:cubicBezTo>
                      <a:pt x="1083" y="242"/>
                      <a:pt x="1324" y="0"/>
                      <a:pt x="1619" y="0"/>
                    </a:cubicBezTo>
                    <a:close/>
                  </a:path>
                </a:pathLst>
              </a:custGeom>
              <a:solidFill>
                <a:srgbClr val="6165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9"/>
              <p:cNvSpPr/>
              <p:nvPr/>
            </p:nvSpPr>
            <p:spPr>
              <a:xfrm>
                <a:off x="4249000" y="2391325"/>
                <a:ext cx="203125" cy="293725"/>
              </a:xfrm>
              <a:custGeom>
                <a:rect b="b" l="l" r="r" t="t"/>
                <a:pathLst>
                  <a:path extrusionOk="0" h="11749" w="8125">
                    <a:moveTo>
                      <a:pt x="7355" y="0"/>
                    </a:moveTo>
                    <a:lnTo>
                      <a:pt x="7355" y="0"/>
                    </a:lnTo>
                    <a:cubicBezTo>
                      <a:pt x="6129" y="90"/>
                      <a:pt x="3704" y="3302"/>
                      <a:pt x="2022" y="5798"/>
                    </a:cubicBezTo>
                    <a:cubicBezTo>
                      <a:pt x="1718" y="6246"/>
                      <a:pt x="1441" y="6666"/>
                      <a:pt x="1199" y="7042"/>
                    </a:cubicBezTo>
                    <a:cubicBezTo>
                      <a:pt x="814" y="7632"/>
                      <a:pt x="519" y="8125"/>
                      <a:pt x="358" y="8411"/>
                    </a:cubicBezTo>
                    <a:cubicBezTo>
                      <a:pt x="125" y="8805"/>
                      <a:pt x="9" y="9252"/>
                      <a:pt x="0" y="9708"/>
                    </a:cubicBezTo>
                    <a:cubicBezTo>
                      <a:pt x="0" y="10415"/>
                      <a:pt x="161" y="11113"/>
                      <a:pt x="483" y="11748"/>
                    </a:cubicBezTo>
                    <a:cubicBezTo>
                      <a:pt x="483" y="11748"/>
                      <a:pt x="2586" y="11712"/>
                      <a:pt x="3454" y="10227"/>
                    </a:cubicBezTo>
                    <a:cubicBezTo>
                      <a:pt x="4330" y="8742"/>
                      <a:pt x="8124" y="1638"/>
                      <a:pt x="7355" y="0"/>
                    </a:cubicBezTo>
                    <a:close/>
                  </a:path>
                </a:pathLst>
              </a:custGeom>
              <a:solidFill>
                <a:srgbClr val="FB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9"/>
              <p:cNvSpPr/>
              <p:nvPr/>
            </p:nvSpPr>
            <p:spPr>
              <a:xfrm>
                <a:off x="4261075" y="2391325"/>
                <a:ext cx="191050" cy="293725"/>
              </a:xfrm>
              <a:custGeom>
                <a:rect b="b" l="l" r="r" t="t"/>
                <a:pathLst>
                  <a:path extrusionOk="0" h="11749" w="7642">
                    <a:moveTo>
                      <a:pt x="6872" y="0"/>
                    </a:moveTo>
                    <a:lnTo>
                      <a:pt x="0" y="11748"/>
                    </a:lnTo>
                    <a:cubicBezTo>
                      <a:pt x="0" y="11748"/>
                      <a:pt x="2103" y="11712"/>
                      <a:pt x="2971" y="10227"/>
                    </a:cubicBezTo>
                    <a:cubicBezTo>
                      <a:pt x="3847" y="8742"/>
                      <a:pt x="7641" y="1638"/>
                      <a:pt x="6872" y="0"/>
                    </a:cubicBezTo>
                    <a:close/>
                  </a:path>
                </a:pathLst>
              </a:custGeom>
              <a:solidFill>
                <a:srgbClr val="F7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9"/>
              <p:cNvSpPr/>
              <p:nvPr/>
            </p:nvSpPr>
            <p:spPr>
              <a:xfrm>
                <a:off x="4236675" y="2441875"/>
                <a:ext cx="166900" cy="284775"/>
              </a:xfrm>
              <a:custGeom>
                <a:rect b="b" l="l" r="r" t="t"/>
                <a:pathLst>
                  <a:path extrusionOk="0" h="11391" w="6676">
                    <a:moveTo>
                      <a:pt x="6676" y="1"/>
                    </a:moveTo>
                    <a:lnTo>
                      <a:pt x="6676" y="1"/>
                    </a:lnTo>
                    <a:cubicBezTo>
                      <a:pt x="6031" y="895"/>
                      <a:pt x="5432" y="1817"/>
                      <a:pt x="4841" y="2756"/>
                    </a:cubicBezTo>
                    <a:cubicBezTo>
                      <a:pt x="4260" y="3687"/>
                      <a:pt x="3687" y="4626"/>
                      <a:pt x="3132" y="5575"/>
                    </a:cubicBezTo>
                    <a:cubicBezTo>
                      <a:pt x="2578" y="6523"/>
                      <a:pt x="2032" y="7480"/>
                      <a:pt x="1504" y="8447"/>
                    </a:cubicBezTo>
                    <a:cubicBezTo>
                      <a:pt x="985" y="9413"/>
                      <a:pt x="466" y="10397"/>
                      <a:pt x="1" y="11390"/>
                    </a:cubicBezTo>
                    <a:cubicBezTo>
                      <a:pt x="636" y="10496"/>
                      <a:pt x="1245" y="9574"/>
                      <a:pt x="1826" y="8635"/>
                    </a:cubicBezTo>
                    <a:cubicBezTo>
                      <a:pt x="2417" y="7704"/>
                      <a:pt x="2989" y="6765"/>
                      <a:pt x="3544" y="5816"/>
                    </a:cubicBezTo>
                    <a:cubicBezTo>
                      <a:pt x="4099" y="4868"/>
                      <a:pt x="4645" y="3910"/>
                      <a:pt x="5163" y="2944"/>
                    </a:cubicBezTo>
                    <a:cubicBezTo>
                      <a:pt x="5691" y="1969"/>
                      <a:pt x="6201" y="994"/>
                      <a:pt x="6676"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0" name="Google Shape;4540;p59"/>
          <p:cNvGrpSpPr/>
          <p:nvPr/>
        </p:nvGrpSpPr>
        <p:grpSpPr>
          <a:xfrm>
            <a:off x="3484000" y="2369625"/>
            <a:ext cx="367300" cy="367400"/>
            <a:chOff x="3484000" y="2369625"/>
            <a:chExt cx="367300" cy="367400"/>
          </a:xfrm>
        </p:grpSpPr>
        <p:sp>
          <p:nvSpPr>
            <p:cNvPr id="4541" name="Google Shape;4541;p59"/>
            <p:cNvSpPr/>
            <p:nvPr/>
          </p:nvSpPr>
          <p:spPr>
            <a:xfrm>
              <a:off x="3484000" y="2369625"/>
              <a:ext cx="367300" cy="367300"/>
            </a:xfrm>
            <a:custGeom>
              <a:rect b="b" l="l" r="r" t="t"/>
              <a:pathLst>
                <a:path extrusionOk="0" h="14692" w="14692">
                  <a:moveTo>
                    <a:pt x="7346" y="1"/>
                  </a:moveTo>
                  <a:cubicBezTo>
                    <a:pt x="3293" y="1"/>
                    <a:pt x="0" y="3293"/>
                    <a:pt x="0" y="7346"/>
                  </a:cubicBezTo>
                  <a:cubicBezTo>
                    <a:pt x="0" y="11408"/>
                    <a:pt x="3293" y="14692"/>
                    <a:pt x="7346" y="14692"/>
                  </a:cubicBezTo>
                  <a:cubicBezTo>
                    <a:pt x="11408" y="14692"/>
                    <a:pt x="14692" y="11408"/>
                    <a:pt x="14692" y="7346"/>
                  </a:cubicBezTo>
                  <a:cubicBezTo>
                    <a:pt x="14692" y="3293"/>
                    <a:pt x="11408"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2" name="Google Shape;4542;p59"/>
            <p:cNvGrpSpPr/>
            <p:nvPr/>
          </p:nvGrpSpPr>
          <p:grpSpPr>
            <a:xfrm>
              <a:off x="3507700" y="2409000"/>
              <a:ext cx="319900" cy="328025"/>
              <a:chOff x="3507700" y="2409000"/>
              <a:chExt cx="319900" cy="328025"/>
            </a:xfrm>
          </p:grpSpPr>
          <p:sp>
            <p:nvSpPr>
              <p:cNvPr id="4543" name="Google Shape;4543;p59"/>
              <p:cNvSpPr/>
              <p:nvPr/>
            </p:nvSpPr>
            <p:spPr>
              <a:xfrm>
                <a:off x="3629175" y="2502950"/>
                <a:ext cx="76950" cy="24175"/>
              </a:xfrm>
              <a:custGeom>
                <a:rect b="b" l="l" r="r" t="t"/>
                <a:pathLst>
                  <a:path extrusionOk="0" h="967" w="3078">
                    <a:moveTo>
                      <a:pt x="0" y="0"/>
                    </a:moveTo>
                    <a:lnTo>
                      <a:pt x="0" y="966"/>
                    </a:lnTo>
                    <a:lnTo>
                      <a:pt x="3078" y="966"/>
                    </a:lnTo>
                    <a:lnTo>
                      <a:pt x="3078" y="0"/>
                    </a:lnTo>
                    <a:close/>
                  </a:path>
                </a:pathLst>
              </a:custGeom>
              <a:solidFill>
                <a:srgbClr val="EFA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9"/>
              <p:cNvSpPr/>
              <p:nvPr/>
            </p:nvSpPr>
            <p:spPr>
              <a:xfrm>
                <a:off x="3629175" y="2502950"/>
                <a:ext cx="12975" cy="24175"/>
              </a:xfrm>
              <a:custGeom>
                <a:rect b="b" l="l" r="r" t="t"/>
                <a:pathLst>
                  <a:path extrusionOk="0" h="967" w="519">
                    <a:moveTo>
                      <a:pt x="0" y="0"/>
                    </a:moveTo>
                    <a:lnTo>
                      <a:pt x="0" y="966"/>
                    </a:lnTo>
                    <a:lnTo>
                      <a:pt x="519" y="966"/>
                    </a:lnTo>
                    <a:lnTo>
                      <a:pt x="519" y="0"/>
                    </a:lnTo>
                    <a:close/>
                  </a:path>
                </a:pathLst>
              </a:custGeom>
              <a:solidFill>
                <a:srgbClr val="EB94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9"/>
              <p:cNvSpPr/>
              <p:nvPr/>
            </p:nvSpPr>
            <p:spPr>
              <a:xfrm>
                <a:off x="3629175" y="2468500"/>
                <a:ext cx="77175" cy="34475"/>
              </a:xfrm>
              <a:custGeom>
                <a:rect b="b" l="l" r="r" t="t"/>
                <a:pathLst>
                  <a:path extrusionOk="0" h="1379" w="3087">
                    <a:moveTo>
                      <a:pt x="787" y="0"/>
                    </a:moveTo>
                    <a:lnTo>
                      <a:pt x="787" y="600"/>
                    </a:lnTo>
                    <a:cubicBezTo>
                      <a:pt x="787" y="1029"/>
                      <a:pt x="429" y="1378"/>
                      <a:pt x="0" y="1378"/>
                    </a:cubicBezTo>
                    <a:lnTo>
                      <a:pt x="3087" y="1378"/>
                    </a:lnTo>
                    <a:cubicBezTo>
                      <a:pt x="2648" y="1378"/>
                      <a:pt x="2299" y="1029"/>
                      <a:pt x="2299" y="600"/>
                    </a:cubicBezTo>
                    <a:lnTo>
                      <a:pt x="2299" y="0"/>
                    </a:lnTo>
                    <a:close/>
                  </a:path>
                </a:pathLst>
              </a:custGeom>
              <a:solidFill>
                <a:srgbClr val="EB94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9"/>
              <p:cNvSpPr/>
              <p:nvPr/>
            </p:nvSpPr>
            <p:spPr>
              <a:xfrm>
                <a:off x="3622225" y="2527100"/>
                <a:ext cx="90850" cy="209925"/>
              </a:xfrm>
              <a:custGeom>
                <a:rect b="b" l="l" r="r" t="t"/>
                <a:pathLst>
                  <a:path extrusionOk="0" h="8397" w="3634">
                    <a:moveTo>
                      <a:pt x="1" y="0"/>
                    </a:moveTo>
                    <a:lnTo>
                      <a:pt x="1" y="8133"/>
                    </a:lnTo>
                    <a:lnTo>
                      <a:pt x="1" y="8169"/>
                    </a:lnTo>
                    <a:cubicBezTo>
                      <a:pt x="197" y="8214"/>
                      <a:pt x="394" y="8259"/>
                      <a:pt x="591" y="8295"/>
                    </a:cubicBezTo>
                    <a:cubicBezTo>
                      <a:pt x="995" y="8362"/>
                      <a:pt x="1403" y="8396"/>
                      <a:pt x="1810" y="8396"/>
                    </a:cubicBezTo>
                    <a:cubicBezTo>
                      <a:pt x="2424" y="8396"/>
                      <a:pt x="3037" y="8320"/>
                      <a:pt x="3633" y="8169"/>
                    </a:cubicBezTo>
                    <a:lnTo>
                      <a:pt x="3633" y="8133"/>
                    </a:lnTo>
                    <a:lnTo>
                      <a:pt x="3633" y="0"/>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9"/>
              <p:cNvSpPr/>
              <p:nvPr/>
            </p:nvSpPr>
            <p:spPr>
              <a:xfrm>
                <a:off x="3646175" y="2608975"/>
                <a:ext cx="42950" cy="93950"/>
              </a:xfrm>
              <a:custGeom>
                <a:rect b="b" l="l" r="r" t="t"/>
                <a:pathLst>
                  <a:path extrusionOk="0" h="3758" w="1718">
                    <a:moveTo>
                      <a:pt x="0" y="0"/>
                    </a:moveTo>
                    <a:lnTo>
                      <a:pt x="0" y="3758"/>
                    </a:lnTo>
                    <a:lnTo>
                      <a:pt x="1718" y="3758"/>
                    </a:lnTo>
                    <a:lnTo>
                      <a:pt x="1718" y="0"/>
                    </a:ln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9"/>
              <p:cNvSpPr/>
              <p:nvPr/>
            </p:nvSpPr>
            <p:spPr>
              <a:xfrm>
                <a:off x="3655550" y="2437950"/>
                <a:ext cx="24200" cy="30575"/>
              </a:xfrm>
              <a:custGeom>
                <a:rect b="b" l="l" r="r" t="t"/>
                <a:pathLst>
                  <a:path extrusionOk="0" h="1223" w="968">
                    <a:moveTo>
                      <a:pt x="145" y="1"/>
                    </a:moveTo>
                    <a:cubicBezTo>
                      <a:pt x="68" y="1"/>
                      <a:pt x="1" y="63"/>
                      <a:pt x="1" y="149"/>
                    </a:cubicBezTo>
                    <a:lnTo>
                      <a:pt x="1" y="1222"/>
                    </a:lnTo>
                    <a:lnTo>
                      <a:pt x="967" y="1222"/>
                    </a:lnTo>
                    <a:lnTo>
                      <a:pt x="967" y="408"/>
                    </a:lnTo>
                    <a:cubicBezTo>
                      <a:pt x="967" y="345"/>
                      <a:pt x="931" y="283"/>
                      <a:pt x="869" y="265"/>
                    </a:cubicBezTo>
                    <a:lnTo>
                      <a:pt x="207" y="14"/>
                    </a:lnTo>
                    <a:cubicBezTo>
                      <a:pt x="186" y="5"/>
                      <a:pt x="165" y="1"/>
                      <a:pt x="145" y="1"/>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9"/>
              <p:cNvSpPr/>
              <p:nvPr/>
            </p:nvSpPr>
            <p:spPr>
              <a:xfrm>
                <a:off x="3507700" y="2527100"/>
                <a:ext cx="91075" cy="196425"/>
              </a:xfrm>
              <a:custGeom>
                <a:rect b="b" l="l" r="r" t="t"/>
                <a:pathLst>
                  <a:path extrusionOk="0" h="7857" w="3643">
                    <a:moveTo>
                      <a:pt x="1" y="0"/>
                    </a:moveTo>
                    <a:lnTo>
                      <a:pt x="1" y="4671"/>
                    </a:lnTo>
                    <a:cubicBezTo>
                      <a:pt x="180" y="4975"/>
                      <a:pt x="367" y="5261"/>
                      <a:pt x="582" y="5539"/>
                    </a:cubicBezTo>
                    <a:cubicBezTo>
                      <a:pt x="699" y="5691"/>
                      <a:pt x="833" y="5843"/>
                      <a:pt x="958" y="5986"/>
                    </a:cubicBezTo>
                    <a:cubicBezTo>
                      <a:pt x="1701" y="6809"/>
                      <a:pt x="2622" y="7445"/>
                      <a:pt x="3642" y="7856"/>
                    </a:cubicBezTo>
                    <a:lnTo>
                      <a:pt x="3642" y="0"/>
                    </a:lnTo>
                    <a:lnTo>
                      <a:pt x="2560" y="0"/>
                    </a:lnTo>
                    <a:lnTo>
                      <a:pt x="2560" y="1521"/>
                    </a:lnTo>
                    <a:cubicBezTo>
                      <a:pt x="2560" y="1745"/>
                      <a:pt x="2372" y="1933"/>
                      <a:pt x="2148" y="1933"/>
                    </a:cubicBezTo>
                    <a:lnTo>
                      <a:pt x="1504" y="1933"/>
                    </a:lnTo>
                    <a:cubicBezTo>
                      <a:pt x="1271" y="1933"/>
                      <a:pt x="1092" y="1745"/>
                      <a:pt x="1092" y="1521"/>
                    </a:cubicBezTo>
                    <a:lnTo>
                      <a:pt x="1092" y="0"/>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9"/>
              <p:cNvSpPr/>
              <p:nvPr/>
            </p:nvSpPr>
            <p:spPr>
              <a:xfrm>
                <a:off x="3507925" y="2527100"/>
                <a:ext cx="14350" cy="138475"/>
              </a:xfrm>
              <a:custGeom>
                <a:rect b="b" l="l" r="r" t="t"/>
                <a:pathLst>
                  <a:path extrusionOk="0" h="5539" w="574">
                    <a:moveTo>
                      <a:pt x="1" y="0"/>
                    </a:moveTo>
                    <a:lnTo>
                      <a:pt x="1" y="4671"/>
                    </a:lnTo>
                    <a:cubicBezTo>
                      <a:pt x="171" y="4975"/>
                      <a:pt x="367" y="5261"/>
                      <a:pt x="573" y="5539"/>
                    </a:cubicBezTo>
                    <a:lnTo>
                      <a:pt x="573" y="0"/>
                    </a:ln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9"/>
              <p:cNvSpPr/>
              <p:nvPr/>
            </p:nvSpPr>
            <p:spPr>
              <a:xfrm>
                <a:off x="3622225" y="2527100"/>
                <a:ext cx="15025" cy="207375"/>
              </a:xfrm>
              <a:custGeom>
                <a:rect b="b" l="l" r="r" t="t"/>
                <a:pathLst>
                  <a:path extrusionOk="0" h="8295" w="601">
                    <a:moveTo>
                      <a:pt x="1" y="0"/>
                    </a:moveTo>
                    <a:lnTo>
                      <a:pt x="1" y="8133"/>
                    </a:lnTo>
                    <a:lnTo>
                      <a:pt x="1" y="8169"/>
                    </a:lnTo>
                    <a:cubicBezTo>
                      <a:pt x="197" y="8214"/>
                      <a:pt x="394" y="8259"/>
                      <a:pt x="600" y="8295"/>
                    </a:cubicBezTo>
                    <a:cubicBezTo>
                      <a:pt x="582" y="8241"/>
                      <a:pt x="582" y="8187"/>
                      <a:pt x="582" y="8133"/>
                    </a:cubicBezTo>
                    <a:lnTo>
                      <a:pt x="582" y="0"/>
                    </a:ln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9"/>
              <p:cNvSpPr/>
              <p:nvPr/>
            </p:nvSpPr>
            <p:spPr>
              <a:xfrm>
                <a:off x="3736525" y="2527100"/>
                <a:ext cx="90850" cy="196425"/>
              </a:xfrm>
              <a:custGeom>
                <a:rect b="b" l="l" r="r" t="t"/>
                <a:pathLst>
                  <a:path extrusionOk="0" h="7857" w="3634">
                    <a:moveTo>
                      <a:pt x="1" y="0"/>
                    </a:moveTo>
                    <a:lnTo>
                      <a:pt x="1" y="7856"/>
                    </a:lnTo>
                    <a:cubicBezTo>
                      <a:pt x="198" y="7776"/>
                      <a:pt x="385" y="7695"/>
                      <a:pt x="582" y="7597"/>
                    </a:cubicBezTo>
                    <a:cubicBezTo>
                      <a:pt x="1862" y="6943"/>
                      <a:pt x="2926" y="5924"/>
                      <a:pt x="3633" y="4671"/>
                    </a:cubicBezTo>
                    <a:lnTo>
                      <a:pt x="3633" y="0"/>
                    </a:lnTo>
                    <a:lnTo>
                      <a:pt x="2551" y="0"/>
                    </a:lnTo>
                    <a:lnTo>
                      <a:pt x="2551" y="1521"/>
                    </a:lnTo>
                    <a:cubicBezTo>
                      <a:pt x="2551" y="1745"/>
                      <a:pt x="2372" y="1933"/>
                      <a:pt x="2148" y="1933"/>
                    </a:cubicBezTo>
                    <a:lnTo>
                      <a:pt x="1495" y="1933"/>
                    </a:lnTo>
                    <a:cubicBezTo>
                      <a:pt x="1271" y="1933"/>
                      <a:pt x="1092" y="1745"/>
                      <a:pt x="1092" y="1521"/>
                    </a:cubicBezTo>
                    <a:lnTo>
                      <a:pt x="1092" y="0"/>
                    </a:lnTo>
                    <a:close/>
                  </a:path>
                </a:pathLst>
              </a:custGeom>
              <a:solidFill>
                <a:srgbClr val="E269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9"/>
              <p:cNvSpPr/>
              <p:nvPr/>
            </p:nvSpPr>
            <p:spPr>
              <a:xfrm>
                <a:off x="3736525" y="2527100"/>
                <a:ext cx="14575" cy="196425"/>
              </a:xfrm>
              <a:custGeom>
                <a:rect b="b" l="l" r="r" t="t"/>
                <a:pathLst>
                  <a:path extrusionOk="0" h="7857" w="583">
                    <a:moveTo>
                      <a:pt x="1" y="0"/>
                    </a:moveTo>
                    <a:lnTo>
                      <a:pt x="1" y="7856"/>
                    </a:lnTo>
                    <a:cubicBezTo>
                      <a:pt x="198" y="7776"/>
                      <a:pt x="394" y="7695"/>
                      <a:pt x="582" y="7597"/>
                    </a:cubicBezTo>
                    <a:lnTo>
                      <a:pt x="582" y="0"/>
                    </a:ln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9"/>
              <p:cNvSpPr/>
              <p:nvPr/>
            </p:nvSpPr>
            <p:spPr>
              <a:xfrm>
                <a:off x="3531850" y="2608975"/>
                <a:ext cx="42975" cy="93950"/>
              </a:xfrm>
              <a:custGeom>
                <a:rect b="b" l="l" r="r" t="t"/>
                <a:pathLst>
                  <a:path extrusionOk="0" h="3758" w="1719">
                    <a:moveTo>
                      <a:pt x="1" y="0"/>
                    </a:moveTo>
                    <a:lnTo>
                      <a:pt x="1" y="2720"/>
                    </a:lnTo>
                    <a:cubicBezTo>
                      <a:pt x="350" y="3105"/>
                      <a:pt x="744" y="3454"/>
                      <a:pt x="1173" y="3758"/>
                    </a:cubicBezTo>
                    <a:lnTo>
                      <a:pt x="1719" y="3758"/>
                    </a:lnTo>
                    <a:lnTo>
                      <a:pt x="1719" y="0"/>
                    </a:ln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9"/>
              <p:cNvSpPr/>
              <p:nvPr/>
            </p:nvSpPr>
            <p:spPr>
              <a:xfrm>
                <a:off x="3507925" y="2409000"/>
                <a:ext cx="90850" cy="118125"/>
              </a:xfrm>
              <a:custGeom>
                <a:rect b="b" l="l" r="r" t="t"/>
                <a:pathLst>
                  <a:path extrusionOk="0" h="4725" w="3634">
                    <a:moveTo>
                      <a:pt x="743" y="0"/>
                    </a:moveTo>
                    <a:cubicBezTo>
                      <a:pt x="332" y="0"/>
                      <a:pt x="1" y="331"/>
                      <a:pt x="1" y="743"/>
                    </a:cubicBezTo>
                    <a:lnTo>
                      <a:pt x="1" y="4724"/>
                    </a:lnTo>
                    <a:lnTo>
                      <a:pt x="3633" y="4724"/>
                    </a:lnTo>
                    <a:lnTo>
                      <a:pt x="3633" y="743"/>
                    </a:lnTo>
                    <a:cubicBezTo>
                      <a:pt x="3633" y="331"/>
                      <a:pt x="3302" y="0"/>
                      <a:pt x="2891" y="0"/>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9"/>
              <p:cNvSpPr/>
              <p:nvPr/>
            </p:nvSpPr>
            <p:spPr>
              <a:xfrm>
                <a:off x="3507925" y="2409000"/>
                <a:ext cx="36275" cy="118125"/>
              </a:xfrm>
              <a:custGeom>
                <a:rect b="b" l="l" r="r" t="t"/>
                <a:pathLst>
                  <a:path extrusionOk="0" h="4725" w="1451">
                    <a:moveTo>
                      <a:pt x="743" y="0"/>
                    </a:moveTo>
                    <a:cubicBezTo>
                      <a:pt x="332" y="0"/>
                      <a:pt x="1" y="331"/>
                      <a:pt x="1" y="743"/>
                    </a:cubicBezTo>
                    <a:lnTo>
                      <a:pt x="1" y="4724"/>
                    </a:lnTo>
                    <a:lnTo>
                      <a:pt x="698" y="4724"/>
                    </a:lnTo>
                    <a:lnTo>
                      <a:pt x="698" y="743"/>
                    </a:lnTo>
                    <a:cubicBezTo>
                      <a:pt x="698" y="331"/>
                      <a:pt x="1038" y="0"/>
                      <a:pt x="1450" y="0"/>
                    </a:cubicBezTo>
                    <a:close/>
                  </a:path>
                </a:pathLst>
              </a:custGeom>
              <a:solidFill>
                <a:srgbClr val="E6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9"/>
              <p:cNvSpPr/>
              <p:nvPr/>
            </p:nvSpPr>
            <p:spPr>
              <a:xfrm>
                <a:off x="3535000" y="2464700"/>
                <a:ext cx="36700" cy="110750"/>
              </a:xfrm>
              <a:custGeom>
                <a:rect b="b" l="l" r="r" t="t"/>
                <a:pathLst>
                  <a:path extrusionOk="0" h="4430" w="1468">
                    <a:moveTo>
                      <a:pt x="0" y="0"/>
                    </a:moveTo>
                    <a:lnTo>
                      <a:pt x="0" y="4017"/>
                    </a:lnTo>
                    <a:cubicBezTo>
                      <a:pt x="0" y="4241"/>
                      <a:pt x="179" y="4429"/>
                      <a:pt x="412" y="4429"/>
                    </a:cubicBezTo>
                    <a:lnTo>
                      <a:pt x="1056" y="4429"/>
                    </a:lnTo>
                    <a:cubicBezTo>
                      <a:pt x="1280" y="4429"/>
                      <a:pt x="1468" y="4241"/>
                      <a:pt x="1468" y="4017"/>
                    </a:cubicBezTo>
                    <a:lnTo>
                      <a:pt x="1468" y="2496"/>
                    </a:lnTo>
                    <a:lnTo>
                      <a:pt x="1468" y="0"/>
                    </a:lnTo>
                    <a:close/>
                  </a:path>
                </a:pathLst>
              </a:custGeom>
              <a:solidFill>
                <a:srgbClr val="E6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9"/>
              <p:cNvSpPr/>
              <p:nvPr/>
            </p:nvSpPr>
            <p:spPr>
              <a:xfrm>
                <a:off x="3760700" y="2608975"/>
                <a:ext cx="42950" cy="93950"/>
              </a:xfrm>
              <a:custGeom>
                <a:rect b="b" l="l" r="r" t="t"/>
                <a:pathLst>
                  <a:path extrusionOk="0" h="3758" w="1718">
                    <a:moveTo>
                      <a:pt x="0" y="0"/>
                    </a:moveTo>
                    <a:lnTo>
                      <a:pt x="0" y="3758"/>
                    </a:lnTo>
                    <a:lnTo>
                      <a:pt x="546" y="3758"/>
                    </a:lnTo>
                    <a:cubicBezTo>
                      <a:pt x="975" y="3454"/>
                      <a:pt x="1369" y="3105"/>
                      <a:pt x="1718" y="2720"/>
                    </a:cubicBezTo>
                    <a:lnTo>
                      <a:pt x="1718" y="0"/>
                    </a:ln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9"/>
              <p:cNvSpPr/>
              <p:nvPr/>
            </p:nvSpPr>
            <p:spPr>
              <a:xfrm>
                <a:off x="3736525" y="2409000"/>
                <a:ext cx="91075" cy="118125"/>
              </a:xfrm>
              <a:custGeom>
                <a:rect b="b" l="l" r="r" t="t"/>
                <a:pathLst>
                  <a:path extrusionOk="0" h="4725" w="3643">
                    <a:moveTo>
                      <a:pt x="752" y="0"/>
                    </a:moveTo>
                    <a:cubicBezTo>
                      <a:pt x="332" y="0"/>
                      <a:pt x="1" y="331"/>
                      <a:pt x="1" y="743"/>
                    </a:cubicBezTo>
                    <a:lnTo>
                      <a:pt x="1" y="4724"/>
                    </a:lnTo>
                    <a:lnTo>
                      <a:pt x="3642" y="4724"/>
                    </a:lnTo>
                    <a:lnTo>
                      <a:pt x="3642" y="743"/>
                    </a:lnTo>
                    <a:cubicBezTo>
                      <a:pt x="3642" y="331"/>
                      <a:pt x="3302" y="0"/>
                      <a:pt x="2891"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9"/>
              <p:cNvSpPr/>
              <p:nvPr/>
            </p:nvSpPr>
            <p:spPr>
              <a:xfrm>
                <a:off x="3736525" y="2409000"/>
                <a:ext cx="36500" cy="118125"/>
              </a:xfrm>
              <a:custGeom>
                <a:rect b="b" l="l" r="r" t="t"/>
                <a:pathLst>
                  <a:path extrusionOk="0" h="4725" w="1460">
                    <a:moveTo>
                      <a:pt x="752" y="0"/>
                    </a:moveTo>
                    <a:cubicBezTo>
                      <a:pt x="341" y="0"/>
                      <a:pt x="1" y="331"/>
                      <a:pt x="1" y="743"/>
                    </a:cubicBezTo>
                    <a:lnTo>
                      <a:pt x="1" y="4724"/>
                    </a:lnTo>
                    <a:lnTo>
                      <a:pt x="699" y="4724"/>
                    </a:lnTo>
                    <a:lnTo>
                      <a:pt x="699" y="743"/>
                    </a:lnTo>
                    <a:cubicBezTo>
                      <a:pt x="699" y="331"/>
                      <a:pt x="1039" y="0"/>
                      <a:pt x="1459" y="0"/>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9"/>
              <p:cNvSpPr/>
              <p:nvPr/>
            </p:nvSpPr>
            <p:spPr>
              <a:xfrm>
                <a:off x="3763825" y="2464700"/>
                <a:ext cx="36475" cy="110750"/>
              </a:xfrm>
              <a:custGeom>
                <a:rect b="b" l="l" r="r" t="t"/>
                <a:pathLst>
                  <a:path extrusionOk="0" h="4430" w="1459">
                    <a:moveTo>
                      <a:pt x="0" y="0"/>
                    </a:moveTo>
                    <a:lnTo>
                      <a:pt x="0" y="4017"/>
                    </a:lnTo>
                    <a:cubicBezTo>
                      <a:pt x="0" y="4241"/>
                      <a:pt x="179" y="4429"/>
                      <a:pt x="403" y="4429"/>
                    </a:cubicBezTo>
                    <a:lnTo>
                      <a:pt x="1056" y="4429"/>
                    </a:lnTo>
                    <a:cubicBezTo>
                      <a:pt x="1280" y="4429"/>
                      <a:pt x="1459" y="4241"/>
                      <a:pt x="1459" y="4017"/>
                    </a:cubicBezTo>
                    <a:lnTo>
                      <a:pt x="1459" y="2496"/>
                    </a:lnTo>
                    <a:lnTo>
                      <a:pt x="1459" y="0"/>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62" name="Google Shape;4562;p59"/>
          <p:cNvGrpSpPr/>
          <p:nvPr/>
        </p:nvGrpSpPr>
        <p:grpSpPr>
          <a:xfrm>
            <a:off x="2868200" y="2369625"/>
            <a:ext cx="367300" cy="367300"/>
            <a:chOff x="2868200" y="2369625"/>
            <a:chExt cx="367300" cy="367300"/>
          </a:xfrm>
        </p:grpSpPr>
        <p:sp>
          <p:nvSpPr>
            <p:cNvPr id="4563" name="Google Shape;4563;p59"/>
            <p:cNvSpPr/>
            <p:nvPr/>
          </p:nvSpPr>
          <p:spPr>
            <a:xfrm>
              <a:off x="2868200" y="2369625"/>
              <a:ext cx="367300" cy="367300"/>
            </a:xfrm>
            <a:custGeom>
              <a:rect b="b" l="l" r="r" t="t"/>
              <a:pathLst>
                <a:path extrusionOk="0" h="14692" w="14692">
                  <a:moveTo>
                    <a:pt x="7346" y="1"/>
                  </a:moveTo>
                  <a:cubicBezTo>
                    <a:pt x="3293" y="1"/>
                    <a:pt x="0" y="3293"/>
                    <a:pt x="0" y="7346"/>
                  </a:cubicBezTo>
                  <a:cubicBezTo>
                    <a:pt x="0" y="11408"/>
                    <a:pt x="3293" y="14692"/>
                    <a:pt x="7346" y="14692"/>
                  </a:cubicBezTo>
                  <a:cubicBezTo>
                    <a:pt x="11408" y="14692"/>
                    <a:pt x="14692" y="11408"/>
                    <a:pt x="14692" y="7346"/>
                  </a:cubicBezTo>
                  <a:cubicBezTo>
                    <a:pt x="14692" y="3293"/>
                    <a:pt x="11408"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9"/>
            <p:cNvSpPr/>
            <p:nvPr/>
          </p:nvSpPr>
          <p:spPr>
            <a:xfrm>
              <a:off x="2890575" y="2392000"/>
              <a:ext cx="322575" cy="322575"/>
            </a:xfrm>
            <a:custGeom>
              <a:rect b="b" l="l" r="r" t="t"/>
              <a:pathLst>
                <a:path extrusionOk="0" h="12903" w="12903">
                  <a:moveTo>
                    <a:pt x="6451" y="0"/>
                  </a:moveTo>
                  <a:cubicBezTo>
                    <a:pt x="2890" y="0"/>
                    <a:pt x="0" y="2890"/>
                    <a:pt x="0" y="6451"/>
                  </a:cubicBezTo>
                  <a:cubicBezTo>
                    <a:pt x="0" y="10012"/>
                    <a:pt x="2890" y="12902"/>
                    <a:pt x="6451" y="12902"/>
                  </a:cubicBezTo>
                  <a:cubicBezTo>
                    <a:pt x="10012" y="12902"/>
                    <a:pt x="12902" y="10012"/>
                    <a:pt x="12902" y="6451"/>
                  </a:cubicBezTo>
                  <a:cubicBezTo>
                    <a:pt x="12902" y="2890"/>
                    <a:pt x="10012" y="0"/>
                    <a:pt x="6451" y="0"/>
                  </a:cubicBez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9"/>
            <p:cNvSpPr/>
            <p:nvPr/>
          </p:nvSpPr>
          <p:spPr>
            <a:xfrm>
              <a:off x="2904200" y="2405650"/>
              <a:ext cx="295525" cy="295500"/>
            </a:xfrm>
            <a:custGeom>
              <a:rect b="b" l="l" r="r" t="t"/>
              <a:pathLst>
                <a:path extrusionOk="0" h="11820" w="11821">
                  <a:moveTo>
                    <a:pt x="5906" y="0"/>
                  </a:moveTo>
                  <a:cubicBezTo>
                    <a:pt x="2640" y="0"/>
                    <a:pt x="1" y="2640"/>
                    <a:pt x="1" y="5905"/>
                  </a:cubicBezTo>
                  <a:cubicBezTo>
                    <a:pt x="1" y="9171"/>
                    <a:pt x="2640" y="11819"/>
                    <a:pt x="5906" y="11819"/>
                  </a:cubicBezTo>
                  <a:cubicBezTo>
                    <a:pt x="9172" y="11819"/>
                    <a:pt x="11820" y="9171"/>
                    <a:pt x="11820" y="5905"/>
                  </a:cubicBezTo>
                  <a:cubicBezTo>
                    <a:pt x="11820" y="2640"/>
                    <a:pt x="9172" y="0"/>
                    <a:pt x="5906" y="0"/>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9"/>
            <p:cNvSpPr/>
            <p:nvPr/>
          </p:nvSpPr>
          <p:spPr>
            <a:xfrm>
              <a:off x="2912250" y="2424675"/>
              <a:ext cx="268225" cy="257300"/>
            </a:xfrm>
            <a:custGeom>
              <a:rect b="b" l="l" r="r" t="t"/>
              <a:pathLst>
                <a:path extrusionOk="0" h="10292" w="10729">
                  <a:moveTo>
                    <a:pt x="5589" y="0"/>
                  </a:moveTo>
                  <a:cubicBezTo>
                    <a:pt x="4174" y="0"/>
                    <a:pt x="2781" y="583"/>
                    <a:pt x="1781" y="1682"/>
                  </a:cubicBezTo>
                  <a:cubicBezTo>
                    <a:pt x="234" y="3382"/>
                    <a:pt x="1" y="5896"/>
                    <a:pt x="1209" y="7855"/>
                  </a:cubicBezTo>
                  <a:cubicBezTo>
                    <a:pt x="2168" y="9393"/>
                    <a:pt x="3839" y="10291"/>
                    <a:pt x="5587" y="10291"/>
                  </a:cubicBezTo>
                  <a:cubicBezTo>
                    <a:pt x="6056" y="10291"/>
                    <a:pt x="6530" y="10227"/>
                    <a:pt x="6998" y="10092"/>
                  </a:cubicBezTo>
                  <a:cubicBezTo>
                    <a:pt x="9208" y="9466"/>
                    <a:pt x="10729" y="7444"/>
                    <a:pt x="10729" y="5144"/>
                  </a:cubicBezTo>
                  <a:cubicBezTo>
                    <a:pt x="10729" y="3194"/>
                    <a:pt x="9628" y="1413"/>
                    <a:pt x="7875" y="536"/>
                  </a:cubicBezTo>
                  <a:cubicBezTo>
                    <a:pt x="7146" y="175"/>
                    <a:pt x="6364" y="0"/>
                    <a:pt x="5589" y="0"/>
                  </a:cubicBezTo>
                  <a:close/>
                </a:path>
              </a:pathLst>
            </a:custGeom>
            <a:solidFill>
              <a:srgbClr val="F2D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9"/>
            <p:cNvSpPr/>
            <p:nvPr/>
          </p:nvSpPr>
          <p:spPr>
            <a:xfrm>
              <a:off x="2998600" y="2455300"/>
              <a:ext cx="15025" cy="20600"/>
            </a:xfrm>
            <a:custGeom>
              <a:rect b="b" l="l" r="r" t="t"/>
              <a:pathLst>
                <a:path extrusionOk="0" h="824" w="601">
                  <a:moveTo>
                    <a:pt x="188" y="0"/>
                  </a:moveTo>
                  <a:lnTo>
                    <a:pt x="1" y="99"/>
                  </a:lnTo>
                  <a:lnTo>
                    <a:pt x="421" y="824"/>
                  </a:lnTo>
                  <a:lnTo>
                    <a:pt x="600" y="716"/>
                  </a:lnTo>
                  <a:lnTo>
                    <a:pt x="188"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9"/>
            <p:cNvSpPr/>
            <p:nvPr/>
          </p:nvSpPr>
          <p:spPr>
            <a:xfrm>
              <a:off x="3100150" y="2630875"/>
              <a:ext cx="15025" cy="20625"/>
            </a:xfrm>
            <a:custGeom>
              <a:rect b="b" l="l" r="r" t="t"/>
              <a:pathLst>
                <a:path extrusionOk="0" h="825" w="601">
                  <a:moveTo>
                    <a:pt x="180" y="1"/>
                  </a:moveTo>
                  <a:lnTo>
                    <a:pt x="1" y="108"/>
                  </a:lnTo>
                  <a:lnTo>
                    <a:pt x="412" y="824"/>
                  </a:lnTo>
                  <a:lnTo>
                    <a:pt x="600" y="717"/>
                  </a:lnTo>
                  <a:lnTo>
                    <a:pt x="180"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9"/>
            <p:cNvSpPr/>
            <p:nvPr/>
          </p:nvSpPr>
          <p:spPr>
            <a:xfrm>
              <a:off x="2958775" y="2495100"/>
              <a:ext cx="20625" cy="15025"/>
            </a:xfrm>
            <a:custGeom>
              <a:rect b="b" l="l" r="r" t="t"/>
              <a:pathLst>
                <a:path extrusionOk="0" h="601" w="825">
                  <a:moveTo>
                    <a:pt x="108" y="1"/>
                  </a:moveTo>
                  <a:lnTo>
                    <a:pt x="1" y="189"/>
                  </a:lnTo>
                  <a:lnTo>
                    <a:pt x="717" y="600"/>
                  </a:lnTo>
                  <a:lnTo>
                    <a:pt x="824" y="413"/>
                  </a:lnTo>
                  <a:lnTo>
                    <a:pt x="108"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9"/>
            <p:cNvSpPr/>
            <p:nvPr/>
          </p:nvSpPr>
          <p:spPr>
            <a:xfrm>
              <a:off x="3134375" y="2596675"/>
              <a:ext cx="20600" cy="14775"/>
            </a:xfrm>
            <a:custGeom>
              <a:rect b="b" l="l" r="r" t="t"/>
              <a:pathLst>
                <a:path extrusionOk="0" h="591" w="824">
                  <a:moveTo>
                    <a:pt x="108" y="0"/>
                  </a:moveTo>
                  <a:lnTo>
                    <a:pt x="1" y="179"/>
                  </a:lnTo>
                  <a:lnTo>
                    <a:pt x="716" y="591"/>
                  </a:lnTo>
                  <a:lnTo>
                    <a:pt x="824" y="412"/>
                  </a:lnTo>
                  <a:lnTo>
                    <a:pt x="108"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9"/>
            <p:cNvSpPr/>
            <p:nvPr/>
          </p:nvSpPr>
          <p:spPr>
            <a:xfrm>
              <a:off x="2966400" y="2599800"/>
              <a:ext cx="20825" cy="14775"/>
            </a:xfrm>
            <a:custGeom>
              <a:rect b="b" l="l" r="r" t="t"/>
              <a:pathLst>
                <a:path extrusionOk="0" h="591" w="833">
                  <a:moveTo>
                    <a:pt x="725" y="0"/>
                  </a:moveTo>
                  <a:lnTo>
                    <a:pt x="0" y="412"/>
                  </a:lnTo>
                  <a:lnTo>
                    <a:pt x="108" y="591"/>
                  </a:lnTo>
                  <a:lnTo>
                    <a:pt x="832" y="179"/>
                  </a:lnTo>
                  <a:lnTo>
                    <a:pt x="725"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9"/>
            <p:cNvSpPr/>
            <p:nvPr/>
          </p:nvSpPr>
          <p:spPr>
            <a:xfrm>
              <a:off x="3134375" y="2495100"/>
              <a:ext cx="20600" cy="15025"/>
            </a:xfrm>
            <a:custGeom>
              <a:rect b="b" l="l" r="r" t="t"/>
              <a:pathLst>
                <a:path extrusionOk="0" h="601" w="824">
                  <a:moveTo>
                    <a:pt x="716" y="1"/>
                  </a:moveTo>
                  <a:lnTo>
                    <a:pt x="1" y="413"/>
                  </a:lnTo>
                  <a:lnTo>
                    <a:pt x="108" y="600"/>
                  </a:lnTo>
                  <a:lnTo>
                    <a:pt x="824" y="189"/>
                  </a:lnTo>
                  <a:lnTo>
                    <a:pt x="716"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9"/>
            <p:cNvSpPr/>
            <p:nvPr/>
          </p:nvSpPr>
          <p:spPr>
            <a:xfrm>
              <a:off x="2998825" y="2630875"/>
              <a:ext cx="14800" cy="20625"/>
            </a:xfrm>
            <a:custGeom>
              <a:rect b="b" l="l" r="r" t="t"/>
              <a:pathLst>
                <a:path extrusionOk="0" h="825" w="592">
                  <a:moveTo>
                    <a:pt x="412" y="1"/>
                  </a:moveTo>
                  <a:lnTo>
                    <a:pt x="1" y="717"/>
                  </a:lnTo>
                  <a:lnTo>
                    <a:pt x="179" y="824"/>
                  </a:lnTo>
                  <a:lnTo>
                    <a:pt x="591" y="108"/>
                  </a:lnTo>
                  <a:lnTo>
                    <a:pt x="412"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9"/>
            <p:cNvSpPr/>
            <p:nvPr/>
          </p:nvSpPr>
          <p:spPr>
            <a:xfrm>
              <a:off x="3100150" y="2455300"/>
              <a:ext cx="15025" cy="20600"/>
            </a:xfrm>
            <a:custGeom>
              <a:rect b="b" l="l" r="r" t="t"/>
              <a:pathLst>
                <a:path extrusionOk="0" h="824" w="601">
                  <a:moveTo>
                    <a:pt x="412" y="0"/>
                  </a:moveTo>
                  <a:lnTo>
                    <a:pt x="1" y="716"/>
                  </a:lnTo>
                  <a:lnTo>
                    <a:pt x="180" y="824"/>
                  </a:lnTo>
                  <a:lnTo>
                    <a:pt x="600" y="99"/>
                  </a:lnTo>
                  <a:lnTo>
                    <a:pt x="412"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9"/>
            <p:cNvSpPr/>
            <p:nvPr/>
          </p:nvSpPr>
          <p:spPr>
            <a:xfrm>
              <a:off x="3048925" y="2548125"/>
              <a:ext cx="49900" cy="10525"/>
            </a:xfrm>
            <a:custGeom>
              <a:rect b="b" l="l" r="r" t="t"/>
              <a:pathLst>
                <a:path extrusionOk="0" h="421" w="1996">
                  <a:moveTo>
                    <a:pt x="1" y="0"/>
                  </a:moveTo>
                  <a:lnTo>
                    <a:pt x="1" y="421"/>
                  </a:lnTo>
                  <a:lnTo>
                    <a:pt x="1996" y="206"/>
                  </a:lnTo>
                  <a:lnTo>
                    <a:pt x="1" y="0"/>
                  </a:ln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9"/>
            <p:cNvSpPr/>
            <p:nvPr/>
          </p:nvSpPr>
          <p:spPr>
            <a:xfrm>
              <a:off x="3046700" y="2489300"/>
              <a:ext cx="10525" cy="60200"/>
            </a:xfrm>
            <a:custGeom>
              <a:rect b="b" l="l" r="r" t="t"/>
              <a:pathLst>
                <a:path extrusionOk="0" h="2408" w="421">
                  <a:moveTo>
                    <a:pt x="206" y="0"/>
                  </a:moveTo>
                  <a:lnTo>
                    <a:pt x="0" y="2407"/>
                  </a:lnTo>
                  <a:lnTo>
                    <a:pt x="421" y="2407"/>
                  </a:lnTo>
                  <a:lnTo>
                    <a:pt x="206" y="0"/>
                  </a:lnTo>
                  <a:close/>
                </a:path>
              </a:pathLst>
            </a:custGeom>
            <a:solidFill>
              <a:srgbClr val="6EA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9"/>
            <p:cNvSpPr/>
            <p:nvPr/>
          </p:nvSpPr>
          <p:spPr>
            <a:xfrm>
              <a:off x="3036625" y="2541875"/>
              <a:ext cx="26650" cy="22825"/>
            </a:xfrm>
            <a:custGeom>
              <a:rect b="b" l="l" r="r" t="t"/>
              <a:pathLst>
                <a:path extrusionOk="0" h="913" w="1066">
                  <a:moveTo>
                    <a:pt x="604" y="1"/>
                  </a:moveTo>
                  <a:cubicBezTo>
                    <a:pt x="493" y="1"/>
                    <a:pt x="379" y="42"/>
                    <a:pt x="287" y="134"/>
                  </a:cubicBezTo>
                  <a:cubicBezTo>
                    <a:pt x="1" y="420"/>
                    <a:pt x="206" y="913"/>
                    <a:pt x="609" y="913"/>
                  </a:cubicBezTo>
                  <a:cubicBezTo>
                    <a:pt x="860" y="913"/>
                    <a:pt x="1065" y="707"/>
                    <a:pt x="1065" y="456"/>
                  </a:cubicBezTo>
                  <a:cubicBezTo>
                    <a:pt x="1065" y="183"/>
                    <a:pt x="839" y="1"/>
                    <a:pt x="604" y="1"/>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9"/>
            <p:cNvSpPr/>
            <p:nvPr/>
          </p:nvSpPr>
          <p:spPr>
            <a:xfrm>
              <a:off x="3028800" y="2438300"/>
              <a:ext cx="19250" cy="33575"/>
            </a:xfrm>
            <a:custGeom>
              <a:rect b="b" l="l" r="r" t="t"/>
              <a:pathLst>
                <a:path extrusionOk="0" h="1343" w="770">
                  <a:moveTo>
                    <a:pt x="493" y="0"/>
                  </a:moveTo>
                  <a:lnTo>
                    <a:pt x="0" y="233"/>
                  </a:lnTo>
                  <a:lnTo>
                    <a:pt x="63" y="367"/>
                  </a:lnTo>
                  <a:lnTo>
                    <a:pt x="314" y="251"/>
                  </a:lnTo>
                  <a:lnTo>
                    <a:pt x="314" y="1181"/>
                  </a:lnTo>
                  <a:lnTo>
                    <a:pt x="27" y="1181"/>
                  </a:lnTo>
                  <a:lnTo>
                    <a:pt x="27" y="1342"/>
                  </a:lnTo>
                  <a:lnTo>
                    <a:pt x="770" y="1342"/>
                  </a:lnTo>
                  <a:lnTo>
                    <a:pt x="770" y="1181"/>
                  </a:lnTo>
                  <a:lnTo>
                    <a:pt x="493" y="1181"/>
                  </a:lnTo>
                  <a:lnTo>
                    <a:pt x="493" y="0"/>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9"/>
            <p:cNvSpPr/>
            <p:nvPr/>
          </p:nvSpPr>
          <p:spPr>
            <a:xfrm>
              <a:off x="3052950" y="2438275"/>
              <a:ext cx="22175" cy="33600"/>
            </a:xfrm>
            <a:custGeom>
              <a:rect b="b" l="l" r="r" t="t"/>
              <a:pathLst>
                <a:path extrusionOk="0" h="1344" w="887">
                  <a:moveTo>
                    <a:pt x="412" y="1"/>
                  </a:moveTo>
                  <a:cubicBezTo>
                    <a:pt x="222" y="1"/>
                    <a:pt x="53" y="133"/>
                    <a:pt x="1" y="315"/>
                  </a:cubicBezTo>
                  <a:lnTo>
                    <a:pt x="153" y="368"/>
                  </a:lnTo>
                  <a:cubicBezTo>
                    <a:pt x="204" y="248"/>
                    <a:pt x="272" y="153"/>
                    <a:pt x="403" y="153"/>
                  </a:cubicBezTo>
                  <a:cubicBezTo>
                    <a:pt x="409" y="153"/>
                    <a:pt x="415" y="153"/>
                    <a:pt x="421" y="153"/>
                  </a:cubicBezTo>
                  <a:cubicBezTo>
                    <a:pt x="547" y="153"/>
                    <a:pt x="654" y="261"/>
                    <a:pt x="654" y="395"/>
                  </a:cubicBezTo>
                  <a:cubicBezTo>
                    <a:pt x="654" y="520"/>
                    <a:pt x="609" y="610"/>
                    <a:pt x="421" y="825"/>
                  </a:cubicBezTo>
                  <a:lnTo>
                    <a:pt x="19" y="1272"/>
                  </a:lnTo>
                  <a:lnTo>
                    <a:pt x="19" y="1343"/>
                  </a:lnTo>
                  <a:lnTo>
                    <a:pt x="887" y="1343"/>
                  </a:lnTo>
                  <a:lnTo>
                    <a:pt x="887" y="1182"/>
                  </a:lnTo>
                  <a:lnTo>
                    <a:pt x="305" y="1182"/>
                  </a:lnTo>
                  <a:lnTo>
                    <a:pt x="564" y="896"/>
                  </a:lnTo>
                  <a:cubicBezTo>
                    <a:pt x="708" y="726"/>
                    <a:pt x="833" y="574"/>
                    <a:pt x="833" y="386"/>
                  </a:cubicBezTo>
                  <a:cubicBezTo>
                    <a:pt x="833" y="168"/>
                    <a:pt x="654" y="1"/>
                    <a:pt x="446" y="1"/>
                  </a:cubicBezTo>
                  <a:cubicBezTo>
                    <a:pt x="441" y="1"/>
                    <a:pt x="436" y="1"/>
                    <a:pt x="430" y="1"/>
                  </a:cubicBezTo>
                  <a:cubicBezTo>
                    <a:pt x="424" y="1"/>
                    <a:pt x="418" y="1"/>
                    <a:pt x="412" y="1"/>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9"/>
            <p:cNvSpPr/>
            <p:nvPr/>
          </p:nvSpPr>
          <p:spPr>
            <a:xfrm>
              <a:off x="3139750" y="2536500"/>
              <a:ext cx="22175" cy="33600"/>
            </a:xfrm>
            <a:custGeom>
              <a:rect b="b" l="l" r="r" t="t"/>
              <a:pathLst>
                <a:path extrusionOk="0" h="1344" w="887">
                  <a:moveTo>
                    <a:pt x="36" y="0"/>
                  </a:moveTo>
                  <a:lnTo>
                    <a:pt x="36" y="161"/>
                  </a:lnTo>
                  <a:lnTo>
                    <a:pt x="582" y="161"/>
                  </a:lnTo>
                  <a:lnTo>
                    <a:pt x="251" y="627"/>
                  </a:lnTo>
                  <a:lnTo>
                    <a:pt x="260" y="653"/>
                  </a:lnTo>
                  <a:lnTo>
                    <a:pt x="322" y="653"/>
                  </a:lnTo>
                  <a:cubicBezTo>
                    <a:pt x="385" y="653"/>
                    <a:pt x="439" y="653"/>
                    <a:pt x="492" y="671"/>
                  </a:cubicBezTo>
                  <a:cubicBezTo>
                    <a:pt x="618" y="707"/>
                    <a:pt x="698" y="814"/>
                    <a:pt x="698" y="931"/>
                  </a:cubicBezTo>
                  <a:cubicBezTo>
                    <a:pt x="698" y="1078"/>
                    <a:pt x="590" y="1200"/>
                    <a:pt x="445" y="1200"/>
                  </a:cubicBezTo>
                  <a:cubicBezTo>
                    <a:pt x="440" y="1200"/>
                    <a:pt x="435" y="1199"/>
                    <a:pt x="430" y="1199"/>
                  </a:cubicBezTo>
                  <a:cubicBezTo>
                    <a:pt x="305" y="1199"/>
                    <a:pt x="197" y="1119"/>
                    <a:pt x="161" y="993"/>
                  </a:cubicBezTo>
                  <a:lnTo>
                    <a:pt x="0" y="1056"/>
                  </a:lnTo>
                  <a:cubicBezTo>
                    <a:pt x="69" y="1228"/>
                    <a:pt x="230" y="1343"/>
                    <a:pt x="418" y="1343"/>
                  </a:cubicBezTo>
                  <a:cubicBezTo>
                    <a:pt x="425" y="1343"/>
                    <a:pt x="432" y="1343"/>
                    <a:pt x="439" y="1342"/>
                  </a:cubicBezTo>
                  <a:cubicBezTo>
                    <a:pt x="449" y="1343"/>
                    <a:pt x="460" y="1343"/>
                    <a:pt x="471" y="1343"/>
                  </a:cubicBezTo>
                  <a:cubicBezTo>
                    <a:pt x="698" y="1343"/>
                    <a:pt x="886" y="1162"/>
                    <a:pt x="886" y="931"/>
                  </a:cubicBezTo>
                  <a:cubicBezTo>
                    <a:pt x="877" y="716"/>
                    <a:pt x="707" y="546"/>
                    <a:pt x="501" y="537"/>
                  </a:cubicBezTo>
                  <a:lnTo>
                    <a:pt x="850" y="54"/>
                  </a:lnTo>
                  <a:lnTo>
                    <a:pt x="850" y="0"/>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9"/>
            <p:cNvSpPr/>
            <p:nvPr/>
          </p:nvSpPr>
          <p:spPr>
            <a:xfrm>
              <a:off x="2944925" y="2536000"/>
              <a:ext cx="22600" cy="34075"/>
            </a:xfrm>
            <a:custGeom>
              <a:rect b="b" l="l" r="r" t="t"/>
              <a:pathLst>
                <a:path extrusionOk="0" h="1363" w="904">
                  <a:moveTo>
                    <a:pt x="450" y="203"/>
                  </a:moveTo>
                  <a:cubicBezTo>
                    <a:pt x="583" y="203"/>
                    <a:pt x="713" y="298"/>
                    <a:pt x="725" y="450"/>
                  </a:cubicBezTo>
                  <a:cubicBezTo>
                    <a:pt x="734" y="611"/>
                    <a:pt x="609" y="745"/>
                    <a:pt x="448" y="745"/>
                  </a:cubicBezTo>
                  <a:cubicBezTo>
                    <a:pt x="215" y="736"/>
                    <a:pt x="99" y="459"/>
                    <a:pt x="251" y="289"/>
                  </a:cubicBezTo>
                  <a:cubicBezTo>
                    <a:pt x="307" y="230"/>
                    <a:pt x="379" y="203"/>
                    <a:pt x="450" y="203"/>
                  </a:cubicBezTo>
                  <a:close/>
                  <a:moveTo>
                    <a:pt x="452" y="0"/>
                  </a:moveTo>
                  <a:cubicBezTo>
                    <a:pt x="226" y="0"/>
                    <a:pt x="0" y="150"/>
                    <a:pt x="0" y="450"/>
                  </a:cubicBezTo>
                  <a:cubicBezTo>
                    <a:pt x="0" y="691"/>
                    <a:pt x="188" y="879"/>
                    <a:pt x="421" y="879"/>
                  </a:cubicBezTo>
                  <a:cubicBezTo>
                    <a:pt x="465" y="879"/>
                    <a:pt x="501" y="879"/>
                    <a:pt x="546" y="870"/>
                  </a:cubicBezTo>
                  <a:lnTo>
                    <a:pt x="546" y="870"/>
                  </a:lnTo>
                  <a:lnTo>
                    <a:pt x="206" y="1362"/>
                  </a:lnTo>
                  <a:lnTo>
                    <a:pt x="430" y="1362"/>
                  </a:lnTo>
                  <a:lnTo>
                    <a:pt x="761" y="834"/>
                  </a:lnTo>
                  <a:cubicBezTo>
                    <a:pt x="850" y="727"/>
                    <a:pt x="895" y="593"/>
                    <a:pt x="904" y="450"/>
                  </a:cubicBezTo>
                  <a:cubicBezTo>
                    <a:pt x="904" y="150"/>
                    <a:pt x="678" y="0"/>
                    <a:pt x="452" y="0"/>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9"/>
            <p:cNvSpPr/>
            <p:nvPr/>
          </p:nvSpPr>
          <p:spPr>
            <a:xfrm>
              <a:off x="3040675" y="2635125"/>
              <a:ext cx="22600" cy="33625"/>
            </a:xfrm>
            <a:custGeom>
              <a:rect b="b" l="l" r="r" t="t"/>
              <a:pathLst>
                <a:path extrusionOk="0" h="1345" w="904">
                  <a:moveTo>
                    <a:pt x="447" y="618"/>
                  </a:moveTo>
                  <a:cubicBezTo>
                    <a:pt x="689" y="618"/>
                    <a:pt x="805" y="896"/>
                    <a:pt x="644" y="1075"/>
                  </a:cubicBezTo>
                  <a:cubicBezTo>
                    <a:pt x="591" y="1134"/>
                    <a:pt x="521" y="1160"/>
                    <a:pt x="452" y="1160"/>
                  </a:cubicBezTo>
                  <a:cubicBezTo>
                    <a:pt x="320" y="1160"/>
                    <a:pt x="190" y="1066"/>
                    <a:pt x="179" y="914"/>
                  </a:cubicBezTo>
                  <a:cubicBezTo>
                    <a:pt x="170" y="753"/>
                    <a:pt x="295" y="618"/>
                    <a:pt x="447" y="618"/>
                  </a:cubicBezTo>
                  <a:close/>
                  <a:moveTo>
                    <a:pt x="483" y="1"/>
                  </a:moveTo>
                  <a:lnTo>
                    <a:pt x="143" y="529"/>
                  </a:lnTo>
                  <a:cubicBezTo>
                    <a:pt x="53" y="636"/>
                    <a:pt x="9" y="770"/>
                    <a:pt x="9" y="905"/>
                  </a:cubicBezTo>
                  <a:cubicBezTo>
                    <a:pt x="0" y="1145"/>
                    <a:pt x="189" y="1344"/>
                    <a:pt x="426" y="1344"/>
                  </a:cubicBezTo>
                  <a:cubicBezTo>
                    <a:pt x="436" y="1344"/>
                    <a:pt x="446" y="1344"/>
                    <a:pt x="456" y="1343"/>
                  </a:cubicBezTo>
                  <a:cubicBezTo>
                    <a:pt x="461" y="1343"/>
                    <a:pt x="467" y="1343"/>
                    <a:pt x="472" y="1343"/>
                  </a:cubicBezTo>
                  <a:cubicBezTo>
                    <a:pt x="706" y="1343"/>
                    <a:pt x="903" y="1150"/>
                    <a:pt x="903" y="905"/>
                  </a:cubicBezTo>
                  <a:cubicBezTo>
                    <a:pt x="903" y="672"/>
                    <a:pt x="715" y="484"/>
                    <a:pt x="483" y="484"/>
                  </a:cubicBezTo>
                  <a:cubicBezTo>
                    <a:pt x="438" y="484"/>
                    <a:pt x="402" y="484"/>
                    <a:pt x="358" y="493"/>
                  </a:cubicBezTo>
                  <a:lnTo>
                    <a:pt x="698" y="1"/>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9"/>
            <p:cNvSpPr/>
            <p:nvPr/>
          </p:nvSpPr>
          <p:spPr>
            <a:xfrm>
              <a:off x="2995700" y="2438075"/>
              <a:ext cx="202875" cy="243975"/>
            </a:xfrm>
            <a:custGeom>
              <a:rect b="b" l="l" r="r" t="t"/>
              <a:pathLst>
                <a:path extrusionOk="0" h="9759" w="8115">
                  <a:moveTo>
                    <a:pt x="4528" y="0"/>
                  </a:moveTo>
                  <a:cubicBezTo>
                    <a:pt x="4530" y="2"/>
                    <a:pt x="4532" y="3"/>
                    <a:pt x="4535" y="4"/>
                  </a:cubicBezTo>
                  <a:lnTo>
                    <a:pt x="4535" y="4"/>
                  </a:lnTo>
                  <a:lnTo>
                    <a:pt x="4537" y="0"/>
                  </a:lnTo>
                  <a:close/>
                  <a:moveTo>
                    <a:pt x="4590" y="689"/>
                  </a:moveTo>
                  <a:lnTo>
                    <a:pt x="4769" y="788"/>
                  </a:lnTo>
                  <a:lnTo>
                    <a:pt x="4358" y="1513"/>
                  </a:lnTo>
                  <a:lnTo>
                    <a:pt x="4179" y="1405"/>
                  </a:lnTo>
                  <a:lnTo>
                    <a:pt x="4590" y="689"/>
                  </a:lnTo>
                  <a:close/>
                  <a:moveTo>
                    <a:pt x="6263" y="2282"/>
                  </a:moveTo>
                  <a:lnTo>
                    <a:pt x="6371" y="2470"/>
                  </a:lnTo>
                  <a:lnTo>
                    <a:pt x="5655" y="2881"/>
                  </a:lnTo>
                  <a:lnTo>
                    <a:pt x="5548" y="2702"/>
                  </a:lnTo>
                  <a:lnTo>
                    <a:pt x="6263" y="2282"/>
                  </a:lnTo>
                  <a:close/>
                  <a:moveTo>
                    <a:pt x="6621" y="3937"/>
                  </a:moveTo>
                  <a:lnTo>
                    <a:pt x="6621" y="3982"/>
                  </a:lnTo>
                  <a:lnTo>
                    <a:pt x="6263" y="4474"/>
                  </a:lnTo>
                  <a:cubicBezTo>
                    <a:pt x="6469" y="4483"/>
                    <a:pt x="6639" y="4653"/>
                    <a:pt x="6648" y="4868"/>
                  </a:cubicBezTo>
                  <a:cubicBezTo>
                    <a:pt x="6648" y="5099"/>
                    <a:pt x="6460" y="5280"/>
                    <a:pt x="6233" y="5280"/>
                  </a:cubicBezTo>
                  <a:cubicBezTo>
                    <a:pt x="6222" y="5280"/>
                    <a:pt x="6211" y="5280"/>
                    <a:pt x="6201" y="5279"/>
                  </a:cubicBezTo>
                  <a:cubicBezTo>
                    <a:pt x="6194" y="5280"/>
                    <a:pt x="6187" y="5280"/>
                    <a:pt x="6181" y="5280"/>
                  </a:cubicBezTo>
                  <a:cubicBezTo>
                    <a:pt x="6001" y="5280"/>
                    <a:pt x="5840" y="5165"/>
                    <a:pt x="5771" y="4993"/>
                  </a:cubicBezTo>
                  <a:lnTo>
                    <a:pt x="5932" y="4930"/>
                  </a:lnTo>
                  <a:cubicBezTo>
                    <a:pt x="5968" y="5056"/>
                    <a:pt x="6075" y="5136"/>
                    <a:pt x="6201" y="5136"/>
                  </a:cubicBezTo>
                  <a:cubicBezTo>
                    <a:pt x="6206" y="5136"/>
                    <a:pt x="6211" y="5137"/>
                    <a:pt x="6216" y="5137"/>
                  </a:cubicBezTo>
                  <a:cubicBezTo>
                    <a:pt x="6361" y="5137"/>
                    <a:pt x="6469" y="5015"/>
                    <a:pt x="6460" y="4868"/>
                  </a:cubicBezTo>
                  <a:cubicBezTo>
                    <a:pt x="6460" y="4751"/>
                    <a:pt x="6380" y="4644"/>
                    <a:pt x="6263" y="4608"/>
                  </a:cubicBezTo>
                  <a:cubicBezTo>
                    <a:pt x="6210" y="4590"/>
                    <a:pt x="6147" y="4590"/>
                    <a:pt x="6093" y="4590"/>
                  </a:cubicBezTo>
                  <a:lnTo>
                    <a:pt x="6022" y="4590"/>
                  </a:lnTo>
                  <a:lnTo>
                    <a:pt x="6013" y="4564"/>
                  </a:lnTo>
                  <a:lnTo>
                    <a:pt x="6353" y="4098"/>
                  </a:lnTo>
                  <a:lnTo>
                    <a:pt x="5807" y="4098"/>
                  </a:lnTo>
                  <a:lnTo>
                    <a:pt x="5807" y="3937"/>
                  </a:lnTo>
                  <a:close/>
                  <a:moveTo>
                    <a:pt x="5664" y="6335"/>
                  </a:moveTo>
                  <a:lnTo>
                    <a:pt x="6380" y="6756"/>
                  </a:lnTo>
                  <a:lnTo>
                    <a:pt x="6272" y="6935"/>
                  </a:lnTo>
                  <a:lnTo>
                    <a:pt x="5557" y="6523"/>
                  </a:lnTo>
                  <a:lnTo>
                    <a:pt x="5664" y="6335"/>
                  </a:lnTo>
                  <a:close/>
                  <a:moveTo>
                    <a:pt x="4367" y="7713"/>
                  </a:moveTo>
                  <a:lnTo>
                    <a:pt x="4778" y="8429"/>
                  </a:lnTo>
                  <a:lnTo>
                    <a:pt x="4599" y="8536"/>
                  </a:lnTo>
                  <a:lnTo>
                    <a:pt x="4179" y="7820"/>
                  </a:lnTo>
                  <a:lnTo>
                    <a:pt x="4367" y="7713"/>
                  </a:lnTo>
                  <a:close/>
                  <a:moveTo>
                    <a:pt x="2497" y="7883"/>
                  </a:moveTo>
                  <a:lnTo>
                    <a:pt x="2157" y="8375"/>
                  </a:lnTo>
                  <a:cubicBezTo>
                    <a:pt x="2192" y="8366"/>
                    <a:pt x="2237" y="8366"/>
                    <a:pt x="2273" y="8366"/>
                  </a:cubicBezTo>
                  <a:cubicBezTo>
                    <a:pt x="2506" y="8366"/>
                    <a:pt x="2702" y="8554"/>
                    <a:pt x="2693" y="8796"/>
                  </a:cubicBezTo>
                  <a:cubicBezTo>
                    <a:pt x="2702" y="9032"/>
                    <a:pt x="2505" y="9225"/>
                    <a:pt x="2262" y="9225"/>
                  </a:cubicBezTo>
                  <a:cubicBezTo>
                    <a:pt x="2257" y="9225"/>
                    <a:pt x="2252" y="9225"/>
                    <a:pt x="2246" y="9225"/>
                  </a:cubicBezTo>
                  <a:cubicBezTo>
                    <a:pt x="2236" y="9226"/>
                    <a:pt x="2226" y="9226"/>
                    <a:pt x="2216" y="9226"/>
                  </a:cubicBezTo>
                  <a:cubicBezTo>
                    <a:pt x="1979" y="9226"/>
                    <a:pt x="1790" y="9027"/>
                    <a:pt x="1799" y="8796"/>
                  </a:cubicBezTo>
                  <a:cubicBezTo>
                    <a:pt x="1808" y="8652"/>
                    <a:pt x="1852" y="8518"/>
                    <a:pt x="1942" y="8411"/>
                  </a:cubicBezTo>
                  <a:lnTo>
                    <a:pt x="2273" y="7883"/>
                  </a:lnTo>
                  <a:close/>
                  <a:moveTo>
                    <a:pt x="4535" y="4"/>
                  </a:moveTo>
                  <a:lnTo>
                    <a:pt x="2470" y="4215"/>
                  </a:lnTo>
                  <a:cubicBezTo>
                    <a:pt x="2568" y="4268"/>
                    <a:pt x="2640" y="4358"/>
                    <a:pt x="2676" y="4456"/>
                  </a:cubicBezTo>
                  <a:lnTo>
                    <a:pt x="4125" y="4608"/>
                  </a:lnTo>
                  <a:lnTo>
                    <a:pt x="2676" y="4760"/>
                  </a:lnTo>
                  <a:cubicBezTo>
                    <a:pt x="2608" y="4951"/>
                    <a:pt x="2431" y="5064"/>
                    <a:pt x="2248" y="5064"/>
                  </a:cubicBezTo>
                  <a:cubicBezTo>
                    <a:pt x="2190" y="5064"/>
                    <a:pt x="2132" y="5052"/>
                    <a:pt x="2076" y="5029"/>
                  </a:cubicBezTo>
                  <a:lnTo>
                    <a:pt x="707" y="7811"/>
                  </a:lnTo>
                  <a:lnTo>
                    <a:pt x="662" y="7883"/>
                  </a:lnTo>
                  <a:lnTo>
                    <a:pt x="0" y="9243"/>
                  </a:lnTo>
                  <a:cubicBezTo>
                    <a:pt x="723" y="9593"/>
                    <a:pt x="1488" y="9759"/>
                    <a:pt x="2241" y="9759"/>
                  </a:cubicBezTo>
                  <a:cubicBezTo>
                    <a:pt x="4144" y="9759"/>
                    <a:pt x="5974" y="8699"/>
                    <a:pt x="6872" y="6872"/>
                  </a:cubicBezTo>
                  <a:cubicBezTo>
                    <a:pt x="8114" y="4333"/>
                    <a:pt x="7071" y="1259"/>
                    <a:pt x="4535" y="4"/>
                  </a:cubicBezTo>
                  <a:close/>
                </a:path>
              </a:pathLst>
            </a:custGeom>
            <a:solidFill>
              <a:srgbClr val="F6E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9"/>
            <p:cNvSpPr/>
            <p:nvPr/>
          </p:nvSpPr>
          <p:spPr>
            <a:xfrm>
              <a:off x="3100150" y="2630875"/>
              <a:ext cx="15025" cy="20625"/>
            </a:xfrm>
            <a:custGeom>
              <a:rect b="b" l="l" r="r" t="t"/>
              <a:pathLst>
                <a:path extrusionOk="0" h="825" w="601">
                  <a:moveTo>
                    <a:pt x="180" y="1"/>
                  </a:moveTo>
                  <a:lnTo>
                    <a:pt x="1" y="108"/>
                  </a:lnTo>
                  <a:lnTo>
                    <a:pt x="412" y="824"/>
                  </a:lnTo>
                  <a:lnTo>
                    <a:pt x="600" y="717"/>
                  </a:lnTo>
                  <a:lnTo>
                    <a:pt x="180"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9"/>
            <p:cNvSpPr/>
            <p:nvPr/>
          </p:nvSpPr>
          <p:spPr>
            <a:xfrm>
              <a:off x="3134375" y="2596675"/>
              <a:ext cx="20600" cy="14775"/>
            </a:xfrm>
            <a:custGeom>
              <a:rect b="b" l="l" r="r" t="t"/>
              <a:pathLst>
                <a:path extrusionOk="0" h="591" w="824">
                  <a:moveTo>
                    <a:pt x="108" y="0"/>
                  </a:moveTo>
                  <a:lnTo>
                    <a:pt x="1" y="179"/>
                  </a:lnTo>
                  <a:lnTo>
                    <a:pt x="716" y="591"/>
                  </a:lnTo>
                  <a:lnTo>
                    <a:pt x="824" y="412"/>
                  </a:lnTo>
                  <a:lnTo>
                    <a:pt x="108" y="0"/>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9"/>
            <p:cNvSpPr/>
            <p:nvPr/>
          </p:nvSpPr>
          <p:spPr>
            <a:xfrm>
              <a:off x="3134375" y="2495100"/>
              <a:ext cx="20600" cy="15025"/>
            </a:xfrm>
            <a:custGeom>
              <a:rect b="b" l="l" r="r" t="t"/>
              <a:pathLst>
                <a:path extrusionOk="0" h="601" w="824">
                  <a:moveTo>
                    <a:pt x="716" y="1"/>
                  </a:moveTo>
                  <a:lnTo>
                    <a:pt x="1" y="413"/>
                  </a:lnTo>
                  <a:lnTo>
                    <a:pt x="108" y="600"/>
                  </a:lnTo>
                  <a:lnTo>
                    <a:pt x="824" y="189"/>
                  </a:lnTo>
                  <a:lnTo>
                    <a:pt x="716" y="1"/>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9"/>
            <p:cNvSpPr/>
            <p:nvPr/>
          </p:nvSpPr>
          <p:spPr>
            <a:xfrm>
              <a:off x="3012700" y="2633350"/>
              <a:ext cx="925" cy="2025"/>
            </a:xfrm>
            <a:custGeom>
              <a:rect b="b" l="l" r="r" t="t"/>
              <a:pathLst>
                <a:path extrusionOk="0" h="81" w="37">
                  <a:moveTo>
                    <a:pt x="36" y="0"/>
                  </a:moveTo>
                  <a:lnTo>
                    <a:pt x="0" y="81"/>
                  </a:lnTo>
                  <a:lnTo>
                    <a:pt x="36" y="9"/>
                  </a:lnTo>
                  <a:lnTo>
                    <a:pt x="36" y="0"/>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9"/>
            <p:cNvSpPr/>
            <p:nvPr/>
          </p:nvSpPr>
          <p:spPr>
            <a:xfrm>
              <a:off x="3100150" y="2455300"/>
              <a:ext cx="15025" cy="20600"/>
            </a:xfrm>
            <a:custGeom>
              <a:rect b="b" l="l" r="r" t="t"/>
              <a:pathLst>
                <a:path extrusionOk="0" h="824" w="601">
                  <a:moveTo>
                    <a:pt x="412" y="0"/>
                  </a:moveTo>
                  <a:lnTo>
                    <a:pt x="1" y="716"/>
                  </a:lnTo>
                  <a:lnTo>
                    <a:pt x="180" y="824"/>
                  </a:lnTo>
                  <a:lnTo>
                    <a:pt x="600" y="99"/>
                  </a:lnTo>
                  <a:lnTo>
                    <a:pt x="412" y="0"/>
                  </a:lnTo>
                  <a:close/>
                </a:path>
              </a:pathLst>
            </a:custGeom>
            <a:solidFill>
              <a:srgbClr val="E7BF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9"/>
            <p:cNvSpPr/>
            <p:nvPr/>
          </p:nvSpPr>
          <p:spPr>
            <a:xfrm>
              <a:off x="3062800" y="2549475"/>
              <a:ext cx="36250" cy="7625"/>
            </a:xfrm>
            <a:custGeom>
              <a:rect b="b" l="l" r="r" t="t"/>
              <a:pathLst>
                <a:path extrusionOk="0" h="305" w="1450">
                  <a:moveTo>
                    <a:pt x="0" y="0"/>
                  </a:moveTo>
                  <a:lnTo>
                    <a:pt x="0" y="0"/>
                  </a:lnTo>
                  <a:cubicBezTo>
                    <a:pt x="27" y="99"/>
                    <a:pt x="27" y="206"/>
                    <a:pt x="0" y="304"/>
                  </a:cubicBezTo>
                  <a:lnTo>
                    <a:pt x="1450" y="152"/>
                  </a:lnTo>
                  <a:lnTo>
                    <a:pt x="0" y="0"/>
                  </a:lnTo>
                  <a:close/>
                </a:path>
              </a:pathLst>
            </a:custGeom>
            <a:solidFill>
              <a:srgbClr val="88CA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9"/>
            <p:cNvSpPr/>
            <p:nvPr/>
          </p:nvSpPr>
          <p:spPr>
            <a:xfrm>
              <a:off x="3047600" y="2543425"/>
              <a:ext cx="20500" cy="21275"/>
            </a:xfrm>
            <a:custGeom>
              <a:rect b="b" l="l" r="r" t="t"/>
              <a:pathLst>
                <a:path extrusionOk="0" h="851" w="820">
                  <a:moveTo>
                    <a:pt x="403" y="1"/>
                  </a:moveTo>
                  <a:lnTo>
                    <a:pt x="0" y="815"/>
                  </a:lnTo>
                  <a:cubicBezTo>
                    <a:pt x="62" y="840"/>
                    <a:pt x="122" y="851"/>
                    <a:pt x="179" y="851"/>
                  </a:cubicBezTo>
                  <a:cubicBezTo>
                    <a:pt x="593" y="851"/>
                    <a:pt x="820" y="252"/>
                    <a:pt x="403" y="1"/>
                  </a:cubicBezTo>
                  <a:close/>
                </a:path>
              </a:pathLst>
            </a:custGeom>
            <a:solidFill>
              <a:srgbClr val="9DD4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9"/>
            <p:cNvSpPr/>
            <p:nvPr/>
          </p:nvSpPr>
          <p:spPr>
            <a:xfrm>
              <a:off x="3139975" y="2536500"/>
              <a:ext cx="21725" cy="33600"/>
            </a:xfrm>
            <a:custGeom>
              <a:rect b="b" l="l" r="r" t="t"/>
              <a:pathLst>
                <a:path extrusionOk="0" h="1344" w="869">
                  <a:moveTo>
                    <a:pt x="27" y="0"/>
                  </a:moveTo>
                  <a:lnTo>
                    <a:pt x="27" y="161"/>
                  </a:lnTo>
                  <a:lnTo>
                    <a:pt x="573" y="161"/>
                  </a:lnTo>
                  <a:lnTo>
                    <a:pt x="242" y="627"/>
                  </a:lnTo>
                  <a:lnTo>
                    <a:pt x="251" y="653"/>
                  </a:lnTo>
                  <a:lnTo>
                    <a:pt x="313" y="653"/>
                  </a:lnTo>
                  <a:cubicBezTo>
                    <a:pt x="376" y="653"/>
                    <a:pt x="430" y="653"/>
                    <a:pt x="492" y="671"/>
                  </a:cubicBezTo>
                  <a:cubicBezTo>
                    <a:pt x="609" y="707"/>
                    <a:pt x="689" y="814"/>
                    <a:pt x="689" y="931"/>
                  </a:cubicBezTo>
                  <a:cubicBezTo>
                    <a:pt x="698" y="1078"/>
                    <a:pt x="581" y="1200"/>
                    <a:pt x="444" y="1200"/>
                  </a:cubicBezTo>
                  <a:cubicBezTo>
                    <a:pt x="439" y="1200"/>
                    <a:pt x="435" y="1199"/>
                    <a:pt x="430" y="1199"/>
                  </a:cubicBezTo>
                  <a:cubicBezTo>
                    <a:pt x="296" y="1199"/>
                    <a:pt x="188" y="1119"/>
                    <a:pt x="152" y="993"/>
                  </a:cubicBezTo>
                  <a:lnTo>
                    <a:pt x="0" y="1056"/>
                  </a:lnTo>
                  <a:cubicBezTo>
                    <a:pt x="61" y="1228"/>
                    <a:pt x="229" y="1343"/>
                    <a:pt x="409" y="1343"/>
                  </a:cubicBezTo>
                  <a:cubicBezTo>
                    <a:pt x="416" y="1343"/>
                    <a:pt x="423" y="1343"/>
                    <a:pt x="430" y="1342"/>
                  </a:cubicBezTo>
                  <a:cubicBezTo>
                    <a:pt x="440" y="1343"/>
                    <a:pt x="451" y="1343"/>
                    <a:pt x="462" y="1343"/>
                  </a:cubicBezTo>
                  <a:cubicBezTo>
                    <a:pt x="688" y="1343"/>
                    <a:pt x="868" y="1162"/>
                    <a:pt x="868" y="931"/>
                  </a:cubicBezTo>
                  <a:cubicBezTo>
                    <a:pt x="868" y="716"/>
                    <a:pt x="698" y="546"/>
                    <a:pt x="483" y="537"/>
                  </a:cubicBezTo>
                  <a:lnTo>
                    <a:pt x="841" y="54"/>
                  </a:lnTo>
                  <a:lnTo>
                    <a:pt x="841" y="0"/>
                  </a:lnTo>
                  <a:close/>
                </a:path>
              </a:pathLst>
            </a:custGeom>
            <a:solidFill>
              <a:srgbClr val="80B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9"/>
            <p:cNvSpPr/>
            <p:nvPr/>
          </p:nvSpPr>
          <p:spPr>
            <a:xfrm>
              <a:off x="3041675" y="2650550"/>
              <a:ext cx="17350" cy="14600"/>
            </a:xfrm>
            <a:custGeom>
              <a:rect b="b" l="l" r="r" t="t"/>
              <a:pathLst>
                <a:path extrusionOk="0" h="584" w="694">
                  <a:moveTo>
                    <a:pt x="386" y="1"/>
                  </a:moveTo>
                  <a:cubicBezTo>
                    <a:pt x="139" y="1"/>
                    <a:pt x="0" y="302"/>
                    <a:pt x="174" y="493"/>
                  </a:cubicBezTo>
                  <a:cubicBezTo>
                    <a:pt x="234" y="556"/>
                    <a:pt x="309" y="584"/>
                    <a:pt x="383" y="584"/>
                  </a:cubicBezTo>
                  <a:cubicBezTo>
                    <a:pt x="531" y="584"/>
                    <a:pt x="675" y="470"/>
                    <a:pt x="675" y="297"/>
                  </a:cubicBezTo>
                  <a:cubicBezTo>
                    <a:pt x="693" y="136"/>
                    <a:pt x="568" y="1"/>
                    <a:pt x="407" y="1"/>
                  </a:cubicBezTo>
                  <a:cubicBezTo>
                    <a:pt x="400" y="1"/>
                    <a:pt x="393" y="1"/>
                    <a:pt x="386" y="1"/>
                  </a:cubicBezTo>
                  <a:close/>
                </a:path>
              </a:pathLst>
            </a:custGeom>
            <a:solidFill>
              <a:srgbClr val="F6E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9"/>
            <p:cNvSpPr/>
            <p:nvPr/>
          </p:nvSpPr>
          <p:spPr>
            <a:xfrm>
              <a:off x="3040675" y="2635125"/>
              <a:ext cx="22600" cy="33625"/>
            </a:xfrm>
            <a:custGeom>
              <a:rect b="b" l="l" r="r" t="t"/>
              <a:pathLst>
                <a:path extrusionOk="0" h="1345" w="904">
                  <a:moveTo>
                    <a:pt x="425" y="623"/>
                  </a:moveTo>
                  <a:cubicBezTo>
                    <a:pt x="575" y="623"/>
                    <a:pt x="721" y="740"/>
                    <a:pt x="715" y="914"/>
                  </a:cubicBezTo>
                  <a:cubicBezTo>
                    <a:pt x="733" y="1066"/>
                    <a:pt x="608" y="1200"/>
                    <a:pt x="447" y="1200"/>
                  </a:cubicBezTo>
                  <a:cubicBezTo>
                    <a:pt x="440" y="1200"/>
                    <a:pt x="433" y="1201"/>
                    <a:pt x="426" y="1201"/>
                  </a:cubicBezTo>
                  <a:cubicBezTo>
                    <a:pt x="179" y="1201"/>
                    <a:pt x="40" y="899"/>
                    <a:pt x="214" y="717"/>
                  </a:cubicBezTo>
                  <a:cubicBezTo>
                    <a:pt x="274" y="651"/>
                    <a:pt x="350" y="623"/>
                    <a:pt x="425" y="623"/>
                  </a:cubicBezTo>
                  <a:close/>
                  <a:moveTo>
                    <a:pt x="483" y="1"/>
                  </a:moveTo>
                  <a:lnTo>
                    <a:pt x="143" y="529"/>
                  </a:lnTo>
                  <a:cubicBezTo>
                    <a:pt x="53" y="636"/>
                    <a:pt x="9" y="770"/>
                    <a:pt x="9" y="914"/>
                  </a:cubicBezTo>
                  <a:cubicBezTo>
                    <a:pt x="0" y="1145"/>
                    <a:pt x="189" y="1344"/>
                    <a:pt x="426" y="1344"/>
                  </a:cubicBezTo>
                  <a:cubicBezTo>
                    <a:pt x="436" y="1344"/>
                    <a:pt x="446" y="1344"/>
                    <a:pt x="456" y="1343"/>
                  </a:cubicBezTo>
                  <a:cubicBezTo>
                    <a:pt x="461" y="1343"/>
                    <a:pt x="467" y="1343"/>
                    <a:pt x="472" y="1343"/>
                  </a:cubicBezTo>
                  <a:cubicBezTo>
                    <a:pt x="706" y="1343"/>
                    <a:pt x="903" y="1150"/>
                    <a:pt x="903" y="914"/>
                  </a:cubicBezTo>
                  <a:cubicBezTo>
                    <a:pt x="903" y="672"/>
                    <a:pt x="715" y="484"/>
                    <a:pt x="483" y="484"/>
                  </a:cubicBezTo>
                  <a:cubicBezTo>
                    <a:pt x="438" y="484"/>
                    <a:pt x="402" y="484"/>
                    <a:pt x="358" y="493"/>
                  </a:cubicBezTo>
                  <a:lnTo>
                    <a:pt x="698" y="1"/>
                  </a:lnTo>
                  <a:close/>
                </a:path>
              </a:pathLst>
            </a:custGeom>
            <a:solidFill>
              <a:srgbClr val="80B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59"/>
          <p:cNvGrpSpPr/>
          <p:nvPr/>
        </p:nvGrpSpPr>
        <p:grpSpPr>
          <a:xfrm>
            <a:off x="2253200" y="2371819"/>
            <a:ext cx="365700" cy="365700"/>
            <a:chOff x="2253200" y="2371819"/>
            <a:chExt cx="365700" cy="365700"/>
          </a:xfrm>
        </p:grpSpPr>
        <p:sp>
          <p:nvSpPr>
            <p:cNvPr id="4595" name="Google Shape;4595;p59"/>
            <p:cNvSpPr/>
            <p:nvPr/>
          </p:nvSpPr>
          <p:spPr>
            <a:xfrm>
              <a:off x="2253200" y="2371819"/>
              <a:ext cx="365700" cy="365700"/>
            </a:xfrm>
            <a:prstGeom prst="ellipse">
              <a:avLst/>
            </a:pr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6" name="Google Shape;4596;p59"/>
            <p:cNvGrpSpPr/>
            <p:nvPr/>
          </p:nvGrpSpPr>
          <p:grpSpPr>
            <a:xfrm>
              <a:off x="2327550" y="2378350"/>
              <a:ext cx="217225" cy="343775"/>
              <a:chOff x="2327550" y="2378350"/>
              <a:chExt cx="217225" cy="343775"/>
            </a:xfrm>
          </p:grpSpPr>
          <p:sp>
            <p:nvSpPr>
              <p:cNvPr id="4597" name="Google Shape;4597;p59"/>
              <p:cNvSpPr/>
              <p:nvPr/>
            </p:nvSpPr>
            <p:spPr>
              <a:xfrm>
                <a:off x="2337850" y="2540000"/>
                <a:ext cx="189475" cy="182125"/>
              </a:xfrm>
              <a:custGeom>
                <a:rect b="b" l="l" r="r" t="t"/>
                <a:pathLst>
                  <a:path extrusionOk="0" h="7285" w="7579">
                    <a:moveTo>
                      <a:pt x="3936" y="0"/>
                    </a:moveTo>
                    <a:cubicBezTo>
                      <a:pt x="2580" y="0"/>
                      <a:pt x="1326" y="748"/>
                      <a:pt x="698" y="1972"/>
                    </a:cubicBezTo>
                    <a:cubicBezTo>
                      <a:pt x="0" y="3314"/>
                      <a:pt x="215" y="4942"/>
                      <a:pt x="1217" y="6070"/>
                    </a:cubicBezTo>
                    <a:cubicBezTo>
                      <a:pt x="1925" y="6859"/>
                      <a:pt x="2918" y="7284"/>
                      <a:pt x="3934" y="7284"/>
                    </a:cubicBezTo>
                    <a:cubicBezTo>
                      <a:pt x="4370" y="7284"/>
                      <a:pt x="4810" y="7206"/>
                      <a:pt x="5234" y="7045"/>
                    </a:cubicBezTo>
                    <a:cubicBezTo>
                      <a:pt x="6639" y="6499"/>
                      <a:pt x="7570" y="5148"/>
                      <a:pt x="7579" y="3645"/>
                    </a:cubicBezTo>
                    <a:cubicBezTo>
                      <a:pt x="7570" y="1784"/>
                      <a:pt x="6174" y="227"/>
                      <a:pt x="4331" y="21"/>
                    </a:cubicBezTo>
                    <a:cubicBezTo>
                      <a:pt x="4198" y="7"/>
                      <a:pt x="4067" y="0"/>
                      <a:pt x="3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9"/>
              <p:cNvSpPr/>
              <p:nvPr/>
            </p:nvSpPr>
            <p:spPr>
              <a:xfrm>
                <a:off x="2327550" y="2378575"/>
                <a:ext cx="144525" cy="146300"/>
              </a:xfrm>
              <a:custGeom>
                <a:rect b="b" l="l" r="r" t="t"/>
                <a:pathLst>
                  <a:path extrusionOk="0" h="5852" w="5781">
                    <a:moveTo>
                      <a:pt x="2193" y="0"/>
                    </a:moveTo>
                    <a:cubicBezTo>
                      <a:pt x="1405" y="233"/>
                      <a:pt x="663" y="609"/>
                      <a:pt x="1" y="1101"/>
                    </a:cubicBezTo>
                    <a:lnTo>
                      <a:pt x="2551" y="5252"/>
                    </a:lnTo>
                    <a:lnTo>
                      <a:pt x="2909" y="5852"/>
                    </a:lnTo>
                    <a:lnTo>
                      <a:pt x="5781" y="5852"/>
                    </a:lnTo>
                    <a:lnTo>
                      <a:pt x="5360" y="5190"/>
                    </a:lnTo>
                    <a:lnTo>
                      <a:pt x="4913" y="4447"/>
                    </a:lnTo>
                    <a:lnTo>
                      <a:pt x="4340" y="3508"/>
                    </a:lnTo>
                    <a:lnTo>
                      <a:pt x="3687" y="2443"/>
                    </a:lnTo>
                    <a:lnTo>
                      <a:pt x="2193" y="0"/>
                    </a:lnTo>
                    <a:close/>
                  </a:path>
                </a:pathLst>
              </a:custGeom>
              <a:solidFill>
                <a:srgbClr val="353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9"/>
              <p:cNvSpPr/>
              <p:nvPr/>
            </p:nvSpPr>
            <p:spPr>
              <a:xfrm>
                <a:off x="2400250" y="2439650"/>
                <a:ext cx="51700" cy="85225"/>
              </a:xfrm>
              <a:custGeom>
                <a:rect b="b" l="l" r="r" t="t"/>
                <a:pathLst>
                  <a:path extrusionOk="0" h="3409" w="2068">
                    <a:moveTo>
                      <a:pt x="779" y="0"/>
                    </a:moveTo>
                    <a:lnTo>
                      <a:pt x="1" y="3409"/>
                    </a:lnTo>
                    <a:lnTo>
                      <a:pt x="2067" y="1968"/>
                    </a:lnTo>
                    <a:lnTo>
                      <a:pt x="779" y="0"/>
                    </a:lnTo>
                    <a:close/>
                  </a:path>
                </a:pathLst>
              </a:custGeom>
              <a:solidFill>
                <a:srgbClr val="2A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9"/>
              <p:cNvSpPr/>
              <p:nvPr/>
            </p:nvSpPr>
            <p:spPr>
              <a:xfrm>
                <a:off x="2363575" y="2508300"/>
                <a:ext cx="136675" cy="52825"/>
              </a:xfrm>
              <a:custGeom>
                <a:rect b="b" l="l" r="r" t="t"/>
                <a:pathLst>
                  <a:path extrusionOk="0" h="2113" w="5467">
                    <a:moveTo>
                      <a:pt x="4340" y="663"/>
                    </a:moveTo>
                    <a:cubicBezTo>
                      <a:pt x="4859" y="663"/>
                      <a:pt x="4859" y="1450"/>
                      <a:pt x="4340" y="1450"/>
                    </a:cubicBezTo>
                    <a:lnTo>
                      <a:pt x="1476" y="1450"/>
                    </a:lnTo>
                    <a:cubicBezTo>
                      <a:pt x="949" y="1450"/>
                      <a:pt x="949" y="663"/>
                      <a:pt x="1476" y="663"/>
                    </a:cubicBezTo>
                    <a:close/>
                    <a:moveTo>
                      <a:pt x="1468" y="1"/>
                    </a:moveTo>
                    <a:cubicBezTo>
                      <a:pt x="1342" y="1"/>
                      <a:pt x="1226" y="19"/>
                      <a:pt x="1110" y="63"/>
                    </a:cubicBezTo>
                    <a:cubicBezTo>
                      <a:pt x="0" y="475"/>
                      <a:pt x="295" y="2103"/>
                      <a:pt x="1468" y="2112"/>
                    </a:cubicBezTo>
                    <a:lnTo>
                      <a:pt x="4340" y="2112"/>
                    </a:lnTo>
                    <a:cubicBezTo>
                      <a:pt x="4850" y="2112"/>
                      <a:pt x="5288" y="1746"/>
                      <a:pt x="5378" y="1245"/>
                    </a:cubicBezTo>
                    <a:cubicBezTo>
                      <a:pt x="5467" y="735"/>
                      <a:pt x="5181" y="242"/>
                      <a:pt x="4706" y="63"/>
                    </a:cubicBezTo>
                    <a:cubicBezTo>
                      <a:pt x="4581" y="19"/>
                      <a:pt x="4465" y="1"/>
                      <a:pt x="4340"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9"/>
              <p:cNvSpPr/>
              <p:nvPr/>
            </p:nvSpPr>
            <p:spPr>
              <a:xfrm>
                <a:off x="2336050" y="2539975"/>
                <a:ext cx="110075" cy="171250"/>
              </a:xfrm>
              <a:custGeom>
                <a:rect b="b" l="l" r="r" t="t"/>
                <a:pathLst>
                  <a:path extrusionOk="0" h="6850" w="4403">
                    <a:moveTo>
                      <a:pt x="4007" y="1"/>
                    </a:moveTo>
                    <a:cubicBezTo>
                      <a:pt x="2424" y="1"/>
                      <a:pt x="999" y="1026"/>
                      <a:pt x="520" y="2563"/>
                    </a:cubicBezTo>
                    <a:cubicBezTo>
                      <a:pt x="1" y="4227"/>
                      <a:pt x="743" y="6026"/>
                      <a:pt x="2273" y="6849"/>
                    </a:cubicBezTo>
                    <a:lnTo>
                      <a:pt x="4403" y="22"/>
                    </a:lnTo>
                    <a:cubicBezTo>
                      <a:pt x="4270" y="8"/>
                      <a:pt x="4138" y="1"/>
                      <a:pt x="4007"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9"/>
              <p:cNvSpPr/>
              <p:nvPr/>
            </p:nvSpPr>
            <p:spPr>
              <a:xfrm>
                <a:off x="2400250" y="2378350"/>
                <a:ext cx="144525" cy="146525"/>
              </a:xfrm>
              <a:custGeom>
                <a:rect b="b" l="l" r="r" t="t"/>
                <a:pathLst>
                  <a:path extrusionOk="0" h="5861" w="5781">
                    <a:moveTo>
                      <a:pt x="3588" y="1"/>
                    </a:moveTo>
                    <a:lnTo>
                      <a:pt x="1459" y="3490"/>
                    </a:lnTo>
                    <a:lnTo>
                      <a:pt x="1441" y="3517"/>
                    </a:lnTo>
                    <a:lnTo>
                      <a:pt x="412" y="5199"/>
                    </a:lnTo>
                    <a:lnTo>
                      <a:pt x="1" y="5861"/>
                    </a:lnTo>
                    <a:lnTo>
                      <a:pt x="2873" y="5861"/>
                    </a:lnTo>
                    <a:lnTo>
                      <a:pt x="3239" y="5261"/>
                    </a:lnTo>
                    <a:lnTo>
                      <a:pt x="5781" y="1110"/>
                    </a:lnTo>
                    <a:cubicBezTo>
                      <a:pt x="5118" y="618"/>
                      <a:pt x="4376" y="242"/>
                      <a:pt x="3588"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9"/>
              <p:cNvSpPr/>
              <p:nvPr/>
            </p:nvSpPr>
            <p:spPr>
              <a:xfrm>
                <a:off x="2352825" y="2566625"/>
                <a:ext cx="147875" cy="128700"/>
              </a:xfrm>
              <a:custGeom>
                <a:rect b="b" l="l" r="r" t="t"/>
                <a:pathLst>
                  <a:path extrusionOk="0" h="5148" w="5915">
                    <a:moveTo>
                      <a:pt x="3320" y="0"/>
                    </a:moveTo>
                    <a:cubicBezTo>
                      <a:pt x="2749" y="0"/>
                      <a:pt x="2166" y="192"/>
                      <a:pt x="1665" y="620"/>
                    </a:cubicBezTo>
                    <a:cubicBezTo>
                      <a:pt x="1" y="2052"/>
                      <a:pt x="770" y="4781"/>
                      <a:pt x="2944" y="5121"/>
                    </a:cubicBezTo>
                    <a:cubicBezTo>
                      <a:pt x="3070" y="5139"/>
                      <a:pt x="3204" y="5148"/>
                      <a:pt x="3338" y="5148"/>
                    </a:cubicBezTo>
                    <a:cubicBezTo>
                      <a:pt x="4761" y="5148"/>
                      <a:pt x="5906" y="3994"/>
                      <a:pt x="5906" y="2580"/>
                    </a:cubicBezTo>
                    <a:lnTo>
                      <a:pt x="5915" y="2571"/>
                    </a:lnTo>
                    <a:cubicBezTo>
                      <a:pt x="5909" y="1038"/>
                      <a:pt x="4647" y="0"/>
                      <a:pt x="3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9"/>
              <p:cNvSpPr/>
              <p:nvPr/>
            </p:nvSpPr>
            <p:spPr>
              <a:xfrm>
                <a:off x="2408750" y="2583700"/>
                <a:ext cx="54600" cy="95300"/>
              </a:xfrm>
              <a:custGeom>
                <a:rect b="b" l="l" r="r" t="t"/>
                <a:pathLst>
                  <a:path extrusionOk="0" h="3812" w="2184">
                    <a:moveTo>
                      <a:pt x="1396" y="0"/>
                    </a:moveTo>
                    <a:lnTo>
                      <a:pt x="1" y="662"/>
                    </a:lnTo>
                    <a:lnTo>
                      <a:pt x="171" y="1047"/>
                    </a:lnTo>
                    <a:lnTo>
                      <a:pt x="886" y="707"/>
                    </a:lnTo>
                    <a:lnTo>
                      <a:pt x="886" y="3364"/>
                    </a:lnTo>
                    <a:lnTo>
                      <a:pt x="99" y="3364"/>
                    </a:lnTo>
                    <a:lnTo>
                      <a:pt x="99" y="3812"/>
                    </a:lnTo>
                    <a:lnTo>
                      <a:pt x="2184" y="3812"/>
                    </a:lnTo>
                    <a:lnTo>
                      <a:pt x="2184" y="3364"/>
                    </a:lnTo>
                    <a:lnTo>
                      <a:pt x="1396" y="3364"/>
                    </a:lnTo>
                    <a:lnTo>
                      <a:pt x="1396"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9"/>
              <p:cNvSpPr/>
              <p:nvPr/>
            </p:nvSpPr>
            <p:spPr>
              <a:xfrm>
                <a:off x="2426425" y="2572950"/>
                <a:ext cx="79425" cy="122375"/>
              </a:xfrm>
              <a:custGeom>
                <a:rect b="b" l="l" r="r" t="t"/>
                <a:pathLst>
                  <a:path extrusionOk="0" h="4895" w="3177">
                    <a:moveTo>
                      <a:pt x="1504" y="1"/>
                    </a:moveTo>
                    <a:cubicBezTo>
                      <a:pt x="1506" y="2"/>
                      <a:pt x="1509" y="3"/>
                      <a:pt x="1511" y="4"/>
                    </a:cubicBezTo>
                    <a:lnTo>
                      <a:pt x="1511" y="4"/>
                    </a:lnTo>
                    <a:lnTo>
                      <a:pt x="1512" y="1"/>
                    </a:lnTo>
                    <a:close/>
                    <a:moveTo>
                      <a:pt x="1511" y="4"/>
                    </a:moveTo>
                    <a:lnTo>
                      <a:pt x="689" y="2631"/>
                    </a:lnTo>
                    <a:lnTo>
                      <a:pt x="689" y="3794"/>
                    </a:lnTo>
                    <a:lnTo>
                      <a:pt x="1477" y="3794"/>
                    </a:lnTo>
                    <a:lnTo>
                      <a:pt x="1477" y="4242"/>
                    </a:lnTo>
                    <a:lnTo>
                      <a:pt x="188" y="4242"/>
                    </a:lnTo>
                    <a:lnTo>
                      <a:pt x="0" y="4868"/>
                    </a:lnTo>
                    <a:cubicBezTo>
                      <a:pt x="126" y="4886"/>
                      <a:pt x="260" y="4895"/>
                      <a:pt x="385" y="4895"/>
                    </a:cubicBezTo>
                    <a:cubicBezTo>
                      <a:pt x="392" y="4895"/>
                      <a:pt x="398" y="4895"/>
                      <a:pt x="404" y="4895"/>
                    </a:cubicBezTo>
                    <a:cubicBezTo>
                      <a:pt x="1604" y="4895"/>
                      <a:pt x="2641" y="4065"/>
                      <a:pt x="2908" y="2900"/>
                    </a:cubicBezTo>
                    <a:cubicBezTo>
                      <a:pt x="3176" y="1730"/>
                      <a:pt x="2598" y="525"/>
                      <a:pt x="1511" y="4"/>
                    </a:cubicBezTo>
                    <a:close/>
                  </a:path>
                </a:pathLst>
              </a:custGeom>
              <a:solidFill>
                <a:srgbClr val="A397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9"/>
              <p:cNvSpPr/>
              <p:nvPr/>
            </p:nvSpPr>
            <p:spPr>
              <a:xfrm>
                <a:off x="2431125" y="2638725"/>
                <a:ext cx="32225" cy="40275"/>
              </a:xfrm>
              <a:custGeom>
                <a:rect b="b" l="l" r="r" t="t"/>
                <a:pathLst>
                  <a:path extrusionOk="0" h="1611" w="1289">
                    <a:moveTo>
                      <a:pt x="501" y="0"/>
                    </a:moveTo>
                    <a:lnTo>
                      <a:pt x="0" y="1611"/>
                    </a:lnTo>
                    <a:lnTo>
                      <a:pt x="1289" y="1611"/>
                    </a:lnTo>
                    <a:lnTo>
                      <a:pt x="1289" y="1163"/>
                    </a:lnTo>
                    <a:lnTo>
                      <a:pt x="501" y="1163"/>
                    </a:lnTo>
                    <a:lnTo>
                      <a:pt x="501" y="0"/>
                    </a:lnTo>
                    <a:close/>
                  </a:path>
                </a:pathLst>
              </a:custGeom>
              <a:solidFill>
                <a:srgbClr val="E3B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7" name="Google Shape;4607;p59"/>
          <p:cNvGrpSpPr/>
          <p:nvPr/>
        </p:nvGrpSpPr>
        <p:grpSpPr>
          <a:xfrm>
            <a:off x="7219225" y="3525988"/>
            <a:ext cx="365700" cy="365700"/>
            <a:chOff x="7219225" y="3525988"/>
            <a:chExt cx="365700" cy="365700"/>
          </a:xfrm>
        </p:grpSpPr>
        <p:sp>
          <p:nvSpPr>
            <p:cNvPr id="4608" name="Google Shape;4608;p59"/>
            <p:cNvSpPr/>
            <p:nvPr/>
          </p:nvSpPr>
          <p:spPr>
            <a:xfrm>
              <a:off x="7219225" y="3525988"/>
              <a:ext cx="365700" cy="365700"/>
            </a:xfrm>
            <a:prstGeom prst="ellipse">
              <a:avLst/>
            </a:pr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9" name="Google Shape;4609;p59"/>
            <p:cNvGrpSpPr/>
            <p:nvPr/>
          </p:nvGrpSpPr>
          <p:grpSpPr>
            <a:xfrm>
              <a:off x="7237600" y="3560725"/>
              <a:ext cx="342725" cy="329275"/>
              <a:chOff x="7237600" y="3560725"/>
              <a:chExt cx="342725" cy="329275"/>
            </a:xfrm>
          </p:grpSpPr>
          <p:sp>
            <p:nvSpPr>
              <p:cNvPr id="4610" name="Google Shape;4610;p59"/>
              <p:cNvSpPr/>
              <p:nvPr/>
            </p:nvSpPr>
            <p:spPr>
              <a:xfrm>
                <a:off x="7523925" y="3572125"/>
                <a:ext cx="56400" cy="56400"/>
              </a:xfrm>
              <a:custGeom>
                <a:rect b="b" l="l" r="r" t="t"/>
                <a:pathLst>
                  <a:path extrusionOk="0" h="2256" w="2256">
                    <a:moveTo>
                      <a:pt x="1128" y="1"/>
                    </a:moveTo>
                    <a:cubicBezTo>
                      <a:pt x="502" y="1"/>
                      <a:pt x="0" y="502"/>
                      <a:pt x="0" y="1128"/>
                    </a:cubicBezTo>
                    <a:cubicBezTo>
                      <a:pt x="0" y="1746"/>
                      <a:pt x="502" y="2256"/>
                      <a:pt x="1128" y="2256"/>
                    </a:cubicBezTo>
                    <a:cubicBezTo>
                      <a:pt x="1745" y="2256"/>
                      <a:pt x="2255" y="1746"/>
                      <a:pt x="2255" y="1128"/>
                    </a:cubicBezTo>
                    <a:cubicBezTo>
                      <a:pt x="2255" y="502"/>
                      <a:pt x="1745" y="1"/>
                      <a:pt x="1128" y="1"/>
                    </a:cubicBezTo>
                    <a:close/>
                  </a:path>
                </a:pathLst>
              </a:custGeom>
              <a:solidFill>
                <a:srgbClr val="81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9"/>
              <p:cNvSpPr/>
              <p:nvPr/>
            </p:nvSpPr>
            <p:spPr>
              <a:xfrm>
                <a:off x="7262225" y="3631200"/>
                <a:ext cx="27975" cy="38700"/>
              </a:xfrm>
              <a:custGeom>
                <a:rect b="b" l="l" r="r" t="t"/>
                <a:pathLst>
                  <a:path extrusionOk="0" h="1548" w="1119">
                    <a:moveTo>
                      <a:pt x="582" y="0"/>
                    </a:moveTo>
                    <a:lnTo>
                      <a:pt x="0" y="242"/>
                    </a:lnTo>
                    <a:lnTo>
                      <a:pt x="528" y="1548"/>
                    </a:lnTo>
                    <a:lnTo>
                      <a:pt x="1119" y="1315"/>
                    </a:lnTo>
                    <a:lnTo>
                      <a:pt x="1002" y="1038"/>
                    </a:lnTo>
                    <a:lnTo>
                      <a:pt x="698" y="277"/>
                    </a:lnTo>
                    <a:lnTo>
                      <a:pt x="582" y="0"/>
                    </a:lnTo>
                    <a:close/>
                  </a:path>
                </a:pathLst>
              </a:custGeom>
              <a:solidFill>
                <a:srgbClr val="A89C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9"/>
              <p:cNvSpPr/>
              <p:nvPr/>
            </p:nvSpPr>
            <p:spPr>
              <a:xfrm>
                <a:off x="7279675" y="3600100"/>
                <a:ext cx="101575" cy="57050"/>
              </a:xfrm>
              <a:custGeom>
                <a:rect b="b" l="l" r="r" t="t"/>
                <a:pathLst>
                  <a:path extrusionOk="0" h="2282" w="4063">
                    <a:moveTo>
                      <a:pt x="3749" y="0"/>
                    </a:moveTo>
                    <a:lnTo>
                      <a:pt x="0" y="1521"/>
                    </a:lnTo>
                    <a:lnTo>
                      <a:pt x="304" y="2282"/>
                    </a:lnTo>
                    <a:lnTo>
                      <a:pt x="4062" y="761"/>
                    </a:lnTo>
                    <a:lnTo>
                      <a:pt x="3749" y="0"/>
                    </a:lnTo>
                    <a:close/>
                  </a:path>
                </a:pathLst>
              </a:custGeom>
              <a:solidFill>
                <a:srgbClr val="D671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9"/>
              <p:cNvSpPr/>
              <p:nvPr/>
            </p:nvSpPr>
            <p:spPr>
              <a:xfrm>
                <a:off x="7237600" y="3679725"/>
                <a:ext cx="101575" cy="57300"/>
              </a:xfrm>
              <a:custGeom>
                <a:rect b="b" l="l" r="r" t="t"/>
                <a:pathLst>
                  <a:path extrusionOk="0" h="2292" w="4063">
                    <a:moveTo>
                      <a:pt x="3750" y="1"/>
                    </a:moveTo>
                    <a:lnTo>
                      <a:pt x="1" y="1522"/>
                    </a:lnTo>
                    <a:lnTo>
                      <a:pt x="314" y="2291"/>
                    </a:lnTo>
                    <a:lnTo>
                      <a:pt x="4063" y="770"/>
                    </a:lnTo>
                    <a:lnTo>
                      <a:pt x="3750" y="1"/>
                    </a:lnTo>
                    <a:close/>
                  </a:path>
                </a:pathLst>
              </a:custGeom>
              <a:solidFill>
                <a:srgbClr val="806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9"/>
              <p:cNvSpPr/>
              <p:nvPr/>
            </p:nvSpPr>
            <p:spPr>
              <a:xfrm>
                <a:off x="7341400" y="3606125"/>
                <a:ext cx="27100" cy="51025"/>
              </a:xfrm>
              <a:custGeom>
                <a:rect b="b" l="l" r="r" t="t"/>
                <a:pathLst>
                  <a:path extrusionOk="0" h="2041" w="1084">
                    <a:moveTo>
                      <a:pt x="296" y="1"/>
                    </a:moveTo>
                    <a:lnTo>
                      <a:pt x="0" y="117"/>
                    </a:lnTo>
                    <a:lnTo>
                      <a:pt x="788" y="2041"/>
                    </a:lnTo>
                    <a:lnTo>
                      <a:pt x="1083" y="1925"/>
                    </a:lnTo>
                    <a:lnTo>
                      <a:pt x="296" y="1"/>
                    </a:lnTo>
                    <a:close/>
                  </a:path>
                </a:pathLst>
              </a:custGeom>
              <a:solidFill>
                <a:srgbClr val="806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9"/>
              <p:cNvSpPr/>
              <p:nvPr/>
            </p:nvSpPr>
            <p:spPr>
              <a:xfrm>
                <a:off x="7301350" y="3622250"/>
                <a:ext cx="27100" cy="51250"/>
              </a:xfrm>
              <a:custGeom>
                <a:rect b="b" l="l" r="r" t="t"/>
                <a:pathLst>
                  <a:path extrusionOk="0" h="2050" w="1084">
                    <a:moveTo>
                      <a:pt x="296" y="0"/>
                    </a:moveTo>
                    <a:lnTo>
                      <a:pt x="1" y="125"/>
                    </a:lnTo>
                    <a:lnTo>
                      <a:pt x="779" y="2049"/>
                    </a:lnTo>
                    <a:lnTo>
                      <a:pt x="1084" y="1924"/>
                    </a:lnTo>
                    <a:lnTo>
                      <a:pt x="296" y="0"/>
                    </a:lnTo>
                    <a:close/>
                  </a:path>
                </a:pathLst>
              </a:custGeom>
              <a:solidFill>
                <a:srgbClr val="806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9"/>
              <p:cNvSpPr/>
              <p:nvPr/>
            </p:nvSpPr>
            <p:spPr>
              <a:xfrm>
                <a:off x="7375625" y="3708350"/>
                <a:ext cx="37375" cy="36500"/>
              </a:xfrm>
              <a:custGeom>
                <a:rect b="b" l="l" r="r" t="t"/>
                <a:pathLst>
                  <a:path extrusionOk="0" h="1460" w="1495">
                    <a:moveTo>
                      <a:pt x="752" y="1"/>
                    </a:moveTo>
                    <a:cubicBezTo>
                      <a:pt x="349" y="1"/>
                      <a:pt x="18" y="323"/>
                      <a:pt x="0" y="726"/>
                    </a:cubicBezTo>
                    <a:lnTo>
                      <a:pt x="0" y="1459"/>
                    </a:lnTo>
                    <a:lnTo>
                      <a:pt x="1495" y="1459"/>
                    </a:lnTo>
                    <a:lnTo>
                      <a:pt x="1495" y="726"/>
                    </a:lnTo>
                    <a:cubicBezTo>
                      <a:pt x="1477" y="323"/>
                      <a:pt x="1146" y="1"/>
                      <a:pt x="752" y="1"/>
                    </a:cubicBezTo>
                    <a:close/>
                  </a:path>
                </a:pathLst>
              </a:custGeom>
              <a:solidFill>
                <a:srgbClr val="D671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9"/>
              <p:cNvSpPr/>
              <p:nvPr/>
            </p:nvSpPr>
            <p:spPr>
              <a:xfrm>
                <a:off x="7394400" y="3768525"/>
                <a:ext cx="58650" cy="121475"/>
              </a:xfrm>
              <a:custGeom>
                <a:rect b="b" l="l" r="r" t="t"/>
                <a:pathLst>
                  <a:path extrusionOk="0" h="4859" w="2346">
                    <a:moveTo>
                      <a:pt x="1" y="1"/>
                    </a:moveTo>
                    <a:lnTo>
                      <a:pt x="1" y="931"/>
                    </a:lnTo>
                    <a:lnTo>
                      <a:pt x="1415" y="4859"/>
                    </a:lnTo>
                    <a:cubicBezTo>
                      <a:pt x="1728" y="4814"/>
                      <a:pt x="2041" y="4743"/>
                      <a:pt x="2345" y="4653"/>
                    </a:cubicBezTo>
                    <a:lnTo>
                      <a:pt x="815" y="403"/>
                    </a:lnTo>
                    <a:lnTo>
                      <a:pt x="6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9"/>
              <p:cNvSpPr/>
              <p:nvPr/>
            </p:nvSpPr>
            <p:spPr>
              <a:xfrm>
                <a:off x="7337375" y="3768525"/>
                <a:ext cx="57050" cy="118575"/>
              </a:xfrm>
              <a:custGeom>
                <a:rect b="b" l="l" r="r" t="t"/>
                <a:pathLst>
                  <a:path extrusionOk="0" h="4743" w="2282">
                    <a:moveTo>
                      <a:pt x="1620" y="1"/>
                    </a:moveTo>
                    <a:lnTo>
                      <a:pt x="1477" y="403"/>
                    </a:lnTo>
                    <a:lnTo>
                      <a:pt x="0" y="4465"/>
                    </a:lnTo>
                    <a:cubicBezTo>
                      <a:pt x="296" y="4582"/>
                      <a:pt x="591" y="4671"/>
                      <a:pt x="904" y="4743"/>
                    </a:cubicBezTo>
                    <a:lnTo>
                      <a:pt x="2282" y="931"/>
                    </a:lnTo>
                    <a:lnTo>
                      <a:pt x="22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9"/>
              <p:cNvSpPr/>
              <p:nvPr/>
            </p:nvSpPr>
            <p:spPr>
              <a:xfrm>
                <a:off x="7360625" y="3745050"/>
                <a:ext cx="67575" cy="23500"/>
              </a:xfrm>
              <a:custGeom>
                <a:rect b="b" l="l" r="r" t="t"/>
                <a:pathLst>
                  <a:path extrusionOk="0" h="940" w="2703">
                    <a:moveTo>
                      <a:pt x="1" y="0"/>
                    </a:moveTo>
                    <a:lnTo>
                      <a:pt x="1" y="940"/>
                    </a:lnTo>
                    <a:lnTo>
                      <a:pt x="2703" y="940"/>
                    </a:lnTo>
                    <a:lnTo>
                      <a:pt x="2703"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9"/>
              <p:cNvSpPr/>
              <p:nvPr/>
            </p:nvSpPr>
            <p:spPr>
              <a:xfrm>
                <a:off x="7374050" y="3768525"/>
                <a:ext cx="40750" cy="10100"/>
              </a:xfrm>
              <a:custGeom>
                <a:rect b="b" l="l" r="r" t="t"/>
                <a:pathLst>
                  <a:path extrusionOk="0" h="404" w="1630">
                    <a:moveTo>
                      <a:pt x="144" y="1"/>
                    </a:moveTo>
                    <a:lnTo>
                      <a:pt x="1" y="403"/>
                    </a:lnTo>
                    <a:lnTo>
                      <a:pt x="1629" y="403"/>
                    </a:lnTo>
                    <a:lnTo>
                      <a:pt x="1477" y="1"/>
                    </a:lnTo>
                    <a:close/>
                  </a:path>
                </a:pathLst>
              </a:custGeom>
              <a:solidFill>
                <a:srgbClr val="806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9"/>
              <p:cNvSpPr/>
              <p:nvPr/>
            </p:nvSpPr>
            <p:spPr>
              <a:xfrm>
                <a:off x="7351475" y="3691125"/>
                <a:ext cx="42950" cy="35600"/>
              </a:xfrm>
              <a:custGeom>
                <a:rect b="b" l="l" r="r" t="t"/>
                <a:pathLst>
                  <a:path extrusionOk="0" h="1424" w="1718">
                    <a:moveTo>
                      <a:pt x="1718" y="1"/>
                    </a:moveTo>
                    <a:lnTo>
                      <a:pt x="0" y="699"/>
                    </a:lnTo>
                    <a:lnTo>
                      <a:pt x="331" y="940"/>
                    </a:lnTo>
                    <a:lnTo>
                      <a:pt x="966" y="1423"/>
                    </a:lnTo>
                    <a:cubicBezTo>
                      <a:pt x="966" y="1003"/>
                      <a:pt x="1306" y="672"/>
                      <a:pt x="1718" y="672"/>
                    </a:cubicBezTo>
                    <a:lnTo>
                      <a:pt x="1718" y="1"/>
                    </a:lnTo>
                    <a:close/>
                  </a:path>
                </a:pathLst>
              </a:custGeom>
              <a:solidFill>
                <a:srgbClr val="A89C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9"/>
              <p:cNvSpPr/>
              <p:nvPr/>
            </p:nvSpPr>
            <p:spPr>
              <a:xfrm>
                <a:off x="7247450" y="3688450"/>
                <a:ext cx="41400" cy="49900"/>
              </a:xfrm>
              <a:custGeom>
                <a:rect b="b" l="l" r="r" t="t"/>
                <a:pathLst>
                  <a:path extrusionOk="0" h="1996" w="1656">
                    <a:moveTo>
                      <a:pt x="913" y="0"/>
                    </a:moveTo>
                    <a:lnTo>
                      <a:pt x="1" y="645"/>
                    </a:lnTo>
                    <a:lnTo>
                      <a:pt x="546" y="1996"/>
                    </a:lnTo>
                    <a:lnTo>
                      <a:pt x="1656" y="1826"/>
                    </a:lnTo>
                    <a:lnTo>
                      <a:pt x="913" y="0"/>
                    </a:lnTo>
                    <a:close/>
                  </a:path>
                </a:pathLst>
              </a:custGeom>
              <a:solidFill>
                <a:srgbClr val="A89C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9"/>
              <p:cNvSpPr/>
              <p:nvPr/>
            </p:nvSpPr>
            <p:spPr>
              <a:xfrm>
                <a:off x="7511400" y="3565650"/>
                <a:ext cx="65125" cy="76525"/>
              </a:xfrm>
              <a:custGeom>
                <a:rect b="b" l="l" r="r" t="t"/>
                <a:pathLst>
                  <a:path extrusionOk="0" h="3061" w="2605">
                    <a:moveTo>
                      <a:pt x="1629" y="0"/>
                    </a:moveTo>
                    <a:lnTo>
                      <a:pt x="0" y="663"/>
                    </a:lnTo>
                    <a:lnTo>
                      <a:pt x="117" y="958"/>
                    </a:lnTo>
                    <a:lnTo>
                      <a:pt x="564" y="2058"/>
                    </a:lnTo>
                    <a:lnTo>
                      <a:pt x="859" y="2774"/>
                    </a:lnTo>
                    <a:lnTo>
                      <a:pt x="976" y="3060"/>
                    </a:lnTo>
                    <a:lnTo>
                      <a:pt x="2604" y="2407"/>
                    </a:lnTo>
                    <a:lnTo>
                      <a:pt x="2193" y="1396"/>
                    </a:lnTo>
                    <a:lnTo>
                      <a:pt x="1629" y="0"/>
                    </a:lnTo>
                    <a:close/>
                  </a:path>
                </a:pathLst>
              </a:custGeom>
              <a:solidFill>
                <a:srgbClr val="D671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9"/>
              <p:cNvSpPr/>
              <p:nvPr/>
            </p:nvSpPr>
            <p:spPr>
              <a:xfrm>
                <a:off x="7525500" y="3600550"/>
                <a:ext cx="51025" cy="41625"/>
              </a:xfrm>
              <a:custGeom>
                <a:rect b="b" l="l" r="r" t="t"/>
                <a:pathLst>
                  <a:path extrusionOk="0" h="1665" w="2041">
                    <a:moveTo>
                      <a:pt x="1629" y="0"/>
                    </a:moveTo>
                    <a:lnTo>
                      <a:pt x="0" y="662"/>
                    </a:lnTo>
                    <a:lnTo>
                      <a:pt x="295" y="1378"/>
                    </a:lnTo>
                    <a:lnTo>
                      <a:pt x="412" y="1664"/>
                    </a:lnTo>
                    <a:lnTo>
                      <a:pt x="2040" y="1011"/>
                    </a:lnTo>
                    <a:lnTo>
                      <a:pt x="1629" y="0"/>
                    </a:lnTo>
                    <a:close/>
                  </a:path>
                </a:pathLst>
              </a:custGeom>
              <a:solidFill>
                <a:srgbClr val="CC6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9"/>
              <p:cNvSpPr/>
              <p:nvPr/>
            </p:nvSpPr>
            <p:spPr>
              <a:xfrm>
                <a:off x="7270275" y="3589575"/>
                <a:ext cx="262625" cy="144525"/>
              </a:xfrm>
              <a:custGeom>
                <a:rect b="b" l="l" r="r" t="t"/>
                <a:pathLst>
                  <a:path extrusionOk="0" h="5781" w="10505">
                    <a:moveTo>
                      <a:pt x="9762" y="1"/>
                    </a:moveTo>
                    <a:lnTo>
                      <a:pt x="0" y="3955"/>
                    </a:lnTo>
                    <a:lnTo>
                      <a:pt x="546" y="5289"/>
                    </a:lnTo>
                    <a:lnTo>
                      <a:pt x="743" y="5781"/>
                    </a:lnTo>
                    <a:lnTo>
                      <a:pt x="3248" y="4761"/>
                    </a:lnTo>
                    <a:lnTo>
                      <a:pt x="4966" y="4063"/>
                    </a:lnTo>
                    <a:lnTo>
                      <a:pt x="10504" y="1817"/>
                    </a:lnTo>
                    <a:lnTo>
                      <a:pt x="10308" y="1325"/>
                    </a:lnTo>
                    <a:lnTo>
                      <a:pt x="9762"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9"/>
              <p:cNvSpPr/>
              <p:nvPr/>
            </p:nvSpPr>
            <p:spPr>
              <a:xfrm>
                <a:off x="7283925" y="3622700"/>
                <a:ext cx="248975" cy="111400"/>
              </a:xfrm>
              <a:custGeom>
                <a:rect b="b" l="l" r="r" t="t"/>
                <a:pathLst>
                  <a:path extrusionOk="0" h="4456" w="9959">
                    <a:moveTo>
                      <a:pt x="9762" y="0"/>
                    </a:moveTo>
                    <a:lnTo>
                      <a:pt x="0" y="3964"/>
                    </a:lnTo>
                    <a:lnTo>
                      <a:pt x="197" y="4456"/>
                    </a:lnTo>
                    <a:lnTo>
                      <a:pt x="2702" y="3436"/>
                    </a:lnTo>
                    <a:lnTo>
                      <a:pt x="4420" y="2738"/>
                    </a:lnTo>
                    <a:lnTo>
                      <a:pt x="9958" y="492"/>
                    </a:lnTo>
                    <a:lnTo>
                      <a:pt x="9762" y="0"/>
                    </a:lnTo>
                    <a:close/>
                  </a:path>
                </a:pathLst>
              </a:custGeom>
              <a:solidFill>
                <a:srgbClr val="ABA0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9"/>
              <p:cNvSpPr/>
              <p:nvPr/>
            </p:nvSpPr>
            <p:spPr>
              <a:xfrm>
                <a:off x="7351475" y="3691125"/>
                <a:ext cx="42950" cy="23525"/>
              </a:xfrm>
              <a:custGeom>
                <a:rect b="b" l="l" r="r" t="t"/>
                <a:pathLst>
                  <a:path extrusionOk="0" h="941" w="1718">
                    <a:moveTo>
                      <a:pt x="1718" y="1"/>
                    </a:moveTo>
                    <a:lnTo>
                      <a:pt x="0" y="699"/>
                    </a:lnTo>
                    <a:lnTo>
                      <a:pt x="331" y="940"/>
                    </a:lnTo>
                    <a:lnTo>
                      <a:pt x="1673" y="493"/>
                    </a:lnTo>
                    <a:lnTo>
                      <a:pt x="1718" y="475"/>
                    </a:lnTo>
                    <a:lnTo>
                      <a:pt x="1718" y="1"/>
                    </a:lnTo>
                    <a:close/>
                  </a:path>
                </a:pathLst>
              </a:custGeom>
              <a:solidFill>
                <a:srgbClr val="806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9"/>
              <p:cNvSpPr/>
              <p:nvPr/>
            </p:nvSpPr>
            <p:spPr>
              <a:xfrm>
                <a:off x="7387925" y="3721550"/>
                <a:ext cx="12775" cy="12775"/>
              </a:xfrm>
              <a:custGeom>
                <a:rect b="b" l="l" r="r" t="t"/>
                <a:pathLst>
                  <a:path extrusionOk="0" h="511" w="511">
                    <a:moveTo>
                      <a:pt x="260" y="1"/>
                    </a:moveTo>
                    <a:cubicBezTo>
                      <a:pt x="117" y="1"/>
                      <a:pt x="1" y="108"/>
                      <a:pt x="1" y="251"/>
                    </a:cubicBezTo>
                    <a:cubicBezTo>
                      <a:pt x="1" y="394"/>
                      <a:pt x="117" y="511"/>
                      <a:pt x="260" y="511"/>
                    </a:cubicBezTo>
                    <a:cubicBezTo>
                      <a:pt x="394" y="511"/>
                      <a:pt x="511" y="394"/>
                      <a:pt x="511" y="251"/>
                    </a:cubicBezTo>
                    <a:cubicBezTo>
                      <a:pt x="511" y="108"/>
                      <a:pt x="394" y="1"/>
                      <a:pt x="260"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9"/>
              <p:cNvSpPr/>
              <p:nvPr/>
            </p:nvSpPr>
            <p:spPr>
              <a:xfrm>
                <a:off x="7497525" y="3685550"/>
                <a:ext cx="50125" cy="50350"/>
              </a:xfrm>
              <a:custGeom>
                <a:rect b="b" l="l" r="r" t="t"/>
                <a:pathLst>
                  <a:path extrusionOk="0" h="2014" w="2005">
                    <a:moveTo>
                      <a:pt x="1003" y="0"/>
                    </a:moveTo>
                    <a:cubicBezTo>
                      <a:pt x="904" y="0"/>
                      <a:pt x="824" y="81"/>
                      <a:pt x="824" y="179"/>
                    </a:cubicBezTo>
                    <a:lnTo>
                      <a:pt x="824" y="653"/>
                    </a:lnTo>
                    <a:cubicBezTo>
                      <a:pt x="824" y="752"/>
                      <a:pt x="743" y="832"/>
                      <a:pt x="654" y="832"/>
                    </a:cubicBezTo>
                    <a:lnTo>
                      <a:pt x="171" y="832"/>
                    </a:lnTo>
                    <a:cubicBezTo>
                      <a:pt x="72" y="832"/>
                      <a:pt x="1" y="913"/>
                      <a:pt x="1" y="1011"/>
                    </a:cubicBezTo>
                    <a:cubicBezTo>
                      <a:pt x="1" y="1101"/>
                      <a:pt x="72" y="1181"/>
                      <a:pt x="171" y="1181"/>
                    </a:cubicBezTo>
                    <a:lnTo>
                      <a:pt x="654" y="1181"/>
                    </a:lnTo>
                    <a:cubicBezTo>
                      <a:pt x="743" y="1181"/>
                      <a:pt x="824" y="1262"/>
                      <a:pt x="824" y="1360"/>
                    </a:cubicBezTo>
                    <a:lnTo>
                      <a:pt x="824" y="1834"/>
                    </a:lnTo>
                    <a:cubicBezTo>
                      <a:pt x="824" y="1933"/>
                      <a:pt x="904" y="2013"/>
                      <a:pt x="1003" y="2013"/>
                    </a:cubicBezTo>
                    <a:cubicBezTo>
                      <a:pt x="1101" y="2013"/>
                      <a:pt x="1182" y="1933"/>
                      <a:pt x="1182" y="1834"/>
                    </a:cubicBezTo>
                    <a:lnTo>
                      <a:pt x="1182" y="1360"/>
                    </a:lnTo>
                    <a:cubicBezTo>
                      <a:pt x="1182" y="1262"/>
                      <a:pt x="1253" y="1181"/>
                      <a:pt x="1352" y="1181"/>
                    </a:cubicBezTo>
                    <a:lnTo>
                      <a:pt x="1835" y="1181"/>
                    </a:lnTo>
                    <a:cubicBezTo>
                      <a:pt x="1924" y="1181"/>
                      <a:pt x="2005" y="1101"/>
                      <a:pt x="2005" y="1011"/>
                    </a:cubicBezTo>
                    <a:cubicBezTo>
                      <a:pt x="2005" y="913"/>
                      <a:pt x="1933" y="823"/>
                      <a:pt x="1835" y="823"/>
                    </a:cubicBezTo>
                    <a:lnTo>
                      <a:pt x="1352" y="823"/>
                    </a:lnTo>
                    <a:cubicBezTo>
                      <a:pt x="1253" y="823"/>
                      <a:pt x="1182" y="752"/>
                      <a:pt x="1182" y="653"/>
                    </a:cubicBezTo>
                    <a:lnTo>
                      <a:pt x="1182" y="179"/>
                    </a:lnTo>
                    <a:cubicBezTo>
                      <a:pt x="1182" y="81"/>
                      <a:pt x="1101" y="0"/>
                      <a:pt x="1003"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9"/>
              <p:cNvSpPr/>
              <p:nvPr/>
            </p:nvSpPr>
            <p:spPr>
              <a:xfrm>
                <a:off x="7290850" y="3755100"/>
                <a:ext cx="29550" cy="29550"/>
              </a:xfrm>
              <a:custGeom>
                <a:rect b="b" l="l" r="r" t="t"/>
                <a:pathLst>
                  <a:path extrusionOk="0" h="1182" w="1182">
                    <a:moveTo>
                      <a:pt x="591" y="1"/>
                    </a:moveTo>
                    <a:cubicBezTo>
                      <a:pt x="528" y="1"/>
                      <a:pt x="484" y="54"/>
                      <a:pt x="484" y="108"/>
                    </a:cubicBezTo>
                    <a:lnTo>
                      <a:pt x="484" y="386"/>
                    </a:lnTo>
                    <a:cubicBezTo>
                      <a:pt x="484" y="448"/>
                      <a:pt x="439" y="493"/>
                      <a:pt x="385" y="493"/>
                    </a:cubicBezTo>
                    <a:lnTo>
                      <a:pt x="99" y="493"/>
                    </a:lnTo>
                    <a:cubicBezTo>
                      <a:pt x="45" y="493"/>
                      <a:pt x="0" y="538"/>
                      <a:pt x="0" y="591"/>
                    </a:cubicBezTo>
                    <a:cubicBezTo>
                      <a:pt x="0" y="654"/>
                      <a:pt x="45" y="699"/>
                      <a:pt x="99" y="699"/>
                    </a:cubicBezTo>
                    <a:lnTo>
                      <a:pt x="385" y="699"/>
                    </a:lnTo>
                    <a:cubicBezTo>
                      <a:pt x="439" y="699"/>
                      <a:pt x="484" y="743"/>
                      <a:pt x="484" y="797"/>
                    </a:cubicBezTo>
                    <a:lnTo>
                      <a:pt x="484" y="1083"/>
                    </a:lnTo>
                    <a:cubicBezTo>
                      <a:pt x="484" y="1137"/>
                      <a:pt x="528" y="1182"/>
                      <a:pt x="591" y="1182"/>
                    </a:cubicBezTo>
                    <a:cubicBezTo>
                      <a:pt x="645" y="1182"/>
                      <a:pt x="689" y="1137"/>
                      <a:pt x="689" y="1083"/>
                    </a:cubicBezTo>
                    <a:lnTo>
                      <a:pt x="689" y="797"/>
                    </a:lnTo>
                    <a:cubicBezTo>
                      <a:pt x="689" y="743"/>
                      <a:pt x="734" y="699"/>
                      <a:pt x="797" y="699"/>
                    </a:cubicBezTo>
                    <a:lnTo>
                      <a:pt x="1074" y="699"/>
                    </a:lnTo>
                    <a:cubicBezTo>
                      <a:pt x="1128" y="699"/>
                      <a:pt x="1181" y="654"/>
                      <a:pt x="1181" y="591"/>
                    </a:cubicBezTo>
                    <a:cubicBezTo>
                      <a:pt x="1181" y="538"/>
                      <a:pt x="1128" y="493"/>
                      <a:pt x="1074" y="493"/>
                    </a:cubicBezTo>
                    <a:lnTo>
                      <a:pt x="797" y="493"/>
                    </a:lnTo>
                    <a:cubicBezTo>
                      <a:pt x="734" y="493"/>
                      <a:pt x="689" y="448"/>
                      <a:pt x="689" y="386"/>
                    </a:cubicBezTo>
                    <a:lnTo>
                      <a:pt x="689" y="108"/>
                    </a:lnTo>
                    <a:cubicBezTo>
                      <a:pt x="689" y="54"/>
                      <a:pt x="645" y="1"/>
                      <a:pt x="591"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9"/>
              <p:cNvSpPr/>
              <p:nvPr/>
            </p:nvSpPr>
            <p:spPr>
              <a:xfrm>
                <a:off x="7412075" y="3560725"/>
                <a:ext cx="29550" cy="29325"/>
              </a:xfrm>
              <a:custGeom>
                <a:rect b="b" l="l" r="r" t="t"/>
                <a:pathLst>
                  <a:path extrusionOk="0" h="1173" w="1182">
                    <a:moveTo>
                      <a:pt x="591" y="1"/>
                    </a:moveTo>
                    <a:cubicBezTo>
                      <a:pt x="529" y="1"/>
                      <a:pt x="484" y="45"/>
                      <a:pt x="484" y="99"/>
                    </a:cubicBezTo>
                    <a:lnTo>
                      <a:pt x="484" y="385"/>
                    </a:lnTo>
                    <a:cubicBezTo>
                      <a:pt x="484" y="439"/>
                      <a:pt x="439" y="484"/>
                      <a:pt x="386" y="484"/>
                    </a:cubicBezTo>
                    <a:lnTo>
                      <a:pt x="99" y="484"/>
                    </a:lnTo>
                    <a:cubicBezTo>
                      <a:pt x="46" y="484"/>
                      <a:pt x="1" y="529"/>
                      <a:pt x="1" y="591"/>
                    </a:cubicBezTo>
                    <a:cubicBezTo>
                      <a:pt x="1" y="645"/>
                      <a:pt x="46" y="690"/>
                      <a:pt x="99" y="690"/>
                    </a:cubicBezTo>
                    <a:lnTo>
                      <a:pt x="386" y="690"/>
                    </a:lnTo>
                    <a:cubicBezTo>
                      <a:pt x="439" y="690"/>
                      <a:pt x="493" y="734"/>
                      <a:pt x="493" y="797"/>
                    </a:cubicBezTo>
                    <a:lnTo>
                      <a:pt x="493" y="1074"/>
                    </a:lnTo>
                    <a:cubicBezTo>
                      <a:pt x="493" y="1128"/>
                      <a:pt x="538" y="1173"/>
                      <a:pt x="591" y="1173"/>
                    </a:cubicBezTo>
                    <a:cubicBezTo>
                      <a:pt x="645" y="1173"/>
                      <a:pt x="699" y="1128"/>
                      <a:pt x="699" y="1074"/>
                    </a:cubicBezTo>
                    <a:lnTo>
                      <a:pt x="699" y="797"/>
                    </a:lnTo>
                    <a:cubicBezTo>
                      <a:pt x="699" y="734"/>
                      <a:pt x="743" y="690"/>
                      <a:pt x="797" y="690"/>
                    </a:cubicBezTo>
                    <a:lnTo>
                      <a:pt x="1074" y="690"/>
                    </a:lnTo>
                    <a:cubicBezTo>
                      <a:pt x="1137" y="690"/>
                      <a:pt x="1182" y="645"/>
                      <a:pt x="1182" y="591"/>
                    </a:cubicBezTo>
                    <a:cubicBezTo>
                      <a:pt x="1182" y="529"/>
                      <a:pt x="1137" y="484"/>
                      <a:pt x="1074" y="484"/>
                    </a:cubicBezTo>
                    <a:lnTo>
                      <a:pt x="797" y="484"/>
                    </a:lnTo>
                    <a:cubicBezTo>
                      <a:pt x="734" y="484"/>
                      <a:pt x="690" y="439"/>
                      <a:pt x="690" y="385"/>
                    </a:cubicBezTo>
                    <a:lnTo>
                      <a:pt x="690" y="99"/>
                    </a:lnTo>
                    <a:cubicBezTo>
                      <a:pt x="690" y="45"/>
                      <a:pt x="645" y="1"/>
                      <a:pt x="591" y="1"/>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2" name="Google Shape;4632;p59"/>
          <p:cNvGrpSpPr/>
          <p:nvPr/>
        </p:nvGrpSpPr>
        <p:grpSpPr>
          <a:xfrm>
            <a:off x="1638200" y="2370480"/>
            <a:ext cx="365700" cy="365700"/>
            <a:chOff x="1638200" y="2370480"/>
            <a:chExt cx="365700" cy="365700"/>
          </a:xfrm>
        </p:grpSpPr>
        <p:sp>
          <p:nvSpPr>
            <p:cNvPr id="4633" name="Google Shape;4633;p59"/>
            <p:cNvSpPr/>
            <p:nvPr/>
          </p:nvSpPr>
          <p:spPr>
            <a:xfrm>
              <a:off x="1638200" y="2370480"/>
              <a:ext cx="365700" cy="365700"/>
            </a:xfrm>
            <a:prstGeom prst="ellipse">
              <a:avLst/>
            </a:pr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4" name="Google Shape;4634;p59"/>
            <p:cNvGrpSpPr/>
            <p:nvPr/>
          </p:nvGrpSpPr>
          <p:grpSpPr>
            <a:xfrm>
              <a:off x="1664325" y="2397375"/>
              <a:ext cx="326600" cy="328150"/>
              <a:chOff x="1664325" y="2397375"/>
              <a:chExt cx="326600" cy="328150"/>
            </a:xfrm>
          </p:grpSpPr>
          <p:sp>
            <p:nvSpPr>
              <p:cNvPr id="4635" name="Google Shape;4635;p59"/>
              <p:cNvSpPr/>
              <p:nvPr/>
            </p:nvSpPr>
            <p:spPr>
              <a:xfrm>
                <a:off x="1664325" y="2397375"/>
                <a:ext cx="233775" cy="328150"/>
              </a:xfrm>
              <a:custGeom>
                <a:rect b="b" l="l" r="r" t="t"/>
                <a:pathLst>
                  <a:path extrusionOk="0" h="13126" w="9351">
                    <a:moveTo>
                      <a:pt x="1755" y="0"/>
                    </a:moveTo>
                    <a:lnTo>
                      <a:pt x="1" y="1754"/>
                    </a:lnTo>
                    <a:lnTo>
                      <a:pt x="1" y="10137"/>
                    </a:lnTo>
                    <a:cubicBezTo>
                      <a:pt x="842" y="11497"/>
                      <a:pt x="2112" y="12553"/>
                      <a:pt x="3607" y="13126"/>
                    </a:cubicBezTo>
                    <a:lnTo>
                      <a:pt x="8877" y="13126"/>
                    </a:lnTo>
                    <a:cubicBezTo>
                      <a:pt x="9038" y="13063"/>
                      <a:pt x="9190" y="13000"/>
                      <a:pt x="9351" y="12929"/>
                    </a:cubicBezTo>
                    <a:lnTo>
                      <a:pt x="9351"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9"/>
              <p:cNvSpPr/>
              <p:nvPr/>
            </p:nvSpPr>
            <p:spPr>
              <a:xfrm>
                <a:off x="1701925" y="2469825"/>
                <a:ext cx="105375" cy="8100"/>
              </a:xfrm>
              <a:custGeom>
                <a:rect b="b" l="l" r="r" t="t"/>
                <a:pathLst>
                  <a:path extrusionOk="0" h="324" w="4215">
                    <a:moveTo>
                      <a:pt x="0" y="1"/>
                    </a:moveTo>
                    <a:lnTo>
                      <a:pt x="0" y="323"/>
                    </a:lnTo>
                    <a:lnTo>
                      <a:pt x="3686" y="323"/>
                    </a:lnTo>
                    <a:lnTo>
                      <a:pt x="4214" y="1"/>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9"/>
              <p:cNvSpPr/>
              <p:nvPr/>
            </p:nvSpPr>
            <p:spPr>
              <a:xfrm>
                <a:off x="1701925" y="2496225"/>
                <a:ext cx="88825" cy="8075"/>
              </a:xfrm>
              <a:custGeom>
                <a:rect b="b" l="l" r="r" t="t"/>
                <a:pathLst>
                  <a:path extrusionOk="0" h="323" w="3553">
                    <a:moveTo>
                      <a:pt x="0" y="1"/>
                    </a:moveTo>
                    <a:lnTo>
                      <a:pt x="0" y="323"/>
                    </a:lnTo>
                    <a:lnTo>
                      <a:pt x="3337" y="323"/>
                    </a:lnTo>
                    <a:lnTo>
                      <a:pt x="3552" y="1"/>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9"/>
              <p:cNvSpPr/>
              <p:nvPr/>
            </p:nvSpPr>
            <p:spPr>
              <a:xfrm>
                <a:off x="1701925" y="2522625"/>
                <a:ext cx="90150" cy="8075"/>
              </a:xfrm>
              <a:custGeom>
                <a:rect b="b" l="l" r="r" t="t"/>
                <a:pathLst>
                  <a:path extrusionOk="0" h="323" w="3606">
                    <a:moveTo>
                      <a:pt x="0" y="0"/>
                    </a:moveTo>
                    <a:lnTo>
                      <a:pt x="0" y="323"/>
                    </a:lnTo>
                    <a:lnTo>
                      <a:pt x="3606" y="323"/>
                    </a:lnTo>
                    <a:lnTo>
                      <a:pt x="3364" y="0"/>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9"/>
              <p:cNvSpPr/>
              <p:nvPr/>
            </p:nvSpPr>
            <p:spPr>
              <a:xfrm>
                <a:off x="1701925" y="2549025"/>
                <a:ext cx="105150" cy="8075"/>
              </a:xfrm>
              <a:custGeom>
                <a:rect b="b" l="l" r="r" t="t"/>
                <a:pathLst>
                  <a:path extrusionOk="0" h="323" w="4206">
                    <a:moveTo>
                      <a:pt x="0" y="0"/>
                    </a:moveTo>
                    <a:lnTo>
                      <a:pt x="0" y="322"/>
                    </a:lnTo>
                    <a:lnTo>
                      <a:pt x="4205" y="322"/>
                    </a:lnTo>
                    <a:lnTo>
                      <a:pt x="3776" y="0"/>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9"/>
              <p:cNvSpPr/>
              <p:nvPr/>
            </p:nvSpPr>
            <p:spPr>
              <a:xfrm>
                <a:off x="1701925" y="2575425"/>
                <a:ext cx="154800" cy="8075"/>
              </a:xfrm>
              <a:custGeom>
                <a:rect b="b" l="l" r="r" t="t"/>
                <a:pathLst>
                  <a:path extrusionOk="0" h="323" w="6192">
                    <a:moveTo>
                      <a:pt x="0" y="0"/>
                    </a:moveTo>
                    <a:lnTo>
                      <a:pt x="0" y="322"/>
                    </a:lnTo>
                    <a:lnTo>
                      <a:pt x="6192" y="322"/>
                    </a:lnTo>
                    <a:lnTo>
                      <a:pt x="4823" y="0"/>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9"/>
              <p:cNvSpPr/>
              <p:nvPr/>
            </p:nvSpPr>
            <p:spPr>
              <a:xfrm>
                <a:off x="1701925" y="2601800"/>
                <a:ext cx="158375" cy="8075"/>
              </a:xfrm>
              <a:custGeom>
                <a:rect b="b" l="l" r="r" t="t"/>
                <a:pathLst>
                  <a:path extrusionOk="0" h="323" w="6335">
                    <a:moveTo>
                      <a:pt x="0" y="1"/>
                    </a:moveTo>
                    <a:lnTo>
                      <a:pt x="0" y="323"/>
                    </a:lnTo>
                    <a:lnTo>
                      <a:pt x="6335" y="323"/>
                    </a:lnTo>
                    <a:lnTo>
                      <a:pt x="6335" y="1"/>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9"/>
              <p:cNvSpPr/>
              <p:nvPr/>
            </p:nvSpPr>
            <p:spPr>
              <a:xfrm>
                <a:off x="1701925" y="2654600"/>
                <a:ext cx="158375" cy="8075"/>
              </a:xfrm>
              <a:custGeom>
                <a:rect b="b" l="l" r="r" t="t"/>
                <a:pathLst>
                  <a:path extrusionOk="0" h="323" w="6335">
                    <a:moveTo>
                      <a:pt x="0" y="0"/>
                    </a:moveTo>
                    <a:lnTo>
                      <a:pt x="0" y="322"/>
                    </a:lnTo>
                    <a:lnTo>
                      <a:pt x="6335" y="322"/>
                    </a:lnTo>
                    <a:lnTo>
                      <a:pt x="6335" y="0"/>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9"/>
              <p:cNvSpPr/>
              <p:nvPr/>
            </p:nvSpPr>
            <p:spPr>
              <a:xfrm>
                <a:off x="1701925" y="2681000"/>
                <a:ext cx="158375" cy="8075"/>
              </a:xfrm>
              <a:custGeom>
                <a:rect b="b" l="l" r="r" t="t"/>
                <a:pathLst>
                  <a:path extrusionOk="0" h="323" w="6335">
                    <a:moveTo>
                      <a:pt x="0" y="0"/>
                    </a:moveTo>
                    <a:lnTo>
                      <a:pt x="0" y="322"/>
                    </a:lnTo>
                    <a:lnTo>
                      <a:pt x="6335" y="322"/>
                    </a:lnTo>
                    <a:lnTo>
                      <a:pt x="6335" y="0"/>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9"/>
              <p:cNvSpPr/>
              <p:nvPr/>
            </p:nvSpPr>
            <p:spPr>
              <a:xfrm>
                <a:off x="1701925" y="2628200"/>
                <a:ext cx="158375" cy="8075"/>
              </a:xfrm>
              <a:custGeom>
                <a:rect b="b" l="l" r="r" t="t"/>
                <a:pathLst>
                  <a:path extrusionOk="0" h="323" w="6335">
                    <a:moveTo>
                      <a:pt x="0" y="1"/>
                    </a:moveTo>
                    <a:lnTo>
                      <a:pt x="0" y="323"/>
                    </a:lnTo>
                    <a:lnTo>
                      <a:pt x="6335" y="323"/>
                    </a:lnTo>
                    <a:lnTo>
                      <a:pt x="6335" y="1"/>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9"/>
              <p:cNvSpPr/>
              <p:nvPr/>
            </p:nvSpPr>
            <p:spPr>
              <a:xfrm>
                <a:off x="1664325" y="2397375"/>
                <a:ext cx="43875" cy="43850"/>
              </a:xfrm>
              <a:custGeom>
                <a:rect b="b" l="l" r="r" t="t"/>
                <a:pathLst>
                  <a:path extrusionOk="0" h="1754" w="1755">
                    <a:moveTo>
                      <a:pt x="1755" y="0"/>
                    </a:moveTo>
                    <a:lnTo>
                      <a:pt x="1" y="1754"/>
                    </a:lnTo>
                    <a:lnTo>
                      <a:pt x="1755" y="1754"/>
                    </a:lnTo>
                    <a:lnTo>
                      <a:pt x="1755" y="0"/>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9"/>
              <p:cNvSpPr/>
              <p:nvPr/>
            </p:nvSpPr>
            <p:spPr>
              <a:xfrm>
                <a:off x="1911950" y="2558625"/>
                <a:ext cx="78975" cy="83925"/>
              </a:xfrm>
              <a:custGeom>
                <a:rect b="b" l="l" r="r" t="t"/>
                <a:pathLst>
                  <a:path extrusionOk="0" h="3357" w="3159">
                    <a:moveTo>
                      <a:pt x="636" y="1"/>
                    </a:moveTo>
                    <a:lnTo>
                      <a:pt x="1" y="645"/>
                    </a:lnTo>
                    <a:lnTo>
                      <a:pt x="27" y="672"/>
                    </a:lnTo>
                    <a:lnTo>
                      <a:pt x="1951" y="2596"/>
                    </a:lnTo>
                    <a:lnTo>
                      <a:pt x="2175" y="2819"/>
                    </a:lnTo>
                    <a:lnTo>
                      <a:pt x="2604" y="3249"/>
                    </a:lnTo>
                    <a:cubicBezTo>
                      <a:pt x="2658" y="3303"/>
                      <a:pt x="2712" y="3338"/>
                      <a:pt x="2774" y="3356"/>
                    </a:cubicBezTo>
                    <a:cubicBezTo>
                      <a:pt x="2917" y="3088"/>
                      <a:pt x="3052" y="2819"/>
                      <a:pt x="3159" y="2533"/>
                    </a:cubicBezTo>
                    <a:lnTo>
                      <a:pt x="636" y="1"/>
                    </a:ln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9"/>
              <p:cNvSpPr/>
              <p:nvPr/>
            </p:nvSpPr>
            <p:spPr>
              <a:xfrm>
                <a:off x="1784675" y="2431375"/>
                <a:ext cx="159950" cy="159950"/>
              </a:xfrm>
              <a:custGeom>
                <a:rect b="b" l="l" r="r" t="t"/>
                <a:pathLst>
                  <a:path extrusionOk="0" h="6398" w="6398">
                    <a:moveTo>
                      <a:pt x="3195" y="0"/>
                    </a:moveTo>
                    <a:cubicBezTo>
                      <a:pt x="1432" y="0"/>
                      <a:pt x="1" y="1441"/>
                      <a:pt x="1" y="3203"/>
                    </a:cubicBezTo>
                    <a:cubicBezTo>
                      <a:pt x="1" y="4966"/>
                      <a:pt x="1432" y="6397"/>
                      <a:pt x="3195" y="6397"/>
                    </a:cubicBezTo>
                    <a:cubicBezTo>
                      <a:pt x="4966" y="6397"/>
                      <a:pt x="6398" y="4966"/>
                      <a:pt x="6398" y="3203"/>
                    </a:cubicBezTo>
                    <a:cubicBezTo>
                      <a:pt x="6398" y="1441"/>
                      <a:pt x="4966" y="0"/>
                      <a:pt x="3195"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9"/>
              <p:cNvSpPr/>
              <p:nvPr/>
            </p:nvSpPr>
            <p:spPr>
              <a:xfrm>
                <a:off x="1795850" y="2448250"/>
                <a:ext cx="138050" cy="126400"/>
              </a:xfrm>
              <a:custGeom>
                <a:rect b="b" l="l" r="r" t="t"/>
                <a:pathLst>
                  <a:path extrusionOk="0" h="5056" w="5522">
                    <a:moveTo>
                      <a:pt x="2744" y="1"/>
                    </a:moveTo>
                    <a:cubicBezTo>
                      <a:pt x="2097" y="1"/>
                      <a:pt x="1450" y="247"/>
                      <a:pt x="958" y="739"/>
                    </a:cubicBezTo>
                    <a:cubicBezTo>
                      <a:pt x="923" y="783"/>
                      <a:pt x="878" y="819"/>
                      <a:pt x="842" y="864"/>
                    </a:cubicBezTo>
                    <a:cubicBezTo>
                      <a:pt x="726" y="998"/>
                      <a:pt x="618" y="1150"/>
                      <a:pt x="529" y="1311"/>
                    </a:cubicBezTo>
                    <a:cubicBezTo>
                      <a:pt x="1" y="2278"/>
                      <a:pt x="162" y="3485"/>
                      <a:pt x="923" y="4282"/>
                    </a:cubicBezTo>
                    <a:lnTo>
                      <a:pt x="958" y="4318"/>
                    </a:lnTo>
                    <a:cubicBezTo>
                      <a:pt x="1455" y="4810"/>
                      <a:pt x="2104" y="5056"/>
                      <a:pt x="2751" y="5056"/>
                    </a:cubicBezTo>
                    <a:cubicBezTo>
                      <a:pt x="3399" y="5056"/>
                      <a:pt x="4045" y="4810"/>
                      <a:pt x="4537" y="4318"/>
                    </a:cubicBezTo>
                    <a:cubicBezTo>
                      <a:pt x="5521" y="3333"/>
                      <a:pt x="5521" y="1732"/>
                      <a:pt x="4537" y="739"/>
                    </a:cubicBezTo>
                    <a:cubicBezTo>
                      <a:pt x="4041" y="247"/>
                      <a:pt x="3392" y="1"/>
                      <a:pt x="2744" y="1"/>
                    </a:cubicBezTo>
                    <a:close/>
                  </a:path>
                </a:pathLst>
              </a:custGeom>
              <a:solidFill>
                <a:srgbClr val="B9B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9"/>
              <p:cNvSpPr/>
              <p:nvPr/>
            </p:nvSpPr>
            <p:spPr>
              <a:xfrm>
                <a:off x="1809275" y="2469825"/>
                <a:ext cx="66925" cy="11225"/>
              </a:xfrm>
              <a:custGeom>
                <a:rect b="b" l="l" r="r" t="t"/>
                <a:pathLst>
                  <a:path extrusionOk="0" h="449" w="2677">
                    <a:moveTo>
                      <a:pt x="314" y="1"/>
                    </a:moveTo>
                    <a:cubicBezTo>
                      <a:pt x="189" y="135"/>
                      <a:pt x="81" y="287"/>
                      <a:pt x="1" y="448"/>
                    </a:cubicBezTo>
                    <a:lnTo>
                      <a:pt x="2676" y="448"/>
                    </a:lnTo>
                    <a:lnTo>
                      <a:pt x="2676" y="1"/>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9"/>
              <p:cNvSpPr/>
              <p:nvPr/>
            </p:nvSpPr>
            <p:spPr>
              <a:xfrm>
                <a:off x="1810400" y="2544100"/>
                <a:ext cx="65800" cy="11200"/>
              </a:xfrm>
              <a:custGeom>
                <a:rect b="b" l="l" r="r" t="t"/>
                <a:pathLst>
                  <a:path extrusionOk="0" h="448" w="2632">
                    <a:moveTo>
                      <a:pt x="1" y="0"/>
                    </a:moveTo>
                    <a:cubicBezTo>
                      <a:pt x="99" y="161"/>
                      <a:pt x="215" y="314"/>
                      <a:pt x="349" y="448"/>
                    </a:cubicBezTo>
                    <a:lnTo>
                      <a:pt x="2631" y="448"/>
                    </a:lnTo>
                    <a:lnTo>
                      <a:pt x="2631" y="0"/>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9"/>
              <p:cNvSpPr/>
              <p:nvPr/>
            </p:nvSpPr>
            <p:spPr>
              <a:xfrm>
                <a:off x="1801225" y="2506975"/>
                <a:ext cx="74975" cy="11200"/>
              </a:xfrm>
              <a:custGeom>
                <a:rect b="b" l="l" r="r" t="t"/>
                <a:pathLst>
                  <a:path extrusionOk="0" h="448" w="2999">
                    <a:moveTo>
                      <a:pt x="10" y="0"/>
                    </a:moveTo>
                    <a:cubicBezTo>
                      <a:pt x="1" y="143"/>
                      <a:pt x="1" y="295"/>
                      <a:pt x="19" y="448"/>
                    </a:cubicBezTo>
                    <a:lnTo>
                      <a:pt x="2998" y="448"/>
                    </a:lnTo>
                    <a:lnTo>
                      <a:pt x="2998" y="0"/>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9"/>
              <p:cNvSpPr/>
              <p:nvPr/>
            </p:nvSpPr>
            <p:spPr>
              <a:xfrm>
                <a:off x="1801450" y="2453050"/>
                <a:ext cx="38050" cy="53950"/>
              </a:xfrm>
              <a:custGeom>
                <a:rect b="b" l="l" r="r" t="t"/>
                <a:pathLst>
                  <a:path extrusionOk="0" h="2158" w="1522">
                    <a:moveTo>
                      <a:pt x="1522" y="1"/>
                    </a:moveTo>
                    <a:lnTo>
                      <a:pt x="1441" y="55"/>
                    </a:lnTo>
                    <a:lnTo>
                      <a:pt x="1432" y="55"/>
                    </a:lnTo>
                    <a:lnTo>
                      <a:pt x="1387" y="72"/>
                    </a:lnTo>
                    <a:cubicBezTo>
                      <a:pt x="1325" y="108"/>
                      <a:pt x="1262" y="144"/>
                      <a:pt x="1200" y="189"/>
                    </a:cubicBezTo>
                    <a:lnTo>
                      <a:pt x="1155" y="216"/>
                    </a:lnTo>
                    <a:lnTo>
                      <a:pt x="1110" y="242"/>
                    </a:lnTo>
                    <a:lnTo>
                      <a:pt x="1101" y="242"/>
                    </a:lnTo>
                    <a:lnTo>
                      <a:pt x="1074" y="269"/>
                    </a:lnTo>
                    <a:lnTo>
                      <a:pt x="1030" y="296"/>
                    </a:lnTo>
                    <a:lnTo>
                      <a:pt x="1003" y="314"/>
                    </a:lnTo>
                    <a:lnTo>
                      <a:pt x="985" y="332"/>
                    </a:lnTo>
                    <a:lnTo>
                      <a:pt x="940" y="368"/>
                    </a:lnTo>
                    <a:lnTo>
                      <a:pt x="895" y="404"/>
                    </a:lnTo>
                    <a:lnTo>
                      <a:pt x="851" y="439"/>
                    </a:lnTo>
                    <a:lnTo>
                      <a:pt x="815" y="475"/>
                    </a:lnTo>
                    <a:lnTo>
                      <a:pt x="770" y="520"/>
                    </a:lnTo>
                    <a:cubicBezTo>
                      <a:pt x="725" y="556"/>
                      <a:pt x="690" y="600"/>
                      <a:pt x="654" y="636"/>
                    </a:cubicBezTo>
                    <a:lnTo>
                      <a:pt x="994" y="636"/>
                    </a:lnTo>
                    <a:cubicBezTo>
                      <a:pt x="1074" y="502"/>
                      <a:pt x="1173" y="368"/>
                      <a:pt x="1280" y="242"/>
                    </a:cubicBezTo>
                    <a:cubicBezTo>
                      <a:pt x="1316" y="198"/>
                      <a:pt x="1352" y="162"/>
                      <a:pt x="1387" y="117"/>
                    </a:cubicBezTo>
                    <a:cubicBezTo>
                      <a:pt x="1432" y="81"/>
                      <a:pt x="1477" y="37"/>
                      <a:pt x="1522" y="1"/>
                    </a:cubicBezTo>
                    <a:close/>
                    <a:moveTo>
                      <a:pt x="305" y="1119"/>
                    </a:moveTo>
                    <a:cubicBezTo>
                      <a:pt x="135" y="1441"/>
                      <a:pt x="27" y="1790"/>
                      <a:pt x="1" y="2157"/>
                    </a:cubicBezTo>
                    <a:lnTo>
                      <a:pt x="627" y="2157"/>
                    </a:lnTo>
                    <a:cubicBezTo>
                      <a:pt x="618" y="2023"/>
                      <a:pt x="618" y="1889"/>
                      <a:pt x="627" y="1755"/>
                    </a:cubicBezTo>
                    <a:cubicBezTo>
                      <a:pt x="645" y="1540"/>
                      <a:pt x="681" y="1325"/>
                      <a:pt x="752" y="1119"/>
                    </a:cubicBezTo>
                    <a:close/>
                  </a:path>
                </a:pathLst>
              </a:custGeom>
              <a:solidFill>
                <a:srgbClr val="F8EC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9"/>
              <p:cNvSpPr/>
              <p:nvPr/>
            </p:nvSpPr>
            <p:spPr>
              <a:xfrm>
                <a:off x="1809275" y="2469825"/>
                <a:ext cx="16125" cy="11225"/>
              </a:xfrm>
              <a:custGeom>
                <a:rect b="b" l="l" r="r" t="t"/>
                <a:pathLst>
                  <a:path extrusionOk="0" h="449" w="645">
                    <a:moveTo>
                      <a:pt x="314" y="1"/>
                    </a:moveTo>
                    <a:cubicBezTo>
                      <a:pt x="189" y="135"/>
                      <a:pt x="81" y="287"/>
                      <a:pt x="1" y="448"/>
                    </a:cubicBezTo>
                    <a:lnTo>
                      <a:pt x="448" y="448"/>
                    </a:lnTo>
                    <a:cubicBezTo>
                      <a:pt x="493" y="314"/>
                      <a:pt x="547" y="180"/>
                      <a:pt x="618" y="46"/>
                    </a:cubicBezTo>
                    <a:lnTo>
                      <a:pt x="645" y="1"/>
                    </a:lnTo>
                    <a:close/>
                  </a:path>
                </a:pathLst>
              </a:custGeom>
              <a:solidFill>
                <a:srgbClr val="8A8D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9"/>
              <p:cNvSpPr/>
              <p:nvPr/>
            </p:nvSpPr>
            <p:spPr>
              <a:xfrm>
                <a:off x="1801675" y="2518150"/>
                <a:ext cx="104475" cy="56400"/>
              </a:xfrm>
              <a:custGeom>
                <a:rect b="b" l="l" r="r" t="t"/>
                <a:pathLst>
                  <a:path extrusionOk="0" h="2256" w="4179">
                    <a:moveTo>
                      <a:pt x="1" y="1"/>
                    </a:moveTo>
                    <a:cubicBezTo>
                      <a:pt x="36" y="367"/>
                      <a:pt x="153" y="716"/>
                      <a:pt x="350" y="1038"/>
                    </a:cubicBezTo>
                    <a:lnTo>
                      <a:pt x="1262" y="1038"/>
                    </a:lnTo>
                    <a:cubicBezTo>
                      <a:pt x="1155" y="913"/>
                      <a:pt x="1056" y="779"/>
                      <a:pt x="976" y="636"/>
                    </a:cubicBezTo>
                    <a:cubicBezTo>
                      <a:pt x="851" y="439"/>
                      <a:pt x="761" y="224"/>
                      <a:pt x="698" y="1"/>
                    </a:cubicBezTo>
                    <a:close/>
                    <a:moveTo>
                      <a:pt x="698" y="1486"/>
                    </a:moveTo>
                    <a:lnTo>
                      <a:pt x="734" y="1522"/>
                    </a:lnTo>
                    <a:lnTo>
                      <a:pt x="743" y="1531"/>
                    </a:lnTo>
                    <a:lnTo>
                      <a:pt x="761" y="1548"/>
                    </a:lnTo>
                    <a:lnTo>
                      <a:pt x="788" y="1575"/>
                    </a:lnTo>
                    <a:lnTo>
                      <a:pt x="806" y="1593"/>
                    </a:lnTo>
                    <a:lnTo>
                      <a:pt x="833" y="1620"/>
                    </a:lnTo>
                    <a:lnTo>
                      <a:pt x="877" y="1656"/>
                    </a:lnTo>
                    <a:lnTo>
                      <a:pt x="913" y="1683"/>
                    </a:lnTo>
                    <a:lnTo>
                      <a:pt x="931" y="1701"/>
                    </a:lnTo>
                    <a:lnTo>
                      <a:pt x="967" y="1727"/>
                    </a:lnTo>
                    <a:lnTo>
                      <a:pt x="985" y="1745"/>
                    </a:lnTo>
                    <a:lnTo>
                      <a:pt x="1030" y="1781"/>
                    </a:lnTo>
                    <a:lnTo>
                      <a:pt x="1074" y="1808"/>
                    </a:lnTo>
                    <a:lnTo>
                      <a:pt x="1128" y="1844"/>
                    </a:lnTo>
                    <a:lnTo>
                      <a:pt x="1182" y="1879"/>
                    </a:lnTo>
                    <a:lnTo>
                      <a:pt x="1235" y="1915"/>
                    </a:lnTo>
                    <a:cubicBezTo>
                      <a:pt x="1298" y="1951"/>
                      <a:pt x="1369" y="1987"/>
                      <a:pt x="1441" y="2023"/>
                    </a:cubicBezTo>
                    <a:lnTo>
                      <a:pt x="1495" y="2041"/>
                    </a:lnTo>
                    <a:lnTo>
                      <a:pt x="1513" y="2058"/>
                    </a:lnTo>
                    <a:lnTo>
                      <a:pt x="1557" y="2076"/>
                    </a:lnTo>
                    <a:lnTo>
                      <a:pt x="1584" y="2085"/>
                    </a:lnTo>
                    <a:lnTo>
                      <a:pt x="1620" y="2094"/>
                    </a:lnTo>
                    <a:lnTo>
                      <a:pt x="1665" y="2112"/>
                    </a:lnTo>
                    <a:lnTo>
                      <a:pt x="1701" y="2130"/>
                    </a:lnTo>
                    <a:lnTo>
                      <a:pt x="1736" y="2139"/>
                    </a:lnTo>
                    <a:lnTo>
                      <a:pt x="1745" y="2139"/>
                    </a:lnTo>
                    <a:lnTo>
                      <a:pt x="1781" y="2157"/>
                    </a:lnTo>
                    <a:lnTo>
                      <a:pt x="1817" y="2166"/>
                    </a:lnTo>
                    <a:lnTo>
                      <a:pt x="1888" y="2184"/>
                    </a:lnTo>
                    <a:lnTo>
                      <a:pt x="1924" y="2193"/>
                    </a:lnTo>
                    <a:lnTo>
                      <a:pt x="1951" y="2193"/>
                    </a:lnTo>
                    <a:lnTo>
                      <a:pt x="1996" y="2202"/>
                    </a:lnTo>
                    <a:lnTo>
                      <a:pt x="2041" y="2211"/>
                    </a:lnTo>
                    <a:lnTo>
                      <a:pt x="2112" y="2211"/>
                    </a:lnTo>
                    <a:lnTo>
                      <a:pt x="2166" y="2219"/>
                    </a:lnTo>
                    <a:lnTo>
                      <a:pt x="2219" y="2228"/>
                    </a:lnTo>
                    <a:lnTo>
                      <a:pt x="2282" y="2228"/>
                    </a:lnTo>
                    <a:lnTo>
                      <a:pt x="2389" y="2237"/>
                    </a:lnTo>
                    <a:lnTo>
                      <a:pt x="2506" y="2237"/>
                    </a:lnTo>
                    <a:cubicBezTo>
                      <a:pt x="2604" y="2246"/>
                      <a:pt x="2703" y="2255"/>
                      <a:pt x="2801" y="2255"/>
                    </a:cubicBezTo>
                    <a:lnTo>
                      <a:pt x="2855" y="2246"/>
                    </a:lnTo>
                    <a:lnTo>
                      <a:pt x="2917" y="2237"/>
                    </a:lnTo>
                    <a:lnTo>
                      <a:pt x="2980" y="2228"/>
                    </a:lnTo>
                    <a:lnTo>
                      <a:pt x="3043" y="2211"/>
                    </a:lnTo>
                    <a:lnTo>
                      <a:pt x="3159" y="2184"/>
                    </a:lnTo>
                    <a:lnTo>
                      <a:pt x="3222" y="2166"/>
                    </a:lnTo>
                    <a:cubicBezTo>
                      <a:pt x="3284" y="2148"/>
                      <a:pt x="3347" y="2130"/>
                      <a:pt x="3401" y="2103"/>
                    </a:cubicBezTo>
                    <a:lnTo>
                      <a:pt x="3463" y="2085"/>
                    </a:lnTo>
                    <a:cubicBezTo>
                      <a:pt x="3723" y="1978"/>
                      <a:pt x="3964" y="1826"/>
                      <a:pt x="4179" y="1647"/>
                    </a:cubicBezTo>
                    <a:lnTo>
                      <a:pt x="4179" y="1647"/>
                    </a:lnTo>
                    <a:cubicBezTo>
                      <a:pt x="4072" y="1692"/>
                      <a:pt x="3964" y="1727"/>
                      <a:pt x="3857" y="1763"/>
                    </a:cubicBezTo>
                    <a:lnTo>
                      <a:pt x="3857" y="1754"/>
                    </a:lnTo>
                    <a:cubicBezTo>
                      <a:pt x="3620" y="1825"/>
                      <a:pt x="3376" y="1860"/>
                      <a:pt x="3133" y="1860"/>
                    </a:cubicBezTo>
                    <a:cubicBezTo>
                      <a:pt x="2669" y="1860"/>
                      <a:pt x="2207" y="1733"/>
                      <a:pt x="1808" y="1486"/>
                    </a:cubicBezTo>
                    <a:close/>
                  </a:path>
                </a:pathLst>
              </a:custGeom>
              <a:solidFill>
                <a:srgbClr val="F8EC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9"/>
              <p:cNvSpPr/>
              <p:nvPr/>
            </p:nvSpPr>
            <p:spPr>
              <a:xfrm>
                <a:off x="1810400" y="2544100"/>
                <a:ext cx="36475" cy="11200"/>
              </a:xfrm>
              <a:custGeom>
                <a:rect b="b" l="l" r="r" t="t"/>
                <a:pathLst>
                  <a:path extrusionOk="0" h="448" w="1459">
                    <a:moveTo>
                      <a:pt x="1" y="0"/>
                    </a:moveTo>
                    <a:cubicBezTo>
                      <a:pt x="99" y="161"/>
                      <a:pt x="215" y="314"/>
                      <a:pt x="349" y="448"/>
                    </a:cubicBezTo>
                    <a:lnTo>
                      <a:pt x="1459" y="448"/>
                    </a:lnTo>
                    <a:cubicBezTo>
                      <a:pt x="1289" y="340"/>
                      <a:pt x="1137" y="224"/>
                      <a:pt x="1003" y="81"/>
                    </a:cubicBezTo>
                    <a:lnTo>
                      <a:pt x="967" y="45"/>
                    </a:lnTo>
                    <a:lnTo>
                      <a:pt x="922" y="0"/>
                    </a:lnTo>
                    <a:close/>
                  </a:path>
                </a:pathLst>
              </a:custGeom>
              <a:solidFill>
                <a:srgbClr val="8A8D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9"/>
              <p:cNvSpPr/>
              <p:nvPr/>
            </p:nvSpPr>
            <p:spPr>
              <a:xfrm>
                <a:off x="1801450" y="2506975"/>
                <a:ext cx="17925" cy="11200"/>
              </a:xfrm>
              <a:custGeom>
                <a:rect b="b" l="l" r="r" t="t"/>
                <a:pathLst>
                  <a:path extrusionOk="0" h="448" w="717">
                    <a:moveTo>
                      <a:pt x="10" y="0"/>
                    </a:moveTo>
                    <a:cubicBezTo>
                      <a:pt x="1" y="63"/>
                      <a:pt x="1" y="116"/>
                      <a:pt x="1" y="179"/>
                    </a:cubicBezTo>
                    <a:cubicBezTo>
                      <a:pt x="1" y="269"/>
                      <a:pt x="10" y="358"/>
                      <a:pt x="19" y="448"/>
                    </a:cubicBezTo>
                    <a:lnTo>
                      <a:pt x="716" y="448"/>
                    </a:lnTo>
                    <a:cubicBezTo>
                      <a:pt x="681" y="313"/>
                      <a:pt x="654" y="179"/>
                      <a:pt x="636" y="45"/>
                    </a:cubicBezTo>
                    <a:lnTo>
                      <a:pt x="636" y="0"/>
                    </a:lnTo>
                    <a:close/>
                  </a:path>
                </a:pathLst>
              </a:custGeom>
              <a:solidFill>
                <a:srgbClr val="8A8D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9"/>
              <p:cNvSpPr/>
              <p:nvPr/>
            </p:nvSpPr>
            <p:spPr>
              <a:xfrm>
                <a:off x="1911050" y="2468500"/>
                <a:ext cx="22400" cy="85900"/>
              </a:xfrm>
              <a:custGeom>
                <a:rect b="b" l="l" r="r" t="t"/>
                <a:pathLst>
                  <a:path extrusionOk="0" h="3436" w="896">
                    <a:moveTo>
                      <a:pt x="1" y="0"/>
                    </a:moveTo>
                    <a:lnTo>
                      <a:pt x="1" y="3436"/>
                    </a:lnTo>
                    <a:cubicBezTo>
                      <a:pt x="896" y="2461"/>
                      <a:pt x="896" y="976"/>
                      <a:pt x="1" y="0"/>
                    </a:cubicBezTo>
                    <a:close/>
                  </a:path>
                </a:pathLst>
              </a:custGeom>
              <a:solidFill>
                <a:srgbClr val="DE8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9"/>
              <p:cNvSpPr/>
              <p:nvPr/>
            </p:nvSpPr>
            <p:spPr>
              <a:xfrm>
                <a:off x="1960725" y="2607625"/>
                <a:ext cx="21500" cy="21500"/>
              </a:xfrm>
              <a:custGeom>
                <a:rect b="b" l="l" r="r" t="t"/>
                <a:pathLst>
                  <a:path extrusionOk="0" h="860" w="860">
                    <a:moveTo>
                      <a:pt x="635" y="0"/>
                    </a:moveTo>
                    <a:lnTo>
                      <a:pt x="0" y="636"/>
                    </a:lnTo>
                    <a:lnTo>
                      <a:pt x="224" y="859"/>
                    </a:lnTo>
                    <a:lnTo>
                      <a:pt x="859" y="224"/>
                    </a:lnTo>
                    <a:lnTo>
                      <a:pt x="635"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9" name="Google Shape;4659;p59"/>
          <p:cNvGrpSpPr/>
          <p:nvPr/>
        </p:nvGrpSpPr>
        <p:grpSpPr>
          <a:xfrm>
            <a:off x="4715600" y="2369650"/>
            <a:ext cx="367300" cy="367425"/>
            <a:chOff x="4715600" y="2369650"/>
            <a:chExt cx="367300" cy="367425"/>
          </a:xfrm>
        </p:grpSpPr>
        <p:sp>
          <p:nvSpPr>
            <p:cNvPr id="4660" name="Google Shape;4660;p59"/>
            <p:cNvSpPr/>
            <p:nvPr/>
          </p:nvSpPr>
          <p:spPr>
            <a:xfrm>
              <a:off x="4715600" y="2369650"/>
              <a:ext cx="365700" cy="365700"/>
            </a:xfrm>
            <a:prstGeom prst="ellipse">
              <a:avLst/>
            </a:prstGeom>
            <a:solidFill>
              <a:srgbClr val="7578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1" name="Google Shape;4661;p59"/>
            <p:cNvGrpSpPr/>
            <p:nvPr/>
          </p:nvGrpSpPr>
          <p:grpSpPr>
            <a:xfrm>
              <a:off x="4731250" y="2390875"/>
              <a:ext cx="351650" cy="346200"/>
              <a:chOff x="4731250" y="2390875"/>
              <a:chExt cx="351650" cy="346200"/>
            </a:xfrm>
          </p:grpSpPr>
          <p:sp>
            <p:nvSpPr>
              <p:cNvPr id="4662" name="Google Shape;4662;p59"/>
              <p:cNvSpPr/>
              <p:nvPr/>
            </p:nvSpPr>
            <p:spPr>
              <a:xfrm>
                <a:off x="4780675" y="2537825"/>
                <a:ext cx="151900" cy="199175"/>
              </a:xfrm>
              <a:custGeom>
                <a:rect b="b" l="l" r="r" t="t"/>
                <a:pathLst>
                  <a:path extrusionOk="0" h="7967" w="6076">
                    <a:moveTo>
                      <a:pt x="1" y="1"/>
                    </a:moveTo>
                    <a:lnTo>
                      <a:pt x="1" y="5593"/>
                    </a:lnTo>
                    <a:cubicBezTo>
                      <a:pt x="90" y="5897"/>
                      <a:pt x="189" y="6183"/>
                      <a:pt x="314" y="6479"/>
                    </a:cubicBezTo>
                    <a:cubicBezTo>
                      <a:pt x="412" y="6550"/>
                      <a:pt x="520" y="6622"/>
                      <a:pt x="627" y="6702"/>
                    </a:cubicBezTo>
                    <a:cubicBezTo>
                      <a:pt x="690" y="6747"/>
                      <a:pt x="779" y="6801"/>
                      <a:pt x="869" y="6854"/>
                    </a:cubicBezTo>
                    <a:cubicBezTo>
                      <a:pt x="958" y="6917"/>
                      <a:pt x="1048" y="6971"/>
                      <a:pt x="1146" y="7024"/>
                    </a:cubicBezTo>
                    <a:cubicBezTo>
                      <a:pt x="1414" y="7177"/>
                      <a:pt x="1692" y="7302"/>
                      <a:pt x="1969" y="7418"/>
                    </a:cubicBezTo>
                    <a:cubicBezTo>
                      <a:pt x="2077" y="7463"/>
                      <a:pt x="2193" y="7508"/>
                      <a:pt x="2309" y="7552"/>
                    </a:cubicBezTo>
                    <a:cubicBezTo>
                      <a:pt x="2685" y="7687"/>
                      <a:pt x="3079" y="7785"/>
                      <a:pt x="3472" y="7857"/>
                    </a:cubicBezTo>
                    <a:cubicBezTo>
                      <a:pt x="3889" y="7930"/>
                      <a:pt x="4312" y="7966"/>
                      <a:pt x="4736" y="7966"/>
                    </a:cubicBezTo>
                    <a:cubicBezTo>
                      <a:pt x="5185" y="7966"/>
                      <a:pt x="5634" y="7926"/>
                      <a:pt x="6076" y="7848"/>
                    </a:cubicBezTo>
                    <a:lnTo>
                      <a:pt x="5566" y="7105"/>
                    </a:lnTo>
                    <a:lnTo>
                      <a:pt x="5315" y="6747"/>
                    </a:lnTo>
                    <a:lnTo>
                      <a:pt x="5235" y="6631"/>
                    </a:lnTo>
                    <a:lnTo>
                      <a:pt x="4734" y="5906"/>
                    </a:lnTo>
                    <a:lnTo>
                      <a:pt x="4644" y="5781"/>
                    </a:lnTo>
                    <a:lnTo>
                      <a:pt x="4501" y="5566"/>
                    </a:lnTo>
                    <a:lnTo>
                      <a:pt x="4421" y="5459"/>
                    </a:lnTo>
                    <a:lnTo>
                      <a:pt x="3929" y="4743"/>
                    </a:lnTo>
                    <a:lnTo>
                      <a:pt x="3687" y="4412"/>
                    </a:lnTo>
                    <a:lnTo>
                      <a:pt x="3123" y="3589"/>
                    </a:lnTo>
                    <a:lnTo>
                      <a:pt x="2882" y="3258"/>
                    </a:lnTo>
                    <a:lnTo>
                      <a:pt x="2318" y="2435"/>
                    </a:lnTo>
                    <a:lnTo>
                      <a:pt x="2077" y="2104"/>
                    </a:lnTo>
                    <a:lnTo>
                      <a:pt x="627"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9"/>
              <p:cNvSpPr/>
              <p:nvPr/>
            </p:nvSpPr>
            <p:spPr>
              <a:xfrm>
                <a:off x="4952700" y="2669350"/>
                <a:ext cx="66900" cy="59750"/>
              </a:xfrm>
              <a:custGeom>
                <a:rect b="b" l="l" r="r" t="t"/>
                <a:pathLst>
                  <a:path extrusionOk="0" h="2390" w="2676">
                    <a:moveTo>
                      <a:pt x="287" y="1"/>
                    </a:moveTo>
                    <a:cubicBezTo>
                      <a:pt x="161" y="1"/>
                      <a:pt x="45" y="90"/>
                      <a:pt x="9" y="216"/>
                    </a:cubicBezTo>
                    <a:cubicBezTo>
                      <a:pt x="0" y="234"/>
                      <a:pt x="0" y="260"/>
                      <a:pt x="0" y="278"/>
                    </a:cubicBezTo>
                    <a:cubicBezTo>
                      <a:pt x="0" y="287"/>
                      <a:pt x="0" y="287"/>
                      <a:pt x="0" y="296"/>
                    </a:cubicBezTo>
                    <a:lnTo>
                      <a:pt x="0" y="2390"/>
                    </a:lnTo>
                    <a:cubicBezTo>
                      <a:pt x="832" y="2139"/>
                      <a:pt x="1611" y="1737"/>
                      <a:pt x="2300" y="1209"/>
                    </a:cubicBezTo>
                    <a:cubicBezTo>
                      <a:pt x="2425" y="1110"/>
                      <a:pt x="2550" y="1012"/>
                      <a:pt x="2675" y="913"/>
                    </a:cubicBezTo>
                    <a:lnTo>
                      <a:pt x="2675" y="296"/>
                    </a:lnTo>
                    <a:cubicBezTo>
                      <a:pt x="2675" y="287"/>
                      <a:pt x="2675" y="287"/>
                      <a:pt x="2675" y="278"/>
                    </a:cubicBezTo>
                    <a:cubicBezTo>
                      <a:pt x="2667" y="260"/>
                      <a:pt x="2667" y="234"/>
                      <a:pt x="2658" y="216"/>
                    </a:cubicBezTo>
                    <a:cubicBezTo>
                      <a:pt x="2622" y="90"/>
                      <a:pt x="2514" y="1"/>
                      <a:pt x="2380" y="1"/>
                    </a:cubicBez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9"/>
              <p:cNvSpPr/>
              <p:nvPr/>
            </p:nvSpPr>
            <p:spPr>
              <a:xfrm>
                <a:off x="4780675" y="2527775"/>
                <a:ext cx="157950" cy="209225"/>
              </a:xfrm>
              <a:custGeom>
                <a:rect b="b" l="l" r="r" t="t"/>
                <a:pathLst>
                  <a:path extrusionOk="0" h="8369" w="6318">
                    <a:moveTo>
                      <a:pt x="1" y="0"/>
                    </a:moveTo>
                    <a:lnTo>
                      <a:pt x="1" y="6630"/>
                    </a:lnTo>
                    <a:cubicBezTo>
                      <a:pt x="108" y="6720"/>
                      <a:pt x="207" y="6800"/>
                      <a:pt x="314" y="6881"/>
                    </a:cubicBezTo>
                    <a:cubicBezTo>
                      <a:pt x="412" y="6952"/>
                      <a:pt x="520" y="7024"/>
                      <a:pt x="627" y="7104"/>
                    </a:cubicBezTo>
                    <a:cubicBezTo>
                      <a:pt x="690" y="7149"/>
                      <a:pt x="779" y="7203"/>
                      <a:pt x="869" y="7256"/>
                    </a:cubicBezTo>
                    <a:cubicBezTo>
                      <a:pt x="958" y="7319"/>
                      <a:pt x="1048" y="7373"/>
                      <a:pt x="1146" y="7426"/>
                    </a:cubicBezTo>
                    <a:cubicBezTo>
                      <a:pt x="1414" y="7579"/>
                      <a:pt x="1692" y="7713"/>
                      <a:pt x="1969" y="7820"/>
                    </a:cubicBezTo>
                    <a:cubicBezTo>
                      <a:pt x="2077" y="7874"/>
                      <a:pt x="2193" y="7910"/>
                      <a:pt x="2309" y="7954"/>
                    </a:cubicBezTo>
                    <a:cubicBezTo>
                      <a:pt x="2685" y="8089"/>
                      <a:pt x="3079" y="8187"/>
                      <a:pt x="3472" y="8259"/>
                    </a:cubicBezTo>
                    <a:cubicBezTo>
                      <a:pt x="3889" y="8332"/>
                      <a:pt x="4312" y="8368"/>
                      <a:pt x="4736" y="8368"/>
                    </a:cubicBezTo>
                    <a:cubicBezTo>
                      <a:pt x="5185" y="8368"/>
                      <a:pt x="5634" y="8328"/>
                      <a:pt x="6076" y="8250"/>
                    </a:cubicBezTo>
                    <a:cubicBezTo>
                      <a:pt x="6156" y="8232"/>
                      <a:pt x="6237" y="8214"/>
                      <a:pt x="6318" y="8196"/>
                    </a:cubicBezTo>
                    <a:lnTo>
                      <a:pt x="5861" y="7516"/>
                    </a:lnTo>
                    <a:lnTo>
                      <a:pt x="5602" y="7140"/>
                    </a:lnTo>
                    <a:lnTo>
                      <a:pt x="5432" y="6908"/>
                    </a:lnTo>
                    <a:lnTo>
                      <a:pt x="4993" y="6272"/>
                    </a:lnTo>
                    <a:lnTo>
                      <a:pt x="4931" y="6183"/>
                    </a:lnTo>
                    <a:lnTo>
                      <a:pt x="4761" y="5932"/>
                    </a:lnTo>
                    <a:lnTo>
                      <a:pt x="4707" y="5861"/>
                    </a:lnTo>
                    <a:lnTo>
                      <a:pt x="4188" y="5109"/>
                    </a:lnTo>
                    <a:lnTo>
                      <a:pt x="3947" y="4778"/>
                    </a:lnTo>
                    <a:lnTo>
                      <a:pt x="3383" y="3955"/>
                    </a:lnTo>
                    <a:lnTo>
                      <a:pt x="3141" y="3624"/>
                    </a:lnTo>
                    <a:lnTo>
                      <a:pt x="2578" y="2801"/>
                    </a:lnTo>
                    <a:lnTo>
                      <a:pt x="2336" y="2461"/>
                    </a:lnTo>
                    <a:lnTo>
                      <a:pt x="627"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9"/>
              <p:cNvSpPr/>
              <p:nvPr/>
            </p:nvSpPr>
            <p:spPr>
              <a:xfrm>
                <a:off x="4952700" y="2659525"/>
                <a:ext cx="66900" cy="69575"/>
              </a:xfrm>
              <a:custGeom>
                <a:rect b="b" l="l" r="r" t="t"/>
                <a:pathLst>
                  <a:path extrusionOk="0" h="2783" w="2676">
                    <a:moveTo>
                      <a:pt x="287" y="0"/>
                    </a:moveTo>
                    <a:cubicBezTo>
                      <a:pt x="125" y="0"/>
                      <a:pt x="0" y="134"/>
                      <a:pt x="0" y="295"/>
                    </a:cubicBezTo>
                    <a:lnTo>
                      <a:pt x="0" y="2783"/>
                    </a:lnTo>
                    <a:cubicBezTo>
                      <a:pt x="832" y="2532"/>
                      <a:pt x="1611" y="2130"/>
                      <a:pt x="2300" y="1602"/>
                    </a:cubicBezTo>
                    <a:cubicBezTo>
                      <a:pt x="2425" y="1503"/>
                      <a:pt x="2550" y="1405"/>
                      <a:pt x="2675" y="1306"/>
                    </a:cubicBezTo>
                    <a:lnTo>
                      <a:pt x="2675" y="1298"/>
                    </a:lnTo>
                    <a:lnTo>
                      <a:pt x="2675" y="295"/>
                    </a:lnTo>
                    <a:cubicBezTo>
                      <a:pt x="2675" y="134"/>
                      <a:pt x="2541" y="0"/>
                      <a:pt x="2380"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9"/>
              <p:cNvSpPr/>
              <p:nvPr/>
            </p:nvSpPr>
            <p:spPr>
              <a:xfrm>
                <a:off x="4867475" y="2653700"/>
                <a:ext cx="161750" cy="83300"/>
              </a:xfrm>
              <a:custGeom>
                <a:rect b="b" l="l" r="r" t="t"/>
                <a:pathLst>
                  <a:path extrusionOk="0" h="3332" w="6470">
                    <a:moveTo>
                      <a:pt x="4751" y="1"/>
                    </a:moveTo>
                    <a:lnTo>
                      <a:pt x="4402" y="233"/>
                    </a:lnTo>
                    <a:lnTo>
                      <a:pt x="3821" y="627"/>
                    </a:lnTo>
                    <a:lnTo>
                      <a:pt x="3508" y="842"/>
                    </a:lnTo>
                    <a:lnTo>
                      <a:pt x="3409" y="904"/>
                    </a:lnTo>
                    <a:lnTo>
                      <a:pt x="3320" y="967"/>
                    </a:lnTo>
                    <a:lnTo>
                      <a:pt x="3033" y="1164"/>
                    </a:lnTo>
                    <a:lnTo>
                      <a:pt x="2881" y="1271"/>
                    </a:lnTo>
                    <a:lnTo>
                      <a:pt x="1969" y="1888"/>
                    </a:lnTo>
                    <a:lnTo>
                      <a:pt x="1781" y="2014"/>
                    </a:lnTo>
                    <a:lnTo>
                      <a:pt x="1575" y="2148"/>
                    </a:lnTo>
                    <a:lnTo>
                      <a:pt x="886" y="2622"/>
                    </a:lnTo>
                    <a:lnTo>
                      <a:pt x="0" y="3222"/>
                    </a:lnTo>
                    <a:cubicBezTo>
                      <a:pt x="421" y="3295"/>
                      <a:pt x="845" y="3331"/>
                      <a:pt x="1267" y="3331"/>
                    </a:cubicBezTo>
                    <a:cubicBezTo>
                      <a:pt x="1715" y="3331"/>
                      <a:pt x="2162" y="3291"/>
                      <a:pt x="2604" y="3213"/>
                    </a:cubicBezTo>
                    <a:cubicBezTo>
                      <a:pt x="2684" y="3195"/>
                      <a:pt x="2765" y="3177"/>
                      <a:pt x="2846" y="3159"/>
                    </a:cubicBezTo>
                    <a:cubicBezTo>
                      <a:pt x="3033" y="3123"/>
                      <a:pt x="3221" y="3069"/>
                      <a:pt x="3409" y="3016"/>
                    </a:cubicBezTo>
                    <a:cubicBezTo>
                      <a:pt x="4241" y="2765"/>
                      <a:pt x="5020" y="2363"/>
                      <a:pt x="5709" y="1835"/>
                    </a:cubicBezTo>
                    <a:cubicBezTo>
                      <a:pt x="5834" y="1736"/>
                      <a:pt x="5959" y="1638"/>
                      <a:pt x="6084" y="1539"/>
                    </a:cubicBezTo>
                    <a:cubicBezTo>
                      <a:pt x="6165" y="1468"/>
                      <a:pt x="6246" y="1396"/>
                      <a:pt x="6326" y="1316"/>
                    </a:cubicBezTo>
                    <a:cubicBezTo>
                      <a:pt x="6371" y="1271"/>
                      <a:pt x="6424" y="1217"/>
                      <a:pt x="6469" y="1173"/>
                    </a:cubicBezTo>
                    <a:lnTo>
                      <a:pt x="6460" y="1164"/>
                    </a:lnTo>
                    <a:lnTo>
                      <a:pt x="6174" y="967"/>
                    </a:lnTo>
                    <a:lnTo>
                      <a:pt x="6084" y="904"/>
                    </a:lnTo>
                    <a:lnTo>
                      <a:pt x="5986" y="842"/>
                    </a:lnTo>
                    <a:lnTo>
                      <a:pt x="5709" y="654"/>
                    </a:lnTo>
                    <a:lnTo>
                      <a:pt x="5682" y="627"/>
                    </a:lnTo>
                    <a:lnTo>
                      <a:pt x="5091" y="233"/>
                    </a:lnTo>
                    <a:lnTo>
                      <a:pt x="4751" y="1"/>
                    </a:lnTo>
                    <a:close/>
                  </a:path>
                </a:pathLst>
              </a:custGeom>
              <a:solidFill>
                <a:srgbClr val="C58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9"/>
              <p:cNvSpPr/>
              <p:nvPr/>
            </p:nvSpPr>
            <p:spPr>
              <a:xfrm>
                <a:off x="4809525" y="2682550"/>
                <a:ext cx="219925" cy="54450"/>
              </a:xfrm>
              <a:custGeom>
                <a:rect b="b" l="l" r="r" t="t"/>
                <a:pathLst>
                  <a:path extrusionOk="0" h="2178" w="8797">
                    <a:moveTo>
                      <a:pt x="1" y="1"/>
                    </a:moveTo>
                    <a:lnTo>
                      <a:pt x="1" y="1235"/>
                    </a:lnTo>
                    <a:cubicBezTo>
                      <a:pt x="260" y="1388"/>
                      <a:pt x="538" y="1522"/>
                      <a:pt x="824" y="1629"/>
                    </a:cubicBezTo>
                    <a:cubicBezTo>
                      <a:pt x="931" y="1683"/>
                      <a:pt x="1039" y="1719"/>
                      <a:pt x="1155" y="1763"/>
                    </a:cubicBezTo>
                    <a:cubicBezTo>
                      <a:pt x="1531" y="1898"/>
                      <a:pt x="1925" y="1996"/>
                      <a:pt x="2318" y="2068"/>
                    </a:cubicBezTo>
                    <a:cubicBezTo>
                      <a:pt x="2739" y="2141"/>
                      <a:pt x="3163" y="2177"/>
                      <a:pt x="3585" y="2177"/>
                    </a:cubicBezTo>
                    <a:cubicBezTo>
                      <a:pt x="4033" y="2177"/>
                      <a:pt x="4480" y="2137"/>
                      <a:pt x="4922" y="2059"/>
                    </a:cubicBezTo>
                    <a:cubicBezTo>
                      <a:pt x="5002" y="2041"/>
                      <a:pt x="5083" y="2023"/>
                      <a:pt x="5164" y="2005"/>
                    </a:cubicBezTo>
                    <a:cubicBezTo>
                      <a:pt x="5351" y="1969"/>
                      <a:pt x="5539" y="1915"/>
                      <a:pt x="5727" y="1862"/>
                    </a:cubicBezTo>
                    <a:cubicBezTo>
                      <a:pt x="6559" y="1611"/>
                      <a:pt x="7338" y="1209"/>
                      <a:pt x="8027" y="681"/>
                    </a:cubicBezTo>
                    <a:cubicBezTo>
                      <a:pt x="8152" y="582"/>
                      <a:pt x="8277" y="484"/>
                      <a:pt x="8402" y="385"/>
                    </a:cubicBezTo>
                    <a:cubicBezTo>
                      <a:pt x="8483" y="314"/>
                      <a:pt x="8564" y="242"/>
                      <a:pt x="8644" y="162"/>
                    </a:cubicBezTo>
                    <a:cubicBezTo>
                      <a:pt x="8689" y="117"/>
                      <a:pt x="8742" y="63"/>
                      <a:pt x="8787" y="19"/>
                    </a:cubicBezTo>
                    <a:lnTo>
                      <a:pt x="8796" y="10"/>
                    </a:lnTo>
                    <a:lnTo>
                      <a:pt x="1" y="1"/>
                    </a:lnTo>
                    <a:close/>
                  </a:path>
                </a:pathLst>
              </a:custGeom>
              <a:solidFill>
                <a:srgbClr val="8171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9"/>
              <p:cNvSpPr/>
              <p:nvPr/>
            </p:nvSpPr>
            <p:spPr>
              <a:xfrm>
                <a:off x="4802375" y="2674725"/>
                <a:ext cx="234675" cy="62275"/>
              </a:xfrm>
              <a:custGeom>
                <a:rect b="b" l="l" r="r" t="t"/>
                <a:pathLst>
                  <a:path extrusionOk="0" h="2491" w="9387">
                    <a:moveTo>
                      <a:pt x="1" y="1"/>
                    </a:moveTo>
                    <a:lnTo>
                      <a:pt x="1" y="1378"/>
                    </a:lnTo>
                    <a:cubicBezTo>
                      <a:pt x="90" y="1441"/>
                      <a:pt x="189" y="1495"/>
                      <a:pt x="278" y="1548"/>
                    </a:cubicBezTo>
                    <a:cubicBezTo>
                      <a:pt x="546" y="1701"/>
                      <a:pt x="824" y="1835"/>
                      <a:pt x="1110" y="1942"/>
                    </a:cubicBezTo>
                    <a:cubicBezTo>
                      <a:pt x="1217" y="1996"/>
                      <a:pt x="1325" y="2032"/>
                      <a:pt x="1441" y="2076"/>
                    </a:cubicBezTo>
                    <a:cubicBezTo>
                      <a:pt x="1817" y="2211"/>
                      <a:pt x="2211" y="2309"/>
                      <a:pt x="2604" y="2381"/>
                    </a:cubicBezTo>
                    <a:cubicBezTo>
                      <a:pt x="3021" y="2454"/>
                      <a:pt x="3444" y="2490"/>
                      <a:pt x="3868" y="2490"/>
                    </a:cubicBezTo>
                    <a:cubicBezTo>
                      <a:pt x="4317" y="2490"/>
                      <a:pt x="4766" y="2450"/>
                      <a:pt x="5208" y="2372"/>
                    </a:cubicBezTo>
                    <a:cubicBezTo>
                      <a:pt x="5288" y="2354"/>
                      <a:pt x="5369" y="2336"/>
                      <a:pt x="5450" y="2318"/>
                    </a:cubicBezTo>
                    <a:cubicBezTo>
                      <a:pt x="5637" y="2282"/>
                      <a:pt x="5825" y="2228"/>
                      <a:pt x="6013" y="2175"/>
                    </a:cubicBezTo>
                    <a:cubicBezTo>
                      <a:pt x="6845" y="1924"/>
                      <a:pt x="7624" y="1522"/>
                      <a:pt x="8313" y="994"/>
                    </a:cubicBezTo>
                    <a:cubicBezTo>
                      <a:pt x="8438" y="895"/>
                      <a:pt x="8563" y="797"/>
                      <a:pt x="8688" y="698"/>
                    </a:cubicBezTo>
                    <a:cubicBezTo>
                      <a:pt x="8769" y="627"/>
                      <a:pt x="8850" y="555"/>
                      <a:pt x="8930" y="475"/>
                    </a:cubicBezTo>
                    <a:cubicBezTo>
                      <a:pt x="8975" y="430"/>
                      <a:pt x="9028" y="376"/>
                      <a:pt x="9073" y="332"/>
                    </a:cubicBezTo>
                    <a:lnTo>
                      <a:pt x="9082" y="323"/>
                    </a:lnTo>
                    <a:cubicBezTo>
                      <a:pt x="9181" y="224"/>
                      <a:pt x="9270" y="135"/>
                      <a:pt x="9360" y="36"/>
                    </a:cubicBezTo>
                    <a:lnTo>
                      <a:pt x="9386" y="1"/>
                    </a:lnTo>
                    <a:close/>
                  </a:path>
                </a:pathLst>
              </a:custGeom>
              <a:solidFill>
                <a:srgbClr val="ECC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9"/>
              <p:cNvSpPr/>
              <p:nvPr/>
            </p:nvSpPr>
            <p:spPr>
              <a:xfrm>
                <a:off x="4796350" y="2484300"/>
                <a:ext cx="286550" cy="252775"/>
              </a:xfrm>
              <a:custGeom>
                <a:rect b="b" l="l" r="r" t="t"/>
                <a:pathLst>
                  <a:path extrusionOk="0" h="10111" w="11462">
                    <a:moveTo>
                      <a:pt x="5028" y="0"/>
                    </a:moveTo>
                    <a:cubicBezTo>
                      <a:pt x="4772" y="0"/>
                      <a:pt x="4515" y="19"/>
                      <a:pt x="4259" y="57"/>
                    </a:cubicBezTo>
                    <a:lnTo>
                      <a:pt x="456" y="603"/>
                    </a:lnTo>
                    <a:lnTo>
                      <a:pt x="0" y="666"/>
                    </a:lnTo>
                    <a:lnTo>
                      <a:pt x="0" y="8843"/>
                    </a:lnTo>
                    <a:cubicBezTo>
                      <a:pt x="72" y="8888"/>
                      <a:pt x="152" y="8951"/>
                      <a:pt x="251" y="9004"/>
                    </a:cubicBezTo>
                    <a:cubicBezTo>
                      <a:pt x="340" y="9058"/>
                      <a:pt x="430" y="9112"/>
                      <a:pt x="528" y="9165"/>
                    </a:cubicBezTo>
                    <a:cubicBezTo>
                      <a:pt x="787" y="9318"/>
                      <a:pt x="1065" y="9452"/>
                      <a:pt x="1351" y="9568"/>
                    </a:cubicBezTo>
                    <a:cubicBezTo>
                      <a:pt x="1458" y="9613"/>
                      <a:pt x="1575" y="9658"/>
                      <a:pt x="1682" y="9693"/>
                    </a:cubicBezTo>
                    <a:cubicBezTo>
                      <a:pt x="2067" y="9828"/>
                      <a:pt x="2452" y="9935"/>
                      <a:pt x="2854" y="9998"/>
                    </a:cubicBezTo>
                    <a:cubicBezTo>
                      <a:pt x="3278" y="10073"/>
                      <a:pt x="3705" y="10111"/>
                      <a:pt x="4134" y="10111"/>
                    </a:cubicBezTo>
                    <a:cubicBezTo>
                      <a:pt x="4575" y="10111"/>
                      <a:pt x="5018" y="10070"/>
                      <a:pt x="5458" y="9989"/>
                    </a:cubicBezTo>
                    <a:cubicBezTo>
                      <a:pt x="5538" y="9980"/>
                      <a:pt x="5619" y="9962"/>
                      <a:pt x="5699" y="9944"/>
                    </a:cubicBezTo>
                    <a:cubicBezTo>
                      <a:pt x="5887" y="9899"/>
                      <a:pt x="6075" y="9854"/>
                      <a:pt x="6254" y="9792"/>
                    </a:cubicBezTo>
                    <a:cubicBezTo>
                      <a:pt x="7086" y="9541"/>
                      <a:pt x="7865" y="9148"/>
                      <a:pt x="8563" y="8620"/>
                    </a:cubicBezTo>
                    <a:cubicBezTo>
                      <a:pt x="8688" y="8521"/>
                      <a:pt x="8813" y="8423"/>
                      <a:pt x="8929" y="8315"/>
                    </a:cubicBezTo>
                    <a:cubicBezTo>
                      <a:pt x="9010" y="8244"/>
                      <a:pt x="9091" y="8172"/>
                      <a:pt x="9171" y="8101"/>
                    </a:cubicBezTo>
                    <a:cubicBezTo>
                      <a:pt x="9216" y="8047"/>
                      <a:pt x="9269" y="8002"/>
                      <a:pt x="9323" y="7949"/>
                    </a:cubicBezTo>
                    <a:lnTo>
                      <a:pt x="9332" y="7940"/>
                    </a:lnTo>
                    <a:cubicBezTo>
                      <a:pt x="9422" y="7850"/>
                      <a:pt x="9511" y="7752"/>
                      <a:pt x="9601" y="7653"/>
                    </a:cubicBezTo>
                    <a:lnTo>
                      <a:pt x="9627" y="7627"/>
                    </a:lnTo>
                    <a:cubicBezTo>
                      <a:pt x="9878" y="7340"/>
                      <a:pt x="10111" y="7036"/>
                      <a:pt x="10307" y="6723"/>
                    </a:cubicBezTo>
                    <a:cubicBezTo>
                      <a:pt x="10388" y="6607"/>
                      <a:pt x="10459" y="6481"/>
                      <a:pt x="10531" y="6356"/>
                    </a:cubicBezTo>
                    <a:cubicBezTo>
                      <a:pt x="10683" y="6079"/>
                      <a:pt x="10817" y="5792"/>
                      <a:pt x="10943" y="5497"/>
                    </a:cubicBezTo>
                    <a:cubicBezTo>
                      <a:pt x="10987" y="5381"/>
                      <a:pt x="11032" y="5264"/>
                      <a:pt x="11077" y="5148"/>
                    </a:cubicBezTo>
                    <a:cubicBezTo>
                      <a:pt x="11166" y="4862"/>
                      <a:pt x="11247" y="4567"/>
                      <a:pt x="11309" y="4280"/>
                    </a:cubicBezTo>
                    <a:cubicBezTo>
                      <a:pt x="11336" y="4155"/>
                      <a:pt x="11354" y="4030"/>
                      <a:pt x="11381" y="3913"/>
                    </a:cubicBezTo>
                    <a:cubicBezTo>
                      <a:pt x="11426" y="3618"/>
                      <a:pt x="11453" y="3314"/>
                      <a:pt x="11462" y="3019"/>
                    </a:cubicBezTo>
                    <a:lnTo>
                      <a:pt x="11462" y="2759"/>
                    </a:lnTo>
                    <a:cubicBezTo>
                      <a:pt x="11462" y="2723"/>
                      <a:pt x="11462" y="2679"/>
                      <a:pt x="11462" y="2643"/>
                    </a:cubicBezTo>
                    <a:cubicBezTo>
                      <a:pt x="11462" y="2330"/>
                      <a:pt x="11435" y="2026"/>
                      <a:pt x="11390" y="1730"/>
                    </a:cubicBezTo>
                    <a:cubicBezTo>
                      <a:pt x="11372" y="1596"/>
                      <a:pt x="11354" y="1471"/>
                      <a:pt x="11327" y="1346"/>
                    </a:cubicBezTo>
                    <a:cubicBezTo>
                      <a:pt x="11247" y="898"/>
                      <a:pt x="11122" y="469"/>
                      <a:pt x="10952" y="57"/>
                    </a:cubicBezTo>
                    <a:lnTo>
                      <a:pt x="10934" y="57"/>
                    </a:lnTo>
                    <a:cubicBezTo>
                      <a:pt x="10677" y="20"/>
                      <a:pt x="10418" y="1"/>
                      <a:pt x="10160" y="1"/>
                    </a:cubicBezTo>
                    <a:cubicBezTo>
                      <a:pt x="9618" y="1"/>
                      <a:pt x="9078" y="84"/>
                      <a:pt x="8563" y="254"/>
                    </a:cubicBezTo>
                    <a:cubicBezTo>
                      <a:pt x="8223" y="352"/>
                      <a:pt x="7901" y="496"/>
                      <a:pt x="7596" y="666"/>
                    </a:cubicBezTo>
                    <a:cubicBezTo>
                      <a:pt x="6804" y="228"/>
                      <a:pt x="5920" y="0"/>
                      <a:pt x="5028"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9"/>
              <p:cNvSpPr/>
              <p:nvPr/>
            </p:nvSpPr>
            <p:spPr>
              <a:xfrm>
                <a:off x="4986025" y="2490650"/>
                <a:ext cx="24175" cy="224600"/>
              </a:xfrm>
              <a:custGeom>
                <a:rect b="b" l="l" r="r" t="t"/>
                <a:pathLst>
                  <a:path extrusionOk="0" h="8984" w="967">
                    <a:moveTo>
                      <a:pt x="967" y="0"/>
                    </a:moveTo>
                    <a:cubicBezTo>
                      <a:pt x="636" y="98"/>
                      <a:pt x="314" y="242"/>
                      <a:pt x="0" y="412"/>
                    </a:cubicBezTo>
                    <a:lnTo>
                      <a:pt x="0" y="8983"/>
                    </a:lnTo>
                    <a:cubicBezTo>
                      <a:pt x="340" y="8795"/>
                      <a:pt x="662" y="8589"/>
                      <a:pt x="967" y="8357"/>
                    </a:cubicBezTo>
                    <a:lnTo>
                      <a:pt x="967" y="0"/>
                    </a:lnTo>
                    <a:close/>
                  </a:path>
                </a:pathLst>
              </a:custGeom>
              <a:solidFill>
                <a:srgbClr val="F2DD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9"/>
              <p:cNvSpPr/>
              <p:nvPr/>
            </p:nvSpPr>
            <p:spPr>
              <a:xfrm>
                <a:off x="4796125" y="2522850"/>
                <a:ext cx="64650" cy="106050"/>
              </a:xfrm>
              <a:custGeom>
                <a:rect b="b" l="l" r="r" t="t"/>
                <a:pathLst>
                  <a:path extrusionOk="0" h="4242" w="2586">
                    <a:moveTo>
                      <a:pt x="1387" y="0"/>
                    </a:moveTo>
                    <a:lnTo>
                      <a:pt x="0" y="877"/>
                    </a:lnTo>
                    <a:lnTo>
                      <a:pt x="0" y="4241"/>
                    </a:lnTo>
                    <a:cubicBezTo>
                      <a:pt x="796" y="2819"/>
                      <a:pt x="2586" y="2184"/>
                      <a:pt x="2586" y="2184"/>
                    </a:cubicBezTo>
                    <a:lnTo>
                      <a:pt x="1387" y="0"/>
                    </a:lnTo>
                    <a:close/>
                  </a:path>
                </a:pathLst>
              </a:custGeom>
              <a:solidFill>
                <a:srgbClr val="EED1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9"/>
              <p:cNvSpPr/>
              <p:nvPr/>
            </p:nvSpPr>
            <p:spPr>
              <a:xfrm>
                <a:off x="4829900" y="2515150"/>
                <a:ext cx="123700" cy="21150"/>
              </a:xfrm>
              <a:custGeom>
                <a:rect b="b" l="l" r="r" t="t"/>
                <a:pathLst>
                  <a:path extrusionOk="0" h="846" w="4948">
                    <a:moveTo>
                      <a:pt x="3668" y="1"/>
                    </a:moveTo>
                    <a:cubicBezTo>
                      <a:pt x="3402" y="1"/>
                      <a:pt x="3136" y="20"/>
                      <a:pt x="2872" y="58"/>
                    </a:cubicBezTo>
                    <a:lnTo>
                      <a:pt x="0" y="469"/>
                    </a:lnTo>
                    <a:lnTo>
                      <a:pt x="0" y="845"/>
                    </a:lnTo>
                    <a:lnTo>
                      <a:pt x="2926" y="434"/>
                    </a:lnTo>
                    <a:cubicBezTo>
                      <a:pt x="3172" y="398"/>
                      <a:pt x="3420" y="380"/>
                      <a:pt x="3669" y="380"/>
                    </a:cubicBezTo>
                    <a:cubicBezTo>
                      <a:pt x="4099" y="380"/>
                      <a:pt x="4529" y="433"/>
                      <a:pt x="4948" y="541"/>
                    </a:cubicBezTo>
                    <a:lnTo>
                      <a:pt x="4948" y="156"/>
                    </a:lnTo>
                    <a:cubicBezTo>
                      <a:pt x="4528" y="51"/>
                      <a:pt x="4098" y="1"/>
                      <a:pt x="3668"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9"/>
              <p:cNvSpPr/>
              <p:nvPr/>
            </p:nvSpPr>
            <p:spPr>
              <a:xfrm>
                <a:off x="4829900" y="2547200"/>
                <a:ext cx="123700" cy="21075"/>
              </a:xfrm>
              <a:custGeom>
                <a:rect b="b" l="l" r="r" t="t"/>
                <a:pathLst>
                  <a:path extrusionOk="0" h="843" w="4948">
                    <a:moveTo>
                      <a:pt x="3645" y="1"/>
                    </a:moveTo>
                    <a:cubicBezTo>
                      <a:pt x="3386" y="1"/>
                      <a:pt x="3128" y="19"/>
                      <a:pt x="2872" y="55"/>
                    </a:cubicBezTo>
                    <a:lnTo>
                      <a:pt x="0" y="467"/>
                    </a:lnTo>
                    <a:lnTo>
                      <a:pt x="0" y="843"/>
                    </a:lnTo>
                    <a:lnTo>
                      <a:pt x="2926" y="422"/>
                    </a:lnTo>
                    <a:cubicBezTo>
                      <a:pt x="3169" y="387"/>
                      <a:pt x="3414" y="369"/>
                      <a:pt x="3660" y="369"/>
                    </a:cubicBezTo>
                    <a:cubicBezTo>
                      <a:pt x="4093" y="369"/>
                      <a:pt x="4526" y="424"/>
                      <a:pt x="4948" y="539"/>
                    </a:cubicBezTo>
                    <a:lnTo>
                      <a:pt x="4948" y="154"/>
                    </a:lnTo>
                    <a:cubicBezTo>
                      <a:pt x="4520" y="53"/>
                      <a:pt x="4082" y="1"/>
                      <a:pt x="3645"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9"/>
              <p:cNvSpPr/>
              <p:nvPr/>
            </p:nvSpPr>
            <p:spPr>
              <a:xfrm>
                <a:off x="4829900" y="2579025"/>
                <a:ext cx="123700" cy="21250"/>
              </a:xfrm>
              <a:custGeom>
                <a:rect b="b" l="l" r="r" t="t"/>
                <a:pathLst>
                  <a:path extrusionOk="0" h="850" w="4948">
                    <a:moveTo>
                      <a:pt x="3672" y="0"/>
                    </a:moveTo>
                    <a:cubicBezTo>
                      <a:pt x="3404" y="0"/>
                      <a:pt x="3137" y="21"/>
                      <a:pt x="2872" y="62"/>
                    </a:cubicBezTo>
                    <a:lnTo>
                      <a:pt x="0" y="473"/>
                    </a:lnTo>
                    <a:lnTo>
                      <a:pt x="0" y="849"/>
                    </a:lnTo>
                    <a:lnTo>
                      <a:pt x="2926" y="420"/>
                    </a:lnTo>
                    <a:cubicBezTo>
                      <a:pt x="3162" y="385"/>
                      <a:pt x="3400" y="368"/>
                      <a:pt x="3638" y="368"/>
                    </a:cubicBezTo>
                    <a:cubicBezTo>
                      <a:pt x="4078" y="368"/>
                      <a:pt x="4519" y="426"/>
                      <a:pt x="4948" y="536"/>
                    </a:cubicBezTo>
                    <a:lnTo>
                      <a:pt x="4948" y="151"/>
                    </a:lnTo>
                    <a:cubicBezTo>
                      <a:pt x="4529" y="52"/>
                      <a:pt x="4100" y="0"/>
                      <a:pt x="3672"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9"/>
              <p:cNvSpPr/>
              <p:nvPr/>
            </p:nvSpPr>
            <p:spPr>
              <a:xfrm>
                <a:off x="4829900" y="2610950"/>
                <a:ext cx="123700" cy="21075"/>
              </a:xfrm>
              <a:custGeom>
                <a:rect b="b" l="l" r="r" t="t"/>
                <a:pathLst>
                  <a:path extrusionOk="0" h="843" w="4948">
                    <a:moveTo>
                      <a:pt x="3645" y="1"/>
                    </a:moveTo>
                    <a:cubicBezTo>
                      <a:pt x="3386" y="1"/>
                      <a:pt x="3128" y="19"/>
                      <a:pt x="2872" y="55"/>
                    </a:cubicBezTo>
                    <a:lnTo>
                      <a:pt x="0" y="467"/>
                    </a:lnTo>
                    <a:lnTo>
                      <a:pt x="0" y="843"/>
                    </a:lnTo>
                    <a:lnTo>
                      <a:pt x="2926" y="431"/>
                    </a:lnTo>
                    <a:cubicBezTo>
                      <a:pt x="3172" y="395"/>
                      <a:pt x="3420" y="377"/>
                      <a:pt x="3669" y="377"/>
                    </a:cubicBezTo>
                    <a:cubicBezTo>
                      <a:pt x="4099" y="377"/>
                      <a:pt x="4529" y="431"/>
                      <a:pt x="4948" y="538"/>
                    </a:cubicBezTo>
                    <a:lnTo>
                      <a:pt x="4948" y="154"/>
                    </a:lnTo>
                    <a:cubicBezTo>
                      <a:pt x="4520" y="52"/>
                      <a:pt x="4082" y="1"/>
                      <a:pt x="3645"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9"/>
              <p:cNvSpPr/>
              <p:nvPr/>
            </p:nvSpPr>
            <p:spPr>
              <a:xfrm>
                <a:off x="4829900" y="2642725"/>
                <a:ext cx="123700" cy="21300"/>
              </a:xfrm>
              <a:custGeom>
                <a:rect b="b" l="l" r="r" t="t"/>
                <a:pathLst>
                  <a:path extrusionOk="0" h="852" w="4948">
                    <a:moveTo>
                      <a:pt x="3645" y="0"/>
                    </a:moveTo>
                    <a:cubicBezTo>
                      <a:pt x="3386" y="0"/>
                      <a:pt x="3128" y="18"/>
                      <a:pt x="2872" y="55"/>
                    </a:cubicBezTo>
                    <a:lnTo>
                      <a:pt x="0" y="475"/>
                    </a:lnTo>
                    <a:lnTo>
                      <a:pt x="0" y="851"/>
                    </a:lnTo>
                    <a:lnTo>
                      <a:pt x="2926" y="431"/>
                    </a:lnTo>
                    <a:cubicBezTo>
                      <a:pt x="3169" y="395"/>
                      <a:pt x="3414" y="377"/>
                      <a:pt x="3660" y="377"/>
                    </a:cubicBezTo>
                    <a:cubicBezTo>
                      <a:pt x="4093" y="377"/>
                      <a:pt x="4526" y="433"/>
                      <a:pt x="4948" y="547"/>
                    </a:cubicBezTo>
                    <a:lnTo>
                      <a:pt x="4948" y="162"/>
                    </a:lnTo>
                    <a:lnTo>
                      <a:pt x="4948" y="153"/>
                    </a:lnTo>
                    <a:cubicBezTo>
                      <a:pt x="4520" y="52"/>
                      <a:pt x="4082" y="0"/>
                      <a:pt x="3645"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9"/>
              <p:cNvSpPr/>
              <p:nvPr/>
            </p:nvSpPr>
            <p:spPr>
              <a:xfrm>
                <a:off x="4829900" y="2674750"/>
                <a:ext cx="123700" cy="21250"/>
              </a:xfrm>
              <a:custGeom>
                <a:rect b="b" l="l" r="r" t="t"/>
                <a:pathLst>
                  <a:path extrusionOk="0" h="850" w="4948">
                    <a:moveTo>
                      <a:pt x="3672" y="1"/>
                    </a:moveTo>
                    <a:cubicBezTo>
                      <a:pt x="3404" y="1"/>
                      <a:pt x="3137" y="21"/>
                      <a:pt x="2872" y="62"/>
                    </a:cubicBezTo>
                    <a:lnTo>
                      <a:pt x="0" y="474"/>
                    </a:lnTo>
                    <a:lnTo>
                      <a:pt x="0" y="850"/>
                    </a:lnTo>
                    <a:lnTo>
                      <a:pt x="2926" y="429"/>
                    </a:lnTo>
                    <a:cubicBezTo>
                      <a:pt x="3172" y="393"/>
                      <a:pt x="3420" y="375"/>
                      <a:pt x="3669" y="375"/>
                    </a:cubicBezTo>
                    <a:cubicBezTo>
                      <a:pt x="4099" y="375"/>
                      <a:pt x="4529" y="429"/>
                      <a:pt x="4948" y="536"/>
                    </a:cubicBezTo>
                    <a:lnTo>
                      <a:pt x="4948" y="152"/>
                    </a:lnTo>
                    <a:cubicBezTo>
                      <a:pt x="4529" y="53"/>
                      <a:pt x="4100" y="1"/>
                      <a:pt x="3672"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9"/>
              <p:cNvSpPr/>
              <p:nvPr/>
            </p:nvSpPr>
            <p:spPr>
              <a:xfrm>
                <a:off x="4829900" y="2706725"/>
                <a:ext cx="123700" cy="19925"/>
              </a:xfrm>
              <a:custGeom>
                <a:rect b="b" l="l" r="r" t="t"/>
                <a:pathLst>
                  <a:path extrusionOk="0" h="797" w="4948">
                    <a:moveTo>
                      <a:pt x="3624" y="0"/>
                    </a:moveTo>
                    <a:cubicBezTo>
                      <a:pt x="3534" y="0"/>
                      <a:pt x="3445" y="0"/>
                      <a:pt x="3355" y="9"/>
                    </a:cubicBezTo>
                    <a:cubicBezTo>
                      <a:pt x="3257" y="9"/>
                      <a:pt x="3167" y="18"/>
                      <a:pt x="3078" y="27"/>
                    </a:cubicBezTo>
                    <a:cubicBezTo>
                      <a:pt x="3006" y="36"/>
                      <a:pt x="2935" y="45"/>
                      <a:pt x="2872" y="54"/>
                    </a:cubicBezTo>
                    <a:lnTo>
                      <a:pt x="0" y="465"/>
                    </a:lnTo>
                    <a:lnTo>
                      <a:pt x="0" y="662"/>
                    </a:lnTo>
                    <a:cubicBezTo>
                      <a:pt x="108" y="707"/>
                      <a:pt x="215" y="752"/>
                      <a:pt x="331" y="796"/>
                    </a:cubicBezTo>
                    <a:lnTo>
                      <a:pt x="2380" y="510"/>
                    </a:lnTo>
                    <a:lnTo>
                      <a:pt x="2917" y="430"/>
                    </a:lnTo>
                    <a:cubicBezTo>
                      <a:pt x="3150" y="394"/>
                      <a:pt x="3373" y="376"/>
                      <a:pt x="3606" y="376"/>
                    </a:cubicBezTo>
                    <a:lnTo>
                      <a:pt x="3883" y="376"/>
                    </a:lnTo>
                    <a:cubicBezTo>
                      <a:pt x="4232" y="394"/>
                      <a:pt x="4572" y="438"/>
                      <a:pt x="4912" y="528"/>
                    </a:cubicBezTo>
                    <a:lnTo>
                      <a:pt x="4948" y="537"/>
                    </a:lnTo>
                    <a:lnTo>
                      <a:pt x="4948" y="152"/>
                    </a:lnTo>
                    <a:lnTo>
                      <a:pt x="4912" y="143"/>
                    </a:lnTo>
                    <a:cubicBezTo>
                      <a:pt x="4501" y="45"/>
                      <a:pt x="4071" y="0"/>
                      <a:pt x="3651"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9"/>
              <p:cNvSpPr/>
              <p:nvPr/>
            </p:nvSpPr>
            <p:spPr>
              <a:xfrm>
                <a:off x="5018675" y="2515225"/>
                <a:ext cx="62425" cy="13475"/>
              </a:xfrm>
              <a:custGeom>
                <a:rect b="b" l="l" r="r" t="t"/>
                <a:pathLst>
                  <a:path extrusionOk="0" h="539" w="2497">
                    <a:moveTo>
                      <a:pt x="1300" y="0"/>
                    </a:moveTo>
                    <a:cubicBezTo>
                      <a:pt x="863" y="0"/>
                      <a:pt x="428" y="52"/>
                      <a:pt x="1" y="153"/>
                    </a:cubicBezTo>
                    <a:lnTo>
                      <a:pt x="1" y="538"/>
                    </a:lnTo>
                    <a:cubicBezTo>
                      <a:pt x="424" y="428"/>
                      <a:pt x="863" y="370"/>
                      <a:pt x="1304" y="370"/>
                    </a:cubicBezTo>
                    <a:cubicBezTo>
                      <a:pt x="1544" y="370"/>
                      <a:pt x="1784" y="387"/>
                      <a:pt x="2023" y="422"/>
                    </a:cubicBezTo>
                    <a:lnTo>
                      <a:pt x="2497" y="493"/>
                    </a:lnTo>
                    <a:cubicBezTo>
                      <a:pt x="2479" y="368"/>
                      <a:pt x="2461" y="234"/>
                      <a:pt x="2434" y="109"/>
                    </a:cubicBezTo>
                    <a:lnTo>
                      <a:pt x="2076" y="55"/>
                    </a:lnTo>
                    <a:cubicBezTo>
                      <a:pt x="1817" y="18"/>
                      <a:pt x="1558" y="0"/>
                      <a:pt x="1300"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9"/>
              <p:cNvSpPr/>
              <p:nvPr/>
            </p:nvSpPr>
            <p:spPr>
              <a:xfrm>
                <a:off x="5018675" y="2547225"/>
                <a:ext cx="64225" cy="13450"/>
              </a:xfrm>
              <a:custGeom>
                <a:rect b="b" l="l" r="r" t="t"/>
                <a:pathLst>
                  <a:path extrusionOk="0" h="538" w="2569">
                    <a:moveTo>
                      <a:pt x="1298" y="1"/>
                    </a:moveTo>
                    <a:cubicBezTo>
                      <a:pt x="860" y="1"/>
                      <a:pt x="421" y="45"/>
                      <a:pt x="1" y="153"/>
                    </a:cubicBezTo>
                    <a:lnTo>
                      <a:pt x="1" y="538"/>
                    </a:lnTo>
                    <a:cubicBezTo>
                      <a:pt x="423" y="423"/>
                      <a:pt x="856" y="368"/>
                      <a:pt x="1288" y="368"/>
                    </a:cubicBezTo>
                    <a:cubicBezTo>
                      <a:pt x="1534" y="368"/>
                      <a:pt x="1780" y="386"/>
                      <a:pt x="2023" y="421"/>
                    </a:cubicBezTo>
                    <a:lnTo>
                      <a:pt x="2569" y="502"/>
                    </a:lnTo>
                    <a:lnTo>
                      <a:pt x="2569" y="242"/>
                    </a:lnTo>
                    <a:cubicBezTo>
                      <a:pt x="2569" y="206"/>
                      <a:pt x="2569" y="162"/>
                      <a:pt x="2569" y="126"/>
                    </a:cubicBezTo>
                    <a:lnTo>
                      <a:pt x="2076" y="54"/>
                    </a:lnTo>
                    <a:cubicBezTo>
                      <a:pt x="1817" y="19"/>
                      <a:pt x="1558" y="1"/>
                      <a:pt x="1298"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9"/>
              <p:cNvSpPr/>
              <p:nvPr/>
            </p:nvSpPr>
            <p:spPr>
              <a:xfrm>
                <a:off x="5018675" y="2578975"/>
                <a:ext cx="62000" cy="13475"/>
              </a:xfrm>
              <a:custGeom>
                <a:rect b="b" l="l" r="r" t="t"/>
                <a:pathLst>
                  <a:path extrusionOk="0" h="539" w="2480">
                    <a:moveTo>
                      <a:pt x="1300" y="0"/>
                    </a:moveTo>
                    <a:cubicBezTo>
                      <a:pt x="863" y="0"/>
                      <a:pt x="428" y="52"/>
                      <a:pt x="1" y="153"/>
                    </a:cubicBezTo>
                    <a:lnTo>
                      <a:pt x="1" y="538"/>
                    </a:lnTo>
                    <a:cubicBezTo>
                      <a:pt x="414" y="430"/>
                      <a:pt x="842" y="377"/>
                      <a:pt x="1273" y="377"/>
                    </a:cubicBezTo>
                    <a:cubicBezTo>
                      <a:pt x="1523" y="377"/>
                      <a:pt x="1773" y="395"/>
                      <a:pt x="2023" y="431"/>
                    </a:cubicBezTo>
                    <a:lnTo>
                      <a:pt x="2416" y="484"/>
                    </a:lnTo>
                    <a:cubicBezTo>
                      <a:pt x="2434" y="359"/>
                      <a:pt x="2461" y="243"/>
                      <a:pt x="2479" y="118"/>
                    </a:cubicBezTo>
                    <a:lnTo>
                      <a:pt x="2076" y="55"/>
                    </a:lnTo>
                    <a:cubicBezTo>
                      <a:pt x="1817" y="18"/>
                      <a:pt x="1558" y="0"/>
                      <a:pt x="1300"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9"/>
              <p:cNvSpPr/>
              <p:nvPr/>
            </p:nvSpPr>
            <p:spPr>
              <a:xfrm>
                <a:off x="5018675" y="2610950"/>
                <a:ext cx="54375" cy="13475"/>
              </a:xfrm>
              <a:custGeom>
                <a:rect b="b" l="l" r="r" t="t"/>
                <a:pathLst>
                  <a:path extrusionOk="0" h="539" w="2175">
                    <a:moveTo>
                      <a:pt x="1300" y="1"/>
                    </a:moveTo>
                    <a:cubicBezTo>
                      <a:pt x="863" y="1"/>
                      <a:pt x="428" y="52"/>
                      <a:pt x="1" y="154"/>
                    </a:cubicBezTo>
                    <a:lnTo>
                      <a:pt x="1" y="538"/>
                    </a:lnTo>
                    <a:cubicBezTo>
                      <a:pt x="414" y="431"/>
                      <a:pt x="842" y="377"/>
                      <a:pt x="1273" y="377"/>
                    </a:cubicBezTo>
                    <a:cubicBezTo>
                      <a:pt x="1523" y="377"/>
                      <a:pt x="1773" y="395"/>
                      <a:pt x="2023" y="431"/>
                    </a:cubicBezTo>
                    <a:lnTo>
                      <a:pt x="2041" y="431"/>
                    </a:lnTo>
                    <a:cubicBezTo>
                      <a:pt x="2085" y="315"/>
                      <a:pt x="2130" y="190"/>
                      <a:pt x="2175" y="73"/>
                    </a:cubicBezTo>
                    <a:lnTo>
                      <a:pt x="2076" y="55"/>
                    </a:lnTo>
                    <a:cubicBezTo>
                      <a:pt x="1817" y="19"/>
                      <a:pt x="1558" y="1"/>
                      <a:pt x="1300"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9"/>
              <p:cNvSpPr/>
              <p:nvPr/>
            </p:nvSpPr>
            <p:spPr>
              <a:xfrm>
                <a:off x="5018450" y="2642975"/>
                <a:ext cx="40975" cy="13425"/>
              </a:xfrm>
              <a:custGeom>
                <a:rect b="b" l="l" r="r" t="t"/>
                <a:pathLst>
                  <a:path extrusionOk="0" h="537" w="1639">
                    <a:moveTo>
                      <a:pt x="1298" y="0"/>
                    </a:moveTo>
                    <a:cubicBezTo>
                      <a:pt x="860" y="0"/>
                      <a:pt x="430" y="54"/>
                      <a:pt x="1" y="152"/>
                    </a:cubicBezTo>
                    <a:lnTo>
                      <a:pt x="1" y="537"/>
                    </a:lnTo>
                    <a:cubicBezTo>
                      <a:pt x="421" y="430"/>
                      <a:pt x="860" y="367"/>
                      <a:pt x="1298" y="367"/>
                    </a:cubicBezTo>
                    <a:lnTo>
                      <a:pt x="1414" y="367"/>
                    </a:lnTo>
                    <a:cubicBezTo>
                      <a:pt x="1495" y="251"/>
                      <a:pt x="1567" y="134"/>
                      <a:pt x="1638" y="9"/>
                    </a:cubicBezTo>
                    <a:cubicBezTo>
                      <a:pt x="1522" y="0"/>
                      <a:pt x="1414" y="0"/>
                      <a:pt x="1298"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9"/>
              <p:cNvSpPr/>
              <p:nvPr/>
            </p:nvSpPr>
            <p:spPr>
              <a:xfrm>
                <a:off x="5018675" y="2675625"/>
                <a:ext cx="17700" cy="12550"/>
              </a:xfrm>
              <a:custGeom>
                <a:rect b="b" l="l" r="r" t="t"/>
                <a:pathLst>
                  <a:path extrusionOk="0" h="502" w="708">
                    <a:moveTo>
                      <a:pt x="708" y="0"/>
                    </a:moveTo>
                    <a:cubicBezTo>
                      <a:pt x="511" y="18"/>
                      <a:pt x="314" y="54"/>
                      <a:pt x="126" y="90"/>
                    </a:cubicBezTo>
                    <a:lnTo>
                      <a:pt x="36" y="117"/>
                    </a:lnTo>
                    <a:lnTo>
                      <a:pt x="1" y="126"/>
                    </a:lnTo>
                    <a:lnTo>
                      <a:pt x="1" y="501"/>
                    </a:lnTo>
                    <a:lnTo>
                      <a:pt x="36" y="492"/>
                    </a:lnTo>
                    <a:cubicBezTo>
                      <a:pt x="117" y="475"/>
                      <a:pt x="198" y="457"/>
                      <a:pt x="278" y="439"/>
                    </a:cubicBezTo>
                    <a:cubicBezTo>
                      <a:pt x="323" y="394"/>
                      <a:pt x="376" y="340"/>
                      <a:pt x="421" y="296"/>
                    </a:cubicBezTo>
                    <a:lnTo>
                      <a:pt x="430" y="287"/>
                    </a:lnTo>
                    <a:cubicBezTo>
                      <a:pt x="529" y="188"/>
                      <a:pt x="618" y="99"/>
                      <a:pt x="708" y="0"/>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9"/>
              <p:cNvSpPr/>
              <p:nvPr/>
            </p:nvSpPr>
            <p:spPr>
              <a:xfrm>
                <a:off x="4731250" y="2436500"/>
                <a:ext cx="167475" cy="152525"/>
              </a:xfrm>
              <a:custGeom>
                <a:rect b="b" l="l" r="r" t="t"/>
                <a:pathLst>
                  <a:path extrusionOk="0" h="6101" w="6699">
                    <a:moveTo>
                      <a:pt x="4114" y="1"/>
                    </a:moveTo>
                    <a:cubicBezTo>
                      <a:pt x="3921" y="1"/>
                      <a:pt x="3724" y="24"/>
                      <a:pt x="3526" y="72"/>
                    </a:cubicBezTo>
                    <a:lnTo>
                      <a:pt x="2398" y="350"/>
                    </a:lnTo>
                    <a:cubicBezTo>
                      <a:pt x="752" y="752"/>
                      <a:pt x="0" y="2667"/>
                      <a:pt x="949" y="4081"/>
                    </a:cubicBezTo>
                    <a:lnTo>
                      <a:pt x="1799" y="5360"/>
                    </a:lnTo>
                    <a:cubicBezTo>
                      <a:pt x="2049" y="5736"/>
                      <a:pt x="2434" y="5995"/>
                      <a:pt x="2872" y="6076"/>
                    </a:cubicBezTo>
                    <a:cubicBezTo>
                      <a:pt x="2958" y="6092"/>
                      <a:pt x="3043" y="6100"/>
                      <a:pt x="3128" y="6100"/>
                    </a:cubicBezTo>
                    <a:cubicBezTo>
                      <a:pt x="3275" y="6100"/>
                      <a:pt x="3420" y="6077"/>
                      <a:pt x="3561" y="6031"/>
                    </a:cubicBezTo>
                    <a:cubicBezTo>
                      <a:pt x="3669" y="5987"/>
                      <a:pt x="3776" y="5942"/>
                      <a:pt x="3875" y="5879"/>
                    </a:cubicBezTo>
                    <a:cubicBezTo>
                      <a:pt x="4094" y="5728"/>
                      <a:pt x="4357" y="5647"/>
                      <a:pt x="4623" y="5647"/>
                    </a:cubicBezTo>
                    <a:cubicBezTo>
                      <a:pt x="4672" y="5647"/>
                      <a:pt x="4721" y="5650"/>
                      <a:pt x="4769" y="5655"/>
                    </a:cubicBezTo>
                    <a:cubicBezTo>
                      <a:pt x="4814" y="5660"/>
                      <a:pt x="4858" y="5662"/>
                      <a:pt x="4902" y="5662"/>
                    </a:cubicBezTo>
                    <a:cubicBezTo>
                      <a:pt x="5206" y="5662"/>
                      <a:pt x="5502" y="5557"/>
                      <a:pt x="5745" y="5369"/>
                    </a:cubicBezTo>
                    <a:cubicBezTo>
                      <a:pt x="5870" y="5280"/>
                      <a:pt x="5968" y="5172"/>
                      <a:pt x="6058" y="5047"/>
                    </a:cubicBezTo>
                    <a:cubicBezTo>
                      <a:pt x="6237" y="4805"/>
                      <a:pt x="6344" y="4528"/>
                      <a:pt x="6371" y="4242"/>
                    </a:cubicBezTo>
                    <a:lnTo>
                      <a:pt x="6541" y="2712"/>
                    </a:lnTo>
                    <a:cubicBezTo>
                      <a:pt x="6698" y="1225"/>
                      <a:pt x="5520" y="1"/>
                      <a:pt x="4114" y="1"/>
                    </a:cubicBezTo>
                    <a:close/>
                  </a:path>
                </a:pathLst>
              </a:custGeom>
              <a:solidFill>
                <a:srgbClr val="E7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9"/>
              <p:cNvSpPr/>
              <p:nvPr/>
            </p:nvSpPr>
            <p:spPr>
              <a:xfrm>
                <a:off x="4731475" y="2437400"/>
                <a:ext cx="108275" cy="151625"/>
              </a:xfrm>
              <a:custGeom>
                <a:rect b="b" l="l" r="r" t="t"/>
                <a:pathLst>
                  <a:path extrusionOk="0" h="6065" w="4331">
                    <a:moveTo>
                      <a:pt x="3731" y="1"/>
                    </a:moveTo>
                    <a:cubicBezTo>
                      <a:pt x="3660" y="10"/>
                      <a:pt x="3588" y="27"/>
                      <a:pt x="3517" y="45"/>
                    </a:cubicBezTo>
                    <a:lnTo>
                      <a:pt x="2389" y="323"/>
                    </a:lnTo>
                    <a:cubicBezTo>
                      <a:pt x="743" y="725"/>
                      <a:pt x="0" y="2640"/>
                      <a:pt x="940" y="4045"/>
                    </a:cubicBezTo>
                    <a:lnTo>
                      <a:pt x="1790" y="5324"/>
                    </a:lnTo>
                    <a:cubicBezTo>
                      <a:pt x="2040" y="5700"/>
                      <a:pt x="2425" y="5959"/>
                      <a:pt x="2863" y="6040"/>
                    </a:cubicBezTo>
                    <a:cubicBezTo>
                      <a:pt x="2949" y="6056"/>
                      <a:pt x="3034" y="6064"/>
                      <a:pt x="3119" y="6064"/>
                    </a:cubicBezTo>
                    <a:cubicBezTo>
                      <a:pt x="3266" y="6064"/>
                      <a:pt x="3411" y="6041"/>
                      <a:pt x="3552" y="5995"/>
                    </a:cubicBezTo>
                    <a:cubicBezTo>
                      <a:pt x="3660" y="5951"/>
                      <a:pt x="3767" y="5906"/>
                      <a:pt x="3866" y="5843"/>
                    </a:cubicBezTo>
                    <a:cubicBezTo>
                      <a:pt x="4000" y="5754"/>
                      <a:pt x="4143" y="5691"/>
                      <a:pt x="4295" y="5655"/>
                    </a:cubicBezTo>
                    <a:lnTo>
                      <a:pt x="4331" y="5646"/>
                    </a:lnTo>
                    <a:cubicBezTo>
                      <a:pt x="3928" y="5539"/>
                      <a:pt x="3579" y="5297"/>
                      <a:pt x="3347" y="4948"/>
                    </a:cubicBezTo>
                    <a:lnTo>
                      <a:pt x="2488" y="3669"/>
                    </a:lnTo>
                    <a:cubicBezTo>
                      <a:pt x="1602" y="2336"/>
                      <a:pt x="2219" y="520"/>
                      <a:pt x="3731" y="1"/>
                    </a:cubicBezTo>
                    <a:close/>
                  </a:path>
                </a:pathLst>
              </a:custGeom>
              <a:solidFill>
                <a:srgbClr val="C8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9"/>
              <p:cNvSpPr/>
              <p:nvPr/>
            </p:nvSpPr>
            <p:spPr>
              <a:xfrm>
                <a:off x="4733025" y="2390875"/>
                <a:ext cx="71625" cy="52575"/>
              </a:xfrm>
              <a:custGeom>
                <a:rect b="b" l="l" r="r" t="t"/>
                <a:pathLst>
                  <a:path extrusionOk="0" h="2103" w="2865">
                    <a:moveTo>
                      <a:pt x="971" y="1"/>
                    </a:moveTo>
                    <a:cubicBezTo>
                      <a:pt x="828" y="1"/>
                      <a:pt x="683" y="18"/>
                      <a:pt x="538" y="54"/>
                    </a:cubicBezTo>
                    <a:lnTo>
                      <a:pt x="1" y="188"/>
                    </a:lnTo>
                    <a:lnTo>
                      <a:pt x="135" y="716"/>
                    </a:lnTo>
                    <a:cubicBezTo>
                      <a:pt x="341" y="1545"/>
                      <a:pt x="1083" y="2103"/>
                      <a:pt x="1894" y="2103"/>
                    </a:cubicBezTo>
                    <a:cubicBezTo>
                      <a:pt x="2037" y="2103"/>
                      <a:pt x="2182" y="2086"/>
                      <a:pt x="2327" y="2049"/>
                    </a:cubicBezTo>
                    <a:lnTo>
                      <a:pt x="2864" y="1924"/>
                    </a:lnTo>
                    <a:lnTo>
                      <a:pt x="2730" y="1387"/>
                    </a:lnTo>
                    <a:cubicBezTo>
                      <a:pt x="2525" y="558"/>
                      <a:pt x="1782" y="1"/>
                      <a:pt x="971" y="1"/>
                    </a:cubicBezTo>
                    <a:close/>
                  </a:path>
                </a:pathLst>
              </a:custGeom>
              <a:solidFill>
                <a:srgbClr val="7DB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9"/>
              <p:cNvSpPr/>
              <p:nvPr/>
            </p:nvSpPr>
            <p:spPr>
              <a:xfrm>
                <a:off x="4733025" y="2395575"/>
                <a:ext cx="76825" cy="46825"/>
              </a:xfrm>
              <a:custGeom>
                <a:rect b="b" l="l" r="r" t="t"/>
                <a:pathLst>
                  <a:path extrusionOk="0" h="1873" w="3073">
                    <a:moveTo>
                      <a:pt x="1" y="0"/>
                    </a:moveTo>
                    <a:lnTo>
                      <a:pt x="2793" y="1853"/>
                    </a:lnTo>
                    <a:lnTo>
                      <a:pt x="2801" y="1853"/>
                    </a:lnTo>
                    <a:cubicBezTo>
                      <a:pt x="2826" y="1866"/>
                      <a:pt x="2850" y="1872"/>
                      <a:pt x="2872" y="1872"/>
                    </a:cubicBezTo>
                    <a:cubicBezTo>
                      <a:pt x="2996" y="1872"/>
                      <a:pt x="3072" y="1687"/>
                      <a:pt x="2936" y="1611"/>
                    </a:cubicBezTo>
                    <a:lnTo>
                      <a:pt x="1" y="0"/>
                    </a:lnTo>
                    <a:close/>
                  </a:path>
                </a:pathLst>
              </a:custGeom>
              <a:solidFill>
                <a:srgbClr val="5E8B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9"/>
              <p:cNvSpPr/>
              <p:nvPr/>
            </p:nvSpPr>
            <p:spPr>
              <a:xfrm>
                <a:off x="4765475" y="2408100"/>
                <a:ext cx="22400" cy="23500"/>
              </a:xfrm>
              <a:custGeom>
                <a:rect b="b" l="l" r="r" t="t"/>
                <a:pathLst>
                  <a:path extrusionOk="0" h="940" w="896">
                    <a:moveTo>
                      <a:pt x="564" y="1"/>
                    </a:moveTo>
                    <a:cubicBezTo>
                      <a:pt x="546" y="63"/>
                      <a:pt x="537" y="126"/>
                      <a:pt x="537" y="197"/>
                    </a:cubicBezTo>
                    <a:cubicBezTo>
                      <a:pt x="537" y="260"/>
                      <a:pt x="537" y="323"/>
                      <a:pt x="546" y="394"/>
                    </a:cubicBezTo>
                    <a:cubicBezTo>
                      <a:pt x="555" y="475"/>
                      <a:pt x="564" y="555"/>
                      <a:pt x="582" y="636"/>
                    </a:cubicBezTo>
                    <a:cubicBezTo>
                      <a:pt x="501" y="663"/>
                      <a:pt x="421" y="689"/>
                      <a:pt x="349" y="716"/>
                    </a:cubicBezTo>
                    <a:cubicBezTo>
                      <a:pt x="287" y="743"/>
                      <a:pt x="224" y="770"/>
                      <a:pt x="170" y="806"/>
                    </a:cubicBezTo>
                    <a:cubicBezTo>
                      <a:pt x="117" y="833"/>
                      <a:pt x="54" y="877"/>
                      <a:pt x="0" y="913"/>
                    </a:cubicBezTo>
                    <a:cubicBezTo>
                      <a:pt x="72" y="931"/>
                      <a:pt x="135" y="940"/>
                      <a:pt x="206" y="940"/>
                    </a:cubicBezTo>
                    <a:cubicBezTo>
                      <a:pt x="269" y="940"/>
                      <a:pt x="331" y="940"/>
                      <a:pt x="394" y="931"/>
                    </a:cubicBezTo>
                    <a:cubicBezTo>
                      <a:pt x="528" y="922"/>
                      <a:pt x="653" y="904"/>
                      <a:pt x="770" y="868"/>
                    </a:cubicBezTo>
                    <a:cubicBezTo>
                      <a:pt x="850" y="850"/>
                      <a:pt x="895" y="779"/>
                      <a:pt x="877" y="698"/>
                    </a:cubicBezTo>
                    <a:cubicBezTo>
                      <a:pt x="841" y="582"/>
                      <a:pt x="806" y="457"/>
                      <a:pt x="752" y="340"/>
                    </a:cubicBezTo>
                    <a:cubicBezTo>
                      <a:pt x="734" y="278"/>
                      <a:pt x="698" y="224"/>
                      <a:pt x="671" y="170"/>
                    </a:cubicBezTo>
                    <a:cubicBezTo>
                      <a:pt x="636" y="108"/>
                      <a:pt x="600" y="54"/>
                      <a:pt x="564" y="1"/>
                    </a:cubicBezTo>
                    <a:close/>
                  </a:path>
                </a:pathLst>
              </a:custGeom>
              <a:solidFill>
                <a:srgbClr val="5E8B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9"/>
              <p:cNvSpPr/>
              <p:nvPr/>
            </p:nvSpPr>
            <p:spPr>
              <a:xfrm>
                <a:off x="4745575" y="2395800"/>
                <a:ext cx="22150" cy="23500"/>
              </a:xfrm>
              <a:custGeom>
                <a:rect b="b" l="l" r="r" t="t"/>
                <a:pathLst>
                  <a:path extrusionOk="0" h="940" w="886">
                    <a:moveTo>
                      <a:pt x="555" y="0"/>
                    </a:moveTo>
                    <a:cubicBezTo>
                      <a:pt x="537" y="72"/>
                      <a:pt x="537" y="135"/>
                      <a:pt x="537" y="206"/>
                    </a:cubicBezTo>
                    <a:cubicBezTo>
                      <a:pt x="528" y="269"/>
                      <a:pt x="537" y="331"/>
                      <a:pt x="537" y="394"/>
                    </a:cubicBezTo>
                    <a:cubicBezTo>
                      <a:pt x="546" y="475"/>
                      <a:pt x="555" y="564"/>
                      <a:pt x="573" y="645"/>
                    </a:cubicBezTo>
                    <a:cubicBezTo>
                      <a:pt x="492" y="662"/>
                      <a:pt x="412" y="689"/>
                      <a:pt x="340" y="725"/>
                    </a:cubicBezTo>
                    <a:cubicBezTo>
                      <a:pt x="277" y="752"/>
                      <a:pt x="224" y="779"/>
                      <a:pt x="170" y="815"/>
                    </a:cubicBezTo>
                    <a:cubicBezTo>
                      <a:pt x="107" y="841"/>
                      <a:pt x="54" y="877"/>
                      <a:pt x="0" y="922"/>
                    </a:cubicBezTo>
                    <a:cubicBezTo>
                      <a:pt x="63" y="931"/>
                      <a:pt x="134" y="940"/>
                      <a:pt x="197" y="940"/>
                    </a:cubicBezTo>
                    <a:lnTo>
                      <a:pt x="394" y="940"/>
                    </a:lnTo>
                    <a:cubicBezTo>
                      <a:pt x="519" y="922"/>
                      <a:pt x="644" y="904"/>
                      <a:pt x="769" y="877"/>
                    </a:cubicBezTo>
                    <a:cubicBezTo>
                      <a:pt x="841" y="859"/>
                      <a:pt x="886" y="779"/>
                      <a:pt x="868" y="707"/>
                    </a:cubicBezTo>
                    <a:cubicBezTo>
                      <a:pt x="841" y="582"/>
                      <a:pt x="796" y="466"/>
                      <a:pt x="752" y="349"/>
                    </a:cubicBezTo>
                    <a:cubicBezTo>
                      <a:pt x="725" y="287"/>
                      <a:pt x="698" y="224"/>
                      <a:pt x="662" y="170"/>
                    </a:cubicBezTo>
                    <a:cubicBezTo>
                      <a:pt x="635" y="108"/>
                      <a:pt x="599" y="54"/>
                      <a:pt x="555" y="0"/>
                    </a:cubicBezTo>
                    <a:close/>
                  </a:path>
                </a:pathLst>
              </a:custGeom>
              <a:solidFill>
                <a:srgbClr val="5E8B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9"/>
              <p:cNvSpPr/>
              <p:nvPr/>
            </p:nvSpPr>
            <p:spPr>
              <a:xfrm>
                <a:off x="4798575" y="2406075"/>
                <a:ext cx="31350" cy="41200"/>
              </a:xfrm>
              <a:custGeom>
                <a:rect b="b" l="l" r="r" t="t"/>
                <a:pathLst>
                  <a:path extrusionOk="0" h="1648" w="1254">
                    <a:moveTo>
                      <a:pt x="1191" y="1"/>
                    </a:moveTo>
                    <a:lnTo>
                      <a:pt x="1065" y="37"/>
                    </a:lnTo>
                    <a:cubicBezTo>
                      <a:pt x="403" y="198"/>
                      <a:pt x="1" y="860"/>
                      <a:pt x="162" y="1531"/>
                    </a:cubicBezTo>
                    <a:lnTo>
                      <a:pt x="197" y="1647"/>
                    </a:lnTo>
                    <a:lnTo>
                      <a:pt x="439" y="1594"/>
                    </a:lnTo>
                    <a:lnTo>
                      <a:pt x="403" y="1468"/>
                    </a:lnTo>
                    <a:cubicBezTo>
                      <a:pt x="278" y="940"/>
                      <a:pt x="600" y="404"/>
                      <a:pt x="1128" y="278"/>
                    </a:cubicBezTo>
                    <a:lnTo>
                      <a:pt x="1253" y="251"/>
                    </a:lnTo>
                    <a:lnTo>
                      <a:pt x="1191" y="1"/>
                    </a:ln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2" name="Google Shape;4692;p59"/>
          <p:cNvGrpSpPr/>
          <p:nvPr/>
        </p:nvGrpSpPr>
        <p:grpSpPr>
          <a:xfrm>
            <a:off x="4717375" y="2931950"/>
            <a:ext cx="367325" cy="367325"/>
            <a:chOff x="4717375" y="2931950"/>
            <a:chExt cx="367325" cy="367325"/>
          </a:xfrm>
        </p:grpSpPr>
        <p:sp>
          <p:nvSpPr>
            <p:cNvPr id="4693" name="Google Shape;4693;p59"/>
            <p:cNvSpPr/>
            <p:nvPr/>
          </p:nvSpPr>
          <p:spPr>
            <a:xfrm>
              <a:off x="4717375" y="2931950"/>
              <a:ext cx="367325" cy="367325"/>
            </a:xfrm>
            <a:custGeom>
              <a:rect b="b" l="l" r="r" t="t"/>
              <a:pathLst>
                <a:path extrusionOk="0" h="14693" w="14693">
                  <a:moveTo>
                    <a:pt x="7346" y="1"/>
                  </a:moveTo>
                  <a:cubicBezTo>
                    <a:pt x="3293" y="1"/>
                    <a:pt x="1" y="3285"/>
                    <a:pt x="1" y="7347"/>
                  </a:cubicBezTo>
                  <a:cubicBezTo>
                    <a:pt x="1" y="11400"/>
                    <a:pt x="3293" y="14692"/>
                    <a:pt x="7346" y="14692"/>
                  </a:cubicBezTo>
                  <a:cubicBezTo>
                    <a:pt x="11408" y="14692"/>
                    <a:pt x="14692" y="11400"/>
                    <a:pt x="14692" y="7347"/>
                  </a:cubicBezTo>
                  <a:cubicBezTo>
                    <a:pt x="14692" y="3285"/>
                    <a:pt x="11408"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9"/>
            <p:cNvSpPr/>
            <p:nvPr/>
          </p:nvSpPr>
          <p:spPr>
            <a:xfrm>
              <a:off x="4779500" y="3177450"/>
              <a:ext cx="59800" cy="57050"/>
            </a:xfrm>
            <a:custGeom>
              <a:rect b="b" l="l" r="r" t="t"/>
              <a:pathLst>
                <a:path extrusionOk="0" h="2282" w="2392">
                  <a:moveTo>
                    <a:pt x="1184" y="0"/>
                  </a:moveTo>
                  <a:cubicBezTo>
                    <a:pt x="619" y="0"/>
                    <a:pt x="63" y="408"/>
                    <a:pt x="30" y="1088"/>
                  </a:cubicBezTo>
                  <a:cubicBezTo>
                    <a:pt x="1" y="1810"/>
                    <a:pt x="585" y="2281"/>
                    <a:pt x="1185" y="2281"/>
                  </a:cubicBezTo>
                  <a:cubicBezTo>
                    <a:pt x="1506" y="2281"/>
                    <a:pt x="1832" y="2145"/>
                    <a:pt x="2070" y="1839"/>
                  </a:cubicBezTo>
                  <a:cubicBezTo>
                    <a:pt x="2365" y="1454"/>
                    <a:pt x="2392" y="936"/>
                    <a:pt x="2132" y="524"/>
                  </a:cubicBezTo>
                  <a:cubicBezTo>
                    <a:pt x="1900" y="163"/>
                    <a:pt x="1540" y="0"/>
                    <a:pt x="11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9"/>
            <p:cNvSpPr/>
            <p:nvPr/>
          </p:nvSpPr>
          <p:spPr>
            <a:xfrm>
              <a:off x="4799850" y="3186375"/>
              <a:ext cx="39450" cy="40250"/>
            </a:xfrm>
            <a:custGeom>
              <a:rect b="b" l="l" r="r" t="t"/>
              <a:pathLst>
                <a:path extrusionOk="0" h="1610" w="1578">
                  <a:moveTo>
                    <a:pt x="831" y="1"/>
                  </a:moveTo>
                  <a:cubicBezTo>
                    <a:pt x="424" y="1"/>
                    <a:pt x="40" y="309"/>
                    <a:pt x="21" y="766"/>
                  </a:cubicBezTo>
                  <a:cubicBezTo>
                    <a:pt x="1" y="1256"/>
                    <a:pt x="398" y="1609"/>
                    <a:pt x="827" y="1609"/>
                  </a:cubicBezTo>
                  <a:cubicBezTo>
                    <a:pt x="971" y="1609"/>
                    <a:pt x="1119" y="1570"/>
                    <a:pt x="1256" y="1482"/>
                  </a:cubicBezTo>
                  <a:cubicBezTo>
                    <a:pt x="1551" y="1097"/>
                    <a:pt x="1578" y="579"/>
                    <a:pt x="1318" y="167"/>
                  </a:cubicBezTo>
                  <a:cubicBezTo>
                    <a:pt x="1168" y="53"/>
                    <a:pt x="997" y="1"/>
                    <a:pt x="831" y="1"/>
                  </a:cubicBez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9"/>
            <p:cNvSpPr/>
            <p:nvPr/>
          </p:nvSpPr>
          <p:spPr>
            <a:xfrm>
              <a:off x="4901250" y="2933100"/>
              <a:ext cx="156600" cy="178925"/>
            </a:xfrm>
            <a:custGeom>
              <a:rect b="b" l="l" r="r" t="t"/>
              <a:pathLst>
                <a:path extrusionOk="0" h="7157" w="6264">
                  <a:moveTo>
                    <a:pt x="5561" y="0"/>
                  </a:moveTo>
                  <a:cubicBezTo>
                    <a:pt x="5066" y="0"/>
                    <a:pt x="4286" y="543"/>
                    <a:pt x="3624" y="1386"/>
                  </a:cubicBezTo>
                  <a:cubicBezTo>
                    <a:pt x="3302" y="1798"/>
                    <a:pt x="3042" y="2254"/>
                    <a:pt x="2863" y="2738"/>
                  </a:cubicBezTo>
                  <a:cubicBezTo>
                    <a:pt x="2747" y="3060"/>
                    <a:pt x="2532" y="3337"/>
                    <a:pt x="2255" y="3525"/>
                  </a:cubicBezTo>
                  <a:cubicBezTo>
                    <a:pt x="1826" y="3820"/>
                    <a:pt x="1450" y="4178"/>
                    <a:pt x="1137" y="4599"/>
                  </a:cubicBezTo>
                  <a:cubicBezTo>
                    <a:pt x="322" y="5636"/>
                    <a:pt x="0" y="6746"/>
                    <a:pt x="421" y="7068"/>
                  </a:cubicBezTo>
                  <a:cubicBezTo>
                    <a:pt x="498" y="7128"/>
                    <a:pt x="595" y="7157"/>
                    <a:pt x="708" y="7157"/>
                  </a:cubicBezTo>
                  <a:cubicBezTo>
                    <a:pt x="1200" y="7157"/>
                    <a:pt x="1985" y="6615"/>
                    <a:pt x="2640" y="5771"/>
                  </a:cubicBezTo>
                  <a:cubicBezTo>
                    <a:pt x="2962" y="5359"/>
                    <a:pt x="3221" y="4903"/>
                    <a:pt x="3409" y="4420"/>
                  </a:cubicBezTo>
                  <a:cubicBezTo>
                    <a:pt x="3517" y="4098"/>
                    <a:pt x="3731" y="3820"/>
                    <a:pt x="4018" y="3632"/>
                  </a:cubicBezTo>
                  <a:cubicBezTo>
                    <a:pt x="4447" y="3337"/>
                    <a:pt x="4823" y="2979"/>
                    <a:pt x="5136" y="2559"/>
                  </a:cubicBezTo>
                  <a:cubicBezTo>
                    <a:pt x="5950" y="1521"/>
                    <a:pt x="6263" y="411"/>
                    <a:pt x="5852" y="89"/>
                  </a:cubicBezTo>
                  <a:cubicBezTo>
                    <a:pt x="5773" y="29"/>
                    <a:pt x="5675" y="0"/>
                    <a:pt x="5561" y="0"/>
                  </a:cubicBezTo>
                  <a:close/>
                </a:path>
              </a:pathLst>
            </a:custGeom>
            <a:solidFill>
              <a:srgbClr val="90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9"/>
            <p:cNvSpPr/>
            <p:nvPr/>
          </p:nvSpPr>
          <p:spPr>
            <a:xfrm>
              <a:off x="4901250" y="2933100"/>
              <a:ext cx="150100" cy="179175"/>
            </a:xfrm>
            <a:custGeom>
              <a:rect b="b" l="l" r="r" t="t"/>
              <a:pathLst>
                <a:path extrusionOk="0" h="7167" w="6004">
                  <a:moveTo>
                    <a:pt x="5561" y="0"/>
                  </a:moveTo>
                  <a:cubicBezTo>
                    <a:pt x="5067" y="0"/>
                    <a:pt x="4286" y="544"/>
                    <a:pt x="3624" y="1395"/>
                  </a:cubicBezTo>
                  <a:cubicBezTo>
                    <a:pt x="3302" y="1798"/>
                    <a:pt x="3042" y="2254"/>
                    <a:pt x="2863" y="2746"/>
                  </a:cubicBezTo>
                  <a:cubicBezTo>
                    <a:pt x="2747" y="3060"/>
                    <a:pt x="2532" y="3337"/>
                    <a:pt x="2246" y="3525"/>
                  </a:cubicBezTo>
                  <a:cubicBezTo>
                    <a:pt x="1826" y="3820"/>
                    <a:pt x="1450" y="4187"/>
                    <a:pt x="1128" y="4599"/>
                  </a:cubicBezTo>
                  <a:cubicBezTo>
                    <a:pt x="322" y="5645"/>
                    <a:pt x="0" y="6755"/>
                    <a:pt x="421" y="7077"/>
                  </a:cubicBezTo>
                  <a:cubicBezTo>
                    <a:pt x="501" y="7131"/>
                    <a:pt x="600" y="7166"/>
                    <a:pt x="698" y="7166"/>
                  </a:cubicBezTo>
                  <a:cubicBezTo>
                    <a:pt x="573" y="6692"/>
                    <a:pt x="904" y="5797"/>
                    <a:pt x="1566" y="4939"/>
                  </a:cubicBezTo>
                  <a:cubicBezTo>
                    <a:pt x="1879" y="4527"/>
                    <a:pt x="2264" y="4160"/>
                    <a:pt x="2685" y="3865"/>
                  </a:cubicBezTo>
                  <a:cubicBezTo>
                    <a:pt x="2971" y="3677"/>
                    <a:pt x="3186" y="3400"/>
                    <a:pt x="3302" y="3086"/>
                  </a:cubicBezTo>
                  <a:cubicBezTo>
                    <a:pt x="3481" y="2594"/>
                    <a:pt x="3740" y="2138"/>
                    <a:pt x="4062" y="1735"/>
                  </a:cubicBezTo>
                  <a:cubicBezTo>
                    <a:pt x="4725" y="885"/>
                    <a:pt x="5512" y="340"/>
                    <a:pt x="6004" y="340"/>
                  </a:cubicBezTo>
                  <a:cubicBezTo>
                    <a:pt x="5977" y="241"/>
                    <a:pt x="5923" y="161"/>
                    <a:pt x="5852" y="89"/>
                  </a:cubicBezTo>
                  <a:cubicBezTo>
                    <a:pt x="5773" y="29"/>
                    <a:pt x="5675" y="0"/>
                    <a:pt x="5561" y="0"/>
                  </a:cubicBezTo>
                  <a:close/>
                </a:path>
              </a:pathLst>
            </a:custGeom>
            <a:solidFill>
              <a:srgbClr val="77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9"/>
            <p:cNvSpPr/>
            <p:nvPr/>
          </p:nvSpPr>
          <p:spPr>
            <a:xfrm>
              <a:off x="4739300" y="3039800"/>
              <a:ext cx="255700" cy="246950"/>
            </a:xfrm>
            <a:custGeom>
              <a:rect b="b" l="l" r="r" t="t"/>
              <a:pathLst>
                <a:path extrusionOk="0" h="9878" w="10228">
                  <a:moveTo>
                    <a:pt x="6538" y="0"/>
                  </a:moveTo>
                  <a:cubicBezTo>
                    <a:pt x="5560" y="0"/>
                    <a:pt x="4592" y="437"/>
                    <a:pt x="3946" y="1270"/>
                  </a:cubicBezTo>
                  <a:lnTo>
                    <a:pt x="3150" y="2299"/>
                  </a:lnTo>
                  <a:cubicBezTo>
                    <a:pt x="2658" y="2934"/>
                    <a:pt x="1915" y="3328"/>
                    <a:pt x="1119" y="3382"/>
                  </a:cubicBezTo>
                  <a:cubicBezTo>
                    <a:pt x="868" y="3399"/>
                    <a:pt x="636" y="3516"/>
                    <a:pt x="484" y="3722"/>
                  </a:cubicBezTo>
                  <a:lnTo>
                    <a:pt x="0" y="4339"/>
                  </a:lnTo>
                  <a:lnTo>
                    <a:pt x="7123" y="9877"/>
                  </a:lnTo>
                  <a:lnTo>
                    <a:pt x="7606" y="9251"/>
                  </a:lnTo>
                  <a:cubicBezTo>
                    <a:pt x="7758" y="9054"/>
                    <a:pt x="7820" y="8795"/>
                    <a:pt x="7776" y="8553"/>
                  </a:cubicBezTo>
                  <a:cubicBezTo>
                    <a:pt x="7633" y="7757"/>
                    <a:pt x="7829" y="6952"/>
                    <a:pt x="8321" y="6316"/>
                  </a:cubicBezTo>
                  <a:lnTo>
                    <a:pt x="9118" y="5287"/>
                  </a:lnTo>
                  <a:cubicBezTo>
                    <a:pt x="10227" y="3856"/>
                    <a:pt x="9968" y="1798"/>
                    <a:pt x="8545" y="688"/>
                  </a:cubicBezTo>
                  <a:cubicBezTo>
                    <a:pt x="7947" y="225"/>
                    <a:pt x="7240" y="0"/>
                    <a:pt x="6538"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9"/>
            <p:cNvSpPr/>
            <p:nvPr/>
          </p:nvSpPr>
          <p:spPr>
            <a:xfrm>
              <a:off x="4739075" y="3039825"/>
              <a:ext cx="213875" cy="133950"/>
            </a:xfrm>
            <a:custGeom>
              <a:rect b="b" l="l" r="r" t="t"/>
              <a:pathLst>
                <a:path extrusionOk="0" h="5358" w="8555">
                  <a:moveTo>
                    <a:pt x="8525" y="665"/>
                  </a:moveTo>
                  <a:cubicBezTo>
                    <a:pt x="8535" y="673"/>
                    <a:pt x="8544" y="680"/>
                    <a:pt x="8554" y="687"/>
                  </a:cubicBezTo>
                  <a:cubicBezTo>
                    <a:pt x="8544" y="680"/>
                    <a:pt x="8535" y="672"/>
                    <a:pt x="8525" y="665"/>
                  </a:cubicBezTo>
                  <a:close/>
                  <a:moveTo>
                    <a:pt x="6540" y="0"/>
                  </a:moveTo>
                  <a:cubicBezTo>
                    <a:pt x="6407" y="0"/>
                    <a:pt x="6272" y="9"/>
                    <a:pt x="6138" y="25"/>
                  </a:cubicBezTo>
                  <a:cubicBezTo>
                    <a:pt x="5271" y="133"/>
                    <a:pt x="4483" y="580"/>
                    <a:pt x="3955" y="1260"/>
                  </a:cubicBezTo>
                  <a:lnTo>
                    <a:pt x="3150" y="2289"/>
                  </a:lnTo>
                  <a:cubicBezTo>
                    <a:pt x="2658" y="2924"/>
                    <a:pt x="1924" y="3318"/>
                    <a:pt x="1128" y="3381"/>
                  </a:cubicBezTo>
                  <a:cubicBezTo>
                    <a:pt x="877" y="3390"/>
                    <a:pt x="645" y="3515"/>
                    <a:pt x="484" y="3712"/>
                  </a:cubicBezTo>
                  <a:lnTo>
                    <a:pt x="1" y="4338"/>
                  </a:lnTo>
                  <a:lnTo>
                    <a:pt x="1325" y="5358"/>
                  </a:lnTo>
                  <a:lnTo>
                    <a:pt x="1808" y="4741"/>
                  </a:lnTo>
                  <a:cubicBezTo>
                    <a:pt x="1942" y="4553"/>
                    <a:pt x="2139" y="4409"/>
                    <a:pt x="2354" y="4338"/>
                  </a:cubicBezTo>
                  <a:cubicBezTo>
                    <a:pt x="2971" y="4141"/>
                    <a:pt x="3606" y="3685"/>
                    <a:pt x="4107" y="3041"/>
                  </a:cubicBezTo>
                  <a:lnTo>
                    <a:pt x="4913" y="2003"/>
                  </a:lnTo>
                  <a:cubicBezTo>
                    <a:pt x="5467" y="1296"/>
                    <a:pt x="6156" y="795"/>
                    <a:pt x="6809" y="553"/>
                  </a:cubicBezTo>
                  <a:cubicBezTo>
                    <a:pt x="7095" y="449"/>
                    <a:pt x="7376" y="395"/>
                    <a:pt x="7638" y="395"/>
                  </a:cubicBezTo>
                  <a:cubicBezTo>
                    <a:pt x="7971" y="395"/>
                    <a:pt x="8276" y="482"/>
                    <a:pt x="8525" y="665"/>
                  </a:cubicBezTo>
                  <a:lnTo>
                    <a:pt x="8525" y="665"/>
                  </a:lnTo>
                  <a:cubicBezTo>
                    <a:pt x="7949" y="234"/>
                    <a:pt x="7252" y="0"/>
                    <a:pt x="6540" y="0"/>
                  </a:cubicBez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9"/>
            <p:cNvSpPr/>
            <p:nvPr/>
          </p:nvSpPr>
          <p:spPr>
            <a:xfrm>
              <a:off x="4922725" y="3027700"/>
              <a:ext cx="62875" cy="54600"/>
            </a:xfrm>
            <a:custGeom>
              <a:rect b="b" l="l" r="r" t="t"/>
              <a:pathLst>
                <a:path extrusionOk="0" h="2184" w="2515">
                  <a:moveTo>
                    <a:pt x="457" y="0"/>
                  </a:moveTo>
                  <a:lnTo>
                    <a:pt x="0" y="591"/>
                  </a:lnTo>
                  <a:lnTo>
                    <a:pt x="2049" y="2183"/>
                  </a:lnTo>
                  <a:lnTo>
                    <a:pt x="2514" y="1593"/>
                  </a:lnTo>
                  <a:lnTo>
                    <a:pt x="457" y="0"/>
                  </a:ln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9"/>
            <p:cNvSpPr/>
            <p:nvPr/>
          </p:nvSpPr>
          <p:spPr>
            <a:xfrm>
              <a:off x="4922725" y="3027475"/>
              <a:ext cx="32000" cy="30900"/>
            </a:xfrm>
            <a:custGeom>
              <a:rect b="b" l="l" r="r" t="t"/>
              <a:pathLst>
                <a:path extrusionOk="0" h="1236" w="1280">
                  <a:moveTo>
                    <a:pt x="457" y="0"/>
                  </a:moveTo>
                  <a:lnTo>
                    <a:pt x="0" y="600"/>
                  </a:lnTo>
                  <a:lnTo>
                    <a:pt x="814" y="1235"/>
                  </a:lnTo>
                  <a:lnTo>
                    <a:pt x="1280" y="645"/>
                  </a:lnTo>
                  <a:lnTo>
                    <a:pt x="457" y="0"/>
                  </a:lnTo>
                  <a:close/>
                </a:path>
              </a:pathLst>
            </a:custGeom>
            <a:solidFill>
              <a:srgbClr val="BE7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9"/>
            <p:cNvSpPr/>
            <p:nvPr/>
          </p:nvSpPr>
          <p:spPr>
            <a:xfrm>
              <a:off x="4922725" y="3120750"/>
              <a:ext cx="45200" cy="46425"/>
            </a:xfrm>
            <a:custGeom>
              <a:rect b="b" l="l" r="r" t="t"/>
              <a:pathLst>
                <a:path extrusionOk="0" h="1857" w="1808">
                  <a:moveTo>
                    <a:pt x="1410" y="1"/>
                  </a:moveTo>
                  <a:cubicBezTo>
                    <a:pt x="1160" y="1"/>
                    <a:pt x="797" y="237"/>
                    <a:pt x="501" y="618"/>
                  </a:cubicBezTo>
                  <a:cubicBezTo>
                    <a:pt x="126" y="1101"/>
                    <a:pt x="0" y="1629"/>
                    <a:pt x="224" y="1799"/>
                  </a:cubicBezTo>
                  <a:cubicBezTo>
                    <a:pt x="273" y="1838"/>
                    <a:pt x="335" y="1857"/>
                    <a:pt x="405" y="1857"/>
                  </a:cubicBezTo>
                  <a:cubicBezTo>
                    <a:pt x="654" y="1857"/>
                    <a:pt x="1013" y="1621"/>
                    <a:pt x="1307" y="1244"/>
                  </a:cubicBezTo>
                  <a:cubicBezTo>
                    <a:pt x="1682" y="761"/>
                    <a:pt x="1808" y="224"/>
                    <a:pt x="1584" y="54"/>
                  </a:cubicBezTo>
                  <a:cubicBezTo>
                    <a:pt x="1536" y="18"/>
                    <a:pt x="1477" y="1"/>
                    <a:pt x="1410" y="1"/>
                  </a:cubicBezTo>
                  <a:close/>
                </a:path>
              </a:pathLst>
            </a:custGeom>
            <a:solidFill>
              <a:srgbClr val="E0A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3" name="Google Shape;4703;p59"/>
          <p:cNvGrpSpPr/>
          <p:nvPr/>
        </p:nvGrpSpPr>
        <p:grpSpPr>
          <a:xfrm>
            <a:off x="3271300" y="3524813"/>
            <a:ext cx="369300" cy="367438"/>
            <a:chOff x="3271300" y="3524813"/>
            <a:chExt cx="369300" cy="367438"/>
          </a:xfrm>
        </p:grpSpPr>
        <p:sp>
          <p:nvSpPr>
            <p:cNvPr id="4704" name="Google Shape;4704;p59"/>
            <p:cNvSpPr/>
            <p:nvPr/>
          </p:nvSpPr>
          <p:spPr>
            <a:xfrm>
              <a:off x="3271300" y="3524813"/>
              <a:ext cx="367325" cy="367325"/>
            </a:xfrm>
            <a:custGeom>
              <a:rect b="b" l="l" r="r" t="t"/>
              <a:pathLst>
                <a:path extrusionOk="0" h="14693" w="14693">
                  <a:moveTo>
                    <a:pt x="7346" y="1"/>
                  </a:moveTo>
                  <a:cubicBezTo>
                    <a:pt x="3293" y="1"/>
                    <a:pt x="1" y="3285"/>
                    <a:pt x="1" y="7347"/>
                  </a:cubicBezTo>
                  <a:cubicBezTo>
                    <a:pt x="1" y="11400"/>
                    <a:pt x="3293" y="14692"/>
                    <a:pt x="7346" y="14692"/>
                  </a:cubicBezTo>
                  <a:cubicBezTo>
                    <a:pt x="11408" y="14692"/>
                    <a:pt x="14692" y="11400"/>
                    <a:pt x="14692" y="7347"/>
                  </a:cubicBezTo>
                  <a:cubicBezTo>
                    <a:pt x="14692" y="3285"/>
                    <a:pt x="11408" y="1"/>
                    <a:pt x="7346"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5" name="Google Shape;4705;p59"/>
            <p:cNvGrpSpPr/>
            <p:nvPr/>
          </p:nvGrpSpPr>
          <p:grpSpPr>
            <a:xfrm>
              <a:off x="3307725" y="3525175"/>
              <a:ext cx="332875" cy="367075"/>
              <a:chOff x="3307725" y="3525175"/>
              <a:chExt cx="332875" cy="367075"/>
            </a:xfrm>
          </p:grpSpPr>
          <p:sp>
            <p:nvSpPr>
              <p:cNvPr id="4706" name="Google Shape;4706;p59"/>
              <p:cNvSpPr/>
              <p:nvPr/>
            </p:nvSpPr>
            <p:spPr>
              <a:xfrm>
                <a:off x="3319575" y="3830275"/>
                <a:ext cx="274725" cy="61975"/>
              </a:xfrm>
              <a:custGeom>
                <a:rect b="b" l="l" r="r" t="t"/>
                <a:pathLst>
                  <a:path extrusionOk="0" h="2479" w="10989">
                    <a:moveTo>
                      <a:pt x="1" y="0"/>
                    </a:moveTo>
                    <a:cubicBezTo>
                      <a:pt x="1388" y="1575"/>
                      <a:pt x="3392" y="2478"/>
                      <a:pt x="5495" y="2478"/>
                    </a:cubicBezTo>
                    <a:cubicBezTo>
                      <a:pt x="5718" y="2469"/>
                      <a:pt x="5951" y="2461"/>
                      <a:pt x="6175" y="2443"/>
                    </a:cubicBezTo>
                    <a:cubicBezTo>
                      <a:pt x="8027" y="2273"/>
                      <a:pt x="9754" y="1396"/>
                      <a:pt x="10988" y="0"/>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9"/>
              <p:cNvSpPr/>
              <p:nvPr/>
            </p:nvSpPr>
            <p:spPr>
              <a:xfrm>
                <a:off x="3311075" y="3820200"/>
                <a:ext cx="291725" cy="14775"/>
              </a:xfrm>
              <a:custGeom>
                <a:rect b="b" l="l" r="r" t="t"/>
                <a:pathLst>
                  <a:path extrusionOk="0" h="591" w="11669">
                    <a:moveTo>
                      <a:pt x="1" y="0"/>
                    </a:moveTo>
                    <a:cubicBezTo>
                      <a:pt x="99" y="117"/>
                      <a:pt x="198" y="242"/>
                      <a:pt x="296" y="358"/>
                    </a:cubicBezTo>
                    <a:lnTo>
                      <a:pt x="341" y="403"/>
                    </a:lnTo>
                    <a:cubicBezTo>
                      <a:pt x="395" y="466"/>
                      <a:pt x="457" y="528"/>
                      <a:pt x="511" y="591"/>
                    </a:cubicBezTo>
                    <a:lnTo>
                      <a:pt x="11149" y="591"/>
                    </a:lnTo>
                    <a:cubicBezTo>
                      <a:pt x="11221" y="528"/>
                      <a:pt x="11275" y="466"/>
                      <a:pt x="11328" y="403"/>
                    </a:cubicBezTo>
                    <a:cubicBezTo>
                      <a:pt x="11445" y="269"/>
                      <a:pt x="11561" y="135"/>
                      <a:pt x="11668" y="0"/>
                    </a:cubicBezTo>
                    <a:close/>
                  </a:path>
                </a:pathLst>
              </a:custGeom>
              <a:solidFill>
                <a:srgbClr val="EFD5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9"/>
              <p:cNvSpPr/>
              <p:nvPr/>
            </p:nvSpPr>
            <p:spPr>
              <a:xfrm>
                <a:off x="3369700" y="3666975"/>
                <a:ext cx="15900" cy="15900"/>
              </a:xfrm>
              <a:custGeom>
                <a:rect b="b" l="l" r="r" t="t"/>
                <a:pathLst>
                  <a:path extrusionOk="0" h="636" w="636">
                    <a:moveTo>
                      <a:pt x="322" y="1"/>
                    </a:moveTo>
                    <a:cubicBezTo>
                      <a:pt x="143" y="1"/>
                      <a:pt x="0" y="144"/>
                      <a:pt x="0" y="314"/>
                    </a:cubicBezTo>
                    <a:cubicBezTo>
                      <a:pt x="0" y="493"/>
                      <a:pt x="143" y="636"/>
                      <a:pt x="322" y="636"/>
                    </a:cubicBezTo>
                    <a:cubicBezTo>
                      <a:pt x="492" y="636"/>
                      <a:pt x="635" y="493"/>
                      <a:pt x="635" y="314"/>
                    </a:cubicBezTo>
                    <a:cubicBezTo>
                      <a:pt x="635" y="144"/>
                      <a:pt x="492" y="1"/>
                      <a:pt x="322"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9"/>
              <p:cNvSpPr/>
              <p:nvPr/>
            </p:nvSpPr>
            <p:spPr>
              <a:xfrm>
                <a:off x="3356950" y="3673200"/>
                <a:ext cx="21275" cy="42575"/>
              </a:xfrm>
              <a:custGeom>
                <a:rect b="b" l="l" r="r" t="t"/>
                <a:pathLst>
                  <a:path extrusionOk="0" h="1703" w="851">
                    <a:moveTo>
                      <a:pt x="730" y="1"/>
                    </a:moveTo>
                    <a:cubicBezTo>
                      <a:pt x="714" y="1"/>
                      <a:pt x="697" y="4"/>
                      <a:pt x="680" y="11"/>
                    </a:cubicBezTo>
                    <a:lnTo>
                      <a:pt x="313" y="172"/>
                    </a:lnTo>
                    <a:cubicBezTo>
                      <a:pt x="125" y="262"/>
                      <a:pt x="0" y="449"/>
                      <a:pt x="0" y="664"/>
                    </a:cubicBezTo>
                    <a:lnTo>
                      <a:pt x="0" y="1702"/>
                    </a:lnTo>
                    <a:lnTo>
                      <a:pt x="215" y="1702"/>
                    </a:lnTo>
                    <a:lnTo>
                      <a:pt x="215" y="664"/>
                    </a:lnTo>
                    <a:cubicBezTo>
                      <a:pt x="215" y="539"/>
                      <a:pt x="295" y="423"/>
                      <a:pt x="403" y="378"/>
                    </a:cubicBezTo>
                    <a:lnTo>
                      <a:pt x="770" y="217"/>
                    </a:lnTo>
                    <a:cubicBezTo>
                      <a:pt x="832" y="190"/>
                      <a:pt x="850" y="127"/>
                      <a:pt x="832" y="65"/>
                    </a:cubicBezTo>
                    <a:cubicBezTo>
                      <a:pt x="813" y="25"/>
                      <a:pt x="774" y="1"/>
                      <a:pt x="730" y="1"/>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9"/>
              <p:cNvSpPr/>
              <p:nvPr/>
            </p:nvSpPr>
            <p:spPr>
              <a:xfrm>
                <a:off x="3406825" y="3666975"/>
                <a:ext cx="15900" cy="15900"/>
              </a:xfrm>
              <a:custGeom>
                <a:rect b="b" l="l" r="r" t="t"/>
                <a:pathLst>
                  <a:path extrusionOk="0" h="636" w="636">
                    <a:moveTo>
                      <a:pt x="314" y="1"/>
                    </a:moveTo>
                    <a:cubicBezTo>
                      <a:pt x="144" y="1"/>
                      <a:pt x="0" y="144"/>
                      <a:pt x="0" y="314"/>
                    </a:cubicBezTo>
                    <a:cubicBezTo>
                      <a:pt x="0" y="493"/>
                      <a:pt x="144" y="636"/>
                      <a:pt x="314" y="636"/>
                    </a:cubicBezTo>
                    <a:cubicBezTo>
                      <a:pt x="493" y="636"/>
                      <a:pt x="636" y="493"/>
                      <a:pt x="636" y="314"/>
                    </a:cubicBezTo>
                    <a:cubicBezTo>
                      <a:pt x="636" y="144"/>
                      <a:pt x="493" y="1"/>
                      <a:pt x="314"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9"/>
              <p:cNvSpPr/>
              <p:nvPr/>
            </p:nvSpPr>
            <p:spPr>
              <a:xfrm>
                <a:off x="3414200" y="3673200"/>
                <a:ext cx="21500" cy="42575"/>
              </a:xfrm>
              <a:custGeom>
                <a:rect b="b" l="l" r="r" t="t"/>
                <a:pathLst>
                  <a:path extrusionOk="0" h="1703" w="860">
                    <a:moveTo>
                      <a:pt x="121" y="1"/>
                    </a:moveTo>
                    <a:cubicBezTo>
                      <a:pt x="77" y="1"/>
                      <a:pt x="38" y="25"/>
                      <a:pt x="19" y="65"/>
                    </a:cubicBezTo>
                    <a:cubicBezTo>
                      <a:pt x="1" y="127"/>
                      <a:pt x="19" y="190"/>
                      <a:pt x="81" y="217"/>
                    </a:cubicBezTo>
                    <a:lnTo>
                      <a:pt x="448" y="378"/>
                    </a:lnTo>
                    <a:cubicBezTo>
                      <a:pt x="555" y="423"/>
                      <a:pt x="636" y="539"/>
                      <a:pt x="636" y="664"/>
                    </a:cubicBezTo>
                    <a:lnTo>
                      <a:pt x="636" y="1702"/>
                    </a:lnTo>
                    <a:lnTo>
                      <a:pt x="860" y="1702"/>
                    </a:lnTo>
                    <a:lnTo>
                      <a:pt x="860" y="664"/>
                    </a:lnTo>
                    <a:cubicBezTo>
                      <a:pt x="851" y="449"/>
                      <a:pt x="725" y="262"/>
                      <a:pt x="538" y="172"/>
                    </a:cubicBezTo>
                    <a:lnTo>
                      <a:pt x="171" y="11"/>
                    </a:lnTo>
                    <a:cubicBezTo>
                      <a:pt x="154" y="4"/>
                      <a:pt x="137" y="1"/>
                      <a:pt x="121" y="1"/>
                    </a:cubicBezTo>
                    <a:close/>
                  </a:path>
                </a:pathLst>
              </a:custGeom>
              <a:solidFill>
                <a:srgbClr val="DE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9"/>
              <p:cNvSpPr/>
              <p:nvPr/>
            </p:nvSpPr>
            <p:spPr>
              <a:xfrm>
                <a:off x="3318475" y="3727825"/>
                <a:ext cx="155475" cy="164425"/>
              </a:xfrm>
              <a:custGeom>
                <a:rect b="b" l="l" r="r" t="t"/>
                <a:pathLst>
                  <a:path extrusionOk="0" h="6577" w="6219">
                    <a:moveTo>
                      <a:pt x="0" y="0"/>
                    </a:moveTo>
                    <a:lnTo>
                      <a:pt x="0" y="4053"/>
                    </a:lnTo>
                    <a:cubicBezTo>
                      <a:pt x="117" y="4188"/>
                      <a:pt x="233" y="4313"/>
                      <a:pt x="358" y="4429"/>
                    </a:cubicBezTo>
                    <a:cubicBezTo>
                      <a:pt x="1727" y="5807"/>
                      <a:pt x="3597" y="6576"/>
                      <a:pt x="5539" y="6576"/>
                    </a:cubicBezTo>
                    <a:cubicBezTo>
                      <a:pt x="5762" y="6567"/>
                      <a:pt x="5995" y="6559"/>
                      <a:pt x="6219" y="6541"/>
                    </a:cubicBezTo>
                    <a:lnTo>
                      <a:pt x="62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9"/>
              <p:cNvSpPr/>
              <p:nvPr/>
            </p:nvSpPr>
            <p:spPr>
              <a:xfrm>
                <a:off x="3318475" y="3727825"/>
                <a:ext cx="8975" cy="110750"/>
              </a:xfrm>
              <a:custGeom>
                <a:rect b="b" l="l" r="r" t="t"/>
                <a:pathLst>
                  <a:path extrusionOk="0" h="4430" w="359">
                    <a:moveTo>
                      <a:pt x="0" y="0"/>
                    </a:moveTo>
                    <a:lnTo>
                      <a:pt x="0" y="4053"/>
                    </a:lnTo>
                    <a:cubicBezTo>
                      <a:pt x="117" y="4179"/>
                      <a:pt x="233" y="4304"/>
                      <a:pt x="358" y="4429"/>
                    </a:cubicBezTo>
                    <a:lnTo>
                      <a:pt x="358" y="0"/>
                    </a:lnTo>
                    <a:close/>
                  </a:path>
                </a:pathLst>
              </a:custGeom>
              <a:solidFill>
                <a:srgbClr val="7E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9"/>
              <p:cNvSpPr/>
              <p:nvPr/>
            </p:nvSpPr>
            <p:spPr>
              <a:xfrm>
                <a:off x="3318475" y="3727600"/>
                <a:ext cx="155475" cy="24850"/>
              </a:xfrm>
              <a:custGeom>
                <a:rect b="b" l="l" r="r" t="t"/>
                <a:pathLst>
                  <a:path extrusionOk="0" h="994" w="6219">
                    <a:moveTo>
                      <a:pt x="0" y="0"/>
                    </a:moveTo>
                    <a:lnTo>
                      <a:pt x="0" y="993"/>
                    </a:lnTo>
                    <a:lnTo>
                      <a:pt x="6219" y="993"/>
                    </a:lnTo>
                    <a:lnTo>
                      <a:pt x="6219" y="0"/>
                    </a:lnTo>
                    <a:close/>
                  </a:path>
                </a:pathLst>
              </a:custGeom>
              <a:solidFill>
                <a:srgbClr val="7E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9"/>
              <p:cNvSpPr/>
              <p:nvPr/>
            </p:nvSpPr>
            <p:spPr>
              <a:xfrm>
                <a:off x="3307725" y="3711725"/>
                <a:ext cx="176975" cy="23275"/>
              </a:xfrm>
              <a:custGeom>
                <a:rect b="b" l="l" r="r" t="t"/>
                <a:pathLst>
                  <a:path extrusionOk="0" h="931" w="7079">
                    <a:moveTo>
                      <a:pt x="1" y="0"/>
                    </a:moveTo>
                    <a:lnTo>
                      <a:pt x="1" y="931"/>
                    </a:lnTo>
                    <a:lnTo>
                      <a:pt x="7078" y="931"/>
                    </a:lnTo>
                    <a:lnTo>
                      <a:pt x="707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9"/>
              <p:cNvSpPr/>
              <p:nvPr/>
            </p:nvSpPr>
            <p:spPr>
              <a:xfrm>
                <a:off x="3466550" y="3525175"/>
                <a:ext cx="173375" cy="168000"/>
              </a:xfrm>
              <a:custGeom>
                <a:rect b="b" l="l" r="r" t="t"/>
                <a:pathLst>
                  <a:path extrusionOk="0" h="6720" w="6935">
                    <a:moveTo>
                      <a:pt x="0" y="0"/>
                    </a:moveTo>
                    <a:lnTo>
                      <a:pt x="0" y="6719"/>
                    </a:lnTo>
                    <a:lnTo>
                      <a:pt x="6934" y="6719"/>
                    </a:lnTo>
                    <a:cubicBezTo>
                      <a:pt x="6934" y="6675"/>
                      <a:pt x="6926" y="6630"/>
                      <a:pt x="6926" y="6585"/>
                    </a:cubicBezTo>
                    <a:cubicBezTo>
                      <a:pt x="6917" y="6460"/>
                      <a:pt x="6899" y="6344"/>
                      <a:pt x="6881" y="6227"/>
                    </a:cubicBezTo>
                    <a:cubicBezTo>
                      <a:pt x="6380" y="2962"/>
                      <a:pt x="3776" y="438"/>
                      <a:pt x="501" y="36"/>
                    </a:cubicBezTo>
                    <a:cubicBezTo>
                      <a:pt x="340" y="18"/>
                      <a:pt x="170" y="9"/>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9"/>
              <p:cNvSpPr/>
              <p:nvPr/>
            </p:nvSpPr>
            <p:spPr>
              <a:xfrm>
                <a:off x="3479075" y="3526050"/>
                <a:ext cx="159500" cy="154600"/>
              </a:xfrm>
              <a:custGeom>
                <a:rect b="b" l="l" r="r" t="t"/>
                <a:pathLst>
                  <a:path extrusionOk="0" h="6184" w="6380">
                    <a:moveTo>
                      <a:pt x="0" y="1"/>
                    </a:moveTo>
                    <a:lnTo>
                      <a:pt x="0" y="6183"/>
                    </a:lnTo>
                    <a:lnTo>
                      <a:pt x="6380" y="6183"/>
                    </a:lnTo>
                    <a:cubicBezTo>
                      <a:pt x="6272" y="5512"/>
                      <a:pt x="6076" y="4859"/>
                      <a:pt x="5798" y="4242"/>
                    </a:cubicBezTo>
                    <a:cubicBezTo>
                      <a:pt x="5780" y="4197"/>
                      <a:pt x="5753" y="4152"/>
                      <a:pt x="5736" y="4117"/>
                    </a:cubicBezTo>
                    <a:cubicBezTo>
                      <a:pt x="5539" y="3705"/>
                      <a:pt x="5306" y="3311"/>
                      <a:pt x="5029" y="2944"/>
                    </a:cubicBezTo>
                    <a:lnTo>
                      <a:pt x="4948" y="2828"/>
                    </a:lnTo>
                    <a:cubicBezTo>
                      <a:pt x="4769" y="2596"/>
                      <a:pt x="4572" y="2372"/>
                      <a:pt x="4367" y="2157"/>
                    </a:cubicBezTo>
                    <a:cubicBezTo>
                      <a:pt x="4206" y="1996"/>
                      <a:pt x="4045" y="1844"/>
                      <a:pt x="3866" y="1692"/>
                    </a:cubicBezTo>
                    <a:cubicBezTo>
                      <a:pt x="2774" y="761"/>
                      <a:pt x="1423" y="171"/>
                      <a:pt x="0"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9"/>
              <p:cNvSpPr/>
              <p:nvPr/>
            </p:nvSpPr>
            <p:spPr>
              <a:xfrm>
                <a:off x="3456925" y="3689800"/>
                <a:ext cx="183675" cy="13875"/>
              </a:xfrm>
              <a:custGeom>
                <a:rect b="b" l="l" r="r" t="t"/>
                <a:pathLst>
                  <a:path extrusionOk="0" h="555" w="7347">
                    <a:moveTo>
                      <a:pt x="1" y="0"/>
                    </a:moveTo>
                    <a:lnTo>
                      <a:pt x="1" y="555"/>
                    </a:lnTo>
                    <a:lnTo>
                      <a:pt x="7346" y="555"/>
                    </a:lnTo>
                    <a:cubicBezTo>
                      <a:pt x="7337" y="412"/>
                      <a:pt x="7328" y="278"/>
                      <a:pt x="7319" y="134"/>
                    </a:cubicBezTo>
                    <a:cubicBezTo>
                      <a:pt x="7319" y="90"/>
                      <a:pt x="7311" y="45"/>
                      <a:pt x="73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9"/>
              <p:cNvSpPr/>
              <p:nvPr/>
            </p:nvSpPr>
            <p:spPr>
              <a:xfrm>
                <a:off x="3321375" y="3531425"/>
                <a:ext cx="93075" cy="76325"/>
              </a:xfrm>
              <a:custGeom>
                <a:rect b="b" l="l" r="r" t="t"/>
                <a:pathLst>
                  <a:path extrusionOk="0" h="3053" w="3723">
                    <a:moveTo>
                      <a:pt x="3436" y="1"/>
                    </a:moveTo>
                    <a:lnTo>
                      <a:pt x="3275" y="54"/>
                    </a:lnTo>
                    <a:cubicBezTo>
                      <a:pt x="3195" y="72"/>
                      <a:pt x="3114" y="99"/>
                      <a:pt x="3034" y="126"/>
                    </a:cubicBezTo>
                    <a:cubicBezTo>
                      <a:pt x="2622" y="269"/>
                      <a:pt x="2228" y="448"/>
                      <a:pt x="1853" y="654"/>
                    </a:cubicBezTo>
                    <a:lnTo>
                      <a:pt x="1745" y="716"/>
                    </a:lnTo>
                    <a:lnTo>
                      <a:pt x="1656" y="770"/>
                    </a:lnTo>
                    <a:cubicBezTo>
                      <a:pt x="1164" y="1065"/>
                      <a:pt x="707" y="1423"/>
                      <a:pt x="296" y="1817"/>
                    </a:cubicBezTo>
                    <a:cubicBezTo>
                      <a:pt x="233" y="1879"/>
                      <a:pt x="179" y="1933"/>
                      <a:pt x="117" y="1996"/>
                    </a:cubicBezTo>
                    <a:cubicBezTo>
                      <a:pt x="81" y="2041"/>
                      <a:pt x="36" y="2085"/>
                      <a:pt x="1" y="2121"/>
                    </a:cubicBezTo>
                    <a:cubicBezTo>
                      <a:pt x="378" y="2715"/>
                      <a:pt x="1023" y="3052"/>
                      <a:pt x="1700" y="3052"/>
                    </a:cubicBezTo>
                    <a:cubicBezTo>
                      <a:pt x="1890" y="3052"/>
                      <a:pt x="2083" y="3026"/>
                      <a:pt x="2273" y="2971"/>
                    </a:cubicBezTo>
                    <a:cubicBezTo>
                      <a:pt x="3132" y="2720"/>
                      <a:pt x="3723" y="1924"/>
                      <a:pt x="3723" y="1029"/>
                    </a:cubicBezTo>
                    <a:cubicBezTo>
                      <a:pt x="3723" y="672"/>
                      <a:pt x="3624" y="314"/>
                      <a:pt x="3436"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9"/>
              <p:cNvSpPr/>
              <p:nvPr/>
            </p:nvSpPr>
            <p:spPr>
              <a:xfrm>
                <a:off x="3324275" y="3532775"/>
                <a:ext cx="85925" cy="70650"/>
              </a:xfrm>
              <a:custGeom>
                <a:rect b="b" l="l" r="r" t="t"/>
                <a:pathLst>
                  <a:path extrusionOk="0" h="2826" w="3437">
                    <a:moveTo>
                      <a:pt x="3159" y="0"/>
                    </a:moveTo>
                    <a:cubicBezTo>
                      <a:pt x="3079" y="27"/>
                      <a:pt x="2998" y="45"/>
                      <a:pt x="2918" y="72"/>
                    </a:cubicBezTo>
                    <a:cubicBezTo>
                      <a:pt x="2515" y="215"/>
                      <a:pt x="2112" y="394"/>
                      <a:pt x="1737" y="600"/>
                    </a:cubicBezTo>
                    <a:lnTo>
                      <a:pt x="1629" y="662"/>
                    </a:lnTo>
                    <a:lnTo>
                      <a:pt x="1540" y="716"/>
                    </a:lnTo>
                    <a:cubicBezTo>
                      <a:pt x="1048" y="1011"/>
                      <a:pt x="591" y="1369"/>
                      <a:pt x="180" y="1763"/>
                    </a:cubicBezTo>
                    <a:cubicBezTo>
                      <a:pt x="117" y="1825"/>
                      <a:pt x="63" y="1879"/>
                      <a:pt x="1" y="1942"/>
                    </a:cubicBezTo>
                    <a:cubicBezTo>
                      <a:pt x="348" y="2501"/>
                      <a:pt x="953" y="2825"/>
                      <a:pt x="1584" y="2825"/>
                    </a:cubicBezTo>
                    <a:cubicBezTo>
                      <a:pt x="1751" y="2825"/>
                      <a:pt x="1919" y="2803"/>
                      <a:pt x="2086" y="2756"/>
                    </a:cubicBezTo>
                    <a:cubicBezTo>
                      <a:pt x="2882" y="2532"/>
                      <a:pt x="3437" y="1808"/>
                      <a:pt x="3437" y="975"/>
                    </a:cubicBezTo>
                    <a:cubicBezTo>
                      <a:pt x="3437" y="627"/>
                      <a:pt x="3338" y="295"/>
                      <a:pt x="3159" y="0"/>
                    </a:cubicBez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9"/>
              <p:cNvSpPr/>
              <p:nvPr/>
            </p:nvSpPr>
            <p:spPr>
              <a:xfrm>
                <a:off x="3328750" y="3534550"/>
                <a:ext cx="75425" cy="63025"/>
              </a:xfrm>
              <a:custGeom>
                <a:rect b="b" l="l" r="r" t="t"/>
                <a:pathLst>
                  <a:path extrusionOk="0" h="2521" w="3017">
                    <a:moveTo>
                      <a:pt x="2739" y="1"/>
                    </a:moveTo>
                    <a:cubicBezTo>
                      <a:pt x="2327" y="144"/>
                      <a:pt x="1933" y="323"/>
                      <a:pt x="1558" y="529"/>
                    </a:cubicBezTo>
                    <a:lnTo>
                      <a:pt x="1450" y="591"/>
                    </a:lnTo>
                    <a:lnTo>
                      <a:pt x="1361" y="645"/>
                    </a:lnTo>
                    <a:cubicBezTo>
                      <a:pt x="869" y="940"/>
                      <a:pt x="412" y="1298"/>
                      <a:pt x="1" y="1692"/>
                    </a:cubicBezTo>
                    <a:cubicBezTo>
                      <a:pt x="292" y="2215"/>
                      <a:pt x="836" y="2520"/>
                      <a:pt x="1414" y="2520"/>
                    </a:cubicBezTo>
                    <a:cubicBezTo>
                      <a:pt x="1548" y="2520"/>
                      <a:pt x="1683" y="2504"/>
                      <a:pt x="1817" y="2470"/>
                    </a:cubicBezTo>
                    <a:cubicBezTo>
                      <a:pt x="2524" y="2282"/>
                      <a:pt x="3016" y="1638"/>
                      <a:pt x="3016" y="904"/>
                    </a:cubicBezTo>
                    <a:cubicBezTo>
                      <a:pt x="3016" y="582"/>
                      <a:pt x="2918" y="269"/>
                      <a:pt x="2739" y="1"/>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9"/>
              <p:cNvSpPr/>
              <p:nvPr/>
            </p:nvSpPr>
            <p:spPr>
              <a:xfrm>
                <a:off x="3379075" y="3581525"/>
                <a:ext cx="4725" cy="6525"/>
              </a:xfrm>
              <a:custGeom>
                <a:rect b="b" l="l" r="r" t="t"/>
                <a:pathLst>
                  <a:path extrusionOk="0" h="261" w="189">
                    <a:moveTo>
                      <a:pt x="55" y="1"/>
                    </a:moveTo>
                    <a:lnTo>
                      <a:pt x="1" y="28"/>
                    </a:lnTo>
                    <a:lnTo>
                      <a:pt x="126" y="260"/>
                    </a:lnTo>
                    <a:lnTo>
                      <a:pt x="189" y="224"/>
                    </a:lnTo>
                    <a:lnTo>
                      <a:pt x="55"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9"/>
              <p:cNvSpPr/>
              <p:nvPr/>
            </p:nvSpPr>
            <p:spPr>
              <a:xfrm>
                <a:off x="3389825" y="3570800"/>
                <a:ext cx="6500" cy="4725"/>
              </a:xfrm>
              <a:custGeom>
                <a:rect b="b" l="l" r="r" t="t"/>
                <a:pathLst>
                  <a:path extrusionOk="0" h="189" w="260">
                    <a:moveTo>
                      <a:pt x="27" y="0"/>
                    </a:moveTo>
                    <a:lnTo>
                      <a:pt x="0" y="54"/>
                    </a:lnTo>
                    <a:lnTo>
                      <a:pt x="224" y="188"/>
                    </a:lnTo>
                    <a:lnTo>
                      <a:pt x="260" y="126"/>
                    </a:lnTo>
                    <a:lnTo>
                      <a:pt x="27"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9"/>
              <p:cNvSpPr/>
              <p:nvPr/>
            </p:nvSpPr>
            <p:spPr>
              <a:xfrm>
                <a:off x="3334575" y="3570800"/>
                <a:ext cx="6500" cy="4725"/>
              </a:xfrm>
              <a:custGeom>
                <a:rect b="b" l="l" r="r" t="t"/>
                <a:pathLst>
                  <a:path extrusionOk="0" h="189" w="260">
                    <a:moveTo>
                      <a:pt x="233" y="0"/>
                    </a:moveTo>
                    <a:lnTo>
                      <a:pt x="0" y="126"/>
                    </a:lnTo>
                    <a:lnTo>
                      <a:pt x="36" y="188"/>
                    </a:lnTo>
                    <a:lnTo>
                      <a:pt x="260" y="54"/>
                    </a:lnTo>
                    <a:lnTo>
                      <a:pt x="233" y="0"/>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9"/>
              <p:cNvSpPr/>
              <p:nvPr/>
            </p:nvSpPr>
            <p:spPr>
              <a:xfrm>
                <a:off x="3389825" y="3539025"/>
                <a:ext cx="6500" cy="4500"/>
              </a:xfrm>
              <a:custGeom>
                <a:rect b="b" l="l" r="r" t="t"/>
                <a:pathLst>
                  <a:path extrusionOk="0" h="180" w="260">
                    <a:moveTo>
                      <a:pt x="224" y="1"/>
                    </a:moveTo>
                    <a:lnTo>
                      <a:pt x="0" y="126"/>
                    </a:lnTo>
                    <a:lnTo>
                      <a:pt x="27" y="180"/>
                    </a:lnTo>
                    <a:lnTo>
                      <a:pt x="260" y="54"/>
                    </a:lnTo>
                    <a:lnTo>
                      <a:pt x="224"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9"/>
              <p:cNvSpPr/>
              <p:nvPr/>
            </p:nvSpPr>
            <p:spPr>
              <a:xfrm>
                <a:off x="3347325" y="3581750"/>
                <a:ext cx="4725" cy="6300"/>
              </a:xfrm>
              <a:custGeom>
                <a:rect b="b" l="l" r="r" t="t"/>
                <a:pathLst>
                  <a:path extrusionOk="0" h="252" w="189">
                    <a:moveTo>
                      <a:pt x="126" y="1"/>
                    </a:moveTo>
                    <a:lnTo>
                      <a:pt x="0" y="224"/>
                    </a:lnTo>
                    <a:lnTo>
                      <a:pt x="54" y="251"/>
                    </a:lnTo>
                    <a:lnTo>
                      <a:pt x="188" y="28"/>
                    </a:lnTo>
                    <a:lnTo>
                      <a:pt x="126" y="1"/>
                    </a:lnTo>
                    <a:close/>
                  </a:path>
                </a:pathLst>
              </a:custGeom>
              <a:solidFill>
                <a:srgbClr val="DDA5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9"/>
              <p:cNvSpPr/>
              <p:nvPr/>
            </p:nvSpPr>
            <p:spPr>
              <a:xfrm>
                <a:off x="3362975" y="3555575"/>
                <a:ext cx="15700" cy="3400"/>
              </a:xfrm>
              <a:custGeom>
                <a:rect b="b" l="l" r="r" t="t"/>
                <a:pathLst>
                  <a:path extrusionOk="0" h="136" w="628">
                    <a:moveTo>
                      <a:pt x="1" y="1"/>
                    </a:moveTo>
                    <a:lnTo>
                      <a:pt x="1" y="135"/>
                    </a:lnTo>
                    <a:lnTo>
                      <a:pt x="627" y="63"/>
                    </a:lnTo>
                    <a:lnTo>
                      <a:pt x="1" y="1"/>
                    </a:lnTo>
                    <a:close/>
                  </a:path>
                </a:pathLst>
              </a:custGeom>
              <a:solidFill>
                <a:srgbClr val="653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9"/>
              <p:cNvSpPr/>
              <p:nvPr/>
            </p:nvSpPr>
            <p:spPr>
              <a:xfrm>
                <a:off x="3362075" y="3549325"/>
                <a:ext cx="3400" cy="6500"/>
              </a:xfrm>
              <a:custGeom>
                <a:rect b="b" l="l" r="r" t="t"/>
                <a:pathLst>
                  <a:path extrusionOk="0" h="260" w="136">
                    <a:moveTo>
                      <a:pt x="117" y="0"/>
                    </a:moveTo>
                    <a:lnTo>
                      <a:pt x="19" y="54"/>
                    </a:lnTo>
                    <a:lnTo>
                      <a:pt x="10" y="179"/>
                    </a:lnTo>
                    <a:lnTo>
                      <a:pt x="1" y="260"/>
                    </a:lnTo>
                    <a:lnTo>
                      <a:pt x="135" y="260"/>
                    </a:lnTo>
                    <a:lnTo>
                      <a:pt x="135" y="251"/>
                    </a:lnTo>
                    <a:lnTo>
                      <a:pt x="126" y="179"/>
                    </a:lnTo>
                    <a:lnTo>
                      <a:pt x="126" y="161"/>
                    </a:lnTo>
                    <a:lnTo>
                      <a:pt x="117" y="0"/>
                    </a:ln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9"/>
              <p:cNvSpPr/>
              <p:nvPr/>
            </p:nvSpPr>
            <p:spPr>
              <a:xfrm>
                <a:off x="3359175" y="3553625"/>
                <a:ext cx="8300" cy="7125"/>
              </a:xfrm>
              <a:custGeom>
                <a:rect b="b" l="l" r="r" t="t"/>
                <a:pathLst>
                  <a:path extrusionOk="0" h="285" w="332">
                    <a:moveTo>
                      <a:pt x="190" y="1"/>
                    </a:moveTo>
                    <a:cubicBezTo>
                      <a:pt x="155" y="1"/>
                      <a:pt x="119" y="14"/>
                      <a:pt x="90" y="43"/>
                    </a:cubicBezTo>
                    <a:cubicBezTo>
                      <a:pt x="1" y="133"/>
                      <a:pt x="63" y="285"/>
                      <a:pt x="189" y="285"/>
                    </a:cubicBezTo>
                    <a:cubicBezTo>
                      <a:pt x="269" y="285"/>
                      <a:pt x="332" y="222"/>
                      <a:pt x="332" y="141"/>
                    </a:cubicBezTo>
                    <a:cubicBezTo>
                      <a:pt x="332" y="57"/>
                      <a:pt x="262" y="1"/>
                      <a:pt x="190" y="1"/>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9"/>
              <p:cNvSpPr/>
              <p:nvPr/>
            </p:nvSpPr>
            <p:spPr>
              <a:xfrm>
                <a:off x="3391400" y="3552000"/>
                <a:ext cx="6950" cy="10550"/>
              </a:xfrm>
              <a:custGeom>
                <a:rect b="b" l="l" r="r" t="t"/>
                <a:pathLst>
                  <a:path extrusionOk="0" h="422" w="278">
                    <a:moveTo>
                      <a:pt x="18" y="1"/>
                    </a:moveTo>
                    <a:lnTo>
                      <a:pt x="18" y="45"/>
                    </a:lnTo>
                    <a:lnTo>
                      <a:pt x="188" y="45"/>
                    </a:lnTo>
                    <a:lnTo>
                      <a:pt x="81" y="198"/>
                    </a:lnTo>
                    <a:lnTo>
                      <a:pt x="107" y="198"/>
                    </a:lnTo>
                    <a:cubicBezTo>
                      <a:pt x="125" y="198"/>
                      <a:pt x="143" y="198"/>
                      <a:pt x="161" y="206"/>
                    </a:cubicBezTo>
                    <a:cubicBezTo>
                      <a:pt x="197" y="215"/>
                      <a:pt x="224" y="251"/>
                      <a:pt x="224" y="287"/>
                    </a:cubicBezTo>
                    <a:cubicBezTo>
                      <a:pt x="224" y="332"/>
                      <a:pt x="188" y="376"/>
                      <a:pt x="134" y="376"/>
                    </a:cubicBezTo>
                    <a:cubicBezTo>
                      <a:pt x="98" y="368"/>
                      <a:pt x="63" y="350"/>
                      <a:pt x="54" y="305"/>
                    </a:cubicBezTo>
                    <a:lnTo>
                      <a:pt x="0" y="332"/>
                    </a:lnTo>
                    <a:cubicBezTo>
                      <a:pt x="27" y="385"/>
                      <a:pt x="81" y="421"/>
                      <a:pt x="134" y="421"/>
                    </a:cubicBezTo>
                    <a:cubicBezTo>
                      <a:pt x="206" y="421"/>
                      <a:pt x="277" y="359"/>
                      <a:pt x="277" y="287"/>
                    </a:cubicBezTo>
                    <a:cubicBezTo>
                      <a:pt x="268" y="224"/>
                      <a:pt x="224" y="171"/>
                      <a:pt x="161" y="162"/>
                    </a:cubicBezTo>
                    <a:lnTo>
                      <a:pt x="268" y="10"/>
                    </a:lnTo>
                    <a:lnTo>
                      <a:pt x="268" y="1"/>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9"/>
              <p:cNvSpPr/>
              <p:nvPr/>
            </p:nvSpPr>
            <p:spPr>
              <a:xfrm>
                <a:off x="3360300" y="3582650"/>
                <a:ext cx="7175" cy="10550"/>
              </a:xfrm>
              <a:custGeom>
                <a:rect b="b" l="l" r="r" t="t"/>
                <a:pathLst>
                  <a:path extrusionOk="0" h="422" w="287">
                    <a:moveTo>
                      <a:pt x="133" y="199"/>
                    </a:moveTo>
                    <a:cubicBezTo>
                      <a:pt x="179" y="199"/>
                      <a:pt x="224" y="235"/>
                      <a:pt x="224" y="296"/>
                    </a:cubicBezTo>
                    <a:cubicBezTo>
                      <a:pt x="233" y="340"/>
                      <a:pt x="188" y="385"/>
                      <a:pt x="144" y="385"/>
                    </a:cubicBezTo>
                    <a:cubicBezTo>
                      <a:pt x="63" y="385"/>
                      <a:pt x="9" y="287"/>
                      <a:pt x="72" y="224"/>
                    </a:cubicBezTo>
                    <a:cubicBezTo>
                      <a:pt x="89" y="207"/>
                      <a:pt x="111" y="199"/>
                      <a:pt x="133" y="199"/>
                    </a:cubicBezTo>
                    <a:close/>
                    <a:moveTo>
                      <a:pt x="152" y="0"/>
                    </a:moveTo>
                    <a:lnTo>
                      <a:pt x="45" y="170"/>
                    </a:lnTo>
                    <a:cubicBezTo>
                      <a:pt x="18" y="206"/>
                      <a:pt x="0" y="242"/>
                      <a:pt x="0" y="287"/>
                    </a:cubicBezTo>
                    <a:cubicBezTo>
                      <a:pt x="0" y="362"/>
                      <a:pt x="55" y="422"/>
                      <a:pt x="128" y="422"/>
                    </a:cubicBezTo>
                    <a:cubicBezTo>
                      <a:pt x="133" y="422"/>
                      <a:pt x="138" y="422"/>
                      <a:pt x="144" y="421"/>
                    </a:cubicBezTo>
                    <a:cubicBezTo>
                      <a:pt x="149" y="422"/>
                      <a:pt x="154" y="422"/>
                      <a:pt x="159" y="422"/>
                    </a:cubicBezTo>
                    <a:cubicBezTo>
                      <a:pt x="232" y="422"/>
                      <a:pt x="287" y="362"/>
                      <a:pt x="287" y="287"/>
                    </a:cubicBezTo>
                    <a:cubicBezTo>
                      <a:pt x="278" y="215"/>
                      <a:pt x="224" y="162"/>
                      <a:pt x="152" y="162"/>
                    </a:cubicBezTo>
                    <a:cubicBezTo>
                      <a:pt x="148" y="157"/>
                      <a:pt x="141" y="155"/>
                      <a:pt x="135" y="155"/>
                    </a:cubicBezTo>
                    <a:cubicBezTo>
                      <a:pt x="128" y="155"/>
                      <a:pt x="121" y="157"/>
                      <a:pt x="117" y="162"/>
                    </a:cubicBezTo>
                    <a:lnTo>
                      <a:pt x="224" y="0"/>
                    </a:ln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9"/>
              <p:cNvSpPr/>
              <p:nvPr/>
            </p:nvSpPr>
            <p:spPr>
              <a:xfrm>
                <a:off x="3347325" y="3533675"/>
                <a:ext cx="68825" cy="62900"/>
              </a:xfrm>
              <a:custGeom>
                <a:rect b="b" l="l" r="r" t="t"/>
                <a:pathLst>
                  <a:path extrusionOk="0" h="2516" w="2753">
                    <a:moveTo>
                      <a:pt x="1924" y="215"/>
                    </a:moveTo>
                    <a:lnTo>
                      <a:pt x="1960" y="277"/>
                    </a:lnTo>
                    <a:lnTo>
                      <a:pt x="1736" y="403"/>
                    </a:lnTo>
                    <a:lnTo>
                      <a:pt x="1700" y="349"/>
                    </a:lnTo>
                    <a:lnTo>
                      <a:pt x="1924" y="215"/>
                    </a:lnTo>
                    <a:close/>
                    <a:moveTo>
                      <a:pt x="2031" y="734"/>
                    </a:moveTo>
                    <a:lnTo>
                      <a:pt x="2031" y="743"/>
                    </a:lnTo>
                    <a:lnTo>
                      <a:pt x="1924" y="895"/>
                    </a:lnTo>
                    <a:cubicBezTo>
                      <a:pt x="1987" y="904"/>
                      <a:pt x="2031" y="957"/>
                      <a:pt x="2040" y="1020"/>
                    </a:cubicBezTo>
                    <a:cubicBezTo>
                      <a:pt x="2032" y="1090"/>
                      <a:pt x="1980" y="1152"/>
                      <a:pt x="1902" y="1154"/>
                    </a:cubicBezTo>
                    <a:lnTo>
                      <a:pt x="1902" y="1154"/>
                    </a:lnTo>
                    <a:cubicBezTo>
                      <a:pt x="1841" y="1152"/>
                      <a:pt x="1789" y="1117"/>
                      <a:pt x="1763" y="1065"/>
                    </a:cubicBezTo>
                    <a:lnTo>
                      <a:pt x="1817" y="1038"/>
                    </a:lnTo>
                    <a:cubicBezTo>
                      <a:pt x="1826" y="1074"/>
                      <a:pt x="1861" y="1101"/>
                      <a:pt x="1906" y="1109"/>
                    </a:cubicBezTo>
                    <a:cubicBezTo>
                      <a:pt x="1951" y="1109"/>
                      <a:pt x="1987" y="1065"/>
                      <a:pt x="1987" y="1020"/>
                    </a:cubicBezTo>
                    <a:cubicBezTo>
                      <a:pt x="1987" y="984"/>
                      <a:pt x="1960" y="948"/>
                      <a:pt x="1924" y="939"/>
                    </a:cubicBezTo>
                    <a:cubicBezTo>
                      <a:pt x="1906" y="931"/>
                      <a:pt x="1888" y="931"/>
                      <a:pt x="1870" y="931"/>
                    </a:cubicBezTo>
                    <a:lnTo>
                      <a:pt x="1844" y="931"/>
                    </a:lnTo>
                    <a:lnTo>
                      <a:pt x="1951" y="778"/>
                    </a:lnTo>
                    <a:lnTo>
                      <a:pt x="1781" y="778"/>
                    </a:lnTo>
                    <a:lnTo>
                      <a:pt x="1781" y="734"/>
                    </a:lnTo>
                    <a:close/>
                    <a:moveTo>
                      <a:pt x="1736" y="1485"/>
                    </a:moveTo>
                    <a:lnTo>
                      <a:pt x="1960" y="1611"/>
                    </a:lnTo>
                    <a:lnTo>
                      <a:pt x="1924" y="1673"/>
                    </a:lnTo>
                    <a:lnTo>
                      <a:pt x="1700" y="1539"/>
                    </a:lnTo>
                    <a:lnTo>
                      <a:pt x="1736" y="1485"/>
                    </a:lnTo>
                    <a:close/>
                    <a:moveTo>
                      <a:pt x="1325" y="1915"/>
                    </a:moveTo>
                    <a:lnTo>
                      <a:pt x="1459" y="2138"/>
                    </a:lnTo>
                    <a:lnTo>
                      <a:pt x="1396" y="2174"/>
                    </a:lnTo>
                    <a:lnTo>
                      <a:pt x="1271" y="1951"/>
                    </a:lnTo>
                    <a:lnTo>
                      <a:pt x="1325" y="1915"/>
                    </a:lnTo>
                    <a:close/>
                    <a:moveTo>
                      <a:pt x="734" y="1968"/>
                    </a:moveTo>
                    <a:lnTo>
                      <a:pt x="636" y="2121"/>
                    </a:lnTo>
                    <a:lnTo>
                      <a:pt x="671" y="2121"/>
                    </a:lnTo>
                    <a:cubicBezTo>
                      <a:pt x="743" y="2121"/>
                      <a:pt x="797" y="2183"/>
                      <a:pt x="797" y="2255"/>
                    </a:cubicBezTo>
                    <a:cubicBezTo>
                      <a:pt x="797" y="2335"/>
                      <a:pt x="734" y="2389"/>
                      <a:pt x="663" y="2389"/>
                    </a:cubicBezTo>
                    <a:cubicBezTo>
                      <a:pt x="582" y="2389"/>
                      <a:pt x="519" y="2326"/>
                      <a:pt x="519" y="2255"/>
                    </a:cubicBezTo>
                    <a:cubicBezTo>
                      <a:pt x="519" y="2210"/>
                      <a:pt x="537" y="2165"/>
                      <a:pt x="564" y="2138"/>
                    </a:cubicBezTo>
                    <a:lnTo>
                      <a:pt x="671" y="1968"/>
                    </a:lnTo>
                    <a:close/>
                    <a:moveTo>
                      <a:pt x="1987" y="0"/>
                    </a:moveTo>
                    <a:lnTo>
                      <a:pt x="2005" y="36"/>
                    </a:lnTo>
                    <a:cubicBezTo>
                      <a:pt x="1593" y="179"/>
                      <a:pt x="1199" y="358"/>
                      <a:pt x="824" y="564"/>
                    </a:cubicBezTo>
                    <a:lnTo>
                      <a:pt x="725" y="796"/>
                    </a:lnTo>
                    <a:lnTo>
                      <a:pt x="725" y="805"/>
                    </a:lnTo>
                    <a:lnTo>
                      <a:pt x="734" y="805"/>
                    </a:lnTo>
                    <a:lnTo>
                      <a:pt x="743" y="814"/>
                    </a:lnTo>
                    <a:lnTo>
                      <a:pt x="752" y="823"/>
                    </a:lnTo>
                    <a:lnTo>
                      <a:pt x="761" y="832"/>
                    </a:lnTo>
                    <a:lnTo>
                      <a:pt x="770" y="850"/>
                    </a:lnTo>
                    <a:lnTo>
                      <a:pt x="770" y="859"/>
                    </a:lnTo>
                    <a:lnTo>
                      <a:pt x="770" y="877"/>
                    </a:lnTo>
                    <a:lnTo>
                      <a:pt x="1226" y="922"/>
                    </a:lnTo>
                    <a:lnTo>
                      <a:pt x="770" y="966"/>
                    </a:lnTo>
                    <a:lnTo>
                      <a:pt x="770" y="975"/>
                    </a:lnTo>
                    <a:lnTo>
                      <a:pt x="770" y="993"/>
                    </a:lnTo>
                    <a:lnTo>
                      <a:pt x="770" y="1002"/>
                    </a:lnTo>
                    <a:lnTo>
                      <a:pt x="761" y="1011"/>
                    </a:lnTo>
                    <a:lnTo>
                      <a:pt x="752" y="1029"/>
                    </a:lnTo>
                    <a:lnTo>
                      <a:pt x="734" y="1038"/>
                    </a:lnTo>
                    <a:lnTo>
                      <a:pt x="609" y="1038"/>
                    </a:lnTo>
                    <a:lnTo>
                      <a:pt x="591" y="1029"/>
                    </a:lnTo>
                    <a:lnTo>
                      <a:pt x="0" y="2371"/>
                    </a:lnTo>
                    <a:cubicBezTo>
                      <a:pt x="226" y="2471"/>
                      <a:pt x="450" y="2516"/>
                      <a:pt x="665" y="2516"/>
                    </a:cubicBezTo>
                    <a:cubicBezTo>
                      <a:pt x="1855" y="2516"/>
                      <a:pt x="2752" y="1129"/>
                      <a:pt x="1987" y="0"/>
                    </a:cubicBezTo>
                    <a:close/>
                  </a:path>
                </a:pathLst>
              </a:custGeom>
              <a:solidFill>
                <a:srgbClr val="E2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9"/>
              <p:cNvSpPr/>
              <p:nvPr/>
            </p:nvSpPr>
            <p:spPr>
              <a:xfrm>
                <a:off x="3379075" y="3581525"/>
                <a:ext cx="4725" cy="6525"/>
              </a:xfrm>
              <a:custGeom>
                <a:rect b="b" l="l" r="r" t="t"/>
                <a:pathLst>
                  <a:path extrusionOk="0" h="261" w="189">
                    <a:moveTo>
                      <a:pt x="55" y="1"/>
                    </a:moveTo>
                    <a:lnTo>
                      <a:pt x="1" y="28"/>
                    </a:lnTo>
                    <a:lnTo>
                      <a:pt x="126" y="260"/>
                    </a:lnTo>
                    <a:lnTo>
                      <a:pt x="189" y="224"/>
                    </a:lnTo>
                    <a:lnTo>
                      <a:pt x="55" y="1"/>
                    </a:lnTo>
                    <a:close/>
                  </a:path>
                </a:pathLst>
              </a:custGeom>
              <a:solidFill>
                <a:srgbClr val="EDC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9"/>
              <p:cNvSpPr/>
              <p:nvPr/>
            </p:nvSpPr>
            <p:spPr>
              <a:xfrm>
                <a:off x="3389825" y="3570800"/>
                <a:ext cx="6500" cy="4725"/>
              </a:xfrm>
              <a:custGeom>
                <a:rect b="b" l="l" r="r" t="t"/>
                <a:pathLst>
                  <a:path extrusionOk="0" h="189" w="260">
                    <a:moveTo>
                      <a:pt x="27" y="0"/>
                    </a:moveTo>
                    <a:lnTo>
                      <a:pt x="0" y="54"/>
                    </a:lnTo>
                    <a:lnTo>
                      <a:pt x="224" y="188"/>
                    </a:lnTo>
                    <a:lnTo>
                      <a:pt x="260" y="126"/>
                    </a:lnTo>
                    <a:lnTo>
                      <a:pt x="27" y="0"/>
                    </a:lnTo>
                    <a:close/>
                  </a:path>
                </a:pathLst>
              </a:custGeom>
              <a:solidFill>
                <a:srgbClr val="EDC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9"/>
              <p:cNvSpPr/>
              <p:nvPr/>
            </p:nvSpPr>
            <p:spPr>
              <a:xfrm>
                <a:off x="3389825" y="3539025"/>
                <a:ext cx="6500" cy="4500"/>
              </a:xfrm>
              <a:custGeom>
                <a:rect b="b" l="l" r="r" t="t"/>
                <a:pathLst>
                  <a:path extrusionOk="0" h="180" w="260">
                    <a:moveTo>
                      <a:pt x="224" y="1"/>
                    </a:moveTo>
                    <a:lnTo>
                      <a:pt x="0" y="126"/>
                    </a:lnTo>
                    <a:lnTo>
                      <a:pt x="27" y="180"/>
                    </a:lnTo>
                    <a:lnTo>
                      <a:pt x="260" y="54"/>
                    </a:lnTo>
                    <a:lnTo>
                      <a:pt x="224" y="1"/>
                    </a:lnTo>
                    <a:close/>
                  </a:path>
                </a:pathLst>
              </a:custGeom>
              <a:solidFill>
                <a:srgbClr val="EDC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9"/>
              <p:cNvSpPr/>
              <p:nvPr/>
            </p:nvSpPr>
            <p:spPr>
              <a:xfrm>
                <a:off x="3367225" y="3556025"/>
                <a:ext cx="11450" cy="2275"/>
              </a:xfrm>
              <a:custGeom>
                <a:rect b="b" l="l" r="r" t="t"/>
                <a:pathLst>
                  <a:path extrusionOk="0" h="91" w="458">
                    <a:moveTo>
                      <a:pt x="1" y="1"/>
                    </a:moveTo>
                    <a:lnTo>
                      <a:pt x="1" y="1"/>
                    </a:lnTo>
                    <a:cubicBezTo>
                      <a:pt x="10" y="28"/>
                      <a:pt x="10" y="63"/>
                      <a:pt x="1" y="90"/>
                    </a:cubicBezTo>
                    <a:lnTo>
                      <a:pt x="457" y="45"/>
                    </a:lnTo>
                    <a:lnTo>
                      <a:pt x="1" y="1"/>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9"/>
              <p:cNvSpPr/>
              <p:nvPr/>
            </p:nvSpPr>
            <p:spPr>
              <a:xfrm>
                <a:off x="3365450" y="3553350"/>
                <a:ext cx="25" cy="475"/>
              </a:xfrm>
              <a:custGeom>
                <a:rect b="b" l="l" r="r" t="t"/>
                <a:pathLst>
                  <a:path extrusionOk="0" h="19" w="1">
                    <a:moveTo>
                      <a:pt x="0" y="9"/>
                    </a:moveTo>
                    <a:lnTo>
                      <a:pt x="0" y="18"/>
                    </a:lnTo>
                    <a:lnTo>
                      <a:pt x="0" y="18"/>
                    </a:lnTo>
                    <a:lnTo>
                      <a:pt x="0" y="0"/>
                    </a:lnTo>
                    <a:close/>
                  </a:path>
                </a:pathLst>
              </a:custGeom>
              <a:solidFill>
                <a:srgbClr val="DE8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9"/>
              <p:cNvSpPr/>
              <p:nvPr/>
            </p:nvSpPr>
            <p:spPr>
              <a:xfrm>
                <a:off x="3362300" y="3553800"/>
                <a:ext cx="7175" cy="7025"/>
              </a:xfrm>
              <a:custGeom>
                <a:rect b="b" l="l" r="r" t="t"/>
                <a:pathLst>
                  <a:path extrusionOk="0" h="281" w="287">
                    <a:moveTo>
                      <a:pt x="117" y="0"/>
                    </a:moveTo>
                    <a:lnTo>
                      <a:pt x="1" y="260"/>
                    </a:lnTo>
                    <a:cubicBezTo>
                      <a:pt x="27" y="274"/>
                      <a:pt x="53" y="281"/>
                      <a:pt x="76" y="281"/>
                    </a:cubicBezTo>
                    <a:cubicBezTo>
                      <a:pt x="212" y="281"/>
                      <a:pt x="286" y="70"/>
                      <a:pt x="126" y="9"/>
                    </a:cubicBezTo>
                    <a:lnTo>
                      <a:pt x="117" y="9"/>
                    </a:lnTo>
                    <a:lnTo>
                      <a:pt x="117" y="0"/>
                    </a:lnTo>
                    <a:close/>
                  </a:path>
                </a:pathLst>
              </a:custGeom>
              <a:solidFill>
                <a:srgbClr val="3B4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9"/>
              <p:cNvSpPr/>
              <p:nvPr/>
            </p:nvSpPr>
            <p:spPr>
              <a:xfrm>
                <a:off x="3391400" y="3552000"/>
                <a:ext cx="6950" cy="10350"/>
              </a:xfrm>
              <a:custGeom>
                <a:rect b="b" l="l" r="r" t="t"/>
                <a:pathLst>
                  <a:path extrusionOk="0" h="414" w="278">
                    <a:moveTo>
                      <a:pt x="9" y="1"/>
                    </a:moveTo>
                    <a:lnTo>
                      <a:pt x="9" y="45"/>
                    </a:lnTo>
                    <a:lnTo>
                      <a:pt x="188" y="45"/>
                    </a:lnTo>
                    <a:lnTo>
                      <a:pt x="81" y="189"/>
                    </a:lnTo>
                    <a:lnTo>
                      <a:pt x="81" y="198"/>
                    </a:lnTo>
                    <a:lnTo>
                      <a:pt x="152" y="198"/>
                    </a:lnTo>
                    <a:cubicBezTo>
                      <a:pt x="188" y="215"/>
                      <a:pt x="215" y="242"/>
                      <a:pt x="215" y="287"/>
                    </a:cubicBezTo>
                    <a:cubicBezTo>
                      <a:pt x="215" y="332"/>
                      <a:pt x="179" y="368"/>
                      <a:pt x="134" y="368"/>
                    </a:cubicBezTo>
                    <a:cubicBezTo>
                      <a:pt x="98" y="368"/>
                      <a:pt x="63" y="341"/>
                      <a:pt x="54" y="305"/>
                    </a:cubicBezTo>
                    <a:lnTo>
                      <a:pt x="0" y="323"/>
                    </a:lnTo>
                    <a:cubicBezTo>
                      <a:pt x="18" y="376"/>
                      <a:pt x="72" y="412"/>
                      <a:pt x="134" y="412"/>
                    </a:cubicBezTo>
                    <a:cubicBezTo>
                      <a:pt x="139" y="413"/>
                      <a:pt x="143" y="413"/>
                      <a:pt x="148" y="413"/>
                    </a:cubicBezTo>
                    <a:cubicBezTo>
                      <a:pt x="214" y="413"/>
                      <a:pt x="269" y="354"/>
                      <a:pt x="277" y="287"/>
                    </a:cubicBezTo>
                    <a:cubicBezTo>
                      <a:pt x="268" y="224"/>
                      <a:pt x="215" y="171"/>
                      <a:pt x="152" y="162"/>
                    </a:cubicBezTo>
                    <a:lnTo>
                      <a:pt x="268" y="10"/>
                    </a:lnTo>
                    <a:lnTo>
                      <a:pt x="268" y="1"/>
                    </a:lnTo>
                    <a:close/>
                  </a:path>
                </a:pathLst>
              </a:custGeom>
              <a:solidFill>
                <a:srgbClr val="97D1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9"/>
              <p:cNvSpPr/>
              <p:nvPr/>
            </p:nvSpPr>
            <p:spPr>
              <a:xfrm>
                <a:off x="3360800" y="3587775"/>
                <a:ext cx="5325" cy="4425"/>
              </a:xfrm>
              <a:custGeom>
                <a:rect b="b" l="l" r="r" t="t"/>
                <a:pathLst>
                  <a:path extrusionOk="0" h="177" w="213">
                    <a:moveTo>
                      <a:pt x="137" y="0"/>
                    </a:moveTo>
                    <a:cubicBezTo>
                      <a:pt x="133" y="0"/>
                      <a:pt x="128" y="0"/>
                      <a:pt x="124" y="1"/>
                    </a:cubicBezTo>
                    <a:cubicBezTo>
                      <a:pt x="120" y="1"/>
                      <a:pt x="117" y="1"/>
                      <a:pt x="113" y="1"/>
                    </a:cubicBezTo>
                    <a:cubicBezTo>
                      <a:pt x="39" y="1"/>
                      <a:pt x="1" y="93"/>
                      <a:pt x="52" y="144"/>
                    </a:cubicBezTo>
                    <a:cubicBezTo>
                      <a:pt x="71" y="166"/>
                      <a:pt x="95" y="176"/>
                      <a:pt x="119" y="176"/>
                    </a:cubicBezTo>
                    <a:cubicBezTo>
                      <a:pt x="163" y="176"/>
                      <a:pt x="204" y="143"/>
                      <a:pt x="204" y="91"/>
                    </a:cubicBezTo>
                    <a:cubicBezTo>
                      <a:pt x="212" y="42"/>
                      <a:pt x="183" y="0"/>
                      <a:pt x="137" y="0"/>
                    </a:cubicBezTo>
                    <a:close/>
                  </a:path>
                </a:pathLst>
              </a:custGeom>
              <a:solidFill>
                <a:srgbClr val="E2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9"/>
              <p:cNvSpPr/>
              <p:nvPr/>
            </p:nvSpPr>
            <p:spPr>
              <a:xfrm>
                <a:off x="3360300" y="3582650"/>
                <a:ext cx="7175" cy="10550"/>
              </a:xfrm>
              <a:custGeom>
                <a:rect b="b" l="l" r="r" t="t"/>
                <a:pathLst>
                  <a:path extrusionOk="0" h="422" w="287">
                    <a:moveTo>
                      <a:pt x="133" y="199"/>
                    </a:moveTo>
                    <a:cubicBezTo>
                      <a:pt x="179" y="199"/>
                      <a:pt x="224" y="235"/>
                      <a:pt x="224" y="296"/>
                    </a:cubicBezTo>
                    <a:cubicBezTo>
                      <a:pt x="233" y="340"/>
                      <a:pt x="188" y="385"/>
                      <a:pt x="144" y="385"/>
                    </a:cubicBezTo>
                    <a:cubicBezTo>
                      <a:pt x="63" y="385"/>
                      <a:pt x="9" y="287"/>
                      <a:pt x="72" y="224"/>
                    </a:cubicBezTo>
                    <a:cubicBezTo>
                      <a:pt x="89" y="207"/>
                      <a:pt x="111" y="199"/>
                      <a:pt x="133" y="199"/>
                    </a:cubicBezTo>
                    <a:close/>
                    <a:moveTo>
                      <a:pt x="152" y="0"/>
                    </a:moveTo>
                    <a:lnTo>
                      <a:pt x="45" y="170"/>
                    </a:lnTo>
                    <a:cubicBezTo>
                      <a:pt x="18" y="206"/>
                      <a:pt x="0" y="242"/>
                      <a:pt x="0" y="287"/>
                    </a:cubicBezTo>
                    <a:cubicBezTo>
                      <a:pt x="0" y="362"/>
                      <a:pt x="55" y="422"/>
                      <a:pt x="128" y="422"/>
                    </a:cubicBezTo>
                    <a:cubicBezTo>
                      <a:pt x="133" y="422"/>
                      <a:pt x="138" y="422"/>
                      <a:pt x="144" y="421"/>
                    </a:cubicBezTo>
                    <a:cubicBezTo>
                      <a:pt x="149" y="422"/>
                      <a:pt x="154" y="422"/>
                      <a:pt x="159" y="422"/>
                    </a:cubicBezTo>
                    <a:cubicBezTo>
                      <a:pt x="232" y="422"/>
                      <a:pt x="287" y="362"/>
                      <a:pt x="287" y="287"/>
                    </a:cubicBezTo>
                    <a:cubicBezTo>
                      <a:pt x="278" y="215"/>
                      <a:pt x="224" y="162"/>
                      <a:pt x="152" y="162"/>
                    </a:cubicBezTo>
                    <a:cubicBezTo>
                      <a:pt x="148" y="157"/>
                      <a:pt x="141" y="155"/>
                      <a:pt x="135" y="155"/>
                    </a:cubicBezTo>
                    <a:cubicBezTo>
                      <a:pt x="128" y="155"/>
                      <a:pt x="121" y="157"/>
                      <a:pt x="117" y="162"/>
                    </a:cubicBezTo>
                    <a:lnTo>
                      <a:pt x="224" y="0"/>
                    </a:lnTo>
                    <a:close/>
                  </a:path>
                </a:pathLst>
              </a:custGeom>
              <a:solidFill>
                <a:srgbClr val="97D1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9"/>
              <p:cNvSpPr/>
              <p:nvPr/>
            </p:nvSpPr>
            <p:spPr>
              <a:xfrm>
                <a:off x="3557125" y="3673475"/>
                <a:ext cx="34025" cy="16350"/>
              </a:xfrm>
              <a:custGeom>
                <a:rect b="b" l="l" r="r" t="t"/>
                <a:pathLst>
                  <a:path extrusionOk="0" h="654" w="1361">
                    <a:moveTo>
                      <a:pt x="395" y="0"/>
                    </a:moveTo>
                    <a:cubicBezTo>
                      <a:pt x="377" y="0"/>
                      <a:pt x="350" y="9"/>
                      <a:pt x="323" y="9"/>
                    </a:cubicBezTo>
                    <a:cubicBezTo>
                      <a:pt x="135" y="45"/>
                      <a:pt x="1" y="206"/>
                      <a:pt x="1" y="403"/>
                    </a:cubicBezTo>
                    <a:cubicBezTo>
                      <a:pt x="1" y="537"/>
                      <a:pt x="117" y="653"/>
                      <a:pt x="252" y="653"/>
                    </a:cubicBezTo>
                    <a:lnTo>
                      <a:pt x="1110" y="653"/>
                    </a:lnTo>
                    <a:cubicBezTo>
                      <a:pt x="1227" y="653"/>
                      <a:pt x="1325" y="573"/>
                      <a:pt x="1352" y="456"/>
                    </a:cubicBezTo>
                    <a:cubicBezTo>
                      <a:pt x="1361" y="438"/>
                      <a:pt x="1361" y="421"/>
                      <a:pt x="1361" y="403"/>
                    </a:cubicBezTo>
                    <a:lnTo>
                      <a:pt x="1361" y="394"/>
                    </a:lnTo>
                    <a:cubicBezTo>
                      <a:pt x="1361" y="179"/>
                      <a:pt x="1182" y="0"/>
                      <a:pt x="967" y="0"/>
                    </a:cubicBezTo>
                    <a:close/>
                  </a:path>
                </a:pathLst>
              </a:custGeom>
              <a:solidFill>
                <a:srgbClr val="EFD5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9"/>
              <p:cNvSpPr/>
              <p:nvPr/>
            </p:nvSpPr>
            <p:spPr>
              <a:xfrm>
                <a:off x="3563850" y="3673475"/>
                <a:ext cx="27300" cy="11425"/>
              </a:xfrm>
              <a:custGeom>
                <a:rect b="b" l="l" r="r" t="t"/>
                <a:pathLst>
                  <a:path extrusionOk="0" h="457" w="1092">
                    <a:moveTo>
                      <a:pt x="126" y="0"/>
                    </a:moveTo>
                    <a:cubicBezTo>
                      <a:pt x="108" y="0"/>
                      <a:pt x="81" y="9"/>
                      <a:pt x="54" y="9"/>
                    </a:cubicBezTo>
                    <a:cubicBezTo>
                      <a:pt x="18" y="72"/>
                      <a:pt x="0" y="134"/>
                      <a:pt x="0" y="206"/>
                    </a:cubicBezTo>
                    <a:cubicBezTo>
                      <a:pt x="0" y="349"/>
                      <a:pt x="117" y="456"/>
                      <a:pt x="260" y="456"/>
                    </a:cubicBezTo>
                    <a:lnTo>
                      <a:pt x="1083" y="456"/>
                    </a:lnTo>
                    <a:cubicBezTo>
                      <a:pt x="1092" y="438"/>
                      <a:pt x="1092" y="421"/>
                      <a:pt x="1092" y="403"/>
                    </a:cubicBezTo>
                    <a:lnTo>
                      <a:pt x="1092" y="394"/>
                    </a:lnTo>
                    <a:cubicBezTo>
                      <a:pt x="1092" y="179"/>
                      <a:pt x="913" y="0"/>
                      <a:pt x="698" y="0"/>
                    </a:cubicBez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9"/>
              <p:cNvSpPr/>
              <p:nvPr/>
            </p:nvSpPr>
            <p:spPr>
              <a:xfrm>
                <a:off x="3513300" y="3567450"/>
                <a:ext cx="75175" cy="12700"/>
              </a:xfrm>
              <a:custGeom>
                <a:rect b="b" l="l" r="r" t="t"/>
                <a:pathLst>
                  <a:path extrusionOk="0" h="508" w="3007">
                    <a:moveTo>
                      <a:pt x="117" y="0"/>
                    </a:moveTo>
                    <a:lnTo>
                      <a:pt x="0" y="90"/>
                    </a:lnTo>
                    <a:lnTo>
                      <a:pt x="242" y="394"/>
                    </a:lnTo>
                    <a:cubicBezTo>
                      <a:pt x="297" y="468"/>
                      <a:pt x="387" y="508"/>
                      <a:pt x="479" y="508"/>
                    </a:cubicBezTo>
                    <a:cubicBezTo>
                      <a:pt x="520" y="508"/>
                      <a:pt x="561" y="500"/>
                      <a:pt x="600" y="483"/>
                    </a:cubicBezTo>
                    <a:lnTo>
                      <a:pt x="1208" y="188"/>
                    </a:lnTo>
                    <a:cubicBezTo>
                      <a:pt x="1230" y="176"/>
                      <a:pt x="1253" y="170"/>
                      <a:pt x="1277" y="170"/>
                    </a:cubicBezTo>
                    <a:cubicBezTo>
                      <a:pt x="1322" y="170"/>
                      <a:pt x="1367" y="192"/>
                      <a:pt x="1396" y="233"/>
                    </a:cubicBezTo>
                    <a:lnTo>
                      <a:pt x="1530" y="394"/>
                    </a:lnTo>
                    <a:cubicBezTo>
                      <a:pt x="1586" y="468"/>
                      <a:pt x="1676" y="508"/>
                      <a:pt x="1767" y="508"/>
                    </a:cubicBezTo>
                    <a:cubicBezTo>
                      <a:pt x="1808" y="508"/>
                      <a:pt x="1849" y="500"/>
                      <a:pt x="1888" y="483"/>
                    </a:cubicBezTo>
                    <a:lnTo>
                      <a:pt x="2497" y="179"/>
                    </a:lnTo>
                    <a:cubicBezTo>
                      <a:pt x="2519" y="171"/>
                      <a:pt x="2542" y="167"/>
                      <a:pt x="2564" y="167"/>
                    </a:cubicBezTo>
                    <a:cubicBezTo>
                      <a:pt x="2615" y="167"/>
                      <a:pt x="2663" y="187"/>
                      <a:pt x="2693" y="224"/>
                    </a:cubicBezTo>
                    <a:lnTo>
                      <a:pt x="2819" y="394"/>
                    </a:lnTo>
                    <a:cubicBezTo>
                      <a:pt x="2863" y="456"/>
                      <a:pt x="2926" y="492"/>
                      <a:pt x="3007" y="501"/>
                    </a:cubicBezTo>
                    <a:cubicBezTo>
                      <a:pt x="2846" y="340"/>
                      <a:pt x="2676" y="188"/>
                      <a:pt x="2506" y="36"/>
                    </a:cubicBezTo>
                    <a:cubicBezTo>
                      <a:pt x="2488" y="45"/>
                      <a:pt x="2461" y="54"/>
                      <a:pt x="2443" y="63"/>
                    </a:cubicBezTo>
                    <a:lnTo>
                      <a:pt x="1826" y="358"/>
                    </a:lnTo>
                    <a:cubicBezTo>
                      <a:pt x="1806" y="366"/>
                      <a:pt x="1785" y="370"/>
                      <a:pt x="1764" y="370"/>
                    </a:cubicBezTo>
                    <a:cubicBezTo>
                      <a:pt x="1717" y="370"/>
                      <a:pt x="1669" y="350"/>
                      <a:pt x="1638" y="313"/>
                    </a:cubicBezTo>
                    <a:lnTo>
                      <a:pt x="1512" y="143"/>
                    </a:lnTo>
                    <a:cubicBezTo>
                      <a:pt x="1453" y="72"/>
                      <a:pt x="1369" y="32"/>
                      <a:pt x="1283" y="32"/>
                    </a:cubicBezTo>
                    <a:cubicBezTo>
                      <a:pt x="1240" y="32"/>
                      <a:pt x="1196" y="42"/>
                      <a:pt x="1155" y="63"/>
                    </a:cubicBezTo>
                    <a:lnTo>
                      <a:pt x="546" y="358"/>
                    </a:lnTo>
                    <a:cubicBezTo>
                      <a:pt x="524" y="366"/>
                      <a:pt x="501" y="370"/>
                      <a:pt x="478" y="370"/>
                    </a:cubicBezTo>
                    <a:cubicBezTo>
                      <a:pt x="428" y="370"/>
                      <a:pt x="380" y="350"/>
                      <a:pt x="349" y="313"/>
                    </a:cubicBezTo>
                    <a:lnTo>
                      <a:pt x="117" y="0"/>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9"/>
              <p:cNvSpPr/>
              <p:nvPr/>
            </p:nvSpPr>
            <p:spPr>
              <a:xfrm>
                <a:off x="3513300" y="3593600"/>
                <a:ext cx="91725" cy="12650"/>
              </a:xfrm>
              <a:custGeom>
                <a:rect b="b" l="l" r="r" t="t"/>
                <a:pathLst>
                  <a:path extrusionOk="0" h="506" w="3669">
                    <a:moveTo>
                      <a:pt x="117" y="1"/>
                    </a:moveTo>
                    <a:lnTo>
                      <a:pt x="0" y="81"/>
                    </a:lnTo>
                    <a:lnTo>
                      <a:pt x="242" y="395"/>
                    </a:lnTo>
                    <a:cubicBezTo>
                      <a:pt x="296" y="466"/>
                      <a:pt x="381" y="506"/>
                      <a:pt x="469" y="506"/>
                    </a:cubicBezTo>
                    <a:cubicBezTo>
                      <a:pt x="513" y="506"/>
                      <a:pt x="558" y="496"/>
                      <a:pt x="600" y="475"/>
                    </a:cubicBezTo>
                    <a:lnTo>
                      <a:pt x="1208" y="180"/>
                    </a:lnTo>
                    <a:cubicBezTo>
                      <a:pt x="1228" y="172"/>
                      <a:pt x="1249" y="167"/>
                      <a:pt x="1270" y="167"/>
                    </a:cubicBezTo>
                    <a:cubicBezTo>
                      <a:pt x="1317" y="167"/>
                      <a:pt x="1365" y="187"/>
                      <a:pt x="1396" y="225"/>
                    </a:cubicBezTo>
                    <a:lnTo>
                      <a:pt x="1530" y="395"/>
                    </a:lnTo>
                    <a:cubicBezTo>
                      <a:pt x="1584" y="466"/>
                      <a:pt x="1669" y="506"/>
                      <a:pt x="1758" y="506"/>
                    </a:cubicBezTo>
                    <a:cubicBezTo>
                      <a:pt x="1802" y="506"/>
                      <a:pt x="1846" y="496"/>
                      <a:pt x="1888" y="475"/>
                    </a:cubicBezTo>
                    <a:lnTo>
                      <a:pt x="2497" y="180"/>
                    </a:lnTo>
                    <a:cubicBezTo>
                      <a:pt x="2519" y="172"/>
                      <a:pt x="2542" y="167"/>
                      <a:pt x="2564" y="167"/>
                    </a:cubicBezTo>
                    <a:cubicBezTo>
                      <a:pt x="2615" y="167"/>
                      <a:pt x="2663" y="187"/>
                      <a:pt x="2693" y="225"/>
                    </a:cubicBezTo>
                    <a:lnTo>
                      <a:pt x="2819" y="395"/>
                    </a:lnTo>
                    <a:cubicBezTo>
                      <a:pt x="2872" y="466"/>
                      <a:pt x="2958" y="506"/>
                      <a:pt x="3046" y="506"/>
                    </a:cubicBezTo>
                    <a:cubicBezTo>
                      <a:pt x="3090" y="506"/>
                      <a:pt x="3135" y="496"/>
                      <a:pt x="3177" y="475"/>
                    </a:cubicBezTo>
                    <a:lnTo>
                      <a:pt x="3669" y="242"/>
                    </a:lnTo>
                    <a:lnTo>
                      <a:pt x="3579" y="135"/>
                    </a:lnTo>
                    <a:lnTo>
                      <a:pt x="3114" y="359"/>
                    </a:lnTo>
                    <a:cubicBezTo>
                      <a:pt x="3095" y="367"/>
                      <a:pt x="3073" y="371"/>
                      <a:pt x="3052" y="371"/>
                    </a:cubicBezTo>
                    <a:cubicBezTo>
                      <a:pt x="3005" y="371"/>
                      <a:pt x="2957" y="351"/>
                      <a:pt x="2926" y="314"/>
                    </a:cubicBezTo>
                    <a:lnTo>
                      <a:pt x="2801" y="144"/>
                    </a:lnTo>
                    <a:cubicBezTo>
                      <a:pt x="2741" y="72"/>
                      <a:pt x="2654" y="33"/>
                      <a:pt x="2568" y="33"/>
                    </a:cubicBezTo>
                    <a:cubicBezTo>
                      <a:pt x="2524" y="33"/>
                      <a:pt x="2482" y="43"/>
                      <a:pt x="2443" y="63"/>
                    </a:cubicBezTo>
                    <a:lnTo>
                      <a:pt x="1826" y="359"/>
                    </a:lnTo>
                    <a:cubicBezTo>
                      <a:pt x="1806" y="367"/>
                      <a:pt x="1785" y="371"/>
                      <a:pt x="1764" y="371"/>
                    </a:cubicBezTo>
                    <a:cubicBezTo>
                      <a:pt x="1717" y="371"/>
                      <a:pt x="1669" y="351"/>
                      <a:pt x="1638" y="314"/>
                    </a:cubicBezTo>
                    <a:lnTo>
                      <a:pt x="1512" y="144"/>
                    </a:lnTo>
                    <a:cubicBezTo>
                      <a:pt x="1453" y="72"/>
                      <a:pt x="1369" y="33"/>
                      <a:pt x="1283" y="33"/>
                    </a:cubicBezTo>
                    <a:cubicBezTo>
                      <a:pt x="1240" y="33"/>
                      <a:pt x="1196" y="43"/>
                      <a:pt x="1155" y="63"/>
                    </a:cubicBezTo>
                    <a:lnTo>
                      <a:pt x="546" y="359"/>
                    </a:lnTo>
                    <a:cubicBezTo>
                      <a:pt x="524" y="367"/>
                      <a:pt x="501" y="371"/>
                      <a:pt x="478" y="371"/>
                    </a:cubicBezTo>
                    <a:cubicBezTo>
                      <a:pt x="428" y="371"/>
                      <a:pt x="380" y="351"/>
                      <a:pt x="349" y="314"/>
                    </a:cubicBezTo>
                    <a:lnTo>
                      <a:pt x="117"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9"/>
              <p:cNvSpPr/>
              <p:nvPr/>
            </p:nvSpPr>
            <p:spPr>
              <a:xfrm>
                <a:off x="3513300" y="3619775"/>
                <a:ext cx="110750" cy="12675"/>
              </a:xfrm>
              <a:custGeom>
                <a:rect b="b" l="l" r="r" t="t"/>
                <a:pathLst>
                  <a:path extrusionOk="0" h="507" w="4430">
                    <a:moveTo>
                      <a:pt x="117" y="1"/>
                    </a:moveTo>
                    <a:lnTo>
                      <a:pt x="0" y="81"/>
                    </a:lnTo>
                    <a:lnTo>
                      <a:pt x="242" y="394"/>
                    </a:lnTo>
                    <a:cubicBezTo>
                      <a:pt x="296" y="466"/>
                      <a:pt x="381" y="506"/>
                      <a:pt x="469" y="506"/>
                    </a:cubicBezTo>
                    <a:cubicBezTo>
                      <a:pt x="513" y="506"/>
                      <a:pt x="558" y="496"/>
                      <a:pt x="600" y="475"/>
                    </a:cubicBezTo>
                    <a:lnTo>
                      <a:pt x="1208" y="180"/>
                    </a:lnTo>
                    <a:cubicBezTo>
                      <a:pt x="1228" y="171"/>
                      <a:pt x="1249" y="167"/>
                      <a:pt x="1270" y="167"/>
                    </a:cubicBezTo>
                    <a:cubicBezTo>
                      <a:pt x="1317" y="167"/>
                      <a:pt x="1365" y="187"/>
                      <a:pt x="1396" y="224"/>
                    </a:cubicBezTo>
                    <a:lnTo>
                      <a:pt x="1530" y="394"/>
                    </a:lnTo>
                    <a:cubicBezTo>
                      <a:pt x="1584" y="466"/>
                      <a:pt x="1669" y="506"/>
                      <a:pt x="1758" y="506"/>
                    </a:cubicBezTo>
                    <a:cubicBezTo>
                      <a:pt x="1802" y="506"/>
                      <a:pt x="1846" y="496"/>
                      <a:pt x="1888" y="475"/>
                    </a:cubicBezTo>
                    <a:lnTo>
                      <a:pt x="2497" y="180"/>
                    </a:lnTo>
                    <a:cubicBezTo>
                      <a:pt x="2519" y="171"/>
                      <a:pt x="2541" y="167"/>
                      <a:pt x="2562" y="167"/>
                    </a:cubicBezTo>
                    <a:cubicBezTo>
                      <a:pt x="2610" y="167"/>
                      <a:pt x="2654" y="187"/>
                      <a:pt x="2685" y="224"/>
                    </a:cubicBezTo>
                    <a:lnTo>
                      <a:pt x="2819" y="394"/>
                    </a:lnTo>
                    <a:cubicBezTo>
                      <a:pt x="2872" y="466"/>
                      <a:pt x="2958" y="506"/>
                      <a:pt x="3046" y="506"/>
                    </a:cubicBezTo>
                    <a:cubicBezTo>
                      <a:pt x="3090" y="506"/>
                      <a:pt x="3135" y="496"/>
                      <a:pt x="3177" y="475"/>
                    </a:cubicBezTo>
                    <a:lnTo>
                      <a:pt x="3785" y="180"/>
                    </a:lnTo>
                    <a:cubicBezTo>
                      <a:pt x="3804" y="171"/>
                      <a:pt x="3826" y="167"/>
                      <a:pt x="3847" y="167"/>
                    </a:cubicBezTo>
                    <a:cubicBezTo>
                      <a:pt x="3894" y="167"/>
                      <a:pt x="3942" y="187"/>
                      <a:pt x="3973" y="224"/>
                    </a:cubicBezTo>
                    <a:lnTo>
                      <a:pt x="4098" y="394"/>
                    </a:lnTo>
                    <a:cubicBezTo>
                      <a:pt x="4158" y="468"/>
                      <a:pt x="4243" y="506"/>
                      <a:pt x="4335" y="506"/>
                    </a:cubicBezTo>
                    <a:cubicBezTo>
                      <a:pt x="4366" y="506"/>
                      <a:pt x="4397" y="502"/>
                      <a:pt x="4429" y="493"/>
                    </a:cubicBezTo>
                    <a:cubicBezTo>
                      <a:pt x="4411" y="448"/>
                      <a:pt x="4393" y="403"/>
                      <a:pt x="4376" y="368"/>
                    </a:cubicBezTo>
                    <a:cubicBezTo>
                      <a:pt x="4365" y="369"/>
                      <a:pt x="4355" y="370"/>
                      <a:pt x="4344" y="370"/>
                    </a:cubicBezTo>
                    <a:cubicBezTo>
                      <a:pt x="4293" y="370"/>
                      <a:pt x="4244" y="351"/>
                      <a:pt x="4215" y="314"/>
                    </a:cubicBezTo>
                    <a:lnTo>
                      <a:pt x="4089" y="144"/>
                    </a:lnTo>
                    <a:cubicBezTo>
                      <a:pt x="4030" y="72"/>
                      <a:pt x="3946" y="33"/>
                      <a:pt x="3860" y="33"/>
                    </a:cubicBezTo>
                    <a:cubicBezTo>
                      <a:pt x="3817" y="33"/>
                      <a:pt x="3773" y="42"/>
                      <a:pt x="3731" y="63"/>
                    </a:cubicBezTo>
                    <a:lnTo>
                      <a:pt x="3123" y="359"/>
                    </a:lnTo>
                    <a:cubicBezTo>
                      <a:pt x="3101" y="367"/>
                      <a:pt x="3078" y="371"/>
                      <a:pt x="3055" y="371"/>
                    </a:cubicBezTo>
                    <a:cubicBezTo>
                      <a:pt x="3005" y="371"/>
                      <a:pt x="2957" y="351"/>
                      <a:pt x="2926" y="314"/>
                    </a:cubicBezTo>
                    <a:lnTo>
                      <a:pt x="2801" y="144"/>
                    </a:lnTo>
                    <a:cubicBezTo>
                      <a:pt x="2747" y="72"/>
                      <a:pt x="2662" y="33"/>
                      <a:pt x="2573" y="33"/>
                    </a:cubicBezTo>
                    <a:cubicBezTo>
                      <a:pt x="2529" y="33"/>
                      <a:pt x="2485" y="42"/>
                      <a:pt x="2443" y="63"/>
                    </a:cubicBezTo>
                    <a:lnTo>
                      <a:pt x="1826" y="359"/>
                    </a:lnTo>
                    <a:cubicBezTo>
                      <a:pt x="1806" y="367"/>
                      <a:pt x="1785" y="371"/>
                      <a:pt x="1764" y="371"/>
                    </a:cubicBezTo>
                    <a:cubicBezTo>
                      <a:pt x="1717" y="371"/>
                      <a:pt x="1669" y="351"/>
                      <a:pt x="1638" y="314"/>
                    </a:cubicBezTo>
                    <a:lnTo>
                      <a:pt x="1512" y="144"/>
                    </a:lnTo>
                    <a:cubicBezTo>
                      <a:pt x="1453" y="72"/>
                      <a:pt x="1369" y="33"/>
                      <a:pt x="1283" y="33"/>
                    </a:cubicBezTo>
                    <a:cubicBezTo>
                      <a:pt x="1240" y="33"/>
                      <a:pt x="1196" y="42"/>
                      <a:pt x="1155" y="63"/>
                    </a:cubicBezTo>
                    <a:lnTo>
                      <a:pt x="546" y="359"/>
                    </a:lnTo>
                    <a:cubicBezTo>
                      <a:pt x="524" y="367"/>
                      <a:pt x="501" y="371"/>
                      <a:pt x="478" y="371"/>
                    </a:cubicBezTo>
                    <a:cubicBezTo>
                      <a:pt x="428" y="371"/>
                      <a:pt x="380" y="351"/>
                      <a:pt x="349" y="314"/>
                    </a:cubicBezTo>
                    <a:lnTo>
                      <a:pt x="117" y="1"/>
                    </a:lnTo>
                    <a:close/>
                  </a:path>
                </a:pathLst>
              </a:custGeom>
              <a:solidFill>
                <a:srgbClr val="F5E3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7" name="Google Shape;4747;p59"/>
          <p:cNvGrpSpPr/>
          <p:nvPr/>
        </p:nvGrpSpPr>
        <p:grpSpPr>
          <a:xfrm>
            <a:off x="7177450" y="1816700"/>
            <a:ext cx="367300" cy="367300"/>
            <a:chOff x="7177450" y="1816700"/>
            <a:chExt cx="367300" cy="367300"/>
          </a:xfrm>
        </p:grpSpPr>
        <p:sp>
          <p:nvSpPr>
            <p:cNvPr id="4748" name="Google Shape;4748;p59"/>
            <p:cNvSpPr/>
            <p:nvPr/>
          </p:nvSpPr>
          <p:spPr>
            <a:xfrm>
              <a:off x="7177450" y="1816700"/>
              <a:ext cx="367300" cy="367300"/>
            </a:xfrm>
            <a:custGeom>
              <a:rect b="b" l="l" r="r" t="t"/>
              <a:pathLst>
                <a:path extrusionOk="0" h="14692" w="14692">
                  <a:moveTo>
                    <a:pt x="7346" y="0"/>
                  </a:moveTo>
                  <a:cubicBezTo>
                    <a:pt x="3293" y="0"/>
                    <a:pt x="0" y="3293"/>
                    <a:pt x="0" y="7346"/>
                  </a:cubicBezTo>
                  <a:cubicBezTo>
                    <a:pt x="0" y="11399"/>
                    <a:pt x="3293" y="14691"/>
                    <a:pt x="7346" y="14691"/>
                  </a:cubicBezTo>
                  <a:cubicBezTo>
                    <a:pt x="11408" y="14691"/>
                    <a:pt x="14692" y="11399"/>
                    <a:pt x="14692" y="7346"/>
                  </a:cubicBezTo>
                  <a:cubicBezTo>
                    <a:pt x="14692" y="3293"/>
                    <a:pt x="11408" y="0"/>
                    <a:pt x="7346" y="0"/>
                  </a:cubicBezTo>
                  <a:close/>
                </a:path>
              </a:pathLst>
            </a:custGeom>
            <a:solidFill>
              <a:srgbClr val="D68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9"/>
            <p:cNvSpPr/>
            <p:nvPr/>
          </p:nvSpPr>
          <p:spPr>
            <a:xfrm>
              <a:off x="7246550" y="1874625"/>
              <a:ext cx="229075" cy="309150"/>
            </a:xfrm>
            <a:custGeom>
              <a:rect b="b" l="l" r="r" t="t"/>
              <a:pathLst>
                <a:path extrusionOk="0" h="12366" w="9163">
                  <a:moveTo>
                    <a:pt x="8365" y="0"/>
                  </a:moveTo>
                  <a:cubicBezTo>
                    <a:pt x="8359" y="0"/>
                    <a:pt x="8354" y="0"/>
                    <a:pt x="8349" y="0"/>
                  </a:cubicBezTo>
                  <a:lnTo>
                    <a:pt x="806" y="0"/>
                  </a:lnTo>
                  <a:cubicBezTo>
                    <a:pt x="359" y="0"/>
                    <a:pt x="1" y="358"/>
                    <a:pt x="1" y="806"/>
                  </a:cubicBezTo>
                  <a:lnTo>
                    <a:pt x="1" y="10764"/>
                  </a:lnTo>
                  <a:cubicBezTo>
                    <a:pt x="189" y="10916"/>
                    <a:pt x="377" y="11050"/>
                    <a:pt x="573" y="11184"/>
                  </a:cubicBezTo>
                  <a:cubicBezTo>
                    <a:pt x="726" y="11274"/>
                    <a:pt x="869" y="11363"/>
                    <a:pt x="1021" y="11453"/>
                  </a:cubicBezTo>
                  <a:cubicBezTo>
                    <a:pt x="1119" y="11498"/>
                    <a:pt x="1209" y="11551"/>
                    <a:pt x="1307" y="11596"/>
                  </a:cubicBezTo>
                  <a:cubicBezTo>
                    <a:pt x="1620" y="11757"/>
                    <a:pt x="1942" y="11891"/>
                    <a:pt x="2273" y="11999"/>
                  </a:cubicBezTo>
                  <a:cubicBezTo>
                    <a:pt x="2372" y="12034"/>
                    <a:pt x="2461" y="12061"/>
                    <a:pt x="2560" y="12088"/>
                  </a:cubicBezTo>
                  <a:cubicBezTo>
                    <a:pt x="2676" y="12124"/>
                    <a:pt x="2801" y="12151"/>
                    <a:pt x="2918" y="12178"/>
                  </a:cubicBezTo>
                  <a:cubicBezTo>
                    <a:pt x="3284" y="12267"/>
                    <a:pt x="3651" y="12321"/>
                    <a:pt x="4027" y="12348"/>
                  </a:cubicBezTo>
                  <a:cubicBezTo>
                    <a:pt x="4206" y="12365"/>
                    <a:pt x="4394" y="12365"/>
                    <a:pt x="4582" y="12365"/>
                  </a:cubicBezTo>
                  <a:cubicBezTo>
                    <a:pt x="4779" y="12365"/>
                    <a:pt x="4958" y="12365"/>
                    <a:pt x="5146" y="12348"/>
                  </a:cubicBezTo>
                  <a:cubicBezTo>
                    <a:pt x="5521" y="12321"/>
                    <a:pt x="5888" y="12267"/>
                    <a:pt x="6255" y="12178"/>
                  </a:cubicBezTo>
                  <a:cubicBezTo>
                    <a:pt x="6371" y="12151"/>
                    <a:pt x="6497" y="12124"/>
                    <a:pt x="6613" y="12088"/>
                  </a:cubicBezTo>
                  <a:cubicBezTo>
                    <a:pt x="6711" y="12061"/>
                    <a:pt x="6801" y="12025"/>
                    <a:pt x="6899" y="11999"/>
                  </a:cubicBezTo>
                  <a:cubicBezTo>
                    <a:pt x="7221" y="11891"/>
                    <a:pt x="7543" y="11757"/>
                    <a:pt x="7857" y="11605"/>
                  </a:cubicBezTo>
                  <a:cubicBezTo>
                    <a:pt x="7955" y="11560"/>
                    <a:pt x="8053" y="11506"/>
                    <a:pt x="8143" y="11453"/>
                  </a:cubicBezTo>
                  <a:cubicBezTo>
                    <a:pt x="8295" y="11372"/>
                    <a:pt x="8447" y="11274"/>
                    <a:pt x="8590" y="11184"/>
                  </a:cubicBezTo>
                  <a:cubicBezTo>
                    <a:pt x="8787" y="11059"/>
                    <a:pt x="8984" y="10916"/>
                    <a:pt x="9163" y="10773"/>
                  </a:cubicBezTo>
                  <a:lnTo>
                    <a:pt x="9163" y="806"/>
                  </a:lnTo>
                  <a:cubicBezTo>
                    <a:pt x="9163" y="364"/>
                    <a:pt x="8805" y="0"/>
                    <a:pt x="8365" y="0"/>
                  </a:cubicBezTo>
                  <a:close/>
                </a:path>
              </a:pathLst>
            </a:custGeom>
            <a:solidFill>
              <a:srgbClr val="222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9"/>
            <p:cNvSpPr/>
            <p:nvPr/>
          </p:nvSpPr>
          <p:spPr>
            <a:xfrm>
              <a:off x="7260875" y="1888925"/>
              <a:ext cx="200450" cy="294850"/>
            </a:xfrm>
            <a:custGeom>
              <a:rect b="b" l="l" r="r" t="t"/>
              <a:pathLst>
                <a:path extrusionOk="0" h="11794" w="8018">
                  <a:moveTo>
                    <a:pt x="233" y="1"/>
                  </a:moveTo>
                  <a:cubicBezTo>
                    <a:pt x="108" y="1"/>
                    <a:pt x="0" y="108"/>
                    <a:pt x="0" y="234"/>
                  </a:cubicBezTo>
                  <a:lnTo>
                    <a:pt x="0" y="10612"/>
                  </a:lnTo>
                  <a:cubicBezTo>
                    <a:pt x="153" y="10702"/>
                    <a:pt x="296" y="10791"/>
                    <a:pt x="448" y="10881"/>
                  </a:cubicBezTo>
                  <a:cubicBezTo>
                    <a:pt x="546" y="10926"/>
                    <a:pt x="636" y="10979"/>
                    <a:pt x="734" y="11024"/>
                  </a:cubicBezTo>
                  <a:cubicBezTo>
                    <a:pt x="1047" y="11185"/>
                    <a:pt x="1369" y="11319"/>
                    <a:pt x="1700" y="11427"/>
                  </a:cubicBezTo>
                  <a:cubicBezTo>
                    <a:pt x="1799" y="11462"/>
                    <a:pt x="1888" y="11489"/>
                    <a:pt x="1987" y="11516"/>
                  </a:cubicBezTo>
                  <a:cubicBezTo>
                    <a:pt x="2103" y="11552"/>
                    <a:pt x="2228" y="11579"/>
                    <a:pt x="2345" y="11606"/>
                  </a:cubicBezTo>
                  <a:cubicBezTo>
                    <a:pt x="2711" y="11695"/>
                    <a:pt x="3078" y="11749"/>
                    <a:pt x="3454" y="11776"/>
                  </a:cubicBezTo>
                  <a:cubicBezTo>
                    <a:pt x="3633" y="11793"/>
                    <a:pt x="3821" y="11793"/>
                    <a:pt x="4009" y="11793"/>
                  </a:cubicBezTo>
                  <a:cubicBezTo>
                    <a:pt x="4206" y="11793"/>
                    <a:pt x="4385" y="11793"/>
                    <a:pt x="4573" y="11776"/>
                  </a:cubicBezTo>
                  <a:cubicBezTo>
                    <a:pt x="4948" y="11749"/>
                    <a:pt x="5315" y="11695"/>
                    <a:pt x="5682" y="11606"/>
                  </a:cubicBezTo>
                  <a:cubicBezTo>
                    <a:pt x="5798" y="11579"/>
                    <a:pt x="5924" y="11552"/>
                    <a:pt x="6040" y="11516"/>
                  </a:cubicBezTo>
                  <a:cubicBezTo>
                    <a:pt x="6138" y="11489"/>
                    <a:pt x="6228" y="11453"/>
                    <a:pt x="6326" y="11427"/>
                  </a:cubicBezTo>
                  <a:cubicBezTo>
                    <a:pt x="6648" y="11319"/>
                    <a:pt x="6970" y="11185"/>
                    <a:pt x="7284" y="11033"/>
                  </a:cubicBezTo>
                  <a:cubicBezTo>
                    <a:pt x="7382" y="10988"/>
                    <a:pt x="7480" y="10934"/>
                    <a:pt x="7570" y="10881"/>
                  </a:cubicBezTo>
                  <a:cubicBezTo>
                    <a:pt x="7722" y="10800"/>
                    <a:pt x="7874" y="10711"/>
                    <a:pt x="8017" y="10612"/>
                  </a:cubicBezTo>
                  <a:lnTo>
                    <a:pt x="8017" y="234"/>
                  </a:lnTo>
                  <a:cubicBezTo>
                    <a:pt x="8017" y="99"/>
                    <a:pt x="7910" y="1"/>
                    <a:pt x="7785" y="1"/>
                  </a:cubicBezTo>
                  <a:close/>
                </a:path>
              </a:pathLst>
            </a:custGeom>
            <a:solidFill>
              <a:srgbClr val="131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9"/>
            <p:cNvSpPr/>
            <p:nvPr/>
          </p:nvSpPr>
          <p:spPr>
            <a:xfrm>
              <a:off x="7272050" y="1971700"/>
              <a:ext cx="38725" cy="36025"/>
            </a:xfrm>
            <a:custGeom>
              <a:rect b="b" l="l" r="r" t="t"/>
              <a:pathLst>
                <a:path extrusionOk="0" h="1441" w="1549">
                  <a:moveTo>
                    <a:pt x="323" y="0"/>
                  </a:moveTo>
                  <a:cubicBezTo>
                    <a:pt x="144" y="0"/>
                    <a:pt x="1" y="144"/>
                    <a:pt x="1" y="314"/>
                  </a:cubicBezTo>
                  <a:lnTo>
                    <a:pt x="1" y="1128"/>
                  </a:lnTo>
                  <a:cubicBezTo>
                    <a:pt x="1" y="1298"/>
                    <a:pt x="144" y="1441"/>
                    <a:pt x="323" y="1441"/>
                  </a:cubicBezTo>
                  <a:lnTo>
                    <a:pt x="1227" y="1441"/>
                  </a:lnTo>
                  <a:cubicBezTo>
                    <a:pt x="1406" y="1441"/>
                    <a:pt x="1549" y="1298"/>
                    <a:pt x="1549" y="1128"/>
                  </a:cubicBezTo>
                  <a:lnTo>
                    <a:pt x="1549" y="314"/>
                  </a:lnTo>
                  <a:cubicBezTo>
                    <a:pt x="1549" y="144"/>
                    <a:pt x="1406"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9"/>
            <p:cNvSpPr/>
            <p:nvPr/>
          </p:nvSpPr>
          <p:spPr>
            <a:xfrm>
              <a:off x="7272050" y="2015775"/>
              <a:ext cx="38725" cy="35800"/>
            </a:xfrm>
            <a:custGeom>
              <a:rect b="b" l="l" r="r" t="t"/>
              <a:pathLst>
                <a:path extrusionOk="0" h="1432" w="1549">
                  <a:moveTo>
                    <a:pt x="323" y="0"/>
                  </a:moveTo>
                  <a:cubicBezTo>
                    <a:pt x="144" y="0"/>
                    <a:pt x="1" y="143"/>
                    <a:pt x="1" y="313"/>
                  </a:cubicBezTo>
                  <a:lnTo>
                    <a:pt x="1" y="1118"/>
                  </a:lnTo>
                  <a:cubicBezTo>
                    <a:pt x="1" y="1288"/>
                    <a:pt x="144" y="1432"/>
                    <a:pt x="323" y="1432"/>
                  </a:cubicBezTo>
                  <a:lnTo>
                    <a:pt x="1227" y="1432"/>
                  </a:lnTo>
                  <a:cubicBezTo>
                    <a:pt x="1406" y="1432"/>
                    <a:pt x="1549" y="1288"/>
                    <a:pt x="1549" y="1118"/>
                  </a:cubicBezTo>
                  <a:lnTo>
                    <a:pt x="1549" y="313"/>
                  </a:lnTo>
                  <a:cubicBezTo>
                    <a:pt x="1549" y="143"/>
                    <a:pt x="1406"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9"/>
            <p:cNvSpPr/>
            <p:nvPr/>
          </p:nvSpPr>
          <p:spPr>
            <a:xfrm>
              <a:off x="7272050" y="2059600"/>
              <a:ext cx="38725" cy="36050"/>
            </a:xfrm>
            <a:custGeom>
              <a:rect b="b" l="l" r="r" t="t"/>
              <a:pathLst>
                <a:path extrusionOk="0" h="1442" w="1549">
                  <a:moveTo>
                    <a:pt x="323" y="1"/>
                  </a:moveTo>
                  <a:cubicBezTo>
                    <a:pt x="144" y="1"/>
                    <a:pt x="1" y="144"/>
                    <a:pt x="1" y="314"/>
                  </a:cubicBezTo>
                  <a:lnTo>
                    <a:pt x="1" y="1128"/>
                  </a:lnTo>
                  <a:cubicBezTo>
                    <a:pt x="1" y="1298"/>
                    <a:pt x="144" y="1441"/>
                    <a:pt x="323" y="1441"/>
                  </a:cubicBezTo>
                  <a:lnTo>
                    <a:pt x="1227" y="1441"/>
                  </a:lnTo>
                  <a:cubicBezTo>
                    <a:pt x="1406" y="1441"/>
                    <a:pt x="1549" y="1298"/>
                    <a:pt x="1549" y="1128"/>
                  </a:cubicBezTo>
                  <a:lnTo>
                    <a:pt x="1549" y="314"/>
                  </a:lnTo>
                  <a:cubicBezTo>
                    <a:pt x="1549" y="144"/>
                    <a:pt x="1406" y="1"/>
                    <a:pt x="1227" y="1"/>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9"/>
            <p:cNvSpPr/>
            <p:nvPr/>
          </p:nvSpPr>
          <p:spPr>
            <a:xfrm>
              <a:off x="7272050" y="2103450"/>
              <a:ext cx="38725" cy="36025"/>
            </a:xfrm>
            <a:custGeom>
              <a:rect b="b" l="l" r="r" t="t"/>
              <a:pathLst>
                <a:path extrusionOk="0" h="1441" w="1549">
                  <a:moveTo>
                    <a:pt x="323" y="0"/>
                  </a:moveTo>
                  <a:cubicBezTo>
                    <a:pt x="144" y="0"/>
                    <a:pt x="1" y="144"/>
                    <a:pt x="1" y="322"/>
                  </a:cubicBezTo>
                  <a:lnTo>
                    <a:pt x="1" y="1128"/>
                  </a:lnTo>
                  <a:cubicBezTo>
                    <a:pt x="1" y="1298"/>
                    <a:pt x="144" y="1441"/>
                    <a:pt x="323" y="1441"/>
                  </a:cubicBezTo>
                  <a:lnTo>
                    <a:pt x="1227" y="1441"/>
                  </a:lnTo>
                  <a:cubicBezTo>
                    <a:pt x="1406" y="1441"/>
                    <a:pt x="1549" y="1298"/>
                    <a:pt x="1549" y="1128"/>
                  </a:cubicBezTo>
                  <a:lnTo>
                    <a:pt x="1549" y="322"/>
                  </a:lnTo>
                  <a:cubicBezTo>
                    <a:pt x="1549" y="144"/>
                    <a:pt x="1406"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9"/>
            <p:cNvSpPr/>
            <p:nvPr/>
          </p:nvSpPr>
          <p:spPr>
            <a:xfrm>
              <a:off x="7272275" y="2147500"/>
              <a:ext cx="38500" cy="29350"/>
            </a:xfrm>
            <a:custGeom>
              <a:rect b="b" l="l" r="r" t="t"/>
              <a:pathLst>
                <a:path extrusionOk="0" h="1174" w="1540">
                  <a:moveTo>
                    <a:pt x="314" y="1"/>
                  </a:moveTo>
                  <a:cubicBezTo>
                    <a:pt x="144" y="1"/>
                    <a:pt x="1" y="144"/>
                    <a:pt x="1" y="314"/>
                  </a:cubicBezTo>
                  <a:lnTo>
                    <a:pt x="1" y="538"/>
                  </a:lnTo>
                  <a:cubicBezTo>
                    <a:pt x="90" y="591"/>
                    <a:pt x="189" y="645"/>
                    <a:pt x="287" y="690"/>
                  </a:cubicBezTo>
                  <a:cubicBezTo>
                    <a:pt x="600" y="842"/>
                    <a:pt x="922" y="976"/>
                    <a:pt x="1253" y="1093"/>
                  </a:cubicBezTo>
                  <a:cubicBezTo>
                    <a:pt x="1343" y="1119"/>
                    <a:pt x="1441" y="1146"/>
                    <a:pt x="1540" y="1173"/>
                  </a:cubicBezTo>
                  <a:cubicBezTo>
                    <a:pt x="1540" y="1155"/>
                    <a:pt x="1540" y="1137"/>
                    <a:pt x="1540" y="1119"/>
                  </a:cubicBezTo>
                  <a:lnTo>
                    <a:pt x="1540" y="314"/>
                  </a:lnTo>
                  <a:cubicBezTo>
                    <a:pt x="1531" y="144"/>
                    <a:pt x="1397" y="1"/>
                    <a:pt x="1227" y="1"/>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9"/>
            <p:cNvSpPr/>
            <p:nvPr/>
          </p:nvSpPr>
          <p:spPr>
            <a:xfrm>
              <a:off x="7318800" y="1971700"/>
              <a:ext cx="38500" cy="36025"/>
            </a:xfrm>
            <a:custGeom>
              <a:rect b="b" l="l" r="r" t="t"/>
              <a:pathLst>
                <a:path extrusionOk="0" h="1441" w="1540">
                  <a:moveTo>
                    <a:pt x="314" y="0"/>
                  </a:moveTo>
                  <a:cubicBezTo>
                    <a:pt x="144" y="0"/>
                    <a:pt x="1" y="144"/>
                    <a:pt x="1" y="314"/>
                  </a:cubicBezTo>
                  <a:lnTo>
                    <a:pt x="1" y="1128"/>
                  </a:lnTo>
                  <a:cubicBezTo>
                    <a:pt x="1" y="1298"/>
                    <a:pt x="144" y="1441"/>
                    <a:pt x="314" y="1441"/>
                  </a:cubicBezTo>
                  <a:lnTo>
                    <a:pt x="1227" y="1441"/>
                  </a:lnTo>
                  <a:cubicBezTo>
                    <a:pt x="1397" y="1441"/>
                    <a:pt x="1540" y="1298"/>
                    <a:pt x="1540" y="1128"/>
                  </a:cubicBezTo>
                  <a:lnTo>
                    <a:pt x="1540" y="314"/>
                  </a:lnTo>
                  <a:cubicBezTo>
                    <a:pt x="1540" y="144"/>
                    <a:pt x="1397"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9"/>
            <p:cNvSpPr/>
            <p:nvPr/>
          </p:nvSpPr>
          <p:spPr>
            <a:xfrm>
              <a:off x="7318800" y="2015775"/>
              <a:ext cx="38500" cy="35800"/>
            </a:xfrm>
            <a:custGeom>
              <a:rect b="b" l="l" r="r" t="t"/>
              <a:pathLst>
                <a:path extrusionOk="0" h="1432" w="1540">
                  <a:moveTo>
                    <a:pt x="314" y="0"/>
                  </a:moveTo>
                  <a:cubicBezTo>
                    <a:pt x="144" y="0"/>
                    <a:pt x="1" y="143"/>
                    <a:pt x="1" y="313"/>
                  </a:cubicBezTo>
                  <a:lnTo>
                    <a:pt x="1" y="1118"/>
                  </a:lnTo>
                  <a:cubicBezTo>
                    <a:pt x="1" y="1288"/>
                    <a:pt x="144" y="1432"/>
                    <a:pt x="314" y="1432"/>
                  </a:cubicBezTo>
                  <a:lnTo>
                    <a:pt x="1218" y="1432"/>
                  </a:lnTo>
                  <a:cubicBezTo>
                    <a:pt x="1397" y="1432"/>
                    <a:pt x="1540" y="1297"/>
                    <a:pt x="1540" y="1118"/>
                  </a:cubicBezTo>
                  <a:lnTo>
                    <a:pt x="1540" y="313"/>
                  </a:lnTo>
                  <a:cubicBezTo>
                    <a:pt x="1540" y="143"/>
                    <a:pt x="1397"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9"/>
            <p:cNvSpPr/>
            <p:nvPr/>
          </p:nvSpPr>
          <p:spPr>
            <a:xfrm>
              <a:off x="7318800" y="2059600"/>
              <a:ext cx="38500" cy="36050"/>
            </a:xfrm>
            <a:custGeom>
              <a:rect b="b" l="l" r="r" t="t"/>
              <a:pathLst>
                <a:path extrusionOk="0" h="1442" w="1540">
                  <a:moveTo>
                    <a:pt x="314" y="1"/>
                  </a:moveTo>
                  <a:cubicBezTo>
                    <a:pt x="144" y="1"/>
                    <a:pt x="1" y="144"/>
                    <a:pt x="1" y="314"/>
                  </a:cubicBezTo>
                  <a:lnTo>
                    <a:pt x="1" y="1128"/>
                  </a:lnTo>
                  <a:cubicBezTo>
                    <a:pt x="1" y="1298"/>
                    <a:pt x="144" y="1441"/>
                    <a:pt x="314" y="1441"/>
                  </a:cubicBezTo>
                  <a:lnTo>
                    <a:pt x="1227" y="1441"/>
                  </a:lnTo>
                  <a:cubicBezTo>
                    <a:pt x="1397" y="1441"/>
                    <a:pt x="1540" y="1298"/>
                    <a:pt x="1540" y="1128"/>
                  </a:cubicBezTo>
                  <a:lnTo>
                    <a:pt x="1540" y="314"/>
                  </a:lnTo>
                  <a:cubicBezTo>
                    <a:pt x="1540" y="144"/>
                    <a:pt x="1397" y="1"/>
                    <a:pt x="1227" y="1"/>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9"/>
            <p:cNvSpPr/>
            <p:nvPr/>
          </p:nvSpPr>
          <p:spPr>
            <a:xfrm>
              <a:off x="7318800" y="2103450"/>
              <a:ext cx="38500" cy="36025"/>
            </a:xfrm>
            <a:custGeom>
              <a:rect b="b" l="l" r="r" t="t"/>
              <a:pathLst>
                <a:path extrusionOk="0" h="1441" w="1540">
                  <a:moveTo>
                    <a:pt x="314" y="0"/>
                  </a:moveTo>
                  <a:cubicBezTo>
                    <a:pt x="144" y="0"/>
                    <a:pt x="1" y="144"/>
                    <a:pt x="1" y="322"/>
                  </a:cubicBezTo>
                  <a:lnTo>
                    <a:pt x="1" y="1128"/>
                  </a:lnTo>
                  <a:cubicBezTo>
                    <a:pt x="1" y="1298"/>
                    <a:pt x="144" y="1441"/>
                    <a:pt x="314" y="1441"/>
                  </a:cubicBezTo>
                  <a:lnTo>
                    <a:pt x="1227" y="1441"/>
                  </a:lnTo>
                  <a:cubicBezTo>
                    <a:pt x="1397" y="1441"/>
                    <a:pt x="1540" y="1298"/>
                    <a:pt x="1540" y="1128"/>
                  </a:cubicBezTo>
                  <a:lnTo>
                    <a:pt x="1540" y="322"/>
                  </a:lnTo>
                  <a:cubicBezTo>
                    <a:pt x="1540" y="144"/>
                    <a:pt x="1397"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9"/>
            <p:cNvSpPr/>
            <p:nvPr/>
          </p:nvSpPr>
          <p:spPr>
            <a:xfrm>
              <a:off x="7318575" y="2147500"/>
              <a:ext cx="38725" cy="36050"/>
            </a:xfrm>
            <a:custGeom>
              <a:rect b="b" l="l" r="r" t="t"/>
              <a:pathLst>
                <a:path extrusionOk="0" h="1442" w="1549">
                  <a:moveTo>
                    <a:pt x="323" y="1"/>
                  </a:moveTo>
                  <a:cubicBezTo>
                    <a:pt x="144" y="1"/>
                    <a:pt x="1" y="144"/>
                    <a:pt x="1" y="314"/>
                  </a:cubicBezTo>
                  <a:lnTo>
                    <a:pt x="1" y="1119"/>
                  </a:lnTo>
                  <a:cubicBezTo>
                    <a:pt x="1" y="1173"/>
                    <a:pt x="19" y="1227"/>
                    <a:pt x="37" y="1271"/>
                  </a:cubicBezTo>
                  <a:cubicBezTo>
                    <a:pt x="403" y="1352"/>
                    <a:pt x="779" y="1406"/>
                    <a:pt x="1146" y="1441"/>
                  </a:cubicBezTo>
                  <a:lnTo>
                    <a:pt x="1227" y="1441"/>
                  </a:lnTo>
                  <a:cubicBezTo>
                    <a:pt x="1406" y="1441"/>
                    <a:pt x="1549" y="1298"/>
                    <a:pt x="1549" y="1119"/>
                  </a:cubicBezTo>
                  <a:lnTo>
                    <a:pt x="1549" y="314"/>
                  </a:lnTo>
                  <a:cubicBezTo>
                    <a:pt x="1549" y="144"/>
                    <a:pt x="1406" y="1"/>
                    <a:pt x="1227" y="1"/>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9"/>
            <p:cNvSpPr/>
            <p:nvPr/>
          </p:nvSpPr>
          <p:spPr>
            <a:xfrm>
              <a:off x="7411625" y="1971700"/>
              <a:ext cx="38500" cy="36025"/>
            </a:xfrm>
            <a:custGeom>
              <a:rect b="b" l="l" r="r" t="t"/>
              <a:pathLst>
                <a:path extrusionOk="0" h="1441" w="1540">
                  <a:moveTo>
                    <a:pt x="314" y="0"/>
                  </a:moveTo>
                  <a:cubicBezTo>
                    <a:pt x="144" y="0"/>
                    <a:pt x="1" y="144"/>
                    <a:pt x="1" y="314"/>
                  </a:cubicBezTo>
                  <a:lnTo>
                    <a:pt x="1" y="1128"/>
                  </a:lnTo>
                  <a:cubicBezTo>
                    <a:pt x="1" y="1298"/>
                    <a:pt x="144" y="1441"/>
                    <a:pt x="314" y="1441"/>
                  </a:cubicBezTo>
                  <a:lnTo>
                    <a:pt x="1227" y="1441"/>
                  </a:lnTo>
                  <a:cubicBezTo>
                    <a:pt x="1397" y="1441"/>
                    <a:pt x="1540" y="1298"/>
                    <a:pt x="1540" y="1128"/>
                  </a:cubicBezTo>
                  <a:lnTo>
                    <a:pt x="1540" y="314"/>
                  </a:lnTo>
                  <a:cubicBezTo>
                    <a:pt x="1540" y="144"/>
                    <a:pt x="1397"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9"/>
            <p:cNvSpPr/>
            <p:nvPr/>
          </p:nvSpPr>
          <p:spPr>
            <a:xfrm>
              <a:off x="7411625" y="2015775"/>
              <a:ext cx="38500" cy="35800"/>
            </a:xfrm>
            <a:custGeom>
              <a:rect b="b" l="l" r="r" t="t"/>
              <a:pathLst>
                <a:path extrusionOk="0" h="1432" w="1540">
                  <a:moveTo>
                    <a:pt x="314" y="0"/>
                  </a:moveTo>
                  <a:cubicBezTo>
                    <a:pt x="144" y="0"/>
                    <a:pt x="1" y="143"/>
                    <a:pt x="1" y="313"/>
                  </a:cubicBezTo>
                  <a:lnTo>
                    <a:pt x="1" y="1118"/>
                  </a:lnTo>
                  <a:cubicBezTo>
                    <a:pt x="1" y="1288"/>
                    <a:pt x="144" y="1432"/>
                    <a:pt x="314" y="1432"/>
                  </a:cubicBezTo>
                  <a:lnTo>
                    <a:pt x="1227" y="1432"/>
                  </a:lnTo>
                  <a:cubicBezTo>
                    <a:pt x="1397" y="1432"/>
                    <a:pt x="1540" y="1288"/>
                    <a:pt x="1540" y="1118"/>
                  </a:cubicBezTo>
                  <a:lnTo>
                    <a:pt x="1540" y="313"/>
                  </a:lnTo>
                  <a:cubicBezTo>
                    <a:pt x="1540" y="143"/>
                    <a:pt x="1397"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9"/>
            <p:cNvSpPr/>
            <p:nvPr/>
          </p:nvSpPr>
          <p:spPr>
            <a:xfrm>
              <a:off x="7411625" y="2059600"/>
              <a:ext cx="38500" cy="36050"/>
            </a:xfrm>
            <a:custGeom>
              <a:rect b="b" l="l" r="r" t="t"/>
              <a:pathLst>
                <a:path extrusionOk="0" h="1442" w="1540">
                  <a:moveTo>
                    <a:pt x="314" y="1"/>
                  </a:moveTo>
                  <a:cubicBezTo>
                    <a:pt x="144" y="1"/>
                    <a:pt x="1" y="144"/>
                    <a:pt x="1" y="314"/>
                  </a:cubicBezTo>
                  <a:lnTo>
                    <a:pt x="1" y="1128"/>
                  </a:lnTo>
                  <a:cubicBezTo>
                    <a:pt x="1" y="1298"/>
                    <a:pt x="144" y="1441"/>
                    <a:pt x="314" y="1441"/>
                  </a:cubicBezTo>
                  <a:lnTo>
                    <a:pt x="1227" y="1441"/>
                  </a:lnTo>
                  <a:cubicBezTo>
                    <a:pt x="1397" y="1441"/>
                    <a:pt x="1540" y="1298"/>
                    <a:pt x="1540" y="1128"/>
                  </a:cubicBezTo>
                  <a:lnTo>
                    <a:pt x="1540" y="314"/>
                  </a:lnTo>
                  <a:cubicBezTo>
                    <a:pt x="1540" y="144"/>
                    <a:pt x="1397" y="1"/>
                    <a:pt x="1227" y="1"/>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9"/>
            <p:cNvSpPr/>
            <p:nvPr/>
          </p:nvSpPr>
          <p:spPr>
            <a:xfrm>
              <a:off x="7411625" y="2103450"/>
              <a:ext cx="38500" cy="36025"/>
            </a:xfrm>
            <a:custGeom>
              <a:rect b="b" l="l" r="r" t="t"/>
              <a:pathLst>
                <a:path extrusionOk="0" h="1441" w="1540">
                  <a:moveTo>
                    <a:pt x="314" y="0"/>
                  </a:moveTo>
                  <a:cubicBezTo>
                    <a:pt x="144" y="0"/>
                    <a:pt x="1" y="144"/>
                    <a:pt x="1" y="322"/>
                  </a:cubicBezTo>
                  <a:lnTo>
                    <a:pt x="1" y="1128"/>
                  </a:lnTo>
                  <a:cubicBezTo>
                    <a:pt x="1" y="1298"/>
                    <a:pt x="144" y="1441"/>
                    <a:pt x="314" y="1441"/>
                  </a:cubicBezTo>
                  <a:lnTo>
                    <a:pt x="1227" y="1441"/>
                  </a:lnTo>
                  <a:cubicBezTo>
                    <a:pt x="1397" y="1441"/>
                    <a:pt x="1540" y="1298"/>
                    <a:pt x="1540" y="1128"/>
                  </a:cubicBezTo>
                  <a:lnTo>
                    <a:pt x="1540" y="322"/>
                  </a:lnTo>
                  <a:cubicBezTo>
                    <a:pt x="1540" y="144"/>
                    <a:pt x="1397"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9"/>
            <p:cNvSpPr/>
            <p:nvPr/>
          </p:nvSpPr>
          <p:spPr>
            <a:xfrm>
              <a:off x="7411625" y="2147500"/>
              <a:ext cx="38500" cy="29350"/>
            </a:xfrm>
            <a:custGeom>
              <a:rect b="b" l="l" r="r" t="t"/>
              <a:pathLst>
                <a:path extrusionOk="0" h="1174" w="1540">
                  <a:moveTo>
                    <a:pt x="323" y="1"/>
                  </a:moveTo>
                  <a:cubicBezTo>
                    <a:pt x="144" y="1"/>
                    <a:pt x="10" y="135"/>
                    <a:pt x="10" y="314"/>
                  </a:cubicBezTo>
                  <a:lnTo>
                    <a:pt x="10" y="1119"/>
                  </a:lnTo>
                  <a:cubicBezTo>
                    <a:pt x="1" y="1137"/>
                    <a:pt x="1" y="1155"/>
                    <a:pt x="10" y="1173"/>
                  </a:cubicBezTo>
                  <a:cubicBezTo>
                    <a:pt x="99" y="1146"/>
                    <a:pt x="198" y="1119"/>
                    <a:pt x="287" y="1093"/>
                  </a:cubicBezTo>
                  <a:cubicBezTo>
                    <a:pt x="618" y="976"/>
                    <a:pt x="940" y="842"/>
                    <a:pt x="1254" y="690"/>
                  </a:cubicBezTo>
                  <a:cubicBezTo>
                    <a:pt x="1352" y="645"/>
                    <a:pt x="1450" y="591"/>
                    <a:pt x="1540" y="538"/>
                  </a:cubicBezTo>
                  <a:lnTo>
                    <a:pt x="1540" y="314"/>
                  </a:lnTo>
                  <a:cubicBezTo>
                    <a:pt x="1540" y="144"/>
                    <a:pt x="1406" y="1"/>
                    <a:pt x="1236" y="1"/>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9"/>
            <p:cNvSpPr/>
            <p:nvPr/>
          </p:nvSpPr>
          <p:spPr>
            <a:xfrm>
              <a:off x="7365100" y="1971700"/>
              <a:ext cx="38725" cy="36025"/>
            </a:xfrm>
            <a:custGeom>
              <a:rect b="b" l="l" r="r" t="t"/>
              <a:pathLst>
                <a:path extrusionOk="0" h="1441" w="1549">
                  <a:moveTo>
                    <a:pt x="314" y="0"/>
                  </a:moveTo>
                  <a:cubicBezTo>
                    <a:pt x="144" y="0"/>
                    <a:pt x="1" y="144"/>
                    <a:pt x="1" y="314"/>
                  </a:cubicBezTo>
                  <a:lnTo>
                    <a:pt x="1" y="1128"/>
                  </a:lnTo>
                  <a:cubicBezTo>
                    <a:pt x="1" y="1298"/>
                    <a:pt x="144" y="1441"/>
                    <a:pt x="314" y="1441"/>
                  </a:cubicBezTo>
                  <a:lnTo>
                    <a:pt x="1227" y="1441"/>
                  </a:lnTo>
                  <a:cubicBezTo>
                    <a:pt x="1406" y="1441"/>
                    <a:pt x="1549" y="1298"/>
                    <a:pt x="1549" y="1128"/>
                  </a:cubicBezTo>
                  <a:lnTo>
                    <a:pt x="1549" y="314"/>
                  </a:lnTo>
                  <a:cubicBezTo>
                    <a:pt x="1549" y="144"/>
                    <a:pt x="1406"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9"/>
            <p:cNvSpPr/>
            <p:nvPr/>
          </p:nvSpPr>
          <p:spPr>
            <a:xfrm>
              <a:off x="7365100" y="2015775"/>
              <a:ext cx="38725" cy="35800"/>
            </a:xfrm>
            <a:custGeom>
              <a:rect b="b" l="l" r="r" t="t"/>
              <a:pathLst>
                <a:path extrusionOk="0" h="1432" w="1549">
                  <a:moveTo>
                    <a:pt x="314" y="0"/>
                  </a:moveTo>
                  <a:cubicBezTo>
                    <a:pt x="144" y="0"/>
                    <a:pt x="1" y="143"/>
                    <a:pt x="1" y="313"/>
                  </a:cubicBezTo>
                  <a:lnTo>
                    <a:pt x="1" y="1118"/>
                  </a:lnTo>
                  <a:cubicBezTo>
                    <a:pt x="1" y="1288"/>
                    <a:pt x="144" y="1432"/>
                    <a:pt x="314" y="1432"/>
                  </a:cubicBezTo>
                  <a:lnTo>
                    <a:pt x="1227" y="1432"/>
                  </a:lnTo>
                  <a:cubicBezTo>
                    <a:pt x="1406" y="1432"/>
                    <a:pt x="1549" y="1288"/>
                    <a:pt x="1549" y="1118"/>
                  </a:cubicBezTo>
                  <a:lnTo>
                    <a:pt x="1549" y="313"/>
                  </a:lnTo>
                  <a:cubicBezTo>
                    <a:pt x="1549" y="143"/>
                    <a:pt x="1406"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9"/>
            <p:cNvSpPr/>
            <p:nvPr/>
          </p:nvSpPr>
          <p:spPr>
            <a:xfrm>
              <a:off x="7365100" y="2059600"/>
              <a:ext cx="38725" cy="36050"/>
            </a:xfrm>
            <a:custGeom>
              <a:rect b="b" l="l" r="r" t="t"/>
              <a:pathLst>
                <a:path extrusionOk="0" h="1442" w="1549">
                  <a:moveTo>
                    <a:pt x="314" y="1"/>
                  </a:moveTo>
                  <a:cubicBezTo>
                    <a:pt x="144" y="1"/>
                    <a:pt x="1" y="144"/>
                    <a:pt x="1" y="314"/>
                  </a:cubicBezTo>
                  <a:lnTo>
                    <a:pt x="1" y="1128"/>
                  </a:lnTo>
                  <a:cubicBezTo>
                    <a:pt x="1" y="1298"/>
                    <a:pt x="144" y="1441"/>
                    <a:pt x="314" y="1441"/>
                  </a:cubicBezTo>
                  <a:lnTo>
                    <a:pt x="1227" y="1441"/>
                  </a:lnTo>
                  <a:cubicBezTo>
                    <a:pt x="1406" y="1441"/>
                    <a:pt x="1549" y="1298"/>
                    <a:pt x="1549" y="1128"/>
                  </a:cubicBezTo>
                  <a:lnTo>
                    <a:pt x="1549" y="314"/>
                  </a:lnTo>
                  <a:cubicBezTo>
                    <a:pt x="1549" y="144"/>
                    <a:pt x="1406" y="1"/>
                    <a:pt x="1227" y="1"/>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9"/>
            <p:cNvSpPr/>
            <p:nvPr/>
          </p:nvSpPr>
          <p:spPr>
            <a:xfrm>
              <a:off x="7365100" y="2103450"/>
              <a:ext cx="38725" cy="36025"/>
            </a:xfrm>
            <a:custGeom>
              <a:rect b="b" l="l" r="r" t="t"/>
              <a:pathLst>
                <a:path extrusionOk="0" h="1441" w="1549">
                  <a:moveTo>
                    <a:pt x="314" y="0"/>
                  </a:moveTo>
                  <a:cubicBezTo>
                    <a:pt x="144" y="0"/>
                    <a:pt x="1" y="144"/>
                    <a:pt x="1" y="322"/>
                  </a:cubicBezTo>
                  <a:lnTo>
                    <a:pt x="1" y="1128"/>
                  </a:lnTo>
                  <a:cubicBezTo>
                    <a:pt x="1" y="1298"/>
                    <a:pt x="144" y="1441"/>
                    <a:pt x="314" y="1441"/>
                  </a:cubicBezTo>
                  <a:lnTo>
                    <a:pt x="1227" y="1441"/>
                  </a:lnTo>
                  <a:cubicBezTo>
                    <a:pt x="1406" y="1441"/>
                    <a:pt x="1549" y="1298"/>
                    <a:pt x="1549" y="1128"/>
                  </a:cubicBezTo>
                  <a:lnTo>
                    <a:pt x="1549" y="322"/>
                  </a:lnTo>
                  <a:cubicBezTo>
                    <a:pt x="1549" y="144"/>
                    <a:pt x="1406" y="0"/>
                    <a:pt x="1227" y="0"/>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9"/>
            <p:cNvSpPr/>
            <p:nvPr/>
          </p:nvSpPr>
          <p:spPr>
            <a:xfrm>
              <a:off x="7365100" y="2147500"/>
              <a:ext cx="38500" cy="36050"/>
            </a:xfrm>
            <a:custGeom>
              <a:rect b="b" l="l" r="r" t="t"/>
              <a:pathLst>
                <a:path extrusionOk="0" h="1442" w="1540">
                  <a:moveTo>
                    <a:pt x="314" y="1"/>
                  </a:moveTo>
                  <a:cubicBezTo>
                    <a:pt x="144" y="1"/>
                    <a:pt x="1" y="144"/>
                    <a:pt x="1" y="314"/>
                  </a:cubicBezTo>
                  <a:lnTo>
                    <a:pt x="1" y="1119"/>
                  </a:lnTo>
                  <a:cubicBezTo>
                    <a:pt x="1" y="1298"/>
                    <a:pt x="144" y="1441"/>
                    <a:pt x="314" y="1441"/>
                  </a:cubicBezTo>
                  <a:lnTo>
                    <a:pt x="395" y="1441"/>
                  </a:lnTo>
                  <a:cubicBezTo>
                    <a:pt x="770" y="1406"/>
                    <a:pt x="1137" y="1352"/>
                    <a:pt x="1504" y="1271"/>
                  </a:cubicBezTo>
                  <a:cubicBezTo>
                    <a:pt x="1531" y="1227"/>
                    <a:pt x="1540" y="1173"/>
                    <a:pt x="1540" y="1119"/>
                  </a:cubicBezTo>
                  <a:lnTo>
                    <a:pt x="1540" y="314"/>
                  </a:lnTo>
                  <a:cubicBezTo>
                    <a:pt x="1540" y="144"/>
                    <a:pt x="1406" y="1"/>
                    <a:pt x="1227" y="1"/>
                  </a:cubicBezTo>
                  <a:close/>
                </a:path>
              </a:pathLst>
            </a:custGeom>
            <a:solidFill>
              <a:srgbClr val="966E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9"/>
            <p:cNvSpPr/>
            <p:nvPr/>
          </p:nvSpPr>
          <p:spPr>
            <a:xfrm>
              <a:off x="7275200" y="1903250"/>
              <a:ext cx="171800" cy="55950"/>
            </a:xfrm>
            <a:custGeom>
              <a:rect b="b" l="l" r="r" t="t"/>
              <a:pathLst>
                <a:path extrusionOk="0" h="2238" w="6872">
                  <a:moveTo>
                    <a:pt x="0" y="1"/>
                  </a:moveTo>
                  <a:lnTo>
                    <a:pt x="0" y="2237"/>
                  </a:lnTo>
                  <a:lnTo>
                    <a:pt x="6872" y="2237"/>
                  </a:lnTo>
                  <a:lnTo>
                    <a:pt x="6872" y="1"/>
                  </a:lnTo>
                  <a:close/>
                </a:path>
              </a:pathLst>
            </a:custGeom>
            <a:solidFill>
              <a:srgbClr val="DBE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9"/>
            <p:cNvSpPr/>
            <p:nvPr/>
          </p:nvSpPr>
          <p:spPr>
            <a:xfrm>
              <a:off x="7272050" y="1900125"/>
              <a:ext cx="178075" cy="62425"/>
            </a:xfrm>
            <a:custGeom>
              <a:rect b="b" l="l" r="r" t="t"/>
              <a:pathLst>
                <a:path extrusionOk="0" h="2497" w="7123">
                  <a:moveTo>
                    <a:pt x="6863" y="251"/>
                  </a:moveTo>
                  <a:lnTo>
                    <a:pt x="6863" y="2237"/>
                  </a:lnTo>
                  <a:lnTo>
                    <a:pt x="251" y="2237"/>
                  </a:lnTo>
                  <a:lnTo>
                    <a:pt x="251" y="251"/>
                  </a:lnTo>
                  <a:close/>
                  <a:moveTo>
                    <a:pt x="126" y="0"/>
                  </a:moveTo>
                  <a:cubicBezTo>
                    <a:pt x="54" y="0"/>
                    <a:pt x="1" y="54"/>
                    <a:pt x="1" y="126"/>
                  </a:cubicBezTo>
                  <a:lnTo>
                    <a:pt x="1" y="2371"/>
                  </a:lnTo>
                  <a:cubicBezTo>
                    <a:pt x="1" y="2434"/>
                    <a:pt x="54" y="2497"/>
                    <a:pt x="126" y="2497"/>
                  </a:cubicBezTo>
                  <a:lnTo>
                    <a:pt x="6998" y="2497"/>
                  </a:lnTo>
                  <a:cubicBezTo>
                    <a:pt x="7060" y="2497"/>
                    <a:pt x="7123" y="2434"/>
                    <a:pt x="7123" y="2371"/>
                  </a:cubicBezTo>
                  <a:lnTo>
                    <a:pt x="7123" y="135"/>
                  </a:lnTo>
                  <a:cubicBezTo>
                    <a:pt x="7123" y="54"/>
                    <a:pt x="7069" y="0"/>
                    <a:pt x="6998" y="0"/>
                  </a:cubicBezTo>
                  <a:close/>
                </a:path>
              </a:pathLst>
            </a:custGeom>
            <a:solidFill>
              <a:srgbClr val="629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9"/>
            <p:cNvSpPr/>
            <p:nvPr/>
          </p:nvSpPr>
          <p:spPr>
            <a:xfrm>
              <a:off x="7279225" y="1978850"/>
              <a:ext cx="24400" cy="21725"/>
            </a:xfrm>
            <a:custGeom>
              <a:rect b="b" l="l" r="r" t="t"/>
              <a:pathLst>
                <a:path extrusionOk="0" h="869" w="976">
                  <a:moveTo>
                    <a:pt x="36" y="1"/>
                  </a:moveTo>
                  <a:cubicBezTo>
                    <a:pt x="18" y="1"/>
                    <a:pt x="0" y="10"/>
                    <a:pt x="0" y="28"/>
                  </a:cubicBezTo>
                  <a:lnTo>
                    <a:pt x="0" y="833"/>
                  </a:lnTo>
                  <a:cubicBezTo>
                    <a:pt x="0" y="851"/>
                    <a:pt x="18" y="869"/>
                    <a:pt x="36" y="869"/>
                  </a:cubicBezTo>
                  <a:lnTo>
                    <a:pt x="940" y="869"/>
                  </a:lnTo>
                  <a:cubicBezTo>
                    <a:pt x="957" y="869"/>
                    <a:pt x="975" y="851"/>
                    <a:pt x="975" y="842"/>
                  </a:cubicBezTo>
                  <a:lnTo>
                    <a:pt x="975" y="28"/>
                  </a:lnTo>
                  <a:cubicBezTo>
                    <a:pt x="975" y="10"/>
                    <a:pt x="957" y="1"/>
                    <a:pt x="940"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9"/>
            <p:cNvSpPr/>
            <p:nvPr/>
          </p:nvSpPr>
          <p:spPr>
            <a:xfrm>
              <a:off x="7279225" y="2022925"/>
              <a:ext cx="24400" cy="21500"/>
            </a:xfrm>
            <a:custGeom>
              <a:rect b="b" l="l" r="r" t="t"/>
              <a:pathLst>
                <a:path extrusionOk="0" h="860" w="976">
                  <a:moveTo>
                    <a:pt x="36" y="0"/>
                  </a:moveTo>
                  <a:cubicBezTo>
                    <a:pt x="18" y="0"/>
                    <a:pt x="0" y="9"/>
                    <a:pt x="0" y="27"/>
                  </a:cubicBezTo>
                  <a:lnTo>
                    <a:pt x="0" y="832"/>
                  </a:lnTo>
                  <a:cubicBezTo>
                    <a:pt x="0" y="850"/>
                    <a:pt x="18" y="859"/>
                    <a:pt x="36" y="859"/>
                  </a:cubicBezTo>
                  <a:lnTo>
                    <a:pt x="940" y="859"/>
                  </a:lnTo>
                  <a:cubicBezTo>
                    <a:pt x="957" y="859"/>
                    <a:pt x="975" y="850"/>
                    <a:pt x="975" y="832"/>
                  </a:cubicBezTo>
                  <a:lnTo>
                    <a:pt x="975" y="27"/>
                  </a:lnTo>
                  <a:cubicBezTo>
                    <a:pt x="975" y="9"/>
                    <a:pt x="957"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9"/>
            <p:cNvSpPr/>
            <p:nvPr/>
          </p:nvSpPr>
          <p:spPr>
            <a:xfrm>
              <a:off x="7279225" y="2066775"/>
              <a:ext cx="24400" cy="21700"/>
            </a:xfrm>
            <a:custGeom>
              <a:rect b="b" l="l" r="r" t="t"/>
              <a:pathLst>
                <a:path extrusionOk="0" h="868" w="976">
                  <a:moveTo>
                    <a:pt x="36" y="0"/>
                  </a:moveTo>
                  <a:cubicBezTo>
                    <a:pt x="18" y="0"/>
                    <a:pt x="0" y="9"/>
                    <a:pt x="0" y="27"/>
                  </a:cubicBezTo>
                  <a:lnTo>
                    <a:pt x="0" y="832"/>
                  </a:lnTo>
                  <a:cubicBezTo>
                    <a:pt x="0" y="850"/>
                    <a:pt x="18" y="868"/>
                    <a:pt x="36" y="868"/>
                  </a:cubicBezTo>
                  <a:lnTo>
                    <a:pt x="940" y="868"/>
                  </a:lnTo>
                  <a:cubicBezTo>
                    <a:pt x="957" y="868"/>
                    <a:pt x="975" y="850"/>
                    <a:pt x="975" y="841"/>
                  </a:cubicBezTo>
                  <a:lnTo>
                    <a:pt x="975" y="27"/>
                  </a:lnTo>
                  <a:cubicBezTo>
                    <a:pt x="975" y="9"/>
                    <a:pt x="957"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9"/>
            <p:cNvSpPr/>
            <p:nvPr/>
          </p:nvSpPr>
          <p:spPr>
            <a:xfrm>
              <a:off x="7279225" y="2110600"/>
              <a:ext cx="24400" cy="21725"/>
            </a:xfrm>
            <a:custGeom>
              <a:rect b="b" l="l" r="r" t="t"/>
              <a:pathLst>
                <a:path extrusionOk="0" h="869" w="976">
                  <a:moveTo>
                    <a:pt x="36" y="1"/>
                  </a:moveTo>
                  <a:cubicBezTo>
                    <a:pt x="18" y="1"/>
                    <a:pt x="0" y="19"/>
                    <a:pt x="0" y="36"/>
                  </a:cubicBezTo>
                  <a:lnTo>
                    <a:pt x="0" y="842"/>
                  </a:lnTo>
                  <a:cubicBezTo>
                    <a:pt x="0" y="860"/>
                    <a:pt x="18" y="869"/>
                    <a:pt x="36" y="869"/>
                  </a:cubicBezTo>
                  <a:lnTo>
                    <a:pt x="940" y="869"/>
                  </a:lnTo>
                  <a:cubicBezTo>
                    <a:pt x="957" y="869"/>
                    <a:pt x="975" y="860"/>
                    <a:pt x="975" y="842"/>
                  </a:cubicBezTo>
                  <a:lnTo>
                    <a:pt x="975" y="36"/>
                  </a:lnTo>
                  <a:cubicBezTo>
                    <a:pt x="975" y="19"/>
                    <a:pt x="957" y="1"/>
                    <a:pt x="940"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9"/>
            <p:cNvSpPr/>
            <p:nvPr/>
          </p:nvSpPr>
          <p:spPr>
            <a:xfrm>
              <a:off x="7279225" y="2154675"/>
              <a:ext cx="24400" cy="20150"/>
            </a:xfrm>
            <a:custGeom>
              <a:rect b="b" l="l" r="r" t="t"/>
              <a:pathLst>
                <a:path extrusionOk="0" h="806" w="976">
                  <a:moveTo>
                    <a:pt x="36" y="0"/>
                  </a:moveTo>
                  <a:cubicBezTo>
                    <a:pt x="18" y="0"/>
                    <a:pt x="0" y="9"/>
                    <a:pt x="0" y="27"/>
                  </a:cubicBezTo>
                  <a:lnTo>
                    <a:pt x="0" y="403"/>
                  </a:lnTo>
                  <a:cubicBezTo>
                    <a:pt x="313" y="555"/>
                    <a:pt x="635" y="689"/>
                    <a:pt x="966" y="806"/>
                  </a:cubicBezTo>
                  <a:lnTo>
                    <a:pt x="966" y="27"/>
                  </a:lnTo>
                  <a:cubicBezTo>
                    <a:pt x="975" y="9"/>
                    <a:pt x="957"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9"/>
            <p:cNvSpPr/>
            <p:nvPr/>
          </p:nvSpPr>
          <p:spPr>
            <a:xfrm>
              <a:off x="7325975" y="1978850"/>
              <a:ext cx="24175" cy="21725"/>
            </a:xfrm>
            <a:custGeom>
              <a:rect b="b" l="l" r="r" t="t"/>
              <a:pathLst>
                <a:path extrusionOk="0" h="869" w="967">
                  <a:moveTo>
                    <a:pt x="27" y="1"/>
                  </a:moveTo>
                  <a:cubicBezTo>
                    <a:pt x="9" y="1"/>
                    <a:pt x="0" y="10"/>
                    <a:pt x="0" y="28"/>
                  </a:cubicBezTo>
                  <a:lnTo>
                    <a:pt x="0" y="833"/>
                  </a:lnTo>
                  <a:cubicBezTo>
                    <a:pt x="0" y="851"/>
                    <a:pt x="9" y="869"/>
                    <a:pt x="27" y="869"/>
                  </a:cubicBezTo>
                  <a:lnTo>
                    <a:pt x="940" y="869"/>
                  </a:lnTo>
                  <a:cubicBezTo>
                    <a:pt x="957" y="869"/>
                    <a:pt x="966" y="851"/>
                    <a:pt x="966" y="842"/>
                  </a:cubicBezTo>
                  <a:lnTo>
                    <a:pt x="966" y="28"/>
                  </a:lnTo>
                  <a:cubicBezTo>
                    <a:pt x="966" y="10"/>
                    <a:pt x="957" y="1"/>
                    <a:pt x="940"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9"/>
            <p:cNvSpPr/>
            <p:nvPr/>
          </p:nvSpPr>
          <p:spPr>
            <a:xfrm>
              <a:off x="7325975" y="2022925"/>
              <a:ext cx="24175" cy="21500"/>
            </a:xfrm>
            <a:custGeom>
              <a:rect b="b" l="l" r="r" t="t"/>
              <a:pathLst>
                <a:path extrusionOk="0" h="860" w="967">
                  <a:moveTo>
                    <a:pt x="27" y="0"/>
                  </a:moveTo>
                  <a:cubicBezTo>
                    <a:pt x="9" y="0"/>
                    <a:pt x="0" y="9"/>
                    <a:pt x="0" y="27"/>
                  </a:cubicBezTo>
                  <a:lnTo>
                    <a:pt x="0" y="832"/>
                  </a:lnTo>
                  <a:cubicBezTo>
                    <a:pt x="0" y="850"/>
                    <a:pt x="9" y="859"/>
                    <a:pt x="27" y="859"/>
                  </a:cubicBezTo>
                  <a:lnTo>
                    <a:pt x="940" y="859"/>
                  </a:lnTo>
                  <a:cubicBezTo>
                    <a:pt x="957" y="859"/>
                    <a:pt x="966" y="850"/>
                    <a:pt x="966" y="832"/>
                  </a:cubicBezTo>
                  <a:lnTo>
                    <a:pt x="966" y="27"/>
                  </a:lnTo>
                  <a:cubicBezTo>
                    <a:pt x="966" y="9"/>
                    <a:pt x="957"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9"/>
            <p:cNvSpPr/>
            <p:nvPr/>
          </p:nvSpPr>
          <p:spPr>
            <a:xfrm>
              <a:off x="7325975" y="2066775"/>
              <a:ext cx="24175" cy="21700"/>
            </a:xfrm>
            <a:custGeom>
              <a:rect b="b" l="l" r="r" t="t"/>
              <a:pathLst>
                <a:path extrusionOk="0" h="868" w="967">
                  <a:moveTo>
                    <a:pt x="27" y="0"/>
                  </a:moveTo>
                  <a:cubicBezTo>
                    <a:pt x="9" y="0"/>
                    <a:pt x="0" y="9"/>
                    <a:pt x="0" y="27"/>
                  </a:cubicBezTo>
                  <a:lnTo>
                    <a:pt x="0" y="832"/>
                  </a:lnTo>
                  <a:cubicBezTo>
                    <a:pt x="0" y="850"/>
                    <a:pt x="9" y="868"/>
                    <a:pt x="27" y="868"/>
                  </a:cubicBezTo>
                  <a:lnTo>
                    <a:pt x="940" y="868"/>
                  </a:lnTo>
                  <a:cubicBezTo>
                    <a:pt x="957" y="868"/>
                    <a:pt x="966" y="850"/>
                    <a:pt x="966" y="841"/>
                  </a:cubicBezTo>
                  <a:lnTo>
                    <a:pt x="966" y="27"/>
                  </a:lnTo>
                  <a:cubicBezTo>
                    <a:pt x="966" y="9"/>
                    <a:pt x="957"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9"/>
            <p:cNvSpPr/>
            <p:nvPr/>
          </p:nvSpPr>
          <p:spPr>
            <a:xfrm>
              <a:off x="7325975" y="2110600"/>
              <a:ext cx="24175" cy="21725"/>
            </a:xfrm>
            <a:custGeom>
              <a:rect b="b" l="l" r="r" t="t"/>
              <a:pathLst>
                <a:path extrusionOk="0" h="869" w="967">
                  <a:moveTo>
                    <a:pt x="27" y="1"/>
                  </a:moveTo>
                  <a:cubicBezTo>
                    <a:pt x="9" y="1"/>
                    <a:pt x="0" y="19"/>
                    <a:pt x="0" y="36"/>
                  </a:cubicBezTo>
                  <a:lnTo>
                    <a:pt x="0" y="842"/>
                  </a:lnTo>
                  <a:cubicBezTo>
                    <a:pt x="0" y="860"/>
                    <a:pt x="9" y="869"/>
                    <a:pt x="27" y="869"/>
                  </a:cubicBezTo>
                  <a:lnTo>
                    <a:pt x="940" y="869"/>
                  </a:lnTo>
                  <a:cubicBezTo>
                    <a:pt x="957" y="869"/>
                    <a:pt x="966" y="860"/>
                    <a:pt x="966" y="842"/>
                  </a:cubicBezTo>
                  <a:lnTo>
                    <a:pt x="966" y="36"/>
                  </a:lnTo>
                  <a:cubicBezTo>
                    <a:pt x="966" y="19"/>
                    <a:pt x="957" y="1"/>
                    <a:pt x="940"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9"/>
            <p:cNvSpPr/>
            <p:nvPr/>
          </p:nvSpPr>
          <p:spPr>
            <a:xfrm>
              <a:off x="7325975" y="2154675"/>
              <a:ext cx="24175" cy="21725"/>
            </a:xfrm>
            <a:custGeom>
              <a:rect b="b" l="l" r="r" t="t"/>
              <a:pathLst>
                <a:path extrusionOk="0" h="869" w="967">
                  <a:moveTo>
                    <a:pt x="27" y="0"/>
                  </a:moveTo>
                  <a:cubicBezTo>
                    <a:pt x="9" y="0"/>
                    <a:pt x="0" y="9"/>
                    <a:pt x="0" y="27"/>
                  </a:cubicBezTo>
                  <a:lnTo>
                    <a:pt x="0" y="832"/>
                  </a:lnTo>
                  <a:cubicBezTo>
                    <a:pt x="0" y="850"/>
                    <a:pt x="9" y="868"/>
                    <a:pt x="27" y="868"/>
                  </a:cubicBezTo>
                  <a:lnTo>
                    <a:pt x="940" y="868"/>
                  </a:lnTo>
                  <a:cubicBezTo>
                    <a:pt x="957" y="868"/>
                    <a:pt x="966" y="850"/>
                    <a:pt x="966" y="832"/>
                  </a:cubicBezTo>
                  <a:lnTo>
                    <a:pt x="966" y="27"/>
                  </a:lnTo>
                  <a:cubicBezTo>
                    <a:pt x="966" y="9"/>
                    <a:pt x="957"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9"/>
            <p:cNvSpPr/>
            <p:nvPr/>
          </p:nvSpPr>
          <p:spPr>
            <a:xfrm>
              <a:off x="7418800" y="1978850"/>
              <a:ext cx="24175" cy="21725"/>
            </a:xfrm>
            <a:custGeom>
              <a:rect b="b" l="l" r="r" t="t"/>
              <a:pathLst>
                <a:path extrusionOk="0" h="869" w="967">
                  <a:moveTo>
                    <a:pt x="27" y="1"/>
                  </a:moveTo>
                  <a:cubicBezTo>
                    <a:pt x="9" y="1"/>
                    <a:pt x="0" y="10"/>
                    <a:pt x="0" y="28"/>
                  </a:cubicBezTo>
                  <a:lnTo>
                    <a:pt x="0" y="833"/>
                  </a:lnTo>
                  <a:cubicBezTo>
                    <a:pt x="0" y="851"/>
                    <a:pt x="9" y="869"/>
                    <a:pt x="27" y="869"/>
                  </a:cubicBezTo>
                  <a:lnTo>
                    <a:pt x="940" y="869"/>
                  </a:lnTo>
                  <a:cubicBezTo>
                    <a:pt x="958" y="869"/>
                    <a:pt x="967" y="851"/>
                    <a:pt x="967" y="842"/>
                  </a:cubicBezTo>
                  <a:lnTo>
                    <a:pt x="967" y="28"/>
                  </a:lnTo>
                  <a:cubicBezTo>
                    <a:pt x="967" y="10"/>
                    <a:pt x="958" y="1"/>
                    <a:pt x="940"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9"/>
            <p:cNvSpPr/>
            <p:nvPr/>
          </p:nvSpPr>
          <p:spPr>
            <a:xfrm>
              <a:off x="7418800" y="2022925"/>
              <a:ext cx="24175" cy="21500"/>
            </a:xfrm>
            <a:custGeom>
              <a:rect b="b" l="l" r="r" t="t"/>
              <a:pathLst>
                <a:path extrusionOk="0" h="860" w="967">
                  <a:moveTo>
                    <a:pt x="27" y="0"/>
                  </a:moveTo>
                  <a:cubicBezTo>
                    <a:pt x="9" y="0"/>
                    <a:pt x="0" y="9"/>
                    <a:pt x="0" y="27"/>
                  </a:cubicBezTo>
                  <a:lnTo>
                    <a:pt x="0" y="832"/>
                  </a:lnTo>
                  <a:cubicBezTo>
                    <a:pt x="0" y="850"/>
                    <a:pt x="9" y="859"/>
                    <a:pt x="27" y="859"/>
                  </a:cubicBezTo>
                  <a:lnTo>
                    <a:pt x="940" y="859"/>
                  </a:lnTo>
                  <a:cubicBezTo>
                    <a:pt x="958" y="859"/>
                    <a:pt x="967" y="850"/>
                    <a:pt x="967" y="832"/>
                  </a:cubicBezTo>
                  <a:lnTo>
                    <a:pt x="967" y="27"/>
                  </a:lnTo>
                  <a:cubicBezTo>
                    <a:pt x="967" y="9"/>
                    <a:pt x="958"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9"/>
            <p:cNvSpPr/>
            <p:nvPr/>
          </p:nvSpPr>
          <p:spPr>
            <a:xfrm>
              <a:off x="7418800" y="2066775"/>
              <a:ext cx="24175" cy="21700"/>
            </a:xfrm>
            <a:custGeom>
              <a:rect b="b" l="l" r="r" t="t"/>
              <a:pathLst>
                <a:path extrusionOk="0" h="868" w="967">
                  <a:moveTo>
                    <a:pt x="27" y="0"/>
                  </a:moveTo>
                  <a:cubicBezTo>
                    <a:pt x="9" y="0"/>
                    <a:pt x="0" y="9"/>
                    <a:pt x="0" y="27"/>
                  </a:cubicBezTo>
                  <a:lnTo>
                    <a:pt x="0" y="832"/>
                  </a:lnTo>
                  <a:cubicBezTo>
                    <a:pt x="0" y="850"/>
                    <a:pt x="9" y="868"/>
                    <a:pt x="27" y="868"/>
                  </a:cubicBezTo>
                  <a:lnTo>
                    <a:pt x="940" y="868"/>
                  </a:lnTo>
                  <a:cubicBezTo>
                    <a:pt x="958" y="868"/>
                    <a:pt x="967" y="850"/>
                    <a:pt x="967" y="841"/>
                  </a:cubicBezTo>
                  <a:lnTo>
                    <a:pt x="967" y="27"/>
                  </a:lnTo>
                  <a:cubicBezTo>
                    <a:pt x="967" y="9"/>
                    <a:pt x="958"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9"/>
            <p:cNvSpPr/>
            <p:nvPr/>
          </p:nvSpPr>
          <p:spPr>
            <a:xfrm>
              <a:off x="7418800" y="2110600"/>
              <a:ext cx="24175" cy="21725"/>
            </a:xfrm>
            <a:custGeom>
              <a:rect b="b" l="l" r="r" t="t"/>
              <a:pathLst>
                <a:path extrusionOk="0" h="869" w="967">
                  <a:moveTo>
                    <a:pt x="27" y="1"/>
                  </a:moveTo>
                  <a:cubicBezTo>
                    <a:pt x="9" y="1"/>
                    <a:pt x="0" y="19"/>
                    <a:pt x="0" y="36"/>
                  </a:cubicBezTo>
                  <a:lnTo>
                    <a:pt x="0" y="842"/>
                  </a:lnTo>
                  <a:cubicBezTo>
                    <a:pt x="0" y="860"/>
                    <a:pt x="9" y="869"/>
                    <a:pt x="27" y="869"/>
                  </a:cubicBezTo>
                  <a:lnTo>
                    <a:pt x="940" y="869"/>
                  </a:lnTo>
                  <a:cubicBezTo>
                    <a:pt x="958" y="869"/>
                    <a:pt x="967" y="860"/>
                    <a:pt x="967" y="842"/>
                  </a:cubicBezTo>
                  <a:lnTo>
                    <a:pt x="967" y="36"/>
                  </a:lnTo>
                  <a:cubicBezTo>
                    <a:pt x="967" y="19"/>
                    <a:pt x="958" y="1"/>
                    <a:pt x="940"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9"/>
            <p:cNvSpPr/>
            <p:nvPr/>
          </p:nvSpPr>
          <p:spPr>
            <a:xfrm>
              <a:off x="7418800" y="2154675"/>
              <a:ext cx="24175" cy="20150"/>
            </a:xfrm>
            <a:custGeom>
              <a:rect b="b" l="l" r="r" t="t"/>
              <a:pathLst>
                <a:path extrusionOk="0" h="806" w="967">
                  <a:moveTo>
                    <a:pt x="27" y="0"/>
                  </a:moveTo>
                  <a:cubicBezTo>
                    <a:pt x="9" y="0"/>
                    <a:pt x="0" y="9"/>
                    <a:pt x="0" y="27"/>
                  </a:cubicBezTo>
                  <a:lnTo>
                    <a:pt x="0" y="806"/>
                  </a:lnTo>
                  <a:cubicBezTo>
                    <a:pt x="331" y="689"/>
                    <a:pt x="653" y="555"/>
                    <a:pt x="967" y="403"/>
                  </a:cubicBezTo>
                  <a:lnTo>
                    <a:pt x="967" y="27"/>
                  </a:lnTo>
                  <a:cubicBezTo>
                    <a:pt x="967" y="9"/>
                    <a:pt x="958"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9"/>
            <p:cNvSpPr/>
            <p:nvPr/>
          </p:nvSpPr>
          <p:spPr>
            <a:xfrm>
              <a:off x="7372275" y="1978850"/>
              <a:ext cx="24400" cy="21725"/>
            </a:xfrm>
            <a:custGeom>
              <a:rect b="b" l="l" r="r" t="t"/>
              <a:pathLst>
                <a:path extrusionOk="0" h="869" w="976">
                  <a:moveTo>
                    <a:pt x="27" y="1"/>
                  </a:moveTo>
                  <a:cubicBezTo>
                    <a:pt x="18" y="1"/>
                    <a:pt x="0" y="10"/>
                    <a:pt x="0" y="28"/>
                  </a:cubicBezTo>
                  <a:lnTo>
                    <a:pt x="0" y="833"/>
                  </a:lnTo>
                  <a:cubicBezTo>
                    <a:pt x="0" y="851"/>
                    <a:pt x="18" y="869"/>
                    <a:pt x="27" y="869"/>
                  </a:cubicBezTo>
                  <a:lnTo>
                    <a:pt x="940" y="869"/>
                  </a:lnTo>
                  <a:cubicBezTo>
                    <a:pt x="958" y="869"/>
                    <a:pt x="975" y="851"/>
                    <a:pt x="975" y="842"/>
                  </a:cubicBezTo>
                  <a:lnTo>
                    <a:pt x="975" y="28"/>
                  </a:lnTo>
                  <a:cubicBezTo>
                    <a:pt x="975" y="10"/>
                    <a:pt x="958" y="1"/>
                    <a:pt x="940"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9"/>
            <p:cNvSpPr/>
            <p:nvPr/>
          </p:nvSpPr>
          <p:spPr>
            <a:xfrm>
              <a:off x="7372275" y="2022925"/>
              <a:ext cx="24400" cy="21500"/>
            </a:xfrm>
            <a:custGeom>
              <a:rect b="b" l="l" r="r" t="t"/>
              <a:pathLst>
                <a:path extrusionOk="0" h="860" w="976">
                  <a:moveTo>
                    <a:pt x="27" y="0"/>
                  </a:moveTo>
                  <a:cubicBezTo>
                    <a:pt x="18" y="0"/>
                    <a:pt x="0" y="9"/>
                    <a:pt x="0" y="27"/>
                  </a:cubicBezTo>
                  <a:lnTo>
                    <a:pt x="0" y="832"/>
                  </a:lnTo>
                  <a:cubicBezTo>
                    <a:pt x="0" y="850"/>
                    <a:pt x="18" y="859"/>
                    <a:pt x="27" y="859"/>
                  </a:cubicBezTo>
                  <a:lnTo>
                    <a:pt x="940" y="859"/>
                  </a:lnTo>
                  <a:cubicBezTo>
                    <a:pt x="958" y="859"/>
                    <a:pt x="975" y="850"/>
                    <a:pt x="975" y="832"/>
                  </a:cubicBezTo>
                  <a:lnTo>
                    <a:pt x="975" y="27"/>
                  </a:lnTo>
                  <a:cubicBezTo>
                    <a:pt x="975" y="9"/>
                    <a:pt x="958"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9"/>
            <p:cNvSpPr/>
            <p:nvPr/>
          </p:nvSpPr>
          <p:spPr>
            <a:xfrm>
              <a:off x="7372275" y="2066775"/>
              <a:ext cx="24400" cy="21700"/>
            </a:xfrm>
            <a:custGeom>
              <a:rect b="b" l="l" r="r" t="t"/>
              <a:pathLst>
                <a:path extrusionOk="0" h="868" w="976">
                  <a:moveTo>
                    <a:pt x="27" y="0"/>
                  </a:moveTo>
                  <a:cubicBezTo>
                    <a:pt x="18" y="0"/>
                    <a:pt x="0" y="9"/>
                    <a:pt x="0" y="27"/>
                  </a:cubicBezTo>
                  <a:lnTo>
                    <a:pt x="0" y="832"/>
                  </a:lnTo>
                  <a:cubicBezTo>
                    <a:pt x="0" y="850"/>
                    <a:pt x="18" y="868"/>
                    <a:pt x="27" y="868"/>
                  </a:cubicBezTo>
                  <a:lnTo>
                    <a:pt x="940" y="868"/>
                  </a:lnTo>
                  <a:cubicBezTo>
                    <a:pt x="958" y="868"/>
                    <a:pt x="975" y="850"/>
                    <a:pt x="975" y="841"/>
                  </a:cubicBezTo>
                  <a:lnTo>
                    <a:pt x="975" y="27"/>
                  </a:lnTo>
                  <a:cubicBezTo>
                    <a:pt x="975" y="9"/>
                    <a:pt x="958"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9"/>
            <p:cNvSpPr/>
            <p:nvPr/>
          </p:nvSpPr>
          <p:spPr>
            <a:xfrm>
              <a:off x="7372275" y="2110600"/>
              <a:ext cx="24400" cy="21725"/>
            </a:xfrm>
            <a:custGeom>
              <a:rect b="b" l="l" r="r" t="t"/>
              <a:pathLst>
                <a:path extrusionOk="0" h="869" w="976">
                  <a:moveTo>
                    <a:pt x="27" y="1"/>
                  </a:moveTo>
                  <a:cubicBezTo>
                    <a:pt x="18" y="1"/>
                    <a:pt x="0" y="19"/>
                    <a:pt x="0" y="36"/>
                  </a:cubicBezTo>
                  <a:lnTo>
                    <a:pt x="0" y="842"/>
                  </a:lnTo>
                  <a:cubicBezTo>
                    <a:pt x="0" y="860"/>
                    <a:pt x="18" y="869"/>
                    <a:pt x="27" y="869"/>
                  </a:cubicBezTo>
                  <a:lnTo>
                    <a:pt x="940" y="869"/>
                  </a:lnTo>
                  <a:cubicBezTo>
                    <a:pt x="958" y="869"/>
                    <a:pt x="975" y="860"/>
                    <a:pt x="975" y="842"/>
                  </a:cubicBezTo>
                  <a:lnTo>
                    <a:pt x="975" y="36"/>
                  </a:lnTo>
                  <a:cubicBezTo>
                    <a:pt x="975" y="19"/>
                    <a:pt x="958" y="1"/>
                    <a:pt x="940" y="1"/>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9"/>
            <p:cNvSpPr/>
            <p:nvPr/>
          </p:nvSpPr>
          <p:spPr>
            <a:xfrm>
              <a:off x="7372275" y="2154675"/>
              <a:ext cx="24400" cy="21725"/>
            </a:xfrm>
            <a:custGeom>
              <a:rect b="b" l="l" r="r" t="t"/>
              <a:pathLst>
                <a:path extrusionOk="0" h="869" w="976">
                  <a:moveTo>
                    <a:pt x="27" y="0"/>
                  </a:moveTo>
                  <a:cubicBezTo>
                    <a:pt x="18" y="0"/>
                    <a:pt x="0" y="9"/>
                    <a:pt x="0" y="27"/>
                  </a:cubicBezTo>
                  <a:lnTo>
                    <a:pt x="0" y="832"/>
                  </a:lnTo>
                  <a:cubicBezTo>
                    <a:pt x="0" y="850"/>
                    <a:pt x="18" y="868"/>
                    <a:pt x="27" y="868"/>
                  </a:cubicBezTo>
                  <a:lnTo>
                    <a:pt x="940" y="868"/>
                  </a:lnTo>
                  <a:cubicBezTo>
                    <a:pt x="958" y="868"/>
                    <a:pt x="975" y="850"/>
                    <a:pt x="975" y="832"/>
                  </a:cubicBezTo>
                  <a:lnTo>
                    <a:pt x="975" y="27"/>
                  </a:lnTo>
                  <a:cubicBezTo>
                    <a:pt x="975" y="9"/>
                    <a:pt x="958" y="0"/>
                    <a:pt x="940" y="0"/>
                  </a:cubicBezTo>
                  <a:close/>
                </a:path>
              </a:pathLst>
            </a:custGeom>
            <a:solidFill>
              <a:srgbClr val="6DA2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9"/>
            <p:cNvSpPr/>
            <p:nvPr/>
          </p:nvSpPr>
          <p:spPr>
            <a:xfrm>
              <a:off x="7321275" y="1921825"/>
              <a:ext cx="17250" cy="26200"/>
            </a:xfrm>
            <a:custGeom>
              <a:rect b="b" l="l" r="r" t="t"/>
              <a:pathLst>
                <a:path extrusionOk="0" h="1048" w="690">
                  <a:moveTo>
                    <a:pt x="90" y="0"/>
                  </a:moveTo>
                  <a:cubicBezTo>
                    <a:pt x="0" y="0"/>
                    <a:pt x="0" y="134"/>
                    <a:pt x="90" y="134"/>
                  </a:cubicBezTo>
                  <a:lnTo>
                    <a:pt x="287" y="134"/>
                  </a:lnTo>
                  <a:lnTo>
                    <a:pt x="287" y="913"/>
                  </a:lnTo>
                  <a:lnTo>
                    <a:pt x="90" y="913"/>
                  </a:lnTo>
                  <a:cubicBezTo>
                    <a:pt x="0" y="913"/>
                    <a:pt x="0" y="1047"/>
                    <a:pt x="90" y="1047"/>
                  </a:cubicBezTo>
                  <a:lnTo>
                    <a:pt x="618" y="1047"/>
                  </a:lnTo>
                  <a:cubicBezTo>
                    <a:pt x="653" y="1047"/>
                    <a:pt x="689" y="1020"/>
                    <a:pt x="680" y="975"/>
                  </a:cubicBezTo>
                  <a:lnTo>
                    <a:pt x="680" y="644"/>
                  </a:lnTo>
                  <a:cubicBezTo>
                    <a:pt x="689" y="609"/>
                    <a:pt x="653" y="573"/>
                    <a:pt x="618" y="573"/>
                  </a:cubicBezTo>
                  <a:cubicBezTo>
                    <a:pt x="614" y="572"/>
                    <a:pt x="610" y="571"/>
                    <a:pt x="606" y="571"/>
                  </a:cubicBezTo>
                  <a:cubicBezTo>
                    <a:pt x="575" y="571"/>
                    <a:pt x="547" y="604"/>
                    <a:pt x="555" y="644"/>
                  </a:cubicBezTo>
                  <a:lnTo>
                    <a:pt x="555" y="913"/>
                  </a:lnTo>
                  <a:lnTo>
                    <a:pt x="421" y="913"/>
                  </a:lnTo>
                  <a:lnTo>
                    <a:pt x="421" y="0"/>
                  </a:lnTo>
                  <a:close/>
                </a:path>
              </a:pathLst>
            </a:custGeom>
            <a:solidFill>
              <a:srgbClr val="B4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9"/>
            <p:cNvSpPr/>
            <p:nvPr/>
          </p:nvSpPr>
          <p:spPr>
            <a:xfrm>
              <a:off x="7345425" y="1921800"/>
              <a:ext cx="17700" cy="26225"/>
            </a:xfrm>
            <a:custGeom>
              <a:rect b="b" l="l" r="r" t="t"/>
              <a:pathLst>
                <a:path extrusionOk="0" h="1049" w="708">
                  <a:moveTo>
                    <a:pt x="551" y="1"/>
                  </a:moveTo>
                  <a:cubicBezTo>
                    <a:pt x="546" y="1"/>
                    <a:pt x="542" y="1"/>
                    <a:pt x="537" y="1"/>
                  </a:cubicBezTo>
                  <a:lnTo>
                    <a:pt x="90" y="1"/>
                  </a:lnTo>
                  <a:cubicBezTo>
                    <a:pt x="1" y="1"/>
                    <a:pt x="1" y="135"/>
                    <a:pt x="90" y="135"/>
                  </a:cubicBezTo>
                  <a:lnTo>
                    <a:pt x="546" y="135"/>
                  </a:lnTo>
                  <a:lnTo>
                    <a:pt x="546" y="458"/>
                  </a:lnTo>
                  <a:lnTo>
                    <a:pt x="171" y="458"/>
                  </a:lnTo>
                  <a:cubicBezTo>
                    <a:pt x="162" y="456"/>
                    <a:pt x="154" y="455"/>
                    <a:pt x="146" y="455"/>
                  </a:cubicBezTo>
                  <a:cubicBezTo>
                    <a:pt x="68" y="455"/>
                    <a:pt x="10" y="529"/>
                    <a:pt x="18" y="610"/>
                  </a:cubicBezTo>
                  <a:lnTo>
                    <a:pt x="18" y="1048"/>
                  </a:lnTo>
                  <a:lnTo>
                    <a:pt x="618" y="1048"/>
                  </a:lnTo>
                  <a:cubicBezTo>
                    <a:pt x="707" y="1048"/>
                    <a:pt x="707" y="914"/>
                    <a:pt x="618" y="914"/>
                  </a:cubicBezTo>
                  <a:lnTo>
                    <a:pt x="153" y="914"/>
                  </a:lnTo>
                  <a:lnTo>
                    <a:pt x="153" y="592"/>
                  </a:lnTo>
                  <a:lnTo>
                    <a:pt x="537" y="592"/>
                  </a:lnTo>
                  <a:cubicBezTo>
                    <a:pt x="542" y="592"/>
                    <a:pt x="546" y="592"/>
                    <a:pt x="551" y="592"/>
                  </a:cubicBezTo>
                  <a:cubicBezTo>
                    <a:pt x="634" y="592"/>
                    <a:pt x="698" y="516"/>
                    <a:pt x="689" y="431"/>
                  </a:cubicBezTo>
                  <a:lnTo>
                    <a:pt x="689" y="162"/>
                  </a:lnTo>
                  <a:cubicBezTo>
                    <a:pt x="698" y="77"/>
                    <a:pt x="634" y="1"/>
                    <a:pt x="551" y="1"/>
                  </a:cubicBezTo>
                  <a:close/>
                </a:path>
              </a:pathLst>
            </a:custGeom>
            <a:solidFill>
              <a:srgbClr val="B4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9"/>
            <p:cNvSpPr/>
            <p:nvPr/>
          </p:nvSpPr>
          <p:spPr>
            <a:xfrm>
              <a:off x="7369575" y="1921825"/>
              <a:ext cx="17250" cy="26200"/>
            </a:xfrm>
            <a:custGeom>
              <a:rect b="b" l="l" r="r" t="t"/>
              <a:pathLst>
                <a:path extrusionOk="0" h="1048" w="690">
                  <a:moveTo>
                    <a:pt x="90" y="0"/>
                  </a:moveTo>
                  <a:cubicBezTo>
                    <a:pt x="1" y="0"/>
                    <a:pt x="1" y="134"/>
                    <a:pt x="90" y="134"/>
                  </a:cubicBezTo>
                  <a:lnTo>
                    <a:pt x="556" y="134"/>
                  </a:lnTo>
                  <a:lnTo>
                    <a:pt x="556" y="358"/>
                  </a:lnTo>
                  <a:cubicBezTo>
                    <a:pt x="556" y="430"/>
                    <a:pt x="520" y="457"/>
                    <a:pt x="484" y="457"/>
                  </a:cubicBezTo>
                  <a:lnTo>
                    <a:pt x="225" y="457"/>
                  </a:lnTo>
                  <a:cubicBezTo>
                    <a:pt x="135" y="457"/>
                    <a:pt x="135" y="591"/>
                    <a:pt x="225" y="591"/>
                  </a:cubicBezTo>
                  <a:lnTo>
                    <a:pt x="484" y="591"/>
                  </a:lnTo>
                  <a:cubicBezTo>
                    <a:pt x="520" y="591"/>
                    <a:pt x="556" y="618"/>
                    <a:pt x="556" y="689"/>
                  </a:cubicBezTo>
                  <a:lnTo>
                    <a:pt x="556" y="913"/>
                  </a:lnTo>
                  <a:lnTo>
                    <a:pt x="90" y="913"/>
                  </a:lnTo>
                  <a:cubicBezTo>
                    <a:pt x="1" y="913"/>
                    <a:pt x="1" y="1047"/>
                    <a:pt x="90" y="1047"/>
                  </a:cubicBezTo>
                  <a:lnTo>
                    <a:pt x="556" y="1047"/>
                  </a:lnTo>
                  <a:cubicBezTo>
                    <a:pt x="627" y="1047"/>
                    <a:pt x="690" y="984"/>
                    <a:pt x="690" y="913"/>
                  </a:cubicBezTo>
                  <a:lnTo>
                    <a:pt x="690" y="653"/>
                  </a:lnTo>
                  <a:cubicBezTo>
                    <a:pt x="690" y="609"/>
                    <a:pt x="672" y="555"/>
                    <a:pt x="636" y="528"/>
                  </a:cubicBezTo>
                  <a:cubicBezTo>
                    <a:pt x="672" y="492"/>
                    <a:pt x="690" y="448"/>
                    <a:pt x="690" y="394"/>
                  </a:cubicBezTo>
                  <a:lnTo>
                    <a:pt x="690" y="134"/>
                  </a:lnTo>
                  <a:cubicBezTo>
                    <a:pt x="690" y="63"/>
                    <a:pt x="627" y="0"/>
                    <a:pt x="556" y="0"/>
                  </a:cubicBezTo>
                  <a:close/>
                </a:path>
              </a:pathLst>
            </a:custGeom>
            <a:solidFill>
              <a:srgbClr val="B4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9"/>
            <p:cNvSpPr/>
            <p:nvPr/>
          </p:nvSpPr>
          <p:spPr>
            <a:xfrm>
              <a:off x="7395975" y="1921925"/>
              <a:ext cx="15450" cy="25975"/>
            </a:xfrm>
            <a:custGeom>
              <a:rect b="b" l="l" r="r" t="t"/>
              <a:pathLst>
                <a:path extrusionOk="0" h="1039" w="618">
                  <a:moveTo>
                    <a:pt x="68" y="1"/>
                  </a:moveTo>
                  <a:cubicBezTo>
                    <a:pt x="34" y="1"/>
                    <a:pt x="1" y="23"/>
                    <a:pt x="1" y="68"/>
                  </a:cubicBezTo>
                  <a:lnTo>
                    <a:pt x="1" y="703"/>
                  </a:lnTo>
                  <a:lnTo>
                    <a:pt x="394" y="703"/>
                  </a:lnTo>
                  <a:lnTo>
                    <a:pt x="394" y="971"/>
                  </a:lnTo>
                  <a:cubicBezTo>
                    <a:pt x="394" y="1016"/>
                    <a:pt x="428" y="1039"/>
                    <a:pt x="461" y="1039"/>
                  </a:cubicBezTo>
                  <a:cubicBezTo>
                    <a:pt x="495" y="1039"/>
                    <a:pt x="529" y="1016"/>
                    <a:pt x="529" y="971"/>
                  </a:cubicBezTo>
                  <a:lnTo>
                    <a:pt x="529" y="703"/>
                  </a:lnTo>
                  <a:cubicBezTo>
                    <a:pt x="618" y="703"/>
                    <a:pt x="618" y="569"/>
                    <a:pt x="529" y="569"/>
                  </a:cubicBezTo>
                  <a:lnTo>
                    <a:pt x="529" y="175"/>
                  </a:lnTo>
                  <a:cubicBezTo>
                    <a:pt x="529" y="130"/>
                    <a:pt x="495" y="108"/>
                    <a:pt x="461" y="108"/>
                  </a:cubicBezTo>
                  <a:cubicBezTo>
                    <a:pt x="428" y="108"/>
                    <a:pt x="394" y="130"/>
                    <a:pt x="394" y="175"/>
                  </a:cubicBezTo>
                  <a:lnTo>
                    <a:pt x="394" y="569"/>
                  </a:lnTo>
                  <a:lnTo>
                    <a:pt x="135" y="569"/>
                  </a:lnTo>
                  <a:lnTo>
                    <a:pt x="135" y="68"/>
                  </a:lnTo>
                  <a:cubicBezTo>
                    <a:pt x="135" y="23"/>
                    <a:pt x="101" y="1"/>
                    <a:pt x="68" y="1"/>
                  </a:cubicBezTo>
                  <a:close/>
                </a:path>
              </a:pathLst>
            </a:custGeom>
            <a:solidFill>
              <a:srgbClr val="B4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9"/>
            <p:cNvSpPr/>
            <p:nvPr/>
          </p:nvSpPr>
          <p:spPr>
            <a:xfrm>
              <a:off x="7418350" y="1921825"/>
              <a:ext cx="17250" cy="26200"/>
            </a:xfrm>
            <a:custGeom>
              <a:rect b="b" l="l" r="r" t="t"/>
              <a:pathLst>
                <a:path extrusionOk="0" h="1048" w="690">
                  <a:moveTo>
                    <a:pt x="135" y="0"/>
                  </a:moveTo>
                  <a:lnTo>
                    <a:pt x="135" y="591"/>
                  </a:lnTo>
                  <a:lnTo>
                    <a:pt x="528" y="591"/>
                  </a:lnTo>
                  <a:lnTo>
                    <a:pt x="528" y="913"/>
                  </a:lnTo>
                  <a:lnTo>
                    <a:pt x="224" y="913"/>
                  </a:lnTo>
                  <a:cubicBezTo>
                    <a:pt x="197" y="904"/>
                    <a:pt x="170" y="895"/>
                    <a:pt x="152" y="886"/>
                  </a:cubicBezTo>
                  <a:lnTo>
                    <a:pt x="108" y="868"/>
                  </a:lnTo>
                  <a:cubicBezTo>
                    <a:pt x="99" y="859"/>
                    <a:pt x="81" y="859"/>
                    <a:pt x="63" y="850"/>
                  </a:cubicBezTo>
                  <a:cubicBezTo>
                    <a:pt x="27" y="859"/>
                    <a:pt x="0" y="886"/>
                    <a:pt x="0" y="922"/>
                  </a:cubicBezTo>
                  <a:cubicBezTo>
                    <a:pt x="0" y="967"/>
                    <a:pt x="45" y="984"/>
                    <a:pt x="81" y="993"/>
                  </a:cubicBezTo>
                  <a:lnTo>
                    <a:pt x="126" y="1020"/>
                  </a:lnTo>
                  <a:cubicBezTo>
                    <a:pt x="152" y="1038"/>
                    <a:pt x="188" y="1047"/>
                    <a:pt x="215" y="1047"/>
                  </a:cubicBezTo>
                  <a:lnTo>
                    <a:pt x="510" y="1047"/>
                  </a:lnTo>
                  <a:cubicBezTo>
                    <a:pt x="555" y="1047"/>
                    <a:pt x="600" y="1029"/>
                    <a:pt x="627" y="1002"/>
                  </a:cubicBezTo>
                  <a:cubicBezTo>
                    <a:pt x="653" y="967"/>
                    <a:pt x="662" y="931"/>
                    <a:pt x="662" y="895"/>
                  </a:cubicBezTo>
                  <a:lnTo>
                    <a:pt x="662" y="609"/>
                  </a:lnTo>
                  <a:cubicBezTo>
                    <a:pt x="662" y="564"/>
                    <a:pt x="645" y="519"/>
                    <a:pt x="618" y="492"/>
                  </a:cubicBezTo>
                  <a:cubicBezTo>
                    <a:pt x="591" y="465"/>
                    <a:pt x="555" y="457"/>
                    <a:pt x="519" y="457"/>
                  </a:cubicBezTo>
                  <a:lnTo>
                    <a:pt x="269" y="457"/>
                  </a:lnTo>
                  <a:lnTo>
                    <a:pt x="269" y="134"/>
                  </a:lnTo>
                  <a:lnTo>
                    <a:pt x="600" y="134"/>
                  </a:lnTo>
                  <a:cubicBezTo>
                    <a:pt x="689" y="134"/>
                    <a:pt x="689" y="0"/>
                    <a:pt x="600" y="0"/>
                  </a:cubicBezTo>
                  <a:close/>
                </a:path>
              </a:pathLst>
            </a:custGeom>
            <a:solidFill>
              <a:srgbClr val="B4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9"/>
            <p:cNvSpPr/>
            <p:nvPr/>
          </p:nvSpPr>
          <p:spPr>
            <a:xfrm>
              <a:off x="7283025" y="1910175"/>
              <a:ext cx="13225" cy="15250"/>
            </a:xfrm>
            <a:custGeom>
              <a:rect b="b" l="l" r="r" t="t"/>
              <a:pathLst>
                <a:path extrusionOk="0" h="610" w="529">
                  <a:moveTo>
                    <a:pt x="403" y="1"/>
                  </a:moveTo>
                  <a:cubicBezTo>
                    <a:pt x="358" y="1"/>
                    <a:pt x="331" y="19"/>
                    <a:pt x="304" y="46"/>
                  </a:cubicBezTo>
                  <a:lnTo>
                    <a:pt x="295" y="64"/>
                  </a:lnTo>
                  <a:cubicBezTo>
                    <a:pt x="269" y="28"/>
                    <a:pt x="233" y="10"/>
                    <a:pt x="197" y="10"/>
                  </a:cubicBezTo>
                  <a:cubicBezTo>
                    <a:pt x="161" y="10"/>
                    <a:pt x="134" y="28"/>
                    <a:pt x="117" y="46"/>
                  </a:cubicBezTo>
                  <a:lnTo>
                    <a:pt x="108" y="55"/>
                  </a:lnTo>
                  <a:cubicBezTo>
                    <a:pt x="99" y="28"/>
                    <a:pt x="81" y="10"/>
                    <a:pt x="54" y="10"/>
                  </a:cubicBezTo>
                  <a:cubicBezTo>
                    <a:pt x="9" y="10"/>
                    <a:pt x="0" y="46"/>
                    <a:pt x="0" y="81"/>
                  </a:cubicBezTo>
                  <a:lnTo>
                    <a:pt x="0" y="529"/>
                  </a:lnTo>
                  <a:cubicBezTo>
                    <a:pt x="0" y="574"/>
                    <a:pt x="9" y="609"/>
                    <a:pt x="54" y="609"/>
                  </a:cubicBezTo>
                  <a:cubicBezTo>
                    <a:pt x="99" y="609"/>
                    <a:pt x="108" y="574"/>
                    <a:pt x="108" y="529"/>
                  </a:cubicBezTo>
                  <a:lnTo>
                    <a:pt x="108" y="180"/>
                  </a:lnTo>
                  <a:lnTo>
                    <a:pt x="152" y="144"/>
                  </a:lnTo>
                  <a:cubicBezTo>
                    <a:pt x="161" y="135"/>
                    <a:pt x="170" y="126"/>
                    <a:pt x="179" y="126"/>
                  </a:cubicBezTo>
                  <a:cubicBezTo>
                    <a:pt x="188" y="126"/>
                    <a:pt x="206" y="153"/>
                    <a:pt x="206" y="171"/>
                  </a:cubicBezTo>
                  <a:lnTo>
                    <a:pt x="206" y="529"/>
                  </a:lnTo>
                  <a:cubicBezTo>
                    <a:pt x="206" y="565"/>
                    <a:pt x="215" y="600"/>
                    <a:pt x="260" y="600"/>
                  </a:cubicBezTo>
                  <a:cubicBezTo>
                    <a:pt x="304" y="600"/>
                    <a:pt x="313" y="565"/>
                    <a:pt x="313" y="529"/>
                  </a:cubicBezTo>
                  <a:lnTo>
                    <a:pt x="313" y="180"/>
                  </a:lnTo>
                  <a:lnTo>
                    <a:pt x="331" y="162"/>
                  </a:lnTo>
                  <a:cubicBezTo>
                    <a:pt x="340" y="153"/>
                    <a:pt x="367" y="126"/>
                    <a:pt x="376" y="126"/>
                  </a:cubicBezTo>
                  <a:cubicBezTo>
                    <a:pt x="394" y="126"/>
                    <a:pt x="403" y="162"/>
                    <a:pt x="403" y="180"/>
                  </a:cubicBezTo>
                  <a:lnTo>
                    <a:pt x="412" y="529"/>
                  </a:lnTo>
                  <a:cubicBezTo>
                    <a:pt x="412" y="565"/>
                    <a:pt x="421" y="600"/>
                    <a:pt x="465" y="600"/>
                  </a:cubicBezTo>
                  <a:cubicBezTo>
                    <a:pt x="510" y="600"/>
                    <a:pt x="528" y="556"/>
                    <a:pt x="519" y="520"/>
                  </a:cubicBezTo>
                  <a:lnTo>
                    <a:pt x="510" y="153"/>
                  </a:lnTo>
                  <a:cubicBezTo>
                    <a:pt x="519" y="117"/>
                    <a:pt x="510" y="73"/>
                    <a:pt x="483" y="46"/>
                  </a:cubicBezTo>
                  <a:cubicBezTo>
                    <a:pt x="465" y="19"/>
                    <a:pt x="430" y="1"/>
                    <a:pt x="403" y="1"/>
                  </a:cubicBezTo>
                  <a:close/>
                </a:path>
              </a:pathLst>
            </a:custGeom>
            <a:solidFill>
              <a:srgbClr val="B485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802" name="Shape 4802"/>
        <p:cNvGrpSpPr/>
        <p:nvPr/>
      </p:nvGrpSpPr>
      <p:grpSpPr>
        <a:xfrm>
          <a:off x="0" y="0"/>
          <a:ext cx="0" cy="0"/>
          <a:chOff x="0" y="0"/>
          <a:chExt cx="0" cy="0"/>
        </a:xfrm>
      </p:grpSpPr>
      <p:sp>
        <p:nvSpPr>
          <p:cNvPr id="4803" name="Google Shape;4803;p60"/>
          <p:cNvSpPr txBox="1"/>
          <p:nvPr>
            <p:ph idx="1" type="subTitle"/>
          </p:nvPr>
        </p:nvSpPr>
        <p:spPr>
          <a:xfrm>
            <a:off x="902400" y="1079600"/>
            <a:ext cx="3469500" cy="3628800"/>
          </a:xfrm>
          <a:prstGeom prst="rect">
            <a:avLst/>
          </a:prstGeom>
        </p:spPr>
        <p:txBody>
          <a:bodyPr anchorCtr="0" anchor="t" bIns="0" lIns="0" spcFirstLastPara="1" rIns="0" wrap="square" tIns="0">
            <a:noAutofit/>
          </a:bodyPr>
          <a:lstStyle/>
          <a:p>
            <a:pPr indent="0" lvl="0" marL="0" rtl="0" algn="l">
              <a:spcBef>
                <a:spcPts val="300"/>
              </a:spcBef>
              <a:spcAft>
                <a:spcPts val="0"/>
              </a:spcAft>
              <a:buNone/>
            </a:pPr>
            <a:r>
              <a:rPr lang="en-US">
                <a:latin typeface="Joti One"/>
                <a:ea typeface="Joti One"/>
                <a:cs typeface="Joti One"/>
                <a:sym typeface="Joti One"/>
              </a:rPr>
              <a:t>Vectors</a:t>
            </a:r>
            <a:endParaRPr>
              <a:latin typeface="Joti One"/>
              <a:ea typeface="Joti One"/>
              <a:cs typeface="Joti One"/>
              <a:sym typeface="Joti One"/>
            </a:endParaRPr>
          </a:p>
          <a:p>
            <a:pPr indent="0" lvl="0" marL="241300" rtl="0" algn="l">
              <a:spcBef>
                <a:spcPts val="300"/>
              </a:spcBef>
              <a:spcAft>
                <a:spcPts val="0"/>
              </a:spcAft>
              <a:buNone/>
            </a:pPr>
            <a:r>
              <a:t/>
            </a:r>
            <a:endParaRPr>
              <a:latin typeface="Joti One"/>
              <a:ea typeface="Joti One"/>
              <a:cs typeface="Joti One"/>
              <a:sym typeface="Joti One"/>
            </a:endParaRPr>
          </a:p>
          <a:p>
            <a:pPr indent="-292100" lvl="0" marL="457200" rtl="0" algn="l">
              <a:spcBef>
                <a:spcPts val="300"/>
              </a:spcBef>
              <a:spcAft>
                <a:spcPts val="0"/>
              </a:spcAft>
              <a:buSzPts val="1000"/>
              <a:buChar char="●"/>
            </a:pPr>
            <a:r>
              <a:rPr lang="en-US" sz="1000">
                <a:uFill>
                  <a:noFill/>
                </a:uFill>
                <a:hlinkClick r:id="rId3"/>
              </a:rPr>
              <a:t>Flat design teachers day background</a:t>
            </a:r>
            <a:endParaRPr sz="1000"/>
          </a:p>
          <a:p>
            <a:pPr indent="-292100" lvl="0" marL="457200" rtl="0" algn="l">
              <a:spcBef>
                <a:spcPts val="0"/>
              </a:spcBef>
              <a:spcAft>
                <a:spcPts val="0"/>
              </a:spcAft>
              <a:buSzPts val="1000"/>
              <a:buChar char="●"/>
            </a:pPr>
            <a:r>
              <a:rPr lang="en-US" sz="1000">
                <a:uFill>
                  <a:noFill/>
                </a:uFill>
                <a:hlinkClick r:id="rId4"/>
              </a:rPr>
              <a:t>Winter children collection</a:t>
            </a:r>
            <a:endParaRPr sz="1000"/>
          </a:p>
          <a:p>
            <a:pPr indent="-292100" lvl="0" marL="457200" rtl="0" algn="l">
              <a:spcBef>
                <a:spcPts val="0"/>
              </a:spcBef>
              <a:spcAft>
                <a:spcPts val="0"/>
              </a:spcAft>
              <a:buSzPts val="1000"/>
              <a:buChar char="●"/>
            </a:pPr>
            <a:r>
              <a:rPr lang="en-US" sz="1000">
                <a:uFill>
                  <a:noFill/>
                </a:uFill>
                <a:hlinkClick r:id="rId5"/>
              </a:rPr>
              <a:t>Flat design teachers day background</a:t>
            </a:r>
            <a:endParaRPr sz="1000"/>
          </a:p>
          <a:p>
            <a:pPr indent="-292100" lvl="0" marL="457200" rtl="0" algn="l">
              <a:spcBef>
                <a:spcPts val="0"/>
              </a:spcBef>
              <a:spcAft>
                <a:spcPts val="0"/>
              </a:spcAft>
              <a:buSzPts val="1000"/>
              <a:buChar char="●"/>
            </a:pPr>
            <a:r>
              <a:rPr lang="en-US" sz="1000">
                <a:uFill>
                  <a:noFill/>
                </a:uFill>
                <a:hlinkClick r:id="rId6"/>
              </a:rPr>
              <a:t>Flat design teachers day background</a:t>
            </a:r>
            <a:endParaRPr sz="1000"/>
          </a:p>
          <a:p>
            <a:pPr indent="-292100" lvl="0" marL="457200" rtl="0" algn="l">
              <a:spcBef>
                <a:spcPts val="0"/>
              </a:spcBef>
              <a:spcAft>
                <a:spcPts val="0"/>
              </a:spcAft>
              <a:buSzPts val="1000"/>
              <a:buChar char="●"/>
            </a:pPr>
            <a:r>
              <a:rPr lang="en-US" sz="1000">
                <a:uFill>
                  <a:noFill/>
                </a:uFill>
                <a:hlinkClick r:id="rId7"/>
              </a:rPr>
              <a:t>Flat design teachers day background</a:t>
            </a:r>
            <a:endParaRPr sz="1000"/>
          </a:p>
          <a:p>
            <a:pPr indent="-292100" lvl="0" marL="457200" rtl="0" algn="l">
              <a:spcBef>
                <a:spcPts val="0"/>
              </a:spcBef>
              <a:spcAft>
                <a:spcPts val="0"/>
              </a:spcAft>
              <a:buSzPts val="1000"/>
              <a:buChar char="●"/>
            </a:pPr>
            <a:r>
              <a:rPr lang="en-US" sz="1000">
                <a:uFill>
                  <a:noFill/>
                </a:uFill>
                <a:hlinkClick r:id="rId8"/>
              </a:rPr>
              <a:t>Lovely set of children with winter clothes</a:t>
            </a:r>
            <a:endParaRPr sz="1000"/>
          </a:p>
          <a:p>
            <a:pPr indent="-292100" lvl="0" marL="457200" rtl="0" algn="l">
              <a:spcBef>
                <a:spcPts val="0"/>
              </a:spcBef>
              <a:spcAft>
                <a:spcPts val="0"/>
              </a:spcAft>
              <a:buSzPts val="1000"/>
              <a:buChar char="●"/>
            </a:pPr>
            <a:r>
              <a:rPr lang="en-US" sz="1000">
                <a:uFill>
                  <a:noFill/>
                </a:uFill>
                <a:hlinkClick r:id="rId9"/>
              </a:rPr>
              <a:t>Collection of hand drawn animals back to school</a:t>
            </a:r>
            <a:endParaRPr sz="1000"/>
          </a:p>
          <a:p>
            <a:pPr indent="-292100" lvl="0" marL="457200" rtl="0" algn="l">
              <a:spcBef>
                <a:spcPts val="0"/>
              </a:spcBef>
              <a:spcAft>
                <a:spcPts val="0"/>
              </a:spcAft>
              <a:buSzPts val="1000"/>
              <a:buChar char="●"/>
            </a:pPr>
            <a:r>
              <a:rPr lang="en-US" sz="1000">
                <a:uFill>
                  <a:noFill/>
                </a:uFill>
                <a:hlinkClick r:id="rId10"/>
              </a:rPr>
              <a:t>Illustration of boy and girl taking the bus back to school</a:t>
            </a:r>
            <a:endParaRPr sz="1000"/>
          </a:p>
          <a:p>
            <a:pPr indent="-292100" lvl="0" marL="457200" rtl="0" algn="l">
              <a:spcBef>
                <a:spcPts val="0"/>
              </a:spcBef>
              <a:spcAft>
                <a:spcPts val="0"/>
              </a:spcAft>
              <a:buSzPts val="1000"/>
              <a:buChar char="●"/>
            </a:pPr>
            <a:r>
              <a:rPr lang="en-US" sz="1000">
                <a:uFill>
                  <a:noFill/>
                </a:uFill>
                <a:hlinkClick r:id="rId11"/>
              </a:rPr>
              <a:t>Infographic steps concept in flat style</a:t>
            </a:r>
            <a:endParaRPr sz="1000"/>
          </a:p>
          <a:p>
            <a:pPr indent="-292100" lvl="0" marL="457200" rtl="0" algn="l">
              <a:spcBef>
                <a:spcPts val="0"/>
              </a:spcBef>
              <a:spcAft>
                <a:spcPts val="0"/>
              </a:spcAft>
              <a:buSzPts val="1000"/>
              <a:buChar char="●"/>
            </a:pPr>
            <a:r>
              <a:rPr lang="en-US" sz="1000">
                <a:uFill>
                  <a:noFill/>
                </a:uFill>
                <a:hlinkClick r:id="rId12"/>
              </a:rPr>
              <a:t>Infographic timeline concept</a:t>
            </a:r>
            <a:endParaRPr sz="1000"/>
          </a:p>
          <a:p>
            <a:pPr indent="-292100" lvl="0" marL="457200" rtl="0" algn="l">
              <a:spcBef>
                <a:spcPts val="0"/>
              </a:spcBef>
              <a:spcAft>
                <a:spcPts val="0"/>
              </a:spcAft>
              <a:buSzPts val="1000"/>
              <a:buChar char="●"/>
            </a:pPr>
            <a:r>
              <a:rPr lang="en-US" sz="1000">
                <a:uFill>
                  <a:noFill/>
                </a:uFill>
                <a:hlinkClick r:id="rId13"/>
              </a:rPr>
              <a:t>Flat design teachers day background</a:t>
            </a:r>
            <a:endParaRPr sz="1000"/>
          </a:p>
          <a:p>
            <a:pPr indent="-292100" lvl="0" marL="457200" rtl="0" algn="l">
              <a:spcBef>
                <a:spcPts val="0"/>
              </a:spcBef>
              <a:spcAft>
                <a:spcPts val="0"/>
              </a:spcAft>
              <a:buSzPts val="1000"/>
              <a:buChar char="●"/>
            </a:pPr>
            <a:r>
              <a:rPr lang="en-US" sz="1000">
                <a:uFill>
                  <a:noFill/>
                </a:uFill>
                <a:hlinkClick r:id="rId14"/>
              </a:rPr>
              <a:t>Hand drawn birthday children background</a:t>
            </a:r>
            <a:endParaRPr sz="1000"/>
          </a:p>
          <a:p>
            <a:pPr indent="-292100" lvl="0" marL="457200" rtl="0" algn="l">
              <a:spcBef>
                <a:spcPts val="0"/>
              </a:spcBef>
              <a:spcAft>
                <a:spcPts val="0"/>
              </a:spcAft>
              <a:buSzPts val="1000"/>
              <a:buChar char="●"/>
            </a:pPr>
            <a:r>
              <a:rPr lang="en-US" sz="1000">
                <a:uFill>
                  <a:noFill/>
                </a:uFill>
                <a:hlinkClick r:id="rId15"/>
              </a:rPr>
              <a:t>Happy birthday background</a:t>
            </a:r>
            <a:endParaRPr sz="1000"/>
          </a:p>
          <a:p>
            <a:pPr indent="-292100" lvl="0" marL="457200" rtl="0" algn="l">
              <a:spcBef>
                <a:spcPts val="0"/>
              </a:spcBef>
              <a:spcAft>
                <a:spcPts val="0"/>
              </a:spcAft>
              <a:buSzPts val="1000"/>
              <a:buChar char="●"/>
            </a:pPr>
            <a:r>
              <a:rPr lang="en-US" sz="1000">
                <a:uFill>
                  <a:noFill/>
                </a:uFill>
                <a:hlinkClick r:id="rId16"/>
              </a:rPr>
              <a:t>Flat design couple taking selfie together</a:t>
            </a:r>
            <a:endParaRPr sz="1000"/>
          </a:p>
          <a:p>
            <a:pPr indent="-292100" lvl="0" marL="457200" rtl="0" algn="l">
              <a:spcBef>
                <a:spcPts val="0"/>
              </a:spcBef>
              <a:spcAft>
                <a:spcPts val="0"/>
              </a:spcAft>
              <a:buSzPts val="1000"/>
              <a:buChar char="●"/>
            </a:pPr>
            <a:r>
              <a:rPr lang="en-US" sz="1000">
                <a:uFill>
                  <a:noFill/>
                </a:uFill>
                <a:hlinkClick r:id="rId17"/>
              </a:rPr>
              <a:t>Lovely teachers' day composition with flat design</a:t>
            </a:r>
            <a:endParaRPr sz="1000"/>
          </a:p>
          <a:p>
            <a:pPr indent="-292100" lvl="0" marL="457200" rtl="0" algn="l">
              <a:spcBef>
                <a:spcPts val="0"/>
              </a:spcBef>
              <a:spcAft>
                <a:spcPts val="0"/>
              </a:spcAft>
              <a:buSzPts val="1000"/>
              <a:buChar char="●"/>
            </a:pPr>
            <a:r>
              <a:rPr lang="en-US" sz="1000">
                <a:uFill>
                  <a:noFill/>
                </a:uFill>
                <a:hlinkClick r:id="rId18"/>
              </a:rPr>
              <a:t>People enjoying their free time</a:t>
            </a:r>
            <a:endParaRPr sz="1000"/>
          </a:p>
          <a:p>
            <a:pPr indent="-292100" lvl="0" marL="457200" rtl="0" algn="l">
              <a:spcBef>
                <a:spcPts val="0"/>
              </a:spcBef>
              <a:spcAft>
                <a:spcPts val="0"/>
              </a:spcAft>
              <a:buSzPts val="1000"/>
              <a:buChar char="●"/>
            </a:pPr>
            <a:r>
              <a:rPr lang="en-US" sz="1000">
                <a:uFill>
                  <a:noFill/>
                </a:uFill>
                <a:hlinkClick r:id="rId19"/>
              </a:rPr>
              <a:t>People in line waiting to pay</a:t>
            </a:r>
            <a:endParaRPr sz="1000"/>
          </a:p>
          <a:p>
            <a:pPr indent="-292100" lvl="0" marL="457200" rtl="0" algn="l">
              <a:spcBef>
                <a:spcPts val="0"/>
              </a:spcBef>
              <a:spcAft>
                <a:spcPts val="0"/>
              </a:spcAft>
              <a:buSzPts val="1000"/>
              <a:buChar char="●"/>
            </a:pPr>
            <a:r>
              <a:rPr lang="en-US" sz="1000">
                <a:uFill>
                  <a:noFill/>
                </a:uFill>
                <a:hlinkClick r:id="rId20"/>
              </a:rPr>
              <a:t>Happy birthday background</a:t>
            </a:r>
            <a:endParaRPr sz="1000"/>
          </a:p>
          <a:p>
            <a:pPr indent="-292100" lvl="0" marL="457200" rtl="0" algn="l">
              <a:spcBef>
                <a:spcPts val="0"/>
              </a:spcBef>
              <a:spcAft>
                <a:spcPts val="0"/>
              </a:spcAft>
              <a:buSzPts val="1000"/>
              <a:buChar char="●"/>
            </a:pPr>
            <a:r>
              <a:rPr lang="en-US" sz="1000">
                <a:uFill>
                  <a:noFill/>
                </a:uFill>
                <a:hlinkClick r:id="rId21"/>
              </a:rPr>
              <a:t>Young family at home concept</a:t>
            </a:r>
            <a:endParaRPr sz="1000"/>
          </a:p>
          <a:p>
            <a:pPr indent="-292100" lvl="0" marL="457200" rtl="0" algn="l">
              <a:spcBef>
                <a:spcPts val="0"/>
              </a:spcBef>
              <a:spcAft>
                <a:spcPts val="0"/>
              </a:spcAft>
              <a:buSzPts val="1000"/>
              <a:buChar char="●"/>
            </a:pPr>
            <a:r>
              <a:rPr lang="en-US" sz="1000">
                <a:uFill>
                  <a:noFill/>
                </a:uFill>
                <a:hlinkClick r:id="rId22"/>
              </a:rPr>
              <a:t>Modern office people composition with flat design</a:t>
            </a:r>
            <a:endParaRPr sz="1000"/>
          </a:p>
        </p:txBody>
      </p:sp>
      <p:sp>
        <p:nvSpPr>
          <p:cNvPr id="4804" name="Google Shape;4804;p60"/>
          <p:cNvSpPr txBox="1"/>
          <p:nvPr>
            <p:ph type="title"/>
          </p:nvPr>
        </p:nvSpPr>
        <p:spPr>
          <a:xfrm>
            <a:off x="705000" y="341500"/>
            <a:ext cx="7734000" cy="531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US"/>
              <a:t>Resources</a:t>
            </a:r>
            <a:endParaRPr/>
          </a:p>
        </p:txBody>
      </p:sp>
      <p:sp>
        <p:nvSpPr>
          <p:cNvPr id="4805" name="Google Shape;4805;p60"/>
          <p:cNvSpPr txBox="1"/>
          <p:nvPr>
            <p:ph idx="1" type="subTitle"/>
          </p:nvPr>
        </p:nvSpPr>
        <p:spPr>
          <a:xfrm>
            <a:off x="4786850" y="1079600"/>
            <a:ext cx="3469500" cy="3628800"/>
          </a:xfrm>
          <a:prstGeom prst="rect">
            <a:avLst/>
          </a:prstGeom>
        </p:spPr>
        <p:txBody>
          <a:bodyPr anchorCtr="0" anchor="t" bIns="0" lIns="0" spcFirstLastPara="1" rIns="0" wrap="square" tIns="0">
            <a:noAutofit/>
          </a:bodyPr>
          <a:lstStyle/>
          <a:p>
            <a:pPr indent="0" lvl="0" marL="0" rtl="0" algn="l">
              <a:spcBef>
                <a:spcPts val="300"/>
              </a:spcBef>
              <a:spcAft>
                <a:spcPts val="0"/>
              </a:spcAft>
              <a:buNone/>
            </a:pPr>
            <a:r>
              <a:rPr lang="en-US" sz="1000">
                <a:latin typeface="Joti One"/>
                <a:ea typeface="Joti One"/>
                <a:cs typeface="Joti One"/>
                <a:sym typeface="Joti One"/>
              </a:rPr>
              <a:t>Icons</a:t>
            </a:r>
            <a:endParaRPr sz="1000">
              <a:latin typeface="Joti One"/>
              <a:ea typeface="Joti One"/>
              <a:cs typeface="Joti One"/>
              <a:sym typeface="Joti One"/>
            </a:endParaRPr>
          </a:p>
          <a:p>
            <a:pPr indent="0" lvl="0" marL="0" rtl="0" algn="l">
              <a:spcBef>
                <a:spcPts val="300"/>
              </a:spcBef>
              <a:spcAft>
                <a:spcPts val="0"/>
              </a:spcAft>
              <a:buNone/>
            </a:pPr>
            <a:r>
              <a:t/>
            </a:r>
            <a:endParaRPr sz="1000">
              <a:latin typeface="Joti One"/>
              <a:ea typeface="Joti One"/>
              <a:cs typeface="Joti One"/>
              <a:sym typeface="Joti One"/>
            </a:endParaRPr>
          </a:p>
          <a:p>
            <a:pPr indent="-292100" lvl="0" marL="457200" rtl="0" algn="l">
              <a:spcBef>
                <a:spcPts val="300"/>
              </a:spcBef>
              <a:spcAft>
                <a:spcPts val="0"/>
              </a:spcAft>
              <a:buSzPts val="1000"/>
              <a:buChar char="●"/>
            </a:pPr>
            <a:r>
              <a:rPr lang="en-US" sz="1000">
                <a:uFill>
                  <a:noFill/>
                </a:uFill>
                <a:hlinkClick r:id="rId23"/>
              </a:rPr>
              <a:t>Education Pack</a:t>
            </a:r>
            <a:endParaRPr sz="1000"/>
          </a:p>
          <a:p>
            <a:pPr indent="0" lvl="0" marL="0" rtl="0" algn="l">
              <a:spcBef>
                <a:spcPts val="300"/>
              </a:spcBef>
              <a:spcAft>
                <a:spcPts val="0"/>
              </a:spcAft>
              <a:buNone/>
            </a:pPr>
            <a:r>
              <a:t/>
            </a:r>
            <a:endParaRPr sz="1000"/>
          </a:p>
          <a:p>
            <a:pPr indent="0" lvl="0" marL="0" rtl="0" algn="l">
              <a:spcBef>
                <a:spcPts val="300"/>
              </a:spcBef>
              <a:spcAft>
                <a:spcPts val="0"/>
              </a:spcAft>
              <a:buNone/>
            </a:pPr>
            <a:r>
              <a:rPr lang="en-US" sz="1000">
                <a:latin typeface="Joti One"/>
                <a:ea typeface="Joti One"/>
                <a:cs typeface="Joti One"/>
                <a:sym typeface="Joti One"/>
              </a:rPr>
              <a:t>Photo</a:t>
            </a:r>
            <a:endParaRPr sz="1000">
              <a:latin typeface="Joti One"/>
              <a:ea typeface="Joti One"/>
              <a:cs typeface="Joti One"/>
              <a:sym typeface="Joti One"/>
            </a:endParaRPr>
          </a:p>
          <a:p>
            <a:pPr indent="0" lvl="0" marL="0" rtl="0" algn="l">
              <a:spcBef>
                <a:spcPts val="300"/>
              </a:spcBef>
              <a:spcAft>
                <a:spcPts val="0"/>
              </a:spcAft>
              <a:buNone/>
            </a:pPr>
            <a:r>
              <a:t/>
            </a:r>
            <a:endParaRPr sz="1000">
              <a:latin typeface="Joti One"/>
              <a:ea typeface="Joti One"/>
              <a:cs typeface="Joti One"/>
              <a:sym typeface="Joti One"/>
            </a:endParaRPr>
          </a:p>
          <a:p>
            <a:pPr indent="-292100" lvl="0" marL="457200" rtl="0" algn="l">
              <a:spcBef>
                <a:spcPts val="300"/>
              </a:spcBef>
              <a:spcAft>
                <a:spcPts val="0"/>
              </a:spcAft>
              <a:buSzPts val="1000"/>
              <a:buChar char="●"/>
            </a:pPr>
            <a:r>
              <a:rPr lang="en-US" sz="1000">
                <a:uFill>
                  <a:noFill/>
                </a:uFill>
                <a:hlinkClick r:id="rId24"/>
              </a:rPr>
              <a:t>Teen schoolgirl in glasses reading book</a:t>
            </a:r>
            <a:endParaRPr sz="1000"/>
          </a:p>
          <a:p>
            <a:pPr indent="0" lvl="0" marL="0" rtl="0" algn="l">
              <a:spcBef>
                <a:spcPts val="300"/>
              </a:spcBef>
              <a:spcAft>
                <a:spcPts val="0"/>
              </a:spcAft>
              <a:buNone/>
            </a:pPr>
            <a:r>
              <a:t/>
            </a:r>
            <a:endParaRPr sz="1000">
              <a:latin typeface="Joti One"/>
              <a:ea typeface="Joti One"/>
              <a:cs typeface="Joti One"/>
              <a:sym typeface="Joti One"/>
            </a:endParaRPr>
          </a:p>
          <a:p>
            <a:pPr indent="0" lvl="0" marL="0" rtl="0" algn="l">
              <a:spcBef>
                <a:spcPts val="300"/>
              </a:spcBef>
              <a:spcAft>
                <a:spcPts val="0"/>
              </a:spcAft>
              <a:buNone/>
            </a:pPr>
            <a:r>
              <a:t/>
            </a:r>
            <a:endParaRPr sz="1000">
              <a:latin typeface="Joti One"/>
              <a:ea typeface="Joti One"/>
              <a:cs typeface="Joti One"/>
              <a:sym typeface="Joti One"/>
            </a:endParaRPr>
          </a:p>
          <a:p>
            <a:pPr indent="0" lvl="0" marL="0" rtl="0" algn="l">
              <a:spcBef>
                <a:spcPts val="300"/>
              </a:spcBef>
              <a:spcAft>
                <a:spcPts val="0"/>
              </a:spcAft>
              <a:buNone/>
            </a:pPr>
            <a:r>
              <a:t/>
            </a:r>
            <a:endParaRPr sz="1000">
              <a:latin typeface="Joti One"/>
              <a:ea typeface="Joti One"/>
              <a:cs typeface="Joti One"/>
              <a:sym typeface="Joti One"/>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09" name="Shape 4809"/>
        <p:cNvGrpSpPr/>
        <p:nvPr/>
      </p:nvGrpSpPr>
      <p:grpSpPr>
        <a:xfrm>
          <a:off x="0" y="0"/>
          <a:ext cx="0" cy="0"/>
          <a:chOff x="0" y="0"/>
          <a:chExt cx="0" cy="0"/>
        </a:xfrm>
      </p:grpSpPr>
      <p:sp>
        <p:nvSpPr>
          <p:cNvPr id="4810" name="Google Shape;4810;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811" name="Google Shape;4811;p6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US" sz="1200">
                <a:solidFill>
                  <a:srgbClr val="FFFFFF"/>
                </a:solidFill>
                <a:latin typeface="Arial"/>
                <a:ea typeface="Arial"/>
                <a:cs typeface="Arial"/>
                <a:sym typeface="Arial"/>
              </a:rPr>
              <a:t>In order to use this template, you must credit </a:t>
            </a:r>
            <a:r>
              <a:rPr b="1" lang="en-US" u="sng">
                <a:solidFill>
                  <a:srgbClr val="869FB2"/>
                </a:solidFill>
                <a:latin typeface="Arial"/>
                <a:ea typeface="Arial"/>
                <a:cs typeface="Arial"/>
                <a:sym typeface="Arial"/>
              </a:rPr>
              <a:t>S</a:t>
            </a:r>
            <a:r>
              <a:rPr b="1" lang="en-US" sz="1200" u="sng">
                <a:solidFill>
                  <a:srgbClr val="869FB2"/>
                </a:solidFill>
                <a:latin typeface="Arial"/>
                <a:ea typeface="Arial"/>
                <a:cs typeface="Arial"/>
                <a:sym typeface="Arial"/>
                <a:hlinkClick r:id="rId3">
                  <a:extLst>
                    <a:ext uri="{A12FA001-AC4F-418D-AE19-62706E023703}">
                      <ahyp:hlinkClr val="tx"/>
                    </a:ext>
                  </a:extLst>
                </a:hlinkClick>
              </a:rPr>
              <a:t>lidesgo</a:t>
            </a:r>
            <a:r>
              <a:rPr lang="en-US" sz="1200">
                <a:solidFill>
                  <a:srgbClr val="435D74"/>
                </a:solidFill>
                <a:latin typeface="Arial"/>
                <a:ea typeface="Arial"/>
                <a:cs typeface="Arial"/>
                <a:sym typeface="Arial"/>
              </a:rPr>
              <a:t> </a:t>
            </a:r>
            <a:r>
              <a:rPr lang="en-US" sz="1200">
                <a:solidFill>
                  <a:srgbClr val="FFFFFF"/>
                </a:solidFill>
                <a:latin typeface="Arial"/>
                <a:ea typeface="Arial"/>
                <a:cs typeface="Arial"/>
                <a:sym typeface="Arial"/>
              </a:rPr>
              <a:t>by keeping the </a:t>
            </a:r>
            <a:r>
              <a:rPr b="1" lang="en-US"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US"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U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U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U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U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U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U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U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U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U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812" name="Google Shape;4812;p6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sz="1200">
                <a:solidFill>
                  <a:srgbClr val="FFFFFF"/>
                </a:solidFill>
                <a:latin typeface="Arial"/>
                <a:ea typeface="Arial"/>
                <a:cs typeface="Arial"/>
                <a:sym typeface="Arial"/>
              </a:rPr>
              <a:t>For more information about editing slides, please </a:t>
            </a:r>
            <a:r>
              <a:rPr lang="en-US">
                <a:solidFill>
                  <a:srgbClr val="FFFFFF"/>
                </a:solidFill>
                <a:latin typeface="Arial"/>
                <a:ea typeface="Arial"/>
                <a:cs typeface="Arial"/>
                <a:sym typeface="Arial"/>
              </a:rPr>
              <a:t>read </a:t>
            </a:r>
            <a:r>
              <a:rPr lang="en-US"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US"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US" sz="1400">
                <a:solidFill>
                  <a:srgbClr val="FFFFFF"/>
                </a:solidFill>
                <a:latin typeface="Arial"/>
                <a:ea typeface="Arial"/>
                <a:cs typeface="Arial"/>
                <a:sym typeface="Arial"/>
              </a:rPr>
              <a:t> </a:t>
            </a:r>
            <a:r>
              <a:rPr lang="en-US" sz="1200">
                <a:solidFill>
                  <a:srgbClr val="FFFFFF"/>
                </a:solidFill>
                <a:latin typeface="Arial"/>
                <a:ea typeface="Arial"/>
                <a:cs typeface="Arial"/>
                <a:sym typeface="Arial"/>
              </a:rPr>
              <a:t>and</a:t>
            </a:r>
            <a:r>
              <a:rPr lang="en-US" sz="1400">
                <a:solidFill>
                  <a:srgbClr val="FFFFFF"/>
                </a:solidFill>
                <a:latin typeface="Arial"/>
                <a:ea typeface="Arial"/>
                <a:cs typeface="Arial"/>
                <a:sym typeface="Arial"/>
              </a:rPr>
              <a:t> </a:t>
            </a:r>
            <a:r>
              <a:rPr lang="en-US"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16" name="Shape 4816"/>
        <p:cNvGrpSpPr/>
        <p:nvPr/>
      </p:nvGrpSpPr>
      <p:grpSpPr>
        <a:xfrm>
          <a:off x="0" y="0"/>
          <a:ext cx="0" cy="0"/>
          <a:chOff x="0" y="0"/>
          <a:chExt cx="0" cy="0"/>
        </a:xfrm>
      </p:grpSpPr>
      <p:sp>
        <p:nvSpPr>
          <p:cNvPr id="4817" name="Google Shape;4817;p6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818" name="Google Shape;4818;p6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U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819" name="Google Shape;4819;p6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US">
                <a:solidFill>
                  <a:srgbClr val="FFFFFF"/>
                </a:solidFill>
                <a:latin typeface="Arial"/>
                <a:ea typeface="Arial"/>
                <a:cs typeface="Arial"/>
                <a:sym typeface="Arial"/>
              </a:rPr>
              <a:t>Joti One</a:t>
            </a:r>
            <a:endParaRPr b="1">
              <a:solidFill>
                <a:srgbClr val="FFFFFF"/>
              </a:solidFill>
              <a:latin typeface="Arial"/>
              <a:ea typeface="Arial"/>
              <a:cs typeface="Arial"/>
              <a:sym typeface="Arial"/>
            </a:endParaRPr>
          </a:p>
          <a:p>
            <a:pPr indent="0" lvl="0" marL="0" rtl="0" algn="ctr">
              <a:spcBef>
                <a:spcPts val="0"/>
              </a:spcBef>
              <a:spcAft>
                <a:spcPts val="0"/>
              </a:spcAft>
              <a:buNone/>
            </a:pPr>
            <a:r>
              <a:rPr lang="en-US">
                <a:solidFill>
                  <a:srgbClr val="FFFFFF"/>
                </a:solidFill>
                <a:latin typeface="Arial"/>
                <a:ea typeface="Arial"/>
                <a:cs typeface="Arial"/>
                <a:sym typeface="Arial"/>
              </a:rPr>
              <a:t>(</a:t>
            </a:r>
            <a:r>
              <a:rPr lang="en-US">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https://fonts.google.com/specimen/Joti+One</a:t>
            </a:r>
            <a:r>
              <a:rPr lang="en-U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US">
                <a:solidFill>
                  <a:srgbClr val="FFFFFF"/>
                </a:solidFill>
                <a:latin typeface="Arial"/>
                <a:ea typeface="Arial"/>
                <a:cs typeface="Arial"/>
                <a:sym typeface="Arial"/>
              </a:rPr>
              <a:t>Roboto Condensed</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US">
                <a:solidFill>
                  <a:srgbClr val="FFFFFF"/>
                </a:solidFill>
                <a:latin typeface="Arial"/>
                <a:ea typeface="Arial"/>
                <a:cs typeface="Arial"/>
                <a:sym typeface="Arial"/>
              </a:rPr>
              <a:t>(</a:t>
            </a:r>
            <a:r>
              <a:rPr lang="en-US">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https://fonts.google.com/specimen/Roboto+Condensed</a:t>
            </a:r>
            <a:r>
              <a:rPr lang="en-US">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4820" name="Google Shape;4820;p62"/>
          <p:cNvSpPr/>
          <p:nvPr/>
        </p:nvSpPr>
        <p:spPr>
          <a:xfrm>
            <a:off x="1631924" y="3656200"/>
            <a:ext cx="649800" cy="619200"/>
          </a:xfrm>
          <a:prstGeom prst="roundRect">
            <a:avLst>
              <a:gd fmla="val 16667" name="adj"/>
            </a:avLst>
          </a:prstGeom>
          <a:solidFill>
            <a:srgbClr val="604B6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4821" name="Google Shape;4821;p62"/>
          <p:cNvSpPr/>
          <p:nvPr/>
        </p:nvSpPr>
        <p:spPr>
          <a:xfrm>
            <a:off x="2503646" y="3656200"/>
            <a:ext cx="649800" cy="619200"/>
          </a:xfrm>
          <a:prstGeom prst="roundRect">
            <a:avLst>
              <a:gd fmla="val 16667" name="adj"/>
            </a:avLst>
          </a:prstGeom>
          <a:solidFill>
            <a:srgbClr val="AD4C4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4822" name="Google Shape;4822;p62"/>
          <p:cNvSpPr/>
          <p:nvPr/>
        </p:nvSpPr>
        <p:spPr>
          <a:xfrm>
            <a:off x="3375369" y="3656200"/>
            <a:ext cx="649800" cy="619200"/>
          </a:xfrm>
          <a:prstGeom prst="roundRect">
            <a:avLst>
              <a:gd fmla="val 16667" name="adj"/>
            </a:avLst>
          </a:prstGeom>
          <a:solidFill>
            <a:srgbClr val="D2656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4823" name="Google Shape;4823;p62"/>
          <p:cNvSpPr/>
          <p:nvPr/>
        </p:nvSpPr>
        <p:spPr>
          <a:xfrm>
            <a:off x="760198" y="3656200"/>
            <a:ext cx="649800" cy="619200"/>
          </a:xfrm>
          <a:prstGeom prst="roundRect">
            <a:avLst>
              <a:gd fmla="val 16667" name="adj"/>
            </a:avLst>
          </a:prstGeom>
          <a:solidFill>
            <a:srgbClr val="2A2F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4824" name="Google Shape;4824;p62"/>
          <p:cNvSpPr txBox="1"/>
          <p:nvPr/>
        </p:nvSpPr>
        <p:spPr>
          <a:xfrm>
            <a:off x="1631924" y="3785133"/>
            <a:ext cx="6498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sz="900">
                <a:solidFill>
                  <a:srgbClr val="FFFFFF"/>
                </a:solidFill>
              </a:rPr>
              <a:t>#604b6b</a:t>
            </a:r>
            <a:endParaRPr sz="900">
              <a:solidFill>
                <a:srgbClr val="FFFFFF"/>
              </a:solidFill>
            </a:endParaRPr>
          </a:p>
        </p:txBody>
      </p:sp>
      <p:sp>
        <p:nvSpPr>
          <p:cNvPr id="4825" name="Google Shape;4825;p62"/>
          <p:cNvSpPr txBox="1"/>
          <p:nvPr/>
        </p:nvSpPr>
        <p:spPr>
          <a:xfrm>
            <a:off x="2503651" y="3785133"/>
            <a:ext cx="6498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sz="900">
                <a:solidFill>
                  <a:srgbClr val="FFFFFF"/>
                </a:solidFill>
              </a:rPr>
              <a:t>#ad4c4c</a:t>
            </a:r>
            <a:endParaRPr sz="900">
              <a:solidFill>
                <a:srgbClr val="FFFFFF"/>
              </a:solidFill>
            </a:endParaRPr>
          </a:p>
        </p:txBody>
      </p:sp>
      <p:sp>
        <p:nvSpPr>
          <p:cNvPr id="4826" name="Google Shape;4826;p62"/>
          <p:cNvSpPr txBox="1"/>
          <p:nvPr/>
        </p:nvSpPr>
        <p:spPr>
          <a:xfrm>
            <a:off x="3375377" y="3785133"/>
            <a:ext cx="6498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sz="900">
                <a:solidFill>
                  <a:srgbClr val="FFFFFF"/>
                </a:solidFill>
              </a:rPr>
              <a:t>#d26565</a:t>
            </a:r>
            <a:endParaRPr sz="900">
              <a:solidFill>
                <a:srgbClr val="FFFFFF"/>
              </a:solidFill>
            </a:endParaRPr>
          </a:p>
        </p:txBody>
      </p:sp>
      <p:sp>
        <p:nvSpPr>
          <p:cNvPr id="4827" name="Google Shape;4827;p62"/>
          <p:cNvSpPr txBox="1"/>
          <p:nvPr/>
        </p:nvSpPr>
        <p:spPr>
          <a:xfrm>
            <a:off x="760198" y="3785133"/>
            <a:ext cx="6498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sz="900">
                <a:solidFill>
                  <a:srgbClr val="FFFFFF"/>
                </a:solidFill>
              </a:rPr>
              <a:t>#2a2f3d</a:t>
            </a:r>
            <a:endParaRPr sz="900">
              <a:solidFill>
                <a:srgbClr val="FFFFFF"/>
              </a:solidFill>
            </a:endParaRPr>
          </a:p>
        </p:txBody>
      </p:sp>
      <p:sp>
        <p:nvSpPr>
          <p:cNvPr id="4828" name="Google Shape;4828;p62"/>
          <p:cNvSpPr/>
          <p:nvPr/>
        </p:nvSpPr>
        <p:spPr>
          <a:xfrm>
            <a:off x="4247100" y="3656200"/>
            <a:ext cx="649800" cy="619200"/>
          </a:xfrm>
          <a:prstGeom prst="roundRect">
            <a:avLst>
              <a:gd fmla="val 16667" name="adj"/>
            </a:avLst>
          </a:prstGeom>
          <a:solidFill>
            <a:srgbClr val="DE535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4829" name="Google Shape;4829;p62"/>
          <p:cNvSpPr/>
          <p:nvPr/>
        </p:nvSpPr>
        <p:spPr>
          <a:xfrm>
            <a:off x="5118822" y="3656200"/>
            <a:ext cx="649800" cy="619200"/>
          </a:xfrm>
          <a:prstGeom prst="roundRect">
            <a:avLst>
              <a:gd fmla="val 16667" name="adj"/>
            </a:avLst>
          </a:prstGeom>
          <a:solidFill>
            <a:srgbClr val="E6B4B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4830" name="Google Shape;4830;p62"/>
          <p:cNvSpPr txBox="1"/>
          <p:nvPr/>
        </p:nvSpPr>
        <p:spPr>
          <a:xfrm>
            <a:off x="4247104" y="3785133"/>
            <a:ext cx="6498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sz="900">
                <a:solidFill>
                  <a:srgbClr val="FFFFFF"/>
                </a:solidFill>
              </a:rPr>
              <a:t>#de5353</a:t>
            </a:r>
            <a:endParaRPr sz="900">
              <a:solidFill>
                <a:srgbClr val="FFFFFF"/>
              </a:solidFill>
            </a:endParaRPr>
          </a:p>
        </p:txBody>
      </p:sp>
      <p:sp>
        <p:nvSpPr>
          <p:cNvPr id="4831" name="Google Shape;4831;p62"/>
          <p:cNvSpPr txBox="1"/>
          <p:nvPr/>
        </p:nvSpPr>
        <p:spPr>
          <a:xfrm>
            <a:off x="5118831" y="3785133"/>
            <a:ext cx="6498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sz="900">
                <a:solidFill>
                  <a:srgbClr val="FFFFFF"/>
                </a:solidFill>
              </a:rPr>
              <a:t>#e6b4b6</a:t>
            </a:r>
            <a:endParaRPr sz="900">
              <a:solidFill>
                <a:srgbClr val="FFFFFF"/>
              </a:solidFill>
            </a:endParaRPr>
          </a:p>
        </p:txBody>
      </p:sp>
      <p:sp>
        <p:nvSpPr>
          <p:cNvPr id="4832" name="Google Shape;4832;p62"/>
          <p:cNvSpPr/>
          <p:nvPr/>
        </p:nvSpPr>
        <p:spPr>
          <a:xfrm>
            <a:off x="5990548" y="3656200"/>
            <a:ext cx="649800" cy="619200"/>
          </a:xfrm>
          <a:prstGeom prst="roundRect">
            <a:avLst>
              <a:gd fmla="val 16667" name="adj"/>
            </a:avLst>
          </a:prstGeom>
          <a:solidFill>
            <a:srgbClr val="D68D3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4833" name="Google Shape;4833;p62"/>
          <p:cNvSpPr txBox="1"/>
          <p:nvPr/>
        </p:nvSpPr>
        <p:spPr>
          <a:xfrm>
            <a:off x="5990557" y="3785133"/>
            <a:ext cx="6498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sz="900">
                <a:solidFill>
                  <a:srgbClr val="F3F3F3"/>
                </a:solidFill>
              </a:rPr>
              <a:t>#d68d3a</a:t>
            </a:r>
            <a:endParaRPr sz="900">
              <a:solidFill>
                <a:srgbClr val="F3F3F3"/>
              </a:solidFill>
            </a:endParaRPr>
          </a:p>
        </p:txBody>
      </p:sp>
      <p:sp>
        <p:nvSpPr>
          <p:cNvPr id="4834" name="Google Shape;4834;p62"/>
          <p:cNvSpPr/>
          <p:nvPr/>
        </p:nvSpPr>
        <p:spPr>
          <a:xfrm>
            <a:off x="6862273" y="3656200"/>
            <a:ext cx="649800" cy="619200"/>
          </a:xfrm>
          <a:prstGeom prst="roundRect">
            <a:avLst>
              <a:gd fmla="val 16667" name="adj"/>
            </a:avLst>
          </a:prstGeom>
          <a:solidFill>
            <a:srgbClr val="DCA24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4835" name="Google Shape;4835;p62"/>
          <p:cNvSpPr txBox="1"/>
          <p:nvPr/>
        </p:nvSpPr>
        <p:spPr>
          <a:xfrm>
            <a:off x="6862282" y="3785133"/>
            <a:ext cx="6498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sz="900">
                <a:solidFill>
                  <a:srgbClr val="F3F3F3"/>
                </a:solidFill>
              </a:rPr>
              <a:t>#dca248</a:t>
            </a:r>
            <a:endParaRPr sz="900">
              <a:solidFill>
                <a:srgbClr val="F3F3F3"/>
              </a:solidFill>
            </a:endParaRPr>
          </a:p>
        </p:txBody>
      </p:sp>
      <p:sp>
        <p:nvSpPr>
          <p:cNvPr id="4836" name="Google Shape;4836;p62"/>
          <p:cNvSpPr/>
          <p:nvPr/>
        </p:nvSpPr>
        <p:spPr>
          <a:xfrm>
            <a:off x="7733998" y="3656200"/>
            <a:ext cx="649800" cy="619200"/>
          </a:xfrm>
          <a:prstGeom prst="roundRect">
            <a:avLst>
              <a:gd fmla="val 16667" name="adj"/>
            </a:avLst>
          </a:prstGeom>
          <a:solidFill>
            <a:srgbClr val="88CAA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4837" name="Google Shape;4837;p62"/>
          <p:cNvSpPr txBox="1"/>
          <p:nvPr/>
        </p:nvSpPr>
        <p:spPr>
          <a:xfrm>
            <a:off x="7734007" y="3785133"/>
            <a:ext cx="6498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US" sz="900">
                <a:solidFill>
                  <a:srgbClr val="F3F3F3"/>
                </a:solidFill>
              </a:rPr>
              <a:t>#88caac</a:t>
            </a:r>
            <a:endParaRPr sz="900">
              <a:solidFill>
                <a:srgbClr val="F3F3F3"/>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41" name="Shape 4841"/>
        <p:cNvGrpSpPr/>
        <p:nvPr/>
      </p:nvGrpSpPr>
      <p:grpSpPr>
        <a:xfrm>
          <a:off x="0" y="0"/>
          <a:ext cx="0" cy="0"/>
          <a:chOff x="0" y="0"/>
          <a:chExt cx="0" cy="0"/>
        </a:xfrm>
      </p:grpSpPr>
      <p:sp>
        <p:nvSpPr>
          <p:cNvPr id="4842" name="Google Shape;4842;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4843" name="Google Shape;4843;p6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US" sz="1100">
                <a:solidFill>
                  <a:srgbClr val="FFFFFF"/>
                </a:solidFill>
                <a:latin typeface="Arial"/>
                <a:ea typeface="Arial"/>
                <a:cs typeface="Arial"/>
                <a:sym typeface="Arial"/>
              </a:rPr>
              <a:t>You can easily</a:t>
            </a:r>
            <a:r>
              <a:rPr lang="en-US" sz="1100">
                <a:solidFill>
                  <a:srgbClr val="435D74"/>
                </a:solidFill>
                <a:latin typeface="Arial"/>
                <a:ea typeface="Arial"/>
                <a:cs typeface="Arial"/>
                <a:sym typeface="Arial"/>
              </a:rPr>
              <a:t> </a:t>
            </a:r>
            <a:r>
              <a:rPr lang="en-US" sz="1100">
                <a:solidFill>
                  <a:srgbClr val="869FB2"/>
                </a:solidFill>
                <a:latin typeface="Arial"/>
                <a:ea typeface="Arial"/>
                <a:cs typeface="Arial"/>
                <a:sym typeface="Arial"/>
              </a:rPr>
              <a:t>resize</a:t>
            </a:r>
            <a:r>
              <a:rPr lang="en-US" sz="1100">
                <a:solidFill>
                  <a:srgbClr val="435D74"/>
                </a:solidFill>
                <a:latin typeface="Arial"/>
                <a:ea typeface="Arial"/>
                <a:cs typeface="Arial"/>
                <a:sym typeface="Arial"/>
              </a:rPr>
              <a:t> </a:t>
            </a:r>
            <a:r>
              <a:rPr lang="en-US" sz="1100">
                <a:solidFill>
                  <a:srgbClr val="FFFFFF"/>
                </a:solidFill>
                <a:latin typeface="Arial"/>
                <a:ea typeface="Arial"/>
                <a:cs typeface="Arial"/>
                <a:sym typeface="Arial"/>
              </a:rPr>
              <a:t>these resources, keeping the quality. To</a:t>
            </a:r>
            <a:r>
              <a:rPr lang="en-US" sz="1100">
                <a:solidFill>
                  <a:srgbClr val="435D74"/>
                </a:solidFill>
                <a:latin typeface="Arial"/>
                <a:ea typeface="Arial"/>
                <a:cs typeface="Arial"/>
                <a:sym typeface="Arial"/>
              </a:rPr>
              <a:t> </a:t>
            </a:r>
            <a:r>
              <a:rPr lang="en-US" sz="1100">
                <a:solidFill>
                  <a:srgbClr val="869FB2"/>
                </a:solidFill>
                <a:latin typeface="Arial"/>
                <a:ea typeface="Arial"/>
                <a:cs typeface="Arial"/>
                <a:sym typeface="Arial"/>
              </a:rPr>
              <a:t>change the color</a:t>
            </a:r>
            <a:r>
              <a:rPr lang="en-US"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4844" name="Google Shape;4844;p63"/>
          <p:cNvGrpSpPr/>
          <p:nvPr/>
        </p:nvGrpSpPr>
        <p:grpSpPr>
          <a:xfrm>
            <a:off x="3241227" y="3813430"/>
            <a:ext cx="509388" cy="508710"/>
            <a:chOff x="3514800" y="5145975"/>
            <a:chExt cx="233525" cy="233225"/>
          </a:xfrm>
        </p:grpSpPr>
        <p:sp>
          <p:nvSpPr>
            <p:cNvPr id="4845" name="Google Shape;4845;p63"/>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3"/>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3"/>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3"/>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3"/>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3"/>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3"/>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3"/>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3"/>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3"/>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3"/>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3"/>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3"/>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8" name="Google Shape;4858;p63"/>
          <p:cNvGrpSpPr/>
          <p:nvPr/>
        </p:nvGrpSpPr>
        <p:grpSpPr>
          <a:xfrm>
            <a:off x="3930816" y="2321361"/>
            <a:ext cx="474294" cy="551291"/>
            <a:chOff x="4727025" y="1332775"/>
            <a:chExt cx="59900" cy="69625"/>
          </a:xfrm>
        </p:grpSpPr>
        <p:sp>
          <p:nvSpPr>
            <p:cNvPr id="4859" name="Google Shape;4859;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 name="Google Shape;4861;p63"/>
          <p:cNvGrpSpPr/>
          <p:nvPr/>
        </p:nvGrpSpPr>
        <p:grpSpPr>
          <a:xfrm>
            <a:off x="4544472" y="2318491"/>
            <a:ext cx="555653" cy="557031"/>
            <a:chOff x="4820425" y="1329900"/>
            <a:chExt cx="70175" cy="70350"/>
          </a:xfrm>
        </p:grpSpPr>
        <p:sp>
          <p:nvSpPr>
            <p:cNvPr id="4862" name="Google Shape;4862;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63"/>
          <p:cNvGrpSpPr/>
          <p:nvPr/>
        </p:nvGrpSpPr>
        <p:grpSpPr>
          <a:xfrm>
            <a:off x="5236315" y="2330071"/>
            <a:ext cx="582574" cy="533871"/>
            <a:chOff x="4903200" y="1331525"/>
            <a:chExt cx="73575" cy="67425"/>
          </a:xfrm>
        </p:grpSpPr>
        <p:sp>
          <p:nvSpPr>
            <p:cNvPr id="4867" name="Google Shape;4867;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9" name="Google Shape;4869;p63"/>
          <p:cNvGrpSpPr/>
          <p:nvPr/>
        </p:nvGrpSpPr>
        <p:grpSpPr>
          <a:xfrm>
            <a:off x="3871628" y="3071012"/>
            <a:ext cx="592670" cy="532881"/>
            <a:chOff x="4721625" y="1420750"/>
            <a:chExt cx="74850" cy="67300"/>
          </a:xfrm>
        </p:grpSpPr>
        <p:sp>
          <p:nvSpPr>
            <p:cNvPr id="4870" name="Google Shape;4870;p63"/>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3"/>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3"/>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 name="Google Shape;4873;p63"/>
          <p:cNvGrpSpPr/>
          <p:nvPr/>
        </p:nvGrpSpPr>
        <p:grpSpPr>
          <a:xfrm>
            <a:off x="4530318" y="3039736"/>
            <a:ext cx="583960" cy="565345"/>
            <a:chOff x="4815575" y="1416800"/>
            <a:chExt cx="73750" cy="71400"/>
          </a:xfrm>
        </p:grpSpPr>
        <p:sp>
          <p:nvSpPr>
            <p:cNvPr id="4874" name="Google Shape;4874;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7" name="Google Shape;4877;p63"/>
          <p:cNvGrpSpPr/>
          <p:nvPr/>
        </p:nvGrpSpPr>
        <p:grpSpPr>
          <a:xfrm>
            <a:off x="5230575" y="3056166"/>
            <a:ext cx="589898" cy="504970"/>
            <a:chOff x="4902475" y="1418875"/>
            <a:chExt cx="74500" cy="63775"/>
          </a:xfrm>
        </p:grpSpPr>
        <p:sp>
          <p:nvSpPr>
            <p:cNvPr id="4878" name="Google Shape;4878;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63"/>
          <p:cNvGrpSpPr/>
          <p:nvPr/>
        </p:nvGrpSpPr>
        <p:grpSpPr>
          <a:xfrm>
            <a:off x="4540315" y="3759284"/>
            <a:ext cx="563967" cy="567127"/>
            <a:chOff x="4818100" y="1507675"/>
            <a:chExt cx="71225" cy="71625"/>
          </a:xfrm>
        </p:grpSpPr>
        <p:sp>
          <p:nvSpPr>
            <p:cNvPr id="4881" name="Google Shape;4881;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63"/>
          <p:cNvGrpSpPr/>
          <p:nvPr/>
        </p:nvGrpSpPr>
        <p:grpSpPr>
          <a:xfrm>
            <a:off x="3853812" y="3773537"/>
            <a:ext cx="628301" cy="588505"/>
            <a:chOff x="4721450" y="1509475"/>
            <a:chExt cx="79350" cy="74325"/>
          </a:xfrm>
        </p:grpSpPr>
        <p:sp>
          <p:nvSpPr>
            <p:cNvPr id="4886" name="Google Shape;4886;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0" name="Google Shape;4890;p63"/>
          <p:cNvGrpSpPr/>
          <p:nvPr/>
        </p:nvGrpSpPr>
        <p:grpSpPr>
          <a:xfrm>
            <a:off x="5264821" y="3757899"/>
            <a:ext cx="557038" cy="562772"/>
            <a:chOff x="4906800" y="1507500"/>
            <a:chExt cx="70350" cy="71075"/>
          </a:xfrm>
        </p:grpSpPr>
        <p:sp>
          <p:nvSpPr>
            <p:cNvPr id="4891" name="Google Shape;4891;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63"/>
          <p:cNvGrpSpPr/>
          <p:nvPr/>
        </p:nvGrpSpPr>
        <p:grpSpPr>
          <a:xfrm>
            <a:off x="1891420" y="3817558"/>
            <a:ext cx="501629" cy="500442"/>
            <a:chOff x="2637425" y="5179000"/>
            <a:chExt cx="196725" cy="196275"/>
          </a:xfrm>
        </p:grpSpPr>
        <p:sp>
          <p:nvSpPr>
            <p:cNvPr id="4897" name="Google Shape;4897;p63"/>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3"/>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3"/>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3"/>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3"/>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3"/>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3"/>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3"/>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3"/>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3"/>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3"/>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3"/>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3"/>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3"/>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3"/>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3"/>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3"/>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3"/>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3"/>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3"/>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3"/>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3"/>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9" name="Google Shape;4919;p63"/>
          <p:cNvGrpSpPr/>
          <p:nvPr/>
        </p:nvGrpSpPr>
        <p:grpSpPr>
          <a:xfrm>
            <a:off x="2542810" y="3793250"/>
            <a:ext cx="509395" cy="509853"/>
            <a:chOff x="3231350" y="5179700"/>
            <a:chExt cx="194775" cy="194950"/>
          </a:xfrm>
        </p:grpSpPr>
        <p:sp>
          <p:nvSpPr>
            <p:cNvPr id="4920" name="Google Shape;4920;p63"/>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3"/>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3"/>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3"/>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3"/>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3"/>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3"/>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3"/>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3"/>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3"/>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3"/>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3"/>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3"/>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3"/>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3"/>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3"/>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3"/>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3"/>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3"/>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3"/>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3"/>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3"/>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3"/>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3"/>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3"/>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3"/>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3"/>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3"/>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3"/>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3"/>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3"/>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3"/>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3"/>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3"/>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3"/>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3"/>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3"/>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3"/>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3"/>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3"/>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3"/>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3"/>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3"/>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3"/>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3"/>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3"/>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3"/>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3"/>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3"/>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3"/>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3"/>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3"/>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3"/>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3"/>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3"/>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3"/>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3"/>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3"/>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3"/>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63"/>
          <p:cNvGrpSpPr/>
          <p:nvPr/>
        </p:nvGrpSpPr>
        <p:grpSpPr>
          <a:xfrm>
            <a:off x="1221144" y="2343029"/>
            <a:ext cx="508123" cy="507955"/>
            <a:chOff x="1897577" y="2802432"/>
            <a:chExt cx="492176" cy="492014"/>
          </a:xfrm>
        </p:grpSpPr>
        <p:sp>
          <p:nvSpPr>
            <p:cNvPr id="4980" name="Google Shape;4980;p6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3"/>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3"/>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63"/>
          <p:cNvGrpSpPr/>
          <p:nvPr/>
        </p:nvGrpSpPr>
        <p:grpSpPr>
          <a:xfrm>
            <a:off x="1888175" y="3096565"/>
            <a:ext cx="508118" cy="508066"/>
            <a:chOff x="2543222" y="2802319"/>
            <a:chExt cx="492172" cy="492122"/>
          </a:xfrm>
        </p:grpSpPr>
        <p:sp>
          <p:nvSpPr>
            <p:cNvPr id="4993" name="Google Shape;4993;p63"/>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3"/>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3"/>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3"/>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3"/>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3"/>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3"/>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3"/>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3"/>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3"/>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3" name="Google Shape;5003;p63"/>
          <p:cNvGrpSpPr/>
          <p:nvPr/>
        </p:nvGrpSpPr>
        <p:grpSpPr>
          <a:xfrm>
            <a:off x="3236954" y="2338040"/>
            <a:ext cx="517934" cy="517934"/>
            <a:chOff x="3736598" y="2170606"/>
            <a:chExt cx="404889" cy="404889"/>
          </a:xfrm>
        </p:grpSpPr>
        <p:sp>
          <p:nvSpPr>
            <p:cNvPr id="5004" name="Google Shape;5004;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63"/>
          <p:cNvGrpSpPr/>
          <p:nvPr/>
        </p:nvGrpSpPr>
        <p:grpSpPr>
          <a:xfrm>
            <a:off x="2504015" y="2338137"/>
            <a:ext cx="586986" cy="517740"/>
            <a:chOff x="3161917" y="2170682"/>
            <a:chExt cx="458870" cy="404737"/>
          </a:xfrm>
        </p:grpSpPr>
        <p:sp>
          <p:nvSpPr>
            <p:cNvPr id="5009" name="Google Shape;5009;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63"/>
          <p:cNvGrpSpPr/>
          <p:nvPr/>
        </p:nvGrpSpPr>
        <p:grpSpPr>
          <a:xfrm>
            <a:off x="2527036" y="3103432"/>
            <a:ext cx="540943" cy="517963"/>
            <a:chOff x="3179914" y="2889488"/>
            <a:chExt cx="422876" cy="404911"/>
          </a:xfrm>
        </p:grpSpPr>
        <p:sp>
          <p:nvSpPr>
            <p:cNvPr id="5013" name="Google Shape;5013;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9" name="Google Shape;5019;p63"/>
          <p:cNvGrpSpPr/>
          <p:nvPr/>
        </p:nvGrpSpPr>
        <p:grpSpPr>
          <a:xfrm>
            <a:off x="3227830" y="3103348"/>
            <a:ext cx="536180" cy="518047"/>
            <a:chOff x="3729467" y="2889422"/>
            <a:chExt cx="419153" cy="404977"/>
          </a:xfrm>
        </p:grpSpPr>
        <p:sp>
          <p:nvSpPr>
            <p:cNvPr id="5020" name="Google Shape;5020;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7" name="Google Shape;5027;p63"/>
          <p:cNvGrpSpPr/>
          <p:nvPr/>
        </p:nvGrpSpPr>
        <p:grpSpPr>
          <a:xfrm>
            <a:off x="1863396" y="2339914"/>
            <a:ext cx="557677" cy="514185"/>
            <a:chOff x="7135920" y="3403879"/>
            <a:chExt cx="882400" cy="813584"/>
          </a:xfrm>
        </p:grpSpPr>
        <p:sp>
          <p:nvSpPr>
            <p:cNvPr id="5028" name="Google Shape;5028;p63"/>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3"/>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3"/>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3"/>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3"/>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 name="Google Shape;5033;p63"/>
          <p:cNvGrpSpPr/>
          <p:nvPr/>
        </p:nvGrpSpPr>
        <p:grpSpPr>
          <a:xfrm>
            <a:off x="1240921" y="3116367"/>
            <a:ext cx="468569" cy="468447"/>
            <a:chOff x="1286994" y="2840926"/>
            <a:chExt cx="453864" cy="453745"/>
          </a:xfrm>
        </p:grpSpPr>
        <p:sp>
          <p:nvSpPr>
            <p:cNvPr id="5034" name="Google Shape;5034;p63"/>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3"/>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3"/>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3"/>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3"/>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3"/>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3"/>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3"/>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3"/>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3"/>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4" name="Google Shape;5044;p63"/>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3"/>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3"/>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3"/>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8" name="Google Shape;5048;p63"/>
          <p:cNvGrpSpPr/>
          <p:nvPr/>
        </p:nvGrpSpPr>
        <p:grpSpPr>
          <a:xfrm>
            <a:off x="6871147" y="2602143"/>
            <a:ext cx="160636" cy="136535"/>
            <a:chOff x="4660325" y="1866850"/>
            <a:chExt cx="68350" cy="58100"/>
          </a:xfrm>
        </p:grpSpPr>
        <p:sp>
          <p:nvSpPr>
            <p:cNvPr id="5049" name="Google Shape;5049;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63"/>
          <p:cNvGrpSpPr/>
          <p:nvPr/>
        </p:nvGrpSpPr>
        <p:grpSpPr>
          <a:xfrm>
            <a:off x="7180081" y="2627170"/>
            <a:ext cx="156817" cy="86891"/>
            <a:chOff x="4791775" y="1877500"/>
            <a:chExt cx="66725" cy="36975"/>
          </a:xfrm>
        </p:grpSpPr>
        <p:sp>
          <p:nvSpPr>
            <p:cNvPr id="5052" name="Google Shape;5052;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4" name="Google Shape;5054;p63"/>
          <p:cNvGrpSpPr/>
          <p:nvPr/>
        </p:nvGrpSpPr>
        <p:grpSpPr>
          <a:xfrm>
            <a:off x="7490660" y="2627170"/>
            <a:ext cx="139896" cy="86891"/>
            <a:chOff x="4923925" y="1877500"/>
            <a:chExt cx="59525" cy="36975"/>
          </a:xfrm>
        </p:grpSpPr>
        <p:sp>
          <p:nvSpPr>
            <p:cNvPr id="5055" name="Google Shape;5055;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63"/>
          <p:cNvGrpSpPr/>
          <p:nvPr/>
        </p:nvGrpSpPr>
        <p:grpSpPr>
          <a:xfrm>
            <a:off x="7806821" y="2609780"/>
            <a:ext cx="136488" cy="121260"/>
            <a:chOff x="5058450" y="1870100"/>
            <a:chExt cx="58075" cy="51600"/>
          </a:xfrm>
        </p:grpSpPr>
        <p:sp>
          <p:nvSpPr>
            <p:cNvPr id="5058" name="Google Shape;5058;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63"/>
          <p:cNvGrpSpPr/>
          <p:nvPr/>
        </p:nvGrpSpPr>
        <p:grpSpPr>
          <a:xfrm>
            <a:off x="7226262" y="3067854"/>
            <a:ext cx="97533" cy="103870"/>
            <a:chOff x="4811425" y="2065025"/>
            <a:chExt cx="41500" cy="44200"/>
          </a:xfrm>
        </p:grpSpPr>
        <p:sp>
          <p:nvSpPr>
            <p:cNvPr id="5061" name="Google Shape;5061;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3" name="Google Shape;5063;p63"/>
          <p:cNvGrpSpPr/>
          <p:nvPr/>
        </p:nvGrpSpPr>
        <p:grpSpPr>
          <a:xfrm>
            <a:off x="7504644" y="3067854"/>
            <a:ext cx="116629" cy="103459"/>
            <a:chOff x="4929875" y="2065025"/>
            <a:chExt cx="49625" cy="44025"/>
          </a:xfrm>
        </p:grpSpPr>
        <p:sp>
          <p:nvSpPr>
            <p:cNvPr id="5064" name="Google Shape;5064;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63"/>
          <p:cNvGrpSpPr/>
          <p:nvPr/>
        </p:nvGrpSpPr>
        <p:grpSpPr>
          <a:xfrm>
            <a:off x="7866692" y="3070968"/>
            <a:ext cx="67745" cy="97643"/>
            <a:chOff x="5083925" y="2066350"/>
            <a:chExt cx="28825" cy="41550"/>
          </a:xfrm>
        </p:grpSpPr>
        <p:sp>
          <p:nvSpPr>
            <p:cNvPr id="5067" name="Google Shape;5067;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9" name="Google Shape;5069;p63"/>
          <p:cNvGrpSpPr/>
          <p:nvPr/>
        </p:nvGrpSpPr>
        <p:grpSpPr>
          <a:xfrm>
            <a:off x="6869855" y="3086067"/>
            <a:ext cx="174679" cy="67445"/>
            <a:chOff x="4659775" y="2072775"/>
            <a:chExt cx="74325" cy="28700"/>
          </a:xfrm>
        </p:grpSpPr>
        <p:sp>
          <p:nvSpPr>
            <p:cNvPr id="5070" name="Google Shape;5070;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63"/>
          <p:cNvGrpSpPr/>
          <p:nvPr/>
        </p:nvGrpSpPr>
        <p:grpSpPr>
          <a:xfrm>
            <a:off x="6876200" y="2859820"/>
            <a:ext cx="161517" cy="86069"/>
            <a:chOff x="4662475" y="1976500"/>
            <a:chExt cx="68725" cy="36625"/>
          </a:xfrm>
        </p:grpSpPr>
        <p:sp>
          <p:nvSpPr>
            <p:cNvPr id="5074" name="Google Shape;5074;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63"/>
          <p:cNvGrpSpPr/>
          <p:nvPr/>
        </p:nvGrpSpPr>
        <p:grpSpPr>
          <a:xfrm>
            <a:off x="7800005" y="2852183"/>
            <a:ext cx="155583" cy="100874"/>
            <a:chOff x="5055550" y="1973250"/>
            <a:chExt cx="66200" cy="42925"/>
          </a:xfrm>
        </p:grpSpPr>
        <p:sp>
          <p:nvSpPr>
            <p:cNvPr id="5078" name="Google Shape;5078;p63"/>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3"/>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3"/>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63"/>
          <p:cNvGrpSpPr/>
          <p:nvPr/>
        </p:nvGrpSpPr>
        <p:grpSpPr>
          <a:xfrm>
            <a:off x="7481788" y="2863052"/>
            <a:ext cx="161047" cy="79430"/>
            <a:chOff x="4920150" y="1977875"/>
            <a:chExt cx="68525" cy="33800"/>
          </a:xfrm>
        </p:grpSpPr>
        <p:sp>
          <p:nvSpPr>
            <p:cNvPr id="5082" name="Google Shape;5082;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63"/>
          <p:cNvGrpSpPr/>
          <p:nvPr/>
        </p:nvGrpSpPr>
        <p:grpSpPr>
          <a:xfrm>
            <a:off x="7183430" y="2869514"/>
            <a:ext cx="163221" cy="66622"/>
            <a:chOff x="4793200" y="1980625"/>
            <a:chExt cx="69450" cy="28350"/>
          </a:xfrm>
        </p:grpSpPr>
        <p:sp>
          <p:nvSpPr>
            <p:cNvPr id="5086" name="Google Shape;5086;p63"/>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3"/>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3"/>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9" name="Google Shape;5089;p63"/>
          <p:cNvGrpSpPr/>
          <p:nvPr/>
        </p:nvGrpSpPr>
        <p:grpSpPr>
          <a:xfrm>
            <a:off x="6909279" y="3292397"/>
            <a:ext cx="120800" cy="123375"/>
            <a:chOff x="4676550" y="2160575"/>
            <a:chExt cx="51400" cy="52500"/>
          </a:xfrm>
        </p:grpSpPr>
        <p:sp>
          <p:nvSpPr>
            <p:cNvPr id="5090" name="Google Shape;5090;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63"/>
          <p:cNvGrpSpPr/>
          <p:nvPr/>
        </p:nvGrpSpPr>
        <p:grpSpPr>
          <a:xfrm>
            <a:off x="7124969" y="3299212"/>
            <a:ext cx="140307" cy="109804"/>
            <a:chOff x="4768325" y="2163475"/>
            <a:chExt cx="59700" cy="46725"/>
          </a:xfrm>
        </p:grpSpPr>
        <p:sp>
          <p:nvSpPr>
            <p:cNvPr id="5094" name="Google Shape;5094;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6" name="Google Shape;5096;p63"/>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3"/>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3"/>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3"/>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3"/>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3"/>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3"/>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3"/>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3"/>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3"/>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3"/>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7" name="Google Shape;5107;p63"/>
          <p:cNvGrpSpPr/>
          <p:nvPr/>
        </p:nvGrpSpPr>
        <p:grpSpPr>
          <a:xfrm>
            <a:off x="7125556" y="3511828"/>
            <a:ext cx="108814" cy="103106"/>
            <a:chOff x="4768575" y="2253950"/>
            <a:chExt cx="46300" cy="43875"/>
          </a:xfrm>
        </p:grpSpPr>
        <p:sp>
          <p:nvSpPr>
            <p:cNvPr id="5108" name="Google Shape;5108;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0" name="Google Shape;5110;p63"/>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1" name="Google Shape;5111;p63"/>
          <p:cNvGrpSpPr/>
          <p:nvPr/>
        </p:nvGrpSpPr>
        <p:grpSpPr>
          <a:xfrm>
            <a:off x="7577559" y="3933124"/>
            <a:ext cx="114043" cy="141118"/>
            <a:chOff x="4960900" y="2433225"/>
            <a:chExt cx="48525" cy="60050"/>
          </a:xfrm>
        </p:grpSpPr>
        <p:sp>
          <p:nvSpPr>
            <p:cNvPr id="5112" name="Google Shape;5112;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63"/>
          <p:cNvGrpSpPr/>
          <p:nvPr/>
        </p:nvGrpSpPr>
        <p:grpSpPr>
          <a:xfrm>
            <a:off x="7326499" y="4154964"/>
            <a:ext cx="131611" cy="138768"/>
            <a:chOff x="4854075" y="2527625"/>
            <a:chExt cx="56000" cy="59050"/>
          </a:xfrm>
        </p:grpSpPr>
        <p:sp>
          <p:nvSpPr>
            <p:cNvPr id="5115" name="Google Shape;5115;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7" name="Google Shape;5117;p63"/>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3"/>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3"/>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0" name="Google Shape;5120;p63"/>
          <p:cNvGrpSpPr/>
          <p:nvPr/>
        </p:nvGrpSpPr>
        <p:grpSpPr>
          <a:xfrm>
            <a:off x="7809758" y="3701767"/>
            <a:ext cx="95829" cy="155159"/>
            <a:chOff x="5059700" y="2334775"/>
            <a:chExt cx="40775" cy="66025"/>
          </a:xfrm>
        </p:grpSpPr>
        <p:sp>
          <p:nvSpPr>
            <p:cNvPr id="5121" name="Google Shape;5121;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0" name="Google Shape;5130;p63"/>
          <p:cNvGrpSpPr/>
          <p:nvPr/>
        </p:nvGrpSpPr>
        <p:grpSpPr>
          <a:xfrm>
            <a:off x="7573328" y="3486918"/>
            <a:ext cx="84372" cy="153338"/>
            <a:chOff x="4959100" y="2243350"/>
            <a:chExt cx="35900" cy="65250"/>
          </a:xfrm>
        </p:grpSpPr>
        <p:sp>
          <p:nvSpPr>
            <p:cNvPr id="5131" name="Google Shape;5131;p63"/>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3"/>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3"/>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3"/>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3"/>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3"/>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3"/>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3"/>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3"/>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3"/>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3"/>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3"/>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3"/>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3"/>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3"/>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3"/>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63"/>
          <p:cNvGrpSpPr/>
          <p:nvPr/>
        </p:nvGrpSpPr>
        <p:grpSpPr>
          <a:xfrm>
            <a:off x="7758054" y="3926309"/>
            <a:ext cx="178498" cy="154747"/>
            <a:chOff x="5037700" y="2430325"/>
            <a:chExt cx="75950" cy="65850"/>
          </a:xfrm>
        </p:grpSpPr>
        <p:sp>
          <p:nvSpPr>
            <p:cNvPr id="5148" name="Google Shape;5148;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63"/>
          <p:cNvGrpSpPr/>
          <p:nvPr/>
        </p:nvGrpSpPr>
        <p:grpSpPr>
          <a:xfrm>
            <a:off x="7098294" y="3718275"/>
            <a:ext cx="216160" cy="122024"/>
            <a:chOff x="4756975" y="2341800"/>
            <a:chExt cx="91975" cy="51925"/>
          </a:xfrm>
        </p:grpSpPr>
        <p:sp>
          <p:nvSpPr>
            <p:cNvPr id="5151" name="Google Shape;5151;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63"/>
          <p:cNvGrpSpPr/>
          <p:nvPr/>
        </p:nvGrpSpPr>
        <p:grpSpPr>
          <a:xfrm>
            <a:off x="7536841" y="4128468"/>
            <a:ext cx="231906" cy="191995"/>
            <a:chOff x="4943575" y="2516350"/>
            <a:chExt cx="98675" cy="81700"/>
          </a:xfrm>
        </p:grpSpPr>
        <p:sp>
          <p:nvSpPr>
            <p:cNvPr id="5172" name="Google Shape;5172;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0" name="Google Shape;5250;p63"/>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3"/>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3"/>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3"/>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3"/>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3"/>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3"/>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3"/>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3"/>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3"/>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3"/>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3"/>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3"/>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3"/>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3"/>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3"/>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3"/>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3"/>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3"/>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3"/>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3"/>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3"/>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3"/>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3" name="Google Shape;5273;p63"/>
          <p:cNvGrpSpPr/>
          <p:nvPr/>
        </p:nvGrpSpPr>
        <p:grpSpPr>
          <a:xfrm>
            <a:off x="1225886" y="3778145"/>
            <a:ext cx="505303" cy="503968"/>
            <a:chOff x="1190625" y="238125"/>
            <a:chExt cx="5252625" cy="5238750"/>
          </a:xfrm>
        </p:grpSpPr>
        <p:sp>
          <p:nvSpPr>
            <p:cNvPr id="5274" name="Google Shape;5274;p63"/>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3"/>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3"/>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3"/>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3"/>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3"/>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3"/>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3"/>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3"/>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3"/>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3"/>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3"/>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3"/>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3"/>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3"/>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3"/>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3"/>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3"/>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3"/>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3"/>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3"/>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3"/>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3"/>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3"/>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3"/>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3"/>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3"/>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3"/>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3"/>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3"/>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3"/>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3"/>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3"/>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3"/>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3"/>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3"/>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3"/>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3"/>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3"/>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3"/>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3"/>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3"/>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3"/>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3"/>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3"/>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3"/>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3"/>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3"/>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3"/>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3"/>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3"/>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3"/>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3"/>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3"/>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3"/>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3"/>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3"/>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3"/>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3"/>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3"/>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3"/>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3"/>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3"/>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3"/>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3"/>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3"/>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3"/>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3"/>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3"/>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3"/>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3"/>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3"/>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3"/>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3"/>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3"/>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3"/>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3"/>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3"/>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3"/>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3"/>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3"/>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3"/>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3"/>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3"/>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3"/>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3"/>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3"/>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3"/>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3"/>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3"/>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3"/>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3"/>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3"/>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3"/>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3"/>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3"/>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3"/>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3"/>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3"/>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3"/>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3"/>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3"/>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3"/>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3"/>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3"/>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3"/>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3"/>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3"/>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3"/>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3"/>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3"/>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3"/>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3"/>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3"/>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3"/>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3"/>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3"/>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3"/>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3"/>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3"/>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3"/>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3"/>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3"/>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3"/>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3"/>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3"/>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3"/>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3"/>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3"/>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3"/>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3"/>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3"/>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3"/>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3"/>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3"/>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3"/>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3"/>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3"/>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3"/>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3"/>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3"/>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3"/>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3"/>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3"/>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3"/>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3"/>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3"/>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3"/>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3"/>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3"/>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3"/>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3"/>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3"/>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3"/>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3"/>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3"/>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3"/>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3"/>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3"/>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3"/>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3"/>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3"/>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3"/>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3"/>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3"/>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3"/>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3"/>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3"/>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3"/>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3"/>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3"/>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3"/>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3"/>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3"/>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3"/>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3"/>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3"/>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3"/>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3"/>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3"/>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57" name="Shape 5457"/>
        <p:cNvGrpSpPr/>
        <p:nvPr/>
      </p:nvGrpSpPr>
      <p:grpSpPr>
        <a:xfrm>
          <a:off x="0" y="0"/>
          <a:ext cx="0" cy="0"/>
          <a:chOff x="0" y="0"/>
          <a:chExt cx="0" cy="0"/>
        </a:xfrm>
      </p:grpSpPr>
      <p:grpSp>
        <p:nvGrpSpPr>
          <p:cNvPr id="5458" name="Google Shape;5458;p64"/>
          <p:cNvGrpSpPr/>
          <p:nvPr/>
        </p:nvGrpSpPr>
        <p:grpSpPr>
          <a:xfrm>
            <a:off x="1095143" y="2241600"/>
            <a:ext cx="730896" cy="153148"/>
            <a:chOff x="4635250" y="3790225"/>
            <a:chExt cx="415825" cy="87125"/>
          </a:xfrm>
        </p:grpSpPr>
        <p:sp>
          <p:nvSpPr>
            <p:cNvPr id="5459" name="Google Shape;5459;p64"/>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4"/>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4"/>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64"/>
          <p:cNvGrpSpPr/>
          <p:nvPr/>
        </p:nvGrpSpPr>
        <p:grpSpPr>
          <a:xfrm>
            <a:off x="1666833" y="4037852"/>
            <a:ext cx="175876" cy="179996"/>
            <a:chOff x="4280575" y="2131725"/>
            <a:chExt cx="141950" cy="145275"/>
          </a:xfrm>
        </p:grpSpPr>
        <p:sp>
          <p:nvSpPr>
            <p:cNvPr id="5463" name="Google Shape;5463;p64"/>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4"/>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64"/>
          <p:cNvGrpSpPr/>
          <p:nvPr/>
        </p:nvGrpSpPr>
        <p:grpSpPr>
          <a:xfrm>
            <a:off x="1667926" y="4265283"/>
            <a:ext cx="175927" cy="152252"/>
            <a:chOff x="4088738" y="4379875"/>
            <a:chExt cx="176900" cy="153125"/>
          </a:xfrm>
        </p:grpSpPr>
        <p:sp>
          <p:nvSpPr>
            <p:cNvPr id="5466" name="Google Shape;5466;p64"/>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4"/>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64"/>
          <p:cNvGrpSpPr/>
          <p:nvPr/>
        </p:nvGrpSpPr>
        <p:grpSpPr>
          <a:xfrm flipH="1" rot="10800000">
            <a:off x="1086570" y="4291428"/>
            <a:ext cx="486625" cy="126984"/>
            <a:chOff x="4173650" y="2515975"/>
            <a:chExt cx="216413" cy="56475"/>
          </a:xfrm>
        </p:grpSpPr>
        <p:sp>
          <p:nvSpPr>
            <p:cNvPr id="5469" name="Google Shape;5469;p64"/>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4"/>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64"/>
          <p:cNvGrpSpPr/>
          <p:nvPr/>
        </p:nvGrpSpPr>
        <p:grpSpPr>
          <a:xfrm>
            <a:off x="1088757" y="1726562"/>
            <a:ext cx="743797" cy="171366"/>
            <a:chOff x="4109513" y="1964562"/>
            <a:chExt cx="501313" cy="117575"/>
          </a:xfrm>
        </p:grpSpPr>
        <p:sp>
          <p:nvSpPr>
            <p:cNvPr id="5472" name="Google Shape;5472;p64"/>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3" name="Google Shape;5473;p64"/>
            <p:cNvGrpSpPr/>
            <p:nvPr/>
          </p:nvGrpSpPr>
          <p:grpSpPr>
            <a:xfrm rot="-5400000">
              <a:off x="4154963" y="1919112"/>
              <a:ext cx="117575" cy="208475"/>
              <a:chOff x="3314125" y="1799775"/>
              <a:chExt cx="117575" cy="208475"/>
            </a:xfrm>
          </p:grpSpPr>
          <p:sp>
            <p:nvSpPr>
              <p:cNvPr id="5474" name="Google Shape;5474;p64"/>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4"/>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4"/>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7" name="Google Shape;5477;p64"/>
          <p:cNvGrpSpPr/>
          <p:nvPr/>
        </p:nvGrpSpPr>
        <p:grpSpPr>
          <a:xfrm>
            <a:off x="1101069" y="2718525"/>
            <a:ext cx="719511" cy="278389"/>
            <a:chOff x="3515000" y="3200728"/>
            <a:chExt cx="338100" cy="130822"/>
          </a:xfrm>
        </p:grpSpPr>
        <p:sp>
          <p:nvSpPr>
            <p:cNvPr id="5478" name="Google Shape;5478;p64"/>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9" name="Google Shape;5479;p64"/>
            <p:cNvGrpSpPr/>
            <p:nvPr/>
          </p:nvGrpSpPr>
          <p:grpSpPr>
            <a:xfrm>
              <a:off x="3515000" y="3200728"/>
              <a:ext cx="282025" cy="67650"/>
              <a:chOff x="3515000" y="3112625"/>
              <a:chExt cx="282025" cy="67650"/>
            </a:xfrm>
          </p:grpSpPr>
          <p:sp>
            <p:nvSpPr>
              <p:cNvPr id="5480" name="Google Shape;5480;p64"/>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4"/>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2" name="Google Shape;5482;p64"/>
          <p:cNvGrpSpPr/>
          <p:nvPr/>
        </p:nvGrpSpPr>
        <p:grpSpPr>
          <a:xfrm flipH="1" rot="10800000">
            <a:off x="1082554" y="927918"/>
            <a:ext cx="756748" cy="188711"/>
            <a:chOff x="3199075" y="3739025"/>
            <a:chExt cx="448629" cy="111875"/>
          </a:xfrm>
        </p:grpSpPr>
        <p:sp>
          <p:nvSpPr>
            <p:cNvPr id="5483" name="Google Shape;5483;p64"/>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4"/>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5" name="Google Shape;5485;p64"/>
          <p:cNvGrpSpPr/>
          <p:nvPr/>
        </p:nvGrpSpPr>
        <p:grpSpPr>
          <a:xfrm>
            <a:off x="1093334" y="3077369"/>
            <a:ext cx="734909" cy="282704"/>
            <a:chOff x="4047975" y="3769179"/>
            <a:chExt cx="343175" cy="132000"/>
          </a:xfrm>
        </p:grpSpPr>
        <p:grpSp>
          <p:nvGrpSpPr>
            <p:cNvPr id="5486" name="Google Shape;5486;p64"/>
            <p:cNvGrpSpPr/>
            <p:nvPr/>
          </p:nvGrpSpPr>
          <p:grpSpPr>
            <a:xfrm>
              <a:off x="4047975" y="3769179"/>
              <a:ext cx="343175" cy="132000"/>
              <a:chOff x="4047975" y="3769179"/>
              <a:chExt cx="343175" cy="132000"/>
            </a:xfrm>
          </p:grpSpPr>
          <p:sp>
            <p:nvSpPr>
              <p:cNvPr id="5487" name="Google Shape;5487;p64"/>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8" name="Google Shape;5488;p64"/>
              <p:cNvGrpSpPr/>
              <p:nvPr/>
            </p:nvGrpSpPr>
            <p:grpSpPr>
              <a:xfrm>
                <a:off x="4047975" y="3769179"/>
                <a:ext cx="288175" cy="132000"/>
                <a:chOff x="4047975" y="3635175"/>
                <a:chExt cx="288175" cy="132000"/>
              </a:xfrm>
            </p:grpSpPr>
            <p:sp>
              <p:nvSpPr>
                <p:cNvPr id="5489" name="Google Shape;5489;p64"/>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4"/>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91" name="Google Shape;5491;p64"/>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64"/>
          <p:cNvGrpSpPr/>
          <p:nvPr/>
        </p:nvGrpSpPr>
        <p:grpSpPr>
          <a:xfrm>
            <a:off x="1082376" y="2474401"/>
            <a:ext cx="756740" cy="209778"/>
            <a:chOff x="3176563" y="1380375"/>
            <a:chExt cx="844388" cy="234075"/>
          </a:xfrm>
        </p:grpSpPr>
        <p:sp>
          <p:nvSpPr>
            <p:cNvPr id="5493" name="Google Shape;5493;p64"/>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4"/>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7" name="Google Shape;5497;p64"/>
            <p:cNvGrpSpPr/>
            <p:nvPr/>
          </p:nvGrpSpPr>
          <p:grpSpPr>
            <a:xfrm>
              <a:off x="3176563" y="1380375"/>
              <a:ext cx="196550" cy="234075"/>
              <a:chOff x="3077200" y="1380375"/>
              <a:chExt cx="196550" cy="234075"/>
            </a:xfrm>
          </p:grpSpPr>
          <p:sp>
            <p:nvSpPr>
              <p:cNvPr id="5498" name="Google Shape;5498;p64"/>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4"/>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4"/>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4"/>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2" name="Google Shape;5502;p64"/>
          <p:cNvGrpSpPr/>
          <p:nvPr/>
        </p:nvGrpSpPr>
        <p:grpSpPr>
          <a:xfrm>
            <a:off x="1168966" y="3428283"/>
            <a:ext cx="583683" cy="515041"/>
            <a:chOff x="4150855" y="3304766"/>
            <a:chExt cx="400468" cy="353373"/>
          </a:xfrm>
        </p:grpSpPr>
        <p:grpSp>
          <p:nvGrpSpPr>
            <p:cNvPr id="5503" name="Google Shape;5503;p64"/>
            <p:cNvGrpSpPr/>
            <p:nvPr/>
          </p:nvGrpSpPr>
          <p:grpSpPr>
            <a:xfrm rot="5400000">
              <a:off x="4069042" y="3402899"/>
              <a:ext cx="320732" cy="157107"/>
              <a:chOff x="2578246" y="3661125"/>
              <a:chExt cx="226794" cy="111100"/>
            </a:xfrm>
          </p:grpSpPr>
          <p:grpSp>
            <p:nvGrpSpPr>
              <p:cNvPr id="5504" name="Google Shape;5504;p64"/>
              <p:cNvGrpSpPr/>
              <p:nvPr/>
            </p:nvGrpSpPr>
            <p:grpSpPr>
              <a:xfrm>
                <a:off x="2610652" y="3685297"/>
                <a:ext cx="194387" cy="60778"/>
                <a:chOff x="2610652" y="3685297"/>
                <a:chExt cx="194387" cy="60778"/>
              </a:xfrm>
            </p:grpSpPr>
            <p:sp>
              <p:nvSpPr>
                <p:cNvPr id="5505" name="Google Shape;5505;p64"/>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4"/>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64"/>
              <p:cNvGrpSpPr/>
              <p:nvPr/>
            </p:nvGrpSpPr>
            <p:grpSpPr>
              <a:xfrm>
                <a:off x="2578246" y="3661125"/>
                <a:ext cx="128225" cy="111100"/>
                <a:chOff x="2578246" y="3661125"/>
                <a:chExt cx="128225" cy="111100"/>
              </a:xfrm>
            </p:grpSpPr>
            <p:sp>
              <p:nvSpPr>
                <p:cNvPr id="5508" name="Google Shape;5508;p64"/>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9" name="Google Shape;5509;p64"/>
                <p:cNvGrpSpPr/>
                <p:nvPr/>
              </p:nvGrpSpPr>
              <p:grpSpPr>
                <a:xfrm>
                  <a:off x="2596850" y="3677550"/>
                  <a:ext cx="102450" cy="94675"/>
                  <a:chOff x="2596850" y="3677550"/>
                  <a:chExt cx="102450" cy="94675"/>
                </a:xfrm>
              </p:grpSpPr>
              <p:sp>
                <p:nvSpPr>
                  <p:cNvPr id="5510" name="Google Shape;5510;p64"/>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4"/>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12" name="Google Shape;5512;p64"/>
            <p:cNvGrpSpPr/>
            <p:nvPr/>
          </p:nvGrpSpPr>
          <p:grpSpPr>
            <a:xfrm rot="5400000">
              <a:off x="4302139" y="3408954"/>
              <a:ext cx="353373" cy="144996"/>
              <a:chOff x="5075685" y="2271925"/>
              <a:chExt cx="492712" cy="202254"/>
            </a:xfrm>
          </p:grpSpPr>
          <p:sp>
            <p:nvSpPr>
              <p:cNvPr id="5513" name="Google Shape;5513;p64"/>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4"/>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5" name="Google Shape;5515;p64"/>
          <p:cNvGrpSpPr/>
          <p:nvPr/>
        </p:nvGrpSpPr>
        <p:grpSpPr>
          <a:xfrm>
            <a:off x="1089095" y="4015453"/>
            <a:ext cx="467479" cy="193481"/>
            <a:chOff x="4260510" y="2242993"/>
            <a:chExt cx="628501" cy="260125"/>
          </a:xfrm>
        </p:grpSpPr>
        <p:grpSp>
          <p:nvGrpSpPr>
            <p:cNvPr id="5516" name="Google Shape;5516;p64"/>
            <p:cNvGrpSpPr/>
            <p:nvPr/>
          </p:nvGrpSpPr>
          <p:grpSpPr>
            <a:xfrm>
              <a:off x="4260510" y="2286954"/>
              <a:ext cx="628501" cy="172421"/>
              <a:chOff x="4260510" y="2286954"/>
              <a:chExt cx="628501" cy="172421"/>
            </a:xfrm>
          </p:grpSpPr>
          <p:sp>
            <p:nvSpPr>
              <p:cNvPr id="5517" name="Google Shape;5517;p64"/>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4"/>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4"/>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5520" name="Google Shape;5520;p64"/>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4"/>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4"/>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64"/>
          <p:cNvGrpSpPr/>
          <p:nvPr/>
        </p:nvGrpSpPr>
        <p:grpSpPr>
          <a:xfrm>
            <a:off x="1095178" y="1191975"/>
            <a:ext cx="730923" cy="195694"/>
            <a:chOff x="3099239" y="3615343"/>
            <a:chExt cx="689745" cy="184687"/>
          </a:xfrm>
        </p:grpSpPr>
        <p:sp>
          <p:nvSpPr>
            <p:cNvPr id="5524" name="Google Shape;5524;p64"/>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4"/>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4"/>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4"/>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64"/>
          <p:cNvGrpSpPr/>
          <p:nvPr/>
        </p:nvGrpSpPr>
        <p:grpSpPr>
          <a:xfrm flipH="1" rot="10800000">
            <a:off x="1082425" y="2006226"/>
            <a:ext cx="756740" cy="126985"/>
            <a:chOff x="1154425" y="3251263"/>
            <a:chExt cx="695150" cy="116650"/>
          </a:xfrm>
        </p:grpSpPr>
        <p:sp>
          <p:nvSpPr>
            <p:cNvPr id="5529" name="Google Shape;5529;p64"/>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4"/>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4"/>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4"/>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5" name="Google Shape;5535;p64"/>
          <p:cNvGrpSpPr/>
          <p:nvPr/>
        </p:nvGrpSpPr>
        <p:grpSpPr>
          <a:xfrm>
            <a:off x="1088895" y="1460316"/>
            <a:ext cx="743825" cy="172498"/>
            <a:chOff x="4100207" y="2107304"/>
            <a:chExt cx="510343" cy="118352"/>
          </a:xfrm>
        </p:grpSpPr>
        <p:sp>
          <p:nvSpPr>
            <p:cNvPr id="5536" name="Google Shape;5536;p64"/>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4"/>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4"/>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64"/>
          <p:cNvGrpSpPr/>
          <p:nvPr/>
        </p:nvGrpSpPr>
        <p:grpSpPr>
          <a:xfrm>
            <a:off x="2032740" y="1528975"/>
            <a:ext cx="623064" cy="406130"/>
            <a:chOff x="2525450" y="2505350"/>
            <a:chExt cx="373450" cy="243425"/>
          </a:xfrm>
        </p:grpSpPr>
        <p:grpSp>
          <p:nvGrpSpPr>
            <p:cNvPr id="5540" name="Google Shape;5540;p64"/>
            <p:cNvGrpSpPr/>
            <p:nvPr/>
          </p:nvGrpSpPr>
          <p:grpSpPr>
            <a:xfrm>
              <a:off x="2525450" y="2505350"/>
              <a:ext cx="373450" cy="107475"/>
              <a:chOff x="2525450" y="2505350"/>
              <a:chExt cx="373450" cy="107475"/>
            </a:xfrm>
          </p:grpSpPr>
          <p:sp>
            <p:nvSpPr>
              <p:cNvPr id="5541" name="Google Shape;5541;p64"/>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4"/>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4"/>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64"/>
            <p:cNvGrpSpPr/>
            <p:nvPr/>
          </p:nvGrpSpPr>
          <p:grpSpPr>
            <a:xfrm>
              <a:off x="2525450" y="2586475"/>
              <a:ext cx="373450" cy="81175"/>
              <a:chOff x="2525450" y="2586475"/>
              <a:chExt cx="373450" cy="81175"/>
            </a:xfrm>
          </p:grpSpPr>
          <p:sp>
            <p:nvSpPr>
              <p:cNvPr id="5545" name="Google Shape;5545;p64"/>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4"/>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64"/>
            <p:cNvGrpSpPr/>
            <p:nvPr/>
          </p:nvGrpSpPr>
          <p:grpSpPr>
            <a:xfrm>
              <a:off x="2525450" y="2667625"/>
              <a:ext cx="373450" cy="81150"/>
              <a:chOff x="2525450" y="2667625"/>
              <a:chExt cx="373450" cy="81150"/>
            </a:xfrm>
          </p:grpSpPr>
          <p:sp>
            <p:nvSpPr>
              <p:cNvPr id="5549" name="Google Shape;5549;p64"/>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4"/>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4"/>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52" name="Google Shape;5552;p64"/>
          <p:cNvGrpSpPr/>
          <p:nvPr/>
        </p:nvGrpSpPr>
        <p:grpSpPr>
          <a:xfrm>
            <a:off x="2021992" y="1229434"/>
            <a:ext cx="706335" cy="255548"/>
            <a:chOff x="2600813" y="2069700"/>
            <a:chExt cx="448638" cy="162325"/>
          </a:xfrm>
        </p:grpSpPr>
        <p:sp>
          <p:nvSpPr>
            <p:cNvPr id="5553" name="Google Shape;5553;p64"/>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4"/>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64"/>
          <p:cNvGrpSpPr/>
          <p:nvPr/>
        </p:nvGrpSpPr>
        <p:grpSpPr>
          <a:xfrm>
            <a:off x="2675987" y="1475531"/>
            <a:ext cx="355485" cy="330727"/>
            <a:chOff x="3631100" y="1774000"/>
            <a:chExt cx="380850" cy="354325"/>
          </a:xfrm>
        </p:grpSpPr>
        <p:grpSp>
          <p:nvGrpSpPr>
            <p:cNvPr id="5556" name="Google Shape;5556;p64"/>
            <p:cNvGrpSpPr/>
            <p:nvPr/>
          </p:nvGrpSpPr>
          <p:grpSpPr>
            <a:xfrm>
              <a:off x="3750225" y="1774000"/>
              <a:ext cx="149575" cy="145525"/>
              <a:chOff x="3750225" y="1774000"/>
              <a:chExt cx="149575" cy="145525"/>
            </a:xfrm>
          </p:grpSpPr>
          <p:sp>
            <p:nvSpPr>
              <p:cNvPr id="5557" name="Google Shape;5557;p6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9" name="Google Shape;5559;p64"/>
            <p:cNvGrpSpPr/>
            <p:nvPr/>
          </p:nvGrpSpPr>
          <p:grpSpPr>
            <a:xfrm>
              <a:off x="3847850" y="1889150"/>
              <a:ext cx="164100" cy="145600"/>
              <a:chOff x="3847850" y="1889150"/>
              <a:chExt cx="164100" cy="145600"/>
            </a:xfrm>
          </p:grpSpPr>
          <p:sp>
            <p:nvSpPr>
              <p:cNvPr id="5560" name="Google Shape;5560;p6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 name="Google Shape;5562;p64"/>
            <p:cNvGrpSpPr/>
            <p:nvPr/>
          </p:nvGrpSpPr>
          <p:grpSpPr>
            <a:xfrm>
              <a:off x="3631100" y="1866150"/>
              <a:ext cx="149875" cy="144800"/>
              <a:chOff x="3631100" y="1866150"/>
              <a:chExt cx="149875" cy="144800"/>
            </a:xfrm>
          </p:grpSpPr>
          <p:sp>
            <p:nvSpPr>
              <p:cNvPr id="5563" name="Google Shape;5563;p6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64"/>
            <p:cNvGrpSpPr/>
            <p:nvPr/>
          </p:nvGrpSpPr>
          <p:grpSpPr>
            <a:xfrm>
              <a:off x="3730650" y="1982800"/>
              <a:ext cx="149550" cy="145525"/>
              <a:chOff x="3730650" y="1982800"/>
              <a:chExt cx="149550" cy="145525"/>
            </a:xfrm>
          </p:grpSpPr>
          <p:sp>
            <p:nvSpPr>
              <p:cNvPr id="5566" name="Google Shape;5566;p6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68" name="Google Shape;5568;p64"/>
          <p:cNvGrpSpPr/>
          <p:nvPr/>
        </p:nvGrpSpPr>
        <p:grpSpPr>
          <a:xfrm rot="5400000">
            <a:off x="2116886" y="809455"/>
            <a:ext cx="215289" cy="452582"/>
            <a:chOff x="2506150" y="1152650"/>
            <a:chExt cx="230650" cy="484875"/>
          </a:xfrm>
        </p:grpSpPr>
        <p:sp>
          <p:nvSpPr>
            <p:cNvPr id="5569" name="Google Shape;5569;p64"/>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4"/>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64"/>
          <p:cNvGrpSpPr/>
          <p:nvPr/>
        </p:nvGrpSpPr>
        <p:grpSpPr>
          <a:xfrm>
            <a:off x="6808184" y="966414"/>
            <a:ext cx="610130" cy="38431"/>
            <a:chOff x="2521850" y="1810250"/>
            <a:chExt cx="540225" cy="34025"/>
          </a:xfrm>
        </p:grpSpPr>
        <p:sp>
          <p:nvSpPr>
            <p:cNvPr id="5572" name="Google Shape;5572;p64"/>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4"/>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4"/>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4"/>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4"/>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4"/>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4"/>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4"/>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4"/>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64"/>
          <p:cNvGrpSpPr/>
          <p:nvPr/>
        </p:nvGrpSpPr>
        <p:grpSpPr>
          <a:xfrm>
            <a:off x="2863397" y="1225875"/>
            <a:ext cx="623130" cy="439024"/>
            <a:chOff x="2196556" y="2995700"/>
            <a:chExt cx="636756" cy="448625"/>
          </a:xfrm>
        </p:grpSpPr>
        <p:grpSp>
          <p:nvGrpSpPr>
            <p:cNvPr id="5583" name="Google Shape;5583;p64"/>
            <p:cNvGrpSpPr/>
            <p:nvPr/>
          </p:nvGrpSpPr>
          <p:grpSpPr>
            <a:xfrm flipH="1">
              <a:off x="2437481" y="3288975"/>
              <a:ext cx="226125" cy="154175"/>
              <a:chOff x="4472075" y="2905100"/>
              <a:chExt cx="226125" cy="154175"/>
            </a:xfrm>
          </p:grpSpPr>
          <p:sp>
            <p:nvSpPr>
              <p:cNvPr id="5584" name="Google Shape;5584;p6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4"/>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64"/>
            <p:cNvGrpSpPr/>
            <p:nvPr/>
          </p:nvGrpSpPr>
          <p:grpSpPr>
            <a:xfrm>
              <a:off x="2196556" y="2995700"/>
              <a:ext cx="636756" cy="448625"/>
              <a:chOff x="4407819" y="2905100"/>
              <a:chExt cx="636756" cy="448625"/>
            </a:xfrm>
          </p:grpSpPr>
          <p:grpSp>
            <p:nvGrpSpPr>
              <p:cNvPr id="5587" name="Google Shape;5587;p64"/>
              <p:cNvGrpSpPr/>
              <p:nvPr/>
            </p:nvGrpSpPr>
            <p:grpSpPr>
              <a:xfrm>
                <a:off x="4825475" y="3136075"/>
                <a:ext cx="187000" cy="217650"/>
                <a:chOff x="4825475" y="3136075"/>
                <a:chExt cx="187000" cy="217650"/>
              </a:xfrm>
            </p:grpSpPr>
            <p:sp>
              <p:nvSpPr>
                <p:cNvPr id="5588" name="Google Shape;5588;p64"/>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4"/>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64"/>
              <p:cNvGrpSpPr/>
              <p:nvPr/>
            </p:nvGrpSpPr>
            <p:grpSpPr>
              <a:xfrm>
                <a:off x="4882275" y="2949625"/>
                <a:ext cx="162300" cy="235875"/>
                <a:chOff x="4882275" y="2949625"/>
                <a:chExt cx="162300" cy="235875"/>
              </a:xfrm>
            </p:grpSpPr>
            <p:sp>
              <p:nvSpPr>
                <p:cNvPr id="5591" name="Google Shape;5591;p64"/>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4"/>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64"/>
              <p:cNvGrpSpPr/>
              <p:nvPr/>
            </p:nvGrpSpPr>
            <p:grpSpPr>
              <a:xfrm>
                <a:off x="4705225" y="2937550"/>
                <a:ext cx="221425" cy="133450"/>
                <a:chOff x="4705225" y="2937550"/>
                <a:chExt cx="221425" cy="133450"/>
              </a:xfrm>
            </p:grpSpPr>
            <p:sp>
              <p:nvSpPr>
                <p:cNvPr id="5594" name="Google Shape;5594;p64"/>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4"/>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64"/>
              <p:cNvGrpSpPr/>
              <p:nvPr/>
            </p:nvGrpSpPr>
            <p:grpSpPr>
              <a:xfrm>
                <a:off x="4528269" y="2905100"/>
                <a:ext cx="226125" cy="154175"/>
                <a:chOff x="4472075" y="2905100"/>
                <a:chExt cx="226125" cy="154175"/>
              </a:xfrm>
            </p:grpSpPr>
            <p:sp>
              <p:nvSpPr>
                <p:cNvPr id="5597" name="Google Shape;5597;p6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4"/>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9" name="Google Shape;5599;p64"/>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00" name="Google Shape;5600;p64"/>
          <p:cNvGrpSpPr/>
          <p:nvPr/>
        </p:nvGrpSpPr>
        <p:grpSpPr>
          <a:xfrm>
            <a:off x="2901518" y="1717062"/>
            <a:ext cx="559226" cy="227878"/>
            <a:chOff x="5793270" y="3739034"/>
            <a:chExt cx="1174105" cy="478433"/>
          </a:xfrm>
        </p:grpSpPr>
        <p:grpSp>
          <p:nvGrpSpPr>
            <p:cNvPr id="5601" name="Google Shape;5601;p64"/>
            <p:cNvGrpSpPr/>
            <p:nvPr/>
          </p:nvGrpSpPr>
          <p:grpSpPr>
            <a:xfrm>
              <a:off x="5793269" y="3739034"/>
              <a:ext cx="368725" cy="478433"/>
              <a:chOff x="5793270" y="3739034"/>
              <a:chExt cx="368725" cy="478433"/>
            </a:xfrm>
          </p:grpSpPr>
          <p:sp>
            <p:nvSpPr>
              <p:cNvPr id="5602" name="Google Shape;5602;p64"/>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4"/>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4"/>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64"/>
            <p:cNvGrpSpPr/>
            <p:nvPr/>
          </p:nvGrpSpPr>
          <p:grpSpPr>
            <a:xfrm>
              <a:off x="6034165" y="3739034"/>
              <a:ext cx="263339" cy="478433"/>
              <a:chOff x="6034165" y="3739034"/>
              <a:chExt cx="263339" cy="478433"/>
            </a:xfrm>
          </p:grpSpPr>
          <p:sp>
            <p:nvSpPr>
              <p:cNvPr id="5606" name="Google Shape;5606;p64"/>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4"/>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4"/>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64"/>
            <p:cNvGrpSpPr/>
            <p:nvPr/>
          </p:nvGrpSpPr>
          <p:grpSpPr>
            <a:xfrm>
              <a:off x="6274808" y="3739034"/>
              <a:ext cx="210793" cy="478433"/>
              <a:chOff x="6274808" y="3739034"/>
              <a:chExt cx="210793" cy="478433"/>
            </a:xfrm>
          </p:grpSpPr>
          <p:sp>
            <p:nvSpPr>
              <p:cNvPr id="5610" name="Google Shape;5610;p64"/>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4"/>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4"/>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64"/>
            <p:cNvGrpSpPr/>
            <p:nvPr/>
          </p:nvGrpSpPr>
          <p:grpSpPr>
            <a:xfrm>
              <a:off x="6463133" y="3739034"/>
              <a:ext cx="263344" cy="478433"/>
              <a:chOff x="6463133" y="3739034"/>
              <a:chExt cx="263344" cy="478433"/>
            </a:xfrm>
          </p:grpSpPr>
          <p:sp>
            <p:nvSpPr>
              <p:cNvPr id="5614" name="Google Shape;5614;p64"/>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4"/>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4"/>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7" name="Google Shape;5617;p64"/>
            <p:cNvGrpSpPr/>
            <p:nvPr/>
          </p:nvGrpSpPr>
          <p:grpSpPr>
            <a:xfrm>
              <a:off x="6598649" y="3739034"/>
              <a:ext cx="368726" cy="478433"/>
              <a:chOff x="6598649" y="3739034"/>
              <a:chExt cx="368726" cy="478433"/>
            </a:xfrm>
          </p:grpSpPr>
          <p:sp>
            <p:nvSpPr>
              <p:cNvPr id="5618" name="Google Shape;5618;p64"/>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4"/>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4"/>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1" name="Google Shape;5621;p64"/>
          <p:cNvGrpSpPr/>
          <p:nvPr/>
        </p:nvGrpSpPr>
        <p:grpSpPr>
          <a:xfrm>
            <a:off x="2031243" y="3779808"/>
            <a:ext cx="1453661" cy="366049"/>
            <a:chOff x="5778536" y="3183751"/>
            <a:chExt cx="1203561" cy="303071"/>
          </a:xfrm>
        </p:grpSpPr>
        <p:sp>
          <p:nvSpPr>
            <p:cNvPr id="5622" name="Google Shape;5622;p64"/>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4"/>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4"/>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4"/>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4"/>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4"/>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4"/>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4"/>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9" name="Google Shape;5639;p64"/>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0" name="Google Shape;5640;p64"/>
          <p:cNvGrpSpPr/>
          <p:nvPr/>
        </p:nvGrpSpPr>
        <p:grpSpPr>
          <a:xfrm rot="-5400000">
            <a:off x="2662944" y="825422"/>
            <a:ext cx="213595" cy="418866"/>
            <a:chOff x="4379261" y="3450715"/>
            <a:chExt cx="390984" cy="766732"/>
          </a:xfrm>
        </p:grpSpPr>
        <p:sp>
          <p:nvSpPr>
            <p:cNvPr id="5641" name="Google Shape;5641;p64"/>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4"/>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64"/>
          <p:cNvGrpSpPr/>
          <p:nvPr/>
        </p:nvGrpSpPr>
        <p:grpSpPr>
          <a:xfrm>
            <a:off x="2009589" y="2859325"/>
            <a:ext cx="1496767" cy="802469"/>
            <a:chOff x="5793258" y="2247269"/>
            <a:chExt cx="1174119" cy="629486"/>
          </a:xfrm>
        </p:grpSpPr>
        <p:sp>
          <p:nvSpPr>
            <p:cNvPr id="5644" name="Google Shape;5644;p64"/>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4"/>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4"/>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4"/>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4"/>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4"/>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4"/>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4"/>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64"/>
          <p:cNvGrpSpPr/>
          <p:nvPr/>
        </p:nvGrpSpPr>
        <p:grpSpPr>
          <a:xfrm rot="5400000">
            <a:off x="2358460" y="1700057"/>
            <a:ext cx="799341" cy="1436131"/>
            <a:chOff x="3088670" y="1930338"/>
            <a:chExt cx="380983" cy="684491"/>
          </a:xfrm>
        </p:grpSpPr>
        <p:sp>
          <p:nvSpPr>
            <p:cNvPr id="5656" name="Google Shape;5656;p64"/>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4"/>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4"/>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4"/>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4"/>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4"/>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4"/>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4"/>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4"/>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4"/>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4"/>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4"/>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4"/>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4"/>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4"/>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4"/>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4"/>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4"/>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4"/>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4"/>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4"/>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64"/>
          <p:cNvGrpSpPr/>
          <p:nvPr/>
        </p:nvGrpSpPr>
        <p:grpSpPr>
          <a:xfrm>
            <a:off x="1998305" y="4220153"/>
            <a:ext cx="1519488" cy="198289"/>
            <a:chOff x="504546" y="564561"/>
            <a:chExt cx="1627907" cy="212437"/>
          </a:xfrm>
        </p:grpSpPr>
        <p:sp>
          <p:nvSpPr>
            <p:cNvPr id="5684" name="Google Shape;5684;p64"/>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5685" name="Google Shape;5685;p64"/>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5686" name="Google Shape;5686;p64"/>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4"/>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5688" name="Google Shape;5688;p64"/>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4"/>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4"/>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5691" name="Google Shape;5691;p64"/>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5692" name="Google Shape;5692;p64"/>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5693" name="Google Shape;5693;p64"/>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4"/>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4"/>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5698" name="Google Shape;5698;p64"/>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4"/>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4"/>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4"/>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4"/>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4"/>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4"/>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4"/>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4"/>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4"/>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4"/>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4"/>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4"/>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4"/>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4"/>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4"/>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4"/>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4"/>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4"/>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4"/>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4"/>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4"/>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4"/>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4"/>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4"/>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4"/>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4"/>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4"/>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4"/>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4"/>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4"/>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64"/>
          <p:cNvGrpSpPr/>
          <p:nvPr/>
        </p:nvGrpSpPr>
        <p:grpSpPr>
          <a:xfrm flipH="1">
            <a:off x="3704668" y="2844955"/>
            <a:ext cx="410808" cy="831197"/>
            <a:chOff x="3564075" y="2091586"/>
            <a:chExt cx="329966" cy="667521"/>
          </a:xfrm>
        </p:grpSpPr>
        <p:sp>
          <p:nvSpPr>
            <p:cNvPr id="5740" name="Google Shape;5740;p64"/>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1" name="Google Shape;5741;p64"/>
            <p:cNvGrpSpPr/>
            <p:nvPr/>
          </p:nvGrpSpPr>
          <p:grpSpPr>
            <a:xfrm>
              <a:off x="3577470" y="2091586"/>
              <a:ext cx="203196" cy="352319"/>
              <a:chOff x="3976450" y="5044825"/>
              <a:chExt cx="107625" cy="186600"/>
            </a:xfrm>
          </p:grpSpPr>
          <p:sp>
            <p:nvSpPr>
              <p:cNvPr id="5742" name="Google Shape;5742;p64"/>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4"/>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4"/>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64"/>
            <p:cNvGrpSpPr/>
            <p:nvPr/>
          </p:nvGrpSpPr>
          <p:grpSpPr>
            <a:xfrm>
              <a:off x="3690750" y="2391589"/>
              <a:ext cx="203290" cy="367519"/>
              <a:chOff x="4036450" y="5279050"/>
              <a:chExt cx="107675" cy="194650"/>
            </a:xfrm>
          </p:grpSpPr>
          <p:sp>
            <p:nvSpPr>
              <p:cNvPr id="5747" name="Google Shape;5747;p64"/>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4"/>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51" name="Google Shape;5751;p64"/>
          <p:cNvGrpSpPr/>
          <p:nvPr/>
        </p:nvGrpSpPr>
        <p:grpSpPr>
          <a:xfrm>
            <a:off x="6877470" y="1081715"/>
            <a:ext cx="473148" cy="148870"/>
            <a:chOff x="4458420" y="5169625"/>
            <a:chExt cx="178850" cy="56275"/>
          </a:xfrm>
        </p:grpSpPr>
        <p:sp>
          <p:nvSpPr>
            <p:cNvPr id="5752" name="Google Shape;5752;p64"/>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6" name="Google Shape;5756;p64"/>
          <p:cNvGrpSpPr/>
          <p:nvPr/>
        </p:nvGrpSpPr>
        <p:grpSpPr>
          <a:xfrm>
            <a:off x="5322464" y="966504"/>
            <a:ext cx="758083" cy="691884"/>
            <a:chOff x="5976993" y="238644"/>
            <a:chExt cx="671226" cy="612558"/>
          </a:xfrm>
        </p:grpSpPr>
        <p:grpSp>
          <p:nvGrpSpPr>
            <p:cNvPr id="5757" name="Google Shape;5757;p64"/>
            <p:cNvGrpSpPr/>
            <p:nvPr/>
          </p:nvGrpSpPr>
          <p:grpSpPr>
            <a:xfrm>
              <a:off x="6207869" y="264821"/>
              <a:ext cx="255900" cy="309550"/>
              <a:chOff x="4721075" y="260350"/>
              <a:chExt cx="255900" cy="309550"/>
            </a:xfrm>
          </p:grpSpPr>
          <p:sp>
            <p:nvSpPr>
              <p:cNvPr id="5758" name="Google Shape;5758;p64"/>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64"/>
            <p:cNvGrpSpPr/>
            <p:nvPr/>
          </p:nvGrpSpPr>
          <p:grpSpPr>
            <a:xfrm>
              <a:off x="6014775" y="319425"/>
              <a:ext cx="267975" cy="297900"/>
              <a:chOff x="4428250" y="314750"/>
              <a:chExt cx="267975" cy="297900"/>
            </a:xfrm>
          </p:grpSpPr>
          <p:sp>
            <p:nvSpPr>
              <p:cNvPr id="5763" name="Google Shape;5763;p64"/>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64"/>
            <p:cNvGrpSpPr/>
            <p:nvPr/>
          </p:nvGrpSpPr>
          <p:grpSpPr>
            <a:xfrm>
              <a:off x="6384394" y="238644"/>
              <a:ext cx="263825" cy="384100"/>
              <a:chOff x="4897600" y="530925"/>
              <a:chExt cx="263825" cy="384100"/>
            </a:xfrm>
          </p:grpSpPr>
          <p:sp>
            <p:nvSpPr>
              <p:cNvPr id="5767" name="Google Shape;5767;p64"/>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64"/>
            <p:cNvGrpSpPr/>
            <p:nvPr/>
          </p:nvGrpSpPr>
          <p:grpSpPr>
            <a:xfrm>
              <a:off x="5976993" y="471107"/>
              <a:ext cx="222175" cy="258225"/>
              <a:chOff x="4390750" y="609200"/>
              <a:chExt cx="222175" cy="258225"/>
            </a:xfrm>
          </p:grpSpPr>
          <p:sp>
            <p:nvSpPr>
              <p:cNvPr id="5771" name="Google Shape;5771;p64"/>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4"/>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4"/>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64"/>
            <p:cNvGrpSpPr/>
            <p:nvPr/>
          </p:nvGrpSpPr>
          <p:grpSpPr>
            <a:xfrm>
              <a:off x="6012699" y="624883"/>
              <a:ext cx="258950" cy="209025"/>
              <a:chOff x="4427350" y="850800"/>
              <a:chExt cx="258950" cy="209025"/>
            </a:xfrm>
          </p:grpSpPr>
          <p:sp>
            <p:nvSpPr>
              <p:cNvPr id="5776" name="Google Shape;5776;p64"/>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64"/>
            <p:cNvGrpSpPr/>
            <p:nvPr/>
          </p:nvGrpSpPr>
          <p:grpSpPr>
            <a:xfrm>
              <a:off x="6192527" y="709277"/>
              <a:ext cx="269050" cy="141925"/>
              <a:chOff x="4703050" y="934300"/>
              <a:chExt cx="269050" cy="141925"/>
            </a:xfrm>
          </p:grpSpPr>
          <p:sp>
            <p:nvSpPr>
              <p:cNvPr id="5780" name="Google Shape;5780;p64"/>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4"/>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82" name="Google Shape;5782;p64"/>
          <p:cNvGrpSpPr/>
          <p:nvPr/>
        </p:nvGrpSpPr>
        <p:grpSpPr>
          <a:xfrm rot="5400000">
            <a:off x="7811864" y="752915"/>
            <a:ext cx="87395" cy="517491"/>
            <a:chOff x="4427900" y="1369375"/>
            <a:chExt cx="77375" cy="458200"/>
          </a:xfrm>
        </p:grpSpPr>
        <p:grpSp>
          <p:nvGrpSpPr>
            <p:cNvPr id="5783" name="Google Shape;5783;p64"/>
            <p:cNvGrpSpPr/>
            <p:nvPr/>
          </p:nvGrpSpPr>
          <p:grpSpPr>
            <a:xfrm>
              <a:off x="4427900" y="1369375"/>
              <a:ext cx="36800" cy="458200"/>
              <a:chOff x="4427900" y="1369375"/>
              <a:chExt cx="36800" cy="458200"/>
            </a:xfrm>
          </p:grpSpPr>
          <p:sp>
            <p:nvSpPr>
              <p:cNvPr id="5784" name="Google Shape;5784;p64"/>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4"/>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4"/>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4"/>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4"/>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4"/>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4"/>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4"/>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4"/>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4"/>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4"/>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4"/>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4"/>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4"/>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4"/>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4"/>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4"/>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4"/>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4"/>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4"/>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7" name="Google Shape;5817;p64"/>
            <p:cNvGrpSpPr/>
            <p:nvPr/>
          </p:nvGrpSpPr>
          <p:grpSpPr>
            <a:xfrm>
              <a:off x="4488850" y="1372625"/>
              <a:ext cx="16425" cy="169875"/>
              <a:chOff x="4488850" y="1372625"/>
              <a:chExt cx="16425" cy="169875"/>
            </a:xfrm>
          </p:grpSpPr>
          <p:sp>
            <p:nvSpPr>
              <p:cNvPr id="5818" name="Google Shape;5818;p64"/>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4"/>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4"/>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4"/>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4"/>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4"/>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4"/>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25" name="Google Shape;5825;p64"/>
          <p:cNvGrpSpPr/>
          <p:nvPr/>
        </p:nvGrpSpPr>
        <p:grpSpPr>
          <a:xfrm>
            <a:off x="4553653" y="1403110"/>
            <a:ext cx="287997" cy="219067"/>
            <a:chOff x="5023100" y="253750"/>
            <a:chExt cx="255000" cy="193950"/>
          </a:xfrm>
        </p:grpSpPr>
        <p:sp>
          <p:nvSpPr>
            <p:cNvPr id="5826" name="Google Shape;5826;p64"/>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4"/>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4"/>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4"/>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4"/>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2" name="Google Shape;5832;p64"/>
          <p:cNvGrpSpPr/>
          <p:nvPr/>
        </p:nvGrpSpPr>
        <p:grpSpPr>
          <a:xfrm>
            <a:off x="4501765" y="1029060"/>
            <a:ext cx="163961" cy="243605"/>
            <a:chOff x="3431675" y="243350"/>
            <a:chExt cx="145175" cy="215675"/>
          </a:xfrm>
        </p:grpSpPr>
        <p:sp>
          <p:nvSpPr>
            <p:cNvPr id="5833" name="Google Shape;5833;p64"/>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4"/>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4"/>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4"/>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64"/>
          <p:cNvGrpSpPr/>
          <p:nvPr/>
        </p:nvGrpSpPr>
        <p:grpSpPr>
          <a:xfrm>
            <a:off x="5009043" y="1043517"/>
            <a:ext cx="201428" cy="220987"/>
            <a:chOff x="3782200" y="256150"/>
            <a:chExt cx="178350" cy="195650"/>
          </a:xfrm>
        </p:grpSpPr>
        <p:sp>
          <p:nvSpPr>
            <p:cNvPr id="5838" name="Google Shape;5838;p64"/>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4"/>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64"/>
          <p:cNvGrpSpPr/>
          <p:nvPr/>
        </p:nvGrpSpPr>
        <p:grpSpPr>
          <a:xfrm>
            <a:off x="5981017" y="1451330"/>
            <a:ext cx="191857" cy="207037"/>
            <a:chOff x="3189900" y="762150"/>
            <a:chExt cx="169875" cy="183300"/>
          </a:xfrm>
        </p:grpSpPr>
        <p:grpSp>
          <p:nvGrpSpPr>
            <p:cNvPr id="5842" name="Google Shape;5842;p64"/>
            <p:cNvGrpSpPr/>
            <p:nvPr/>
          </p:nvGrpSpPr>
          <p:grpSpPr>
            <a:xfrm>
              <a:off x="3192775" y="894450"/>
              <a:ext cx="164100" cy="51000"/>
              <a:chOff x="3192775" y="894450"/>
              <a:chExt cx="164100" cy="51000"/>
            </a:xfrm>
          </p:grpSpPr>
          <p:sp>
            <p:nvSpPr>
              <p:cNvPr id="5843" name="Google Shape;5843;p64"/>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4"/>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64"/>
            <p:cNvGrpSpPr/>
            <p:nvPr/>
          </p:nvGrpSpPr>
          <p:grpSpPr>
            <a:xfrm>
              <a:off x="3192775" y="862421"/>
              <a:ext cx="164100" cy="34915"/>
              <a:chOff x="3192775" y="867225"/>
              <a:chExt cx="164100" cy="25450"/>
            </a:xfrm>
          </p:grpSpPr>
          <p:sp>
            <p:nvSpPr>
              <p:cNvPr id="5846" name="Google Shape;5846;p64"/>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4"/>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64"/>
            <p:cNvGrpSpPr/>
            <p:nvPr/>
          </p:nvGrpSpPr>
          <p:grpSpPr>
            <a:xfrm>
              <a:off x="3189900" y="762150"/>
              <a:ext cx="169875" cy="102375"/>
              <a:chOff x="3189900" y="762150"/>
              <a:chExt cx="169875" cy="102375"/>
            </a:xfrm>
          </p:grpSpPr>
          <p:sp>
            <p:nvSpPr>
              <p:cNvPr id="5849" name="Google Shape;5849;p64"/>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4"/>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4"/>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52" name="Google Shape;5852;p64"/>
          <p:cNvGrpSpPr/>
          <p:nvPr/>
        </p:nvGrpSpPr>
        <p:grpSpPr>
          <a:xfrm>
            <a:off x="4200824" y="1424207"/>
            <a:ext cx="202501" cy="173521"/>
            <a:chOff x="2862744" y="750125"/>
            <a:chExt cx="179300" cy="153627"/>
          </a:xfrm>
        </p:grpSpPr>
        <p:grpSp>
          <p:nvGrpSpPr>
            <p:cNvPr id="5853" name="Google Shape;5853;p64"/>
            <p:cNvGrpSpPr/>
            <p:nvPr/>
          </p:nvGrpSpPr>
          <p:grpSpPr>
            <a:xfrm>
              <a:off x="2934544" y="750125"/>
              <a:ext cx="107500" cy="112300"/>
              <a:chOff x="2934750" y="687150"/>
              <a:chExt cx="107500" cy="112300"/>
            </a:xfrm>
          </p:grpSpPr>
          <p:sp>
            <p:nvSpPr>
              <p:cNvPr id="5854" name="Google Shape;5854;p64"/>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4"/>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4"/>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64"/>
            <p:cNvGrpSpPr/>
            <p:nvPr/>
          </p:nvGrpSpPr>
          <p:grpSpPr>
            <a:xfrm>
              <a:off x="2896875" y="767675"/>
              <a:ext cx="114700" cy="116325"/>
              <a:chOff x="2896875" y="767675"/>
              <a:chExt cx="114700" cy="116325"/>
            </a:xfrm>
          </p:grpSpPr>
          <p:sp>
            <p:nvSpPr>
              <p:cNvPr id="5858" name="Google Shape;5858;p64"/>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1" name="Google Shape;5861;p64"/>
            <p:cNvGrpSpPr/>
            <p:nvPr/>
          </p:nvGrpSpPr>
          <p:grpSpPr>
            <a:xfrm>
              <a:off x="2862744" y="789602"/>
              <a:ext cx="110750" cy="114150"/>
              <a:chOff x="2862975" y="845225"/>
              <a:chExt cx="110750" cy="114150"/>
            </a:xfrm>
          </p:grpSpPr>
          <p:sp>
            <p:nvSpPr>
              <p:cNvPr id="5862" name="Google Shape;5862;p64"/>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4" name="Google Shape;5864;p64"/>
          <p:cNvGrpSpPr/>
          <p:nvPr/>
        </p:nvGrpSpPr>
        <p:grpSpPr>
          <a:xfrm>
            <a:off x="3518186" y="1071374"/>
            <a:ext cx="610213" cy="564453"/>
            <a:chOff x="2431875" y="700600"/>
            <a:chExt cx="264700" cy="244850"/>
          </a:xfrm>
        </p:grpSpPr>
        <p:sp>
          <p:nvSpPr>
            <p:cNvPr id="5865" name="Google Shape;5865;p64"/>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4"/>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4"/>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4"/>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4"/>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4"/>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4"/>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4"/>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4"/>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64"/>
          <p:cNvGrpSpPr/>
          <p:nvPr/>
        </p:nvGrpSpPr>
        <p:grpSpPr>
          <a:xfrm>
            <a:off x="4193901" y="1043518"/>
            <a:ext cx="216347" cy="265394"/>
            <a:chOff x="4722841" y="238125"/>
            <a:chExt cx="191559" cy="234966"/>
          </a:xfrm>
        </p:grpSpPr>
        <p:grpSp>
          <p:nvGrpSpPr>
            <p:cNvPr id="5879" name="Google Shape;5879;p64"/>
            <p:cNvGrpSpPr/>
            <p:nvPr/>
          </p:nvGrpSpPr>
          <p:grpSpPr>
            <a:xfrm>
              <a:off x="4818100" y="238125"/>
              <a:ext cx="96300" cy="179775"/>
              <a:chOff x="2798800" y="238125"/>
              <a:chExt cx="96300" cy="179775"/>
            </a:xfrm>
          </p:grpSpPr>
          <p:sp>
            <p:nvSpPr>
              <p:cNvPr id="5880" name="Google Shape;5880;p64"/>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3" name="Google Shape;5883;p64"/>
            <p:cNvGrpSpPr/>
            <p:nvPr/>
          </p:nvGrpSpPr>
          <p:grpSpPr>
            <a:xfrm>
              <a:off x="4769812" y="311347"/>
              <a:ext cx="96300" cy="134375"/>
              <a:chOff x="2698550" y="350800"/>
              <a:chExt cx="96300" cy="134375"/>
            </a:xfrm>
          </p:grpSpPr>
          <p:sp>
            <p:nvSpPr>
              <p:cNvPr id="5884" name="Google Shape;5884;p64"/>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64"/>
            <p:cNvGrpSpPr/>
            <p:nvPr/>
          </p:nvGrpSpPr>
          <p:grpSpPr>
            <a:xfrm>
              <a:off x="4722841" y="379141"/>
              <a:ext cx="96125" cy="93950"/>
              <a:chOff x="2615975" y="444575"/>
              <a:chExt cx="96125" cy="93950"/>
            </a:xfrm>
          </p:grpSpPr>
          <p:sp>
            <p:nvSpPr>
              <p:cNvPr id="5888" name="Google Shape;5888;p64"/>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91" name="Google Shape;5891;p64"/>
          <p:cNvGrpSpPr/>
          <p:nvPr/>
        </p:nvGrpSpPr>
        <p:grpSpPr>
          <a:xfrm>
            <a:off x="4959250" y="1358511"/>
            <a:ext cx="301013" cy="279495"/>
            <a:chOff x="3506875" y="724175"/>
            <a:chExt cx="266525" cy="247450"/>
          </a:xfrm>
        </p:grpSpPr>
        <p:sp>
          <p:nvSpPr>
            <p:cNvPr id="5892" name="Google Shape;5892;p64"/>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64"/>
          <p:cNvGrpSpPr/>
          <p:nvPr/>
        </p:nvGrpSpPr>
        <p:grpSpPr>
          <a:xfrm>
            <a:off x="4757246" y="1039762"/>
            <a:ext cx="170681" cy="251031"/>
            <a:chOff x="3608400" y="252825"/>
            <a:chExt cx="151125" cy="222250"/>
          </a:xfrm>
        </p:grpSpPr>
        <p:sp>
          <p:nvSpPr>
            <p:cNvPr id="5904" name="Google Shape;5904;p64"/>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64"/>
          <p:cNvGrpSpPr/>
          <p:nvPr/>
        </p:nvGrpSpPr>
        <p:grpSpPr>
          <a:xfrm>
            <a:off x="3724001" y="4126320"/>
            <a:ext cx="329890" cy="226164"/>
            <a:chOff x="1267553" y="2204175"/>
            <a:chExt cx="492740" cy="337759"/>
          </a:xfrm>
        </p:grpSpPr>
        <p:sp>
          <p:nvSpPr>
            <p:cNvPr id="5907" name="Google Shape;5907;p64"/>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4"/>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4"/>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4"/>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4"/>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4"/>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4"/>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4"/>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4"/>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4"/>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4"/>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4"/>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4"/>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4"/>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4"/>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4"/>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4"/>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4"/>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4"/>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4"/>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4"/>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4"/>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4"/>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4"/>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4"/>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4"/>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4"/>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4"/>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4"/>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4"/>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64"/>
          <p:cNvGrpSpPr/>
          <p:nvPr/>
        </p:nvGrpSpPr>
        <p:grpSpPr>
          <a:xfrm>
            <a:off x="3736957" y="3779807"/>
            <a:ext cx="303991" cy="211305"/>
            <a:chOff x="1916639" y="2215270"/>
            <a:chExt cx="454057" cy="315569"/>
          </a:xfrm>
        </p:grpSpPr>
        <p:sp>
          <p:nvSpPr>
            <p:cNvPr id="5945" name="Google Shape;5945;p64"/>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4"/>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4"/>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4"/>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4"/>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4"/>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4"/>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4"/>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4"/>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4"/>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4"/>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4"/>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4"/>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4"/>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4"/>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64"/>
          <p:cNvGrpSpPr/>
          <p:nvPr/>
        </p:nvGrpSpPr>
        <p:grpSpPr>
          <a:xfrm>
            <a:off x="6189087" y="960610"/>
            <a:ext cx="512288" cy="431584"/>
            <a:chOff x="2577764" y="2194918"/>
            <a:chExt cx="422855" cy="356269"/>
          </a:xfrm>
        </p:grpSpPr>
        <p:grpSp>
          <p:nvGrpSpPr>
            <p:cNvPr id="5961" name="Google Shape;5961;p64"/>
            <p:cNvGrpSpPr/>
            <p:nvPr/>
          </p:nvGrpSpPr>
          <p:grpSpPr>
            <a:xfrm>
              <a:off x="2577764" y="2355085"/>
              <a:ext cx="422855" cy="196102"/>
              <a:chOff x="1957711" y="1893712"/>
              <a:chExt cx="429818" cy="199311"/>
            </a:xfrm>
          </p:grpSpPr>
          <p:sp>
            <p:nvSpPr>
              <p:cNvPr id="5962" name="Google Shape;5962;p6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4" name="Google Shape;5964;p64"/>
            <p:cNvGrpSpPr/>
            <p:nvPr/>
          </p:nvGrpSpPr>
          <p:grpSpPr>
            <a:xfrm>
              <a:off x="2577764" y="2301696"/>
              <a:ext cx="422855" cy="196102"/>
              <a:chOff x="1957711" y="1893712"/>
              <a:chExt cx="429818" cy="199311"/>
            </a:xfrm>
          </p:grpSpPr>
          <p:sp>
            <p:nvSpPr>
              <p:cNvPr id="5965" name="Google Shape;5965;p6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64"/>
            <p:cNvGrpSpPr/>
            <p:nvPr/>
          </p:nvGrpSpPr>
          <p:grpSpPr>
            <a:xfrm>
              <a:off x="2577764" y="2248307"/>
              <a:ext cx="422855" cy="196102"/>
              <a:chOff x="1957711" y="1893712"/>
              <a:chExt cx="429818" cy="199311"/>
            </a:xfrm>
          </p:grpSpPr>
          <p:sp>
            <p:nvSpPr>
              <p:cNvPr id="5968" name="Google Shape;5968;p6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64"/>
            <p:cNvGrpSpPr/>
            <p:nvPr/>
          </p:nvGrpSpPr>
          <p:grpSpPr>
            <a:xfrm>
              <a:off x="2577764" y="2194918"/>
              <a:ext cx="422855" cy="196102"/>
              <a:chOff x="1957711" y="1893712"/>
              <a:chExt cx="429818" cy="199311"/>
            </a:xfrm>
          </p:grpSpPr>
          <p:sp>
            <p:nvSpPr>
              <p:cNvPr id="5971" name="Google Shape;5971;p6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73" name="Google Shape;5973;p64"/>
          <p:cNvGrpSpPr/>
          <p:nvPr/>
        </p:nvGrpSpPr>
        <p:grpSpPr>
          <a:xfrm>
            <a:off x="6249226" y="1272956"/>
            <a:ext cx="581324" cy="356145"/>
            <a:chOff x="1293855" y="3668534"/>
            <a:chExt cx="896137" cy="548930"/>
          </a:xfrm>
        </p:grpSpPr>
        <p:grpSp>
          <p:nvGrpSpPr>
            <p:cNvPr id="5974" name="Google Shape;5974;p64"/>
            <p:cNvGrpSpPr/>
            <p:nvPr/>
          </p:nvGrpSpPr>
          <p:grpSpPr>
            <a:xfrm>
              <a:off x="2109599" y="3668534"/>
              <a:ext cx="80392" cy="527901"/>
              <a:chOff x="2109599" y="3668534"/>
              <a:chExt cx="80392" cy="527901"/>
            </a:xfrm>
          </p:grpSpPr>
          <p:sp>
            <p:nvSpPr>
              <p:cNvPr id="5975" name="Google Shape;5975;p64"/>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4"/>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4"/>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64"/>
            <p:cNvGrpSpPr/>
            <p:nvPr/>
          </p:nvGrpSpPr>
          <p:grpSpPr>
            <a:xfrm>
              <a:off x="2019021" y="3719234"/>
              <a:ext cx="80180" cy="479631"/>
              <a:chOff x="2019021" y="3719234"/>
              <a:chExt cx="80180" cy="479631"/>
            </a:xfrm>
          </p:grpSpPr>
          <p:sp>
            <p:nvSpPr>
              <p:cNvPr id="5979" name="Google Shape;5979;p64"/>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4"/>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4"/>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64"/>
            <p:cNvGrpSpPr/>
            <p:nvPr/>
          </p:nvGrpSpPr>
          <p:grpSpPr>
            <a:xfrm>
              <a:off x="1928250" y="3769723"/>
              <a:ext cx="80392" cy="431573"/>
              <a:chOff x="1928250" y="3769723"/>
              <a:chExt cx="80392" cy="431573"/>
            </a:xfrm>
          </p:grpSpPr>
          <p:sp>
            <p:nvSpPr>
              <p:cNvPr id="5983" name="Google Shape;5983;p64"/>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4"/>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4"/>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64"/>
            <p:cNvGrpSpPr/>
            <p:nvPr/>
          </p:nvGrpSpPr>
          <p:grpSpPr>
            <a:xfrm>
              <a:off x="1837672" y="3820443"/>
              <a:ext cx="80411" cy="383072"/>
              <a:chOff x="1837672" y="3820443"/>
              <a:chExt cx="80411" cy="383072"/>
            </a:xfrm>
          </p:grpSpPr>
          <p:sp>
            <p:nvSpPr>
              <p:cNvPr id="5987" name="Google Shape;5987;p64"/>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4"/>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4"/>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64"/>
            <p:cNvGrpSpPr/>
            <p:nvPr/>
          </p:nvGrpSpPr>
          <p:grpSpPr>
            <a:xfrm>
              <a:off x="1747113" y="3870912"/>
              <a:ext cx="80411" cy="335034"/>
              <a:chOff x="1747113" y="3870912"/>
              <a:chExt cx="80411" cy="335034"/>
            </a:xfrm>
          </p:grpSpPr>
          <p:sp>
            <p:nvSpPr>
              <p:cNvPr id="5991" name="Google Shape;5991;p64"/>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4"/>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4"/>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4" name="Google Shape;5994;p64"/>
            <p:cNvGrpSpPr/>
            <p:nvPr/>
          </p:nvGrpSpPr>
          <p:grpSpPr>
            <a:xfrm>
              <a:off x="1656341" y="3921632"/>
              <a:ext cx="80392" cy="286532"/>
              <a:chOff x="1656341" y="3921632"/>
              <a:chExt cx="80392" cy="286532"/>
            </a:xfrm>
          </p:grpSpPr>
          <p:sp>
            <p:nvSpPr>
              <p:cNvPr id="5995" name="Google Shape;5995;p64"/>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4"/>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4"/>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64"/>
            <p:cNvGrpSpPr/>
            <p:nvPr/>
          </p:nvGrpSpPr>
          <p:grpSpPr>
            <a:xfrm>
              <a:off x="1565763" y="3972101"/>
              <a:ext cx="80411" cy="238494"/>
              <a:chOff x="1565763" y="3972101"/>
              <a:chExt cx="80411" cy="238494"/>
            </a:xfrm>
          </p:grpSpPr>
          <p:sp>
            <p:nvSpPr>
              <p:cNvPr id="5999" name="Google Shape;5999;p64"/>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4"/>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4"/>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2" name="Google Shape;6002;p64"/>
            <p:cNvGrpSpPr/>
            <p:nvPr/>
          </p:nvGrpSpPr>
          <p:grpSpPr>
            <a:xfrm>
              <a:off x="1475204" y="4022821"/>
              <a:ext cx="80392" cy="189993"/>
              <a:chOff x="1475204" y="4022821"/>
              <a:chExt cx="80392" cy="189993"/>
            </a:xfrm>
          </p:grpSpPr>
          <p:sp>
            <p:nvSpPr>
              <p:cNvPr id="6003" name="Google Shape;6003;p64"/>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4"/>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4"/>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64"/>
            <p:cNvGrpSpPr/>
            <p:nvPr/>
          </p:nvGrpSpPr>
          <p:grpSpPr>
            <a:xfrm>
              <a:off x="1384645" y="4073310"/>
              <a:ext cx="80180" cy="141935"/>
              <a:chOff x="1384645" y="4073310"/>
              <a:chExt cx="80180" cy="141935"/>
            </a:xfrm>
          </p:grpSpPr>
          <p:sp>
            <p:nvSpPr>
              <p:cNvPr id="6007" name="Google Shape;6007;p64"/>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4"/>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4"/>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64"/>
            <p:cNvGrpSpPr/>
            <p:nvPr/>
          </p:nvGrpSpPr>
          <p:grpSpPr>
            <a:xfrm>
              <a:off x="1293855" y="4123779"/>
              <a:ext cx="80411" cy="93684"/>
              <a:chOff x="1293855" y="4123779"/>
              <a:chExt cx="80411" cy="93684"/>
            </a:xfrm>
          </p:grpSpPr>
          <p:sp>
            <p:nvSpPr>
              <p:cNvPr id="6011" name="Google Shape;6011;p64"/>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4"/>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4"/>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14" name="Google Shape;6014;p64"/>
          <p:cNvGrpSpPr/>
          <p:nvPr/>
        </p:nvGrpSpPr>
        <p:grpSpPr>
          <a:xfrm>
            <a:off x="6906078" y="1307440"/>
            <a:ext cx="576155" cy="321661"/>
            <a:chOff x="2306421" y="3721685"/>
            <a:chExt cx="888169" cy="495779"/>
          </a:xfrm>
        </p:grpSpPr>
        <p:grpSp>
          <p:nvGrpSpPr>
            <p:cNvPr id="6015" name="Google Shape;6015;p64"/>
            <p:cNvGrpSpPr/>
            <p:nvPr/>
          </p:nvGrpSpPr>
          <p:grpSpPr>
            <a:xfrm>
              <a:off x="3123054" y="3721685"/>
              <a:ext cx="71537" cy="495779"/>
              <a:chOff x="3123054" y="3721685"/>
              <a:chExt cx="71537" cy="495779"/>
            </a:xfrm>
          </p:grpSpPr>
          <p:sp>
            <p:nvSpPr>
              <p:cNvPr id="6016" name="Google Shape;6016;p64"/>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4"/>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64"/>
            <p:cNvGrpSpPr/>
            <p:nvPr/>
          </p:nvGrpSpPr>
          <p:grpSpPr>
            <a:xfrm>
              <a:off x="3032475" y="3769067"/>
              <a:ext cx="71324" cy="448396"/>
              <a:chOff x="3032475" y="3769067"/>
              <a:chExt cx="71324" cy="448396"/>
            </a:xfrm>
          </p:grpSpPr>
          <p:sp>
            <p:nvSpPr>
              <p:cNvPr id="6019" name="Google Shape;6019;p64"/>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4"/>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64"/>
            <p:cNvGrpSpPr/>
            <p:nvPr/>
          </p:nvGrpSpPr>
          <p:grpSpPr>
            <a:xfrm>
              <a:off x="2941704" y="3816218"/>
              <a:ext cx="71305" cy="401245"/>
              <a:chOff x="2941704" y="3816218"/>
              <a:chExt cx="71305" cy="401245"/>
            </a:xfrm>
          </p:grpSpPr>
          <p:sp>
            <p:nvSpPr>
              <p:cNvPr id="6022" name="Google Shape;6022;p64"/>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4"/>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4" name="Google Shape;6024;p64"/>
            <p:cNvGrpSpPr/>
            <p:nvPr/>
          </p:nvGrpSpPr>
          <p:grpSpPr>
            <a:xfrm>
              <a:off x="2850914" y="3863600"/>
              <a:ext cx="71324" cy="353863"/>
              <a:chOff x="2850914" y="3863600"/>
              <a:chExt cx="71324" cy="353863"/>
            </a:xfrm>
          </p:grpSpPr>
          <p:sp>
            <p:nvSpPr>
              <p:cNvPr id="6025" name="Google Shape;6025;p64"/>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4"/>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64"/>
            <p:cNvGrpSpPr/>
            <p:nvPr/>
          </p:nvGrpSpPr>
          <p:grpSpPr>
            <a:xfrm>
              <a:off x="2760123" y="3910770"/>
              <a:ext cx="71537" cy="306693"/>
              <a:chOff x="2760123" y="3910770"/>
              <a:chExt cx="71537" cy="306693"/>
            </a:xfrm>
          </p:grpSpPr>
          <p:sp>
            <p:nvSpPr>
              <p:cNvPr id="6028" name="Google Shape;6028;p64"/>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4"/>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64"/>
            <p:cNvGrpSpPr/>
            <p:nvPr/>
          </p:nvGrpSpPr>
          <p:grpSpPr>
            <a:xfrm>
              <a:off x="2669352" y="3958153"/>
              <a:ext cx="71537" cy="259310"/>
              <a:chOff x="2669352" y="3958153"/>
              <a:chExt cx="71537" cy="259310"/>
            </a:xfrm>
          </p:grpSpPr>
          <p:sp>
            <p:nvSpPr>
              <p:cNvPr id="6031" name="Google Shape;6031;p64"/>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4"/>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64"/>
            <p:cNvGrpSpPr/>
            <p:nvPr/>
          </p:nvGrpSpPr>
          <p:grpSpPr>
            <a:xfrm>
              <a:off x="2578561" y="4005323"/>
              <a:ext cx="71537" cy="212140"/>
              <a:chOff x="2578561" y="4005323"/>
              <a:chExt cx="71537" cy="212140"/>
            </a:xfrm>
          </p:grpSpPr>
          <p:sp>
            <p:nvSpPr>
              <p:cNvPr id="6034" name="Google Shape;6034;p64"/>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4"/>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6" name="Google Shape;6036;p64"/>
            <p:cNvGrpSpPr/>
            <p:nvPr/>
          </p:nvGrpSpPr>
          <p:grpSpPr>
            <a:xfrm>
              <a:off x="2488002" y="4052705"/>
              <a:ext cx="71305" cy="164758"/>
              <a:chOff x="2488002" y="4052705"/>
              <a:chExt cx="71305" cy="164758"/>
            </a:xfrm>
          </p:grpSpPr>
          <p:sp>
            <p:nvSpPr>
              <p:cNvPr id="6037" name="Google Shape;6037;p64"/>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4"/>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64"/>
            <p:cNvGrpSpPr/>
            <p:nvPr/>
          </p:nvGrpSpPr>
          <p:grpSpPr>
            <a:xfrm>
              <a:off x="2397212" y="4100088"/>
              <a:ext cx="71537" cy="117376"/>
              <a:chOff x="2397212" y="4100088"/>
              <a:chExt cx="71537" cy="117376"/>
            </a:xfrm>
          </p:grpSpPr>
          <p:sp>
            <p:nvSpPr>
              <p:cNvPr id="6040" name="Google Shape;6040;p64"/>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4"/>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64"/>
            <p:cNvGrpSpPr/>
            <p:nvPr/>
          </p:nvGrpSpPr>
          <p:grpSpPr>
            <a:xfrm>
              <a:off x="2306421" y="4147258"/>
              <a:ext cx="71537" cy="70205"/>
              <a:chOff x="2306421" y="4147258"/>
              <a:chExt cx="71537" cy="70205"/>
            </a:xfrm>
          </p:grpSpPr>
          <p:sp>
            <p:nvSpPr>
              <p:cNvPr id="6043" name="Google Shape;6043;p64"/>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4"/>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045" name="Google Shape;6045;p64"/>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4"/>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4"/>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4"/>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4"/>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4"/>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4"/>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4"/>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4"/>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4"/>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4"/>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4"/>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4"/>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4"/>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4"/>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4"/>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4"/>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4"/>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4"/>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4"/>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4"/>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4"/>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4"/>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4"/>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4"/>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4"/>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4"/>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4"/>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4"/>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4"/>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4"/>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4"/>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4"/>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4"/>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0" name="Google Shape;6080;p64"/>
          <p:cNvGrpSpPr/>
          <p:nvPr/>
        </p:nvGrpSpPr>
        <p:grpSpPr>
          <a:xfrm>
            <a:off x="6227888" y="1898371"/>
            <a:ext cx="1882438" cy="1143564"/>
            <a:chOff x="2529950" y="4155175"/>
            <a:chExt cx="1137425" cy="690975"/>
          </a:xfrm>
        </p:grpSpPr>
        <p:sp>
          <p:nvSpPr>
            <p:cNvPr id="6081" name="Google Shape;6081;p64"/>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4"/>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4"/>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4"/>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4"/>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4"/>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4"/>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4"/>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4"/>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4"/>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4"/>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4"/>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4"/>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4"/>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4"/>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4"/>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4"/>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4"/>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4"/>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4"/>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4"/>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4"/>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4"/>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4"/>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4"/>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4"/>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4"/>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4"/>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4"/>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4"/>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4"/>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4"/>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4"/>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4"/>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4"/>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4"/>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4"/>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4"/>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4"/>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4"/>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4"/>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4"/>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4"/>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4"/>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4"/>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4"/>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4"/>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4"/>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4"/>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4"/>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4"/>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4"/>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4"/>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4"/>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4"/>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4"/>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4"/>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4"/>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4"/>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4"/>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4"/>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4"/>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4"/>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4"/>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4"/>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4"/>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4"/>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4"/>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4"/>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4"/>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4"/>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4"/>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4"/>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4"/>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4"/>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4"/>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4"/>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4"/>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4"/>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4"/>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4"/>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4"/>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4"/>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4"/>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4"/>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4"/>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4"/>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4"/>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4"/>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4"/>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4"/>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4"/>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4"/>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4"/>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4"/>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4"/>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4"/>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4"/>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4"/>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4"/>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4"/>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4"/>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4"/>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4"/>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4"/>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4"/>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4"/>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4"/>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4"/>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4"/>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4"/>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4"/>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4"/>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4"/>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4"/>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4"/>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4"/>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4"/>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4"/>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4"/>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4"/>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4"/>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4"/>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4"/>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4"/>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4"/>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4"/>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4"/>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4"/>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4"/>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4"/>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4"/>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4"/>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4"/>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4"/>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4"/>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4"/>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4"/>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4"/>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4"/>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4"/>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4"/>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4"/>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4"/>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4"/>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4"/>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4"/>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4"/>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4"/>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4"/>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4"/>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4"/>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4"/>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4"/>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4"/>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4"/>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4"/>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4"/>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4"/>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4"/>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4"/>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4"/>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4"/>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4"/>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4"/>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4"/>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4"/>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4"/>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4"/>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4"/>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4"/>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4"/>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4"/>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4"/>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4"/>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4"/>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4"/>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4"/>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4"/>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4"/>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4"/>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4"/>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4"/>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4"/>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4"/>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4"/>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4"/>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4"/>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4"/>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4"/>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4"/>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4"/>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4"/>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4"/>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4"/>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4"/>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4"/>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4"/>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4"/>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4"/>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4"/>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4"/>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4"/>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4"/>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4"/>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4"/>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4"/>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4"/>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4"/>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4"/>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4"/>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4"/>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4"/>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4"/>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4"/>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4"/>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4"/>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4"/>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4"/>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4"/>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4"/>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4"/>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4"/>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4"/>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4"/>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4"/>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4"/>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4"/>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4"/>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4"/>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4"/>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4"/>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4"/>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4"/>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4"/>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4"/>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4"/>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4"/>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4"/>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4"/>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4"/>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4"/>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4"/>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4"/>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4"/>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4"/>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4"/>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4"/>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4"/>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4"/>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4"/>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4"/>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4"/>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4"/>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4"/>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4"/>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4"/>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4"/>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4"/>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4"/>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4"/>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4"/>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4"/>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4"/>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4"/>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4"/>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4"/>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4"/>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4"/>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4"/>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4"/>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4"/>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4"/>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4"/>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4"/>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4"/>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4"/>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4"/>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4"/>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4"/>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4"/>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4"/>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4"/>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4"/>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4"/>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4"/>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4"/>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4"/>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4"/>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4"/>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4"/>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4"/>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4"/>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4"/>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4"/>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4"/>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4"/>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4"/>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4"/>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4"/>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4"/>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4"/>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4"/>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4"/>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4"/>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4"/>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4"/>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4"/>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4"/>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4"/>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4"/>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4"/>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4"/>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4"/>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4"/>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4"/>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4"/>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4"/>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4"/>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4"/>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4"/>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4"/>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4"/>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4"/>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4"/>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4"/>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4"/>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4"/>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4"/>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4"/>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4"/>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4"/>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4"/>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4"/>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4"/>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4"/>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4"/>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4"/>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4"/>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4"/>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4"/>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4"/>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4"/>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4"/>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4"/>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4"/>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4"/>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4"/>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4"/>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4"/>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4"/>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4"/>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4"/>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4"/>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4"/>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4"/>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4"/>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4"/>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4"/>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4"/>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4"/>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4"/>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4"/>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4"/>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4"/>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4"/>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4"/>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4"/>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4"/>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4"/>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4"/>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4"/>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4"/>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4"/>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4"/>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4"/>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4"/>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4"/>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4"/>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4"/>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4"/>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4"/>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4"/>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4"/>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4"/>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4"/>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4"/>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4"/>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4"/>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4"/>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4"/>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4"/>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4"/>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4"/>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4"/>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4"/>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4"/>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4"/>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4"/>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4"/>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4"/>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4"/>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4"/>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4"/>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4"/>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4"/>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4"/>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4"/>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4"/>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4"/>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4"/>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4"/>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4"/>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4"/>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4"/>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4"/>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4"/>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4"/>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4"/>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4"/>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4"/>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4"/>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4"/>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4"/>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4"/>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4"/>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4"/>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4"/>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4"/>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4"/>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4"/>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4"/>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4"/>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4"/>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4"/>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4"/>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4"/>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4"/>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4"/>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4"/>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4"/>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4"/>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4"/>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4"/>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4"/>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4"/>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4"/>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4"/>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4"/>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4"/>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4"/>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4"/>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4"/>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4"/>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4"/>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4"/>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4"/>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4"/>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4"/>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4"/>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4"/>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4"/>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4"/>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4"/>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4"/>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4"/>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4"/>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4"/>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4"/>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4"/>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4"/>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4"/>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4"/>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4"/>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4"/>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4"/>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4"/>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4"/>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4"/>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4"/>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4"/>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4"/>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4"/>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4"/>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4"/>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4"/>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4"/>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4"/>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4"/>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4"/>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4"/>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4"/>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4"/>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4"/>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4"/>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4"/>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4"/>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4"/>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4"/>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4"/>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4"/>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4"/>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4"/>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4"/>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4"/>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4"/>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4"/>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4"/>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4"/>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4"/>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4"/>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4"/>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4"/>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4"/>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4"/>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4"/>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4"/>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4"/>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4"/>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4"/>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4"/>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4"/>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4"/>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4"/>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4"/>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4"/>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4"/>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4"/>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4"/>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4"/>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4"/>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4"/>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4"/>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4"/>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4"/>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4"/>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4"/>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4"/>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4"/>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4"/>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4"/>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4"/>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4"/>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4"/>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4"/>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4"/>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4"/>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4"/>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4"/>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4"/>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4"/>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4"/>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4"/>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4"/>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4"/>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4"/>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4"/>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4"/>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4"/>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4"/>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4"/>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4"/>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4"/>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4"/>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4"/>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4"/>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4"/>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4"/>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4"/>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4"/>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4"/>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4"/>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4"/>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4"/>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4"/>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4"/>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4"/>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4"/>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4"/>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4"/>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4"/>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4"/>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4"/>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4"/>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4"/>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4"/>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4"/>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4"/>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4"/>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4"/>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4"/>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4"/>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4"/>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4"/>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4"/>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4"/>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4"/>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4"/>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4"/>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4"/>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4"/>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4"/>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4"/>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4"/>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4"/>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4"/>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4"/>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4"/>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4"/>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4"/>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4"/>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4"/>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4"/>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4"/>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4"/>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4"/>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4"/>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4"/>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4"/>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4"/>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4"/>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4"/>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4"/>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4"/>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4"/>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4"/>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4"/>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4"/>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4"/>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4"/>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4"/>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4"/>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4"/>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4"/>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4"/>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4"/>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4"/>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4"/>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4"/>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4"/>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4"/>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4"/>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4"/>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4"/>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4"/>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4"/>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4"/>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4"/>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4"/>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4"/>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4"/>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4"/>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4"/>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4"/>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4"/>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4"/>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4"/>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4"/>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4"/>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4"/>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4"/>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4"/>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4"/>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4"/>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4"/>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4"/>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4"/>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4"/>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4"/>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4"/>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4"/>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4"/>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4"/>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4"/>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4"/>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4"/>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4"/>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4"/>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4"/>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4"/>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4"/>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4"/>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4"/>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4"/>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4"/>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4"/>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4"/>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4"/>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4"/>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4"/>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4"/>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4"/>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4"/>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4"/>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4"/>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4"/>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4"/>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4"/>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4"/>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4"/>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4"/>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4"/>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4"/>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4"/>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4"/>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4"/>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4"/>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4"/>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4"/>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4"/>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4"/>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4"/>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4"/>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4"/>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4"/>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4"/>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4"/>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4"/>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4"/>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4"/>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4"/>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4"/>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4"/>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4"/>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4"/>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4"/>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4"/>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4"/>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4"/>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4"/>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4"/>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4"/>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4"/>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4"/>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4"/>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4"/>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4"/>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4"/>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4"/>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4"/>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4"/>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4"/>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4"/>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4"/>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4"/>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4"/>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4"/>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4"/>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4"/>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4"/>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4"/>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4"/>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4"/>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4"/>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4"/>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4"/>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4"/>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4"/>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4"/>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4"/>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4"/>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4"/>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4"/>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4"/>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4"/>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4"/>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4"/>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4"/>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4"/>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4"/>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4"/>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4"/>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4"/>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4"/>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4"/>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4"/>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4"/>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4"/>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4"/>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4"/>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4"/>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64"/>
          <p:cNvGrpSpPr/>
          <p:nvPr/>
        </p:nvGrpSpPr>
        <p:grpSpPr>
          <a:xfrm>
            <a:off x="3739420" y="2325786"/>
            <a:ext cx="299053" cy="288720"/>
            <a:chOff x="2127141" y="3043500"/>
            <a:chExt cx="422629" cy="408027"/>
          </a:xfrm>
        </p:grpSpPr>
        <p:grpSp>
          <p:nvGrpSpPr>
            <p:cNvPr id="7035" name="Google Shape;7035;p64"/>
            <p:cNvGrpSpPr/>
            <p:nvPr/>
          </p:nvGrpSpPr>
          <p:grpSpPr>
            <a:xfrm>
              <a:off x="2127141" y="3048223"/>
              <a:ext cx="418743" cy="403304"/>
              <a:chOff x="2101363" y="3048223"/>
              <a:chExt cx="418743" cy="403304"/>
            </a:xfrm>
          </p:grpSpPr>
          <p:sp>
            <p:nvSpPr>
              <p:cNvPr id="7036" name="Google Shape;7036;p64"/>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4"/>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8" name="Google Shape;7038;p64"/>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64"/>
          <p:cNvGrpSpPr/>
          <p:nvPr/>
        </p:nvGrpSpPr>
        <p:grpSpPr>
          <a:xfrm>
            <a:off x="6204707" y="3202278"/>
            <a:ext cx="1928879" cy="1118124"/>
            <a:chOff x="1397225" y="1410350"/>
            <a:chExt cx="4786300" cy="2774500"/>
          </a:xfrm>
        </p:grpSpPr>
        <p:grpSp>
          <p:nvGrpSpPr>
            <p:cNvPr id="7041" name="Google Shape;7041;p64"/>
            <p:cNvGrpSpPr/>
            <p:nvPr/>
          </p:nvGrpSpPr>
          <p:grpSpPr>
            <a:xfrm>
              <a:off x="4293400" y="2574725"/>
              <a:ext cx="84425" cy="80100"/>
              <a:chOff x="4293400" y="2574725"/>
              <a:chExt cx="84425" cy="80100"/>
            </a:xfrm>
          </p:grpSpPr>
          <p:sp>
            <p:nvSpPr>
              <p:cNvPr id="7042" name="Google Shape;7042;p6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7043" name="Google Shape;7043;p6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64"/>
            <p:cNvGrpSpPr/>
            <p:nvPr/>
          </p:nvGrpSpPr>
          <p:grpSpPr>
            <a:xfrm>
              <a:off x="4000175" y="1462675"/>
              <a:ext cx="1917275" cy="1140875"/>
              <a:chOff x="4000175" y="1462675"/>
              <a:chExt cx="1917275" cy="1140875"/>
            </a:xfrm>
          </p:grpSpPr>
          <p:sp>
            <p:nvSpPr>
              <p:cNvPr id="7045" name="Google Shape;7045;p6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7046" name="Google Shape;7046;p64"/>
              <p:cNvGrpSpPr/>
              <p:nvPr/>
            </p:nvGrpSpPr>
            <p:grpSpPr>
              <a:xfrm>
                <a:off x="4000175" y="1462675"/>
                <a:ext cx="1917275" cy="1140875"/>
                <a:chOff x="4000175" y="1462675"/>
                <a:chExt cx="1917275" cy="1140875"/>
              </a:xfrm>
            </p:grpSpPr>
            <p:sp>
              <p:nvSpPr>
                <p:cNvPr id="7047" name="Google Shape;7047;p6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7048" name="Google Shape;7048;p6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3" name="Google Shape;7053;p64"/>
            <p:cNvGrpSpPr/>
            <p:nvPr/>
          </p:nvGrpSpPr>
          <p:grpSpPr>
            <a:xfrm>
              <a:off x="3960625" y="2587825"/>
              <a:ext cx="94050" cy="104125"/>
              <a:chOff x="3960625" y="2587825"/>
              <a:chExt cx="94050" cy="104125"/>
            </a:xfrm>
          </p:grpSpPr>
          <p:sp>
            <p:nvSpPr>
              <p:cNvPr id="7054" name="Google Shape;7054;p6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7055" name="Google Shape;7055;p6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64"/>
            <p:cNvGrpSpPr/>
            <p:nvPr/>
          </p:nvGrpSpPr>
          <p:grpSpPr>
            <a:xfrm>
              <a:off x="3765350" y="2500900"/>
              <a:ext cx="173600" cy="187925"/>
              <a:chOff x="3765350" y="2500900"/>
              <a:chExt cx="173600" cy="187925"/>
            </a:xfrm>
          </p:grpSpPr>
          <p:sp>
            <p:nvSpPr>
              <p:cNvPr id="7057" name="Google Shape;7057;p6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7058" name="Google Shape;7058;p6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64"/>
            <p:cNvGrpSpPr/>
            <p:nvPr/>
          </p:nvGrpSpPr>
          <p:grpSpPr>
            <a:xfrm>
              <a:off x="3750475" y="2481850"/>
              <a:ext cx="85125" cy="51800"/>
              <a:chOff x="3750475" y="2481850"/>
              <a:chExt cx="85125" cy="51800"/>
            </a:xfrm>
          </p:grpSpPr>
          <p:sp>
            <p:nvSpPr>
              <p:cNvPr id="7064" name="Google Shape;7064;p6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7066" name="Google Shape;7066;p64"/>
            <p:cNvGrpSpPr/>
            <p:nvPr/>
          </p:nvGrpSpPr>
          <p:grpSpPr>
            <a:xfrm>
              <a:off x="3627175" y="2432450"/>
              <a:ext cx="172100" cy="169075"/>
              <a:chOff x="3627175" y="2432450"/>
              <a:chExt cx="172100" cy="169075"/>
            </a:xfrm>
          </p:grpSpPr>
          <p:sp>
            <p:nvSpPr>
              <p:cNvPr id="7067" name="Google Shape;7067;p6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7069" name="Google Shape;7069;p6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7070" name="Google Shape;7070;p64"/>
            <p:cNvGrpSpPr/>
            <p:nvPr/>
          </p:nvGrpSpPr>
          <p:grpSpPr>
            <a:xfrm>
              <a:off x="3561536" y="2585450"/>
              <a:ext cx="61539" cy="99045"/>
              <a:chOff x="3561536" y="2585450"/>
              <a:chExt cx="61539" cy="99045"/>
            </a:xfrm>
          </p:grpSpPr>
          <p:sp>
            <p:nvSpPr>
              <p:cNvPr id="7071" name="Google Shape;7071;p6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7073" name="Google Shape;7073;p64"/>
            <p:cNvGrpSpPr/>
            <p:nvPr/>
          </p:nvGrpSpPr>
          <p:grpSpPr>
            <a:xfrm>
              <a:off x="3906325" y="1984500"/>
              <a:ext cx="156075" cy="262825"/>
              <a:chOff x="3906325" y="1984500"/>
              <a:chExt cx="156075" cy="262825"/>
            </a:xfrm>
          </p:grpSpPr>
          <p:sp>
            <p:nvSpPr>
              <p:cNvPr id="7074" name="Google Shape;7074;p6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7075" name="Google Shape;7075;p6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64"/>
            <p:cNvGrpSpPr/>
            <p:nvPr/>
          </p:nvGrpSpPr>
          <p:grpSpPr>
            <a:xfrm>
              <a:off x="1397225" y="1637375"/>
              <a:ext cx="1401575" cy="1228250"/>
              <a:chOff x="1397225" y="1637375"/>
              <a:chExt cx="1401575" cy="1228250"/>
            </a:xfrm>
          </p:grpSpPr>
          <p:sp>
            <p:nvSpPr>
              <p:cNvPr id="7077" name="Google Shape;7077;p6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7078" name="Google Shape;7078;p64"/>
              <p:cNvGrpSpPr/>
              <p:nvPr/>
            </p:nvGrpSpPr>
            <p:grpSpPr>
              <a:xfrm>
                <a:off x="1397225" y="1637375"/>
                <a:ext cx="1398775" cy="1228250"/>
                <a:chOff x="1397225" y="1637375"/>
                <a:chExt cx="1398775" cy="1228250"/>
              </a:xfrm>
            </p:grpSpPr>
            <p:sp>
              <p:nvSpPr>
                <p:cNvPr id="7079" name="Google Shape;7079;p6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81" name="Google Shape;7081;p64"/>
            <p:cNvGrpSpPr/>
            <p:nvPr/>
          </p:nvGrpSpPr>
          <p:grpSpPr>
            <a:xfrm>
              <a:off x="2605700" y="3152850"/>
              <a:ext cx="594125" cy="616250"/>
              <a:chOff x="2605700" y="3152850"/>
              <a:chExt cx="594125" cy="616250"/>
            </a:xfrm>
          </p:grpSpPr>
          <p:sp>
            <p:nvSpPr>
              <p:cNvPr id="7082" name="Google Shape;7082;p6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7083" name="Google Shape;7083;p6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64"/>
            <p:cNvGrpSpPr/>
            <p:nvPr/>
          </p:nvGrpSpPr>
          <p:grpSpPr>
            <a:xfrm>
              <a:off x="2680375" y="3423800"/>
              <a:ext cx="182975" cy="761050"/>
              <a:chOff x="2680375" y="3423800"/>
              <a:chExt cx="182975" cy="761050"/>
            </a:xfrm>
          </p:grpSpPr>
          <p:sp>
            <p:nvSpPr>
              <p:cNvPr id="7085" name="Google Shape;7085;p6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7086" name="Google Shape;7086;p6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64"/>
            <p:cNvGrpSpPr/>
            <p:nvPr/>
          </p:nvGrpSpPr>
          <p:grpSpPr>
            <a:xfrm>
              <a:off x="3918000" y="3561900"/>
              <a:ext cx="236225" cy="207100"/>
              <a:chOff x="3918000" y="3561900"/>
              <a:chExt cx="236225" cy="207100"/>
            </a:xfrm>
          </p:grpSpPr>
          <p:sp>
            <p:nvSpPr>
              <p:cNvPr id="7088" name="Google Shape;7088;p6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7089" name="Google Shape;7089;p6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0" name="Google Shape;7090;p6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3" name="Google Shape;7093;p64"/>
            <p:cNvGrpSpPr/>
            <p:nvPr/>
          </p:nvGrpSpPr>
          <p:grpSpPr>
            <a:xfrm>
              <a:off x="1922950" y="1410350"/>
              <a:ext cx="1252825" cy="1162875"/>
              <a:chOff x="1922950" y="1410350"/>
              <a:chExt cx="1252825" cy="1162875"/>
            </a:xfrm>
          </p:grpSpPr>
          <p:sp>
            <p:nvSpPr>
              <p:cNvPr id="7094" name="Google Shape;7094;p6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0" name="Google Shape;7110;p6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2" name="Google Shape;7132;p64"/>
            <p:cNvGrpSpPr/>
            <p:nvPr/>
          </p:nvGrpSpPr>
          <p:grpSpPr>
            <a:xfrm>
              <a:off x="2711750" y="3572300"/>
              <a:ext cx="230725" cy="598425"/>
              <a:chOff x="2711750" y="3572300"/>
              <a:chExt cx="230725" cy="598425"/>
            </a:xfrm>
          </p:grpSpPr>
          <p:sp>
            <p:nvSpPr>
              <p:cNvPr id="7133" name="Google Shape;7133;p6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5" name="Google Shape;7135;p6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6" name="Google Shape;7136;p64"/>
            <p:cNvGrpSpPr/>
            <p:nvPr/>
          </p:nvGrpSpPr>
          <p:grpSpPr>
            <a:xfrm>
              <a:off x="3781475" y="1624825"/>
              <a:ext cx="153300" cy="166375"/>
              <a:chOff x="3781475" y="1624825"/>
              <a:chExt cx="153300" cy="166375"/>
            </a:xfrm>
          </p:grpSpPr>
          <p:sp>
            <p:nvSpPr>
              <p:cNvPr id="7137" name="Google Shape;7137;p6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1" name="Google Shape;7141;p6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8" name="Google Shape;7148;p64"/>
            <p:cNvGrpSpPr/>
            <p:nvPr/>
          </p:nvGrpSpPr>
          <p:grpSpPr>
            <a:xfrm>
              <a:off x="5068275" y="3161675"/>
              <a:ext cx="664875" cy="222850"/>
              <a:chOff x="5068275" y="3161675"/>
              <a:chExt cx="664875" cy="222850"/>
            </a:xfrm>
          </p:grpSpPr>
          <p:sp>
            <p:nvSpPr>
              <p:cNvPr id="7149" name="Google Shape;7149;p6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3" name="Google Shape;7153;p6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2" name="Google Shape;7182;p64"/>
            <p:cNvGrpSpPr/>
            <p:nvPr/>
          </p:nvGrpSpPr>
          <p:grpSpPr>
            <a:xfrm>
              <a:off x="3586375" y="2281300"/>
              <a:ext cx="125025" cy="175275"/>
              <a:chOff x="3586375" y="2281300"/>
              <a:chExt cx="125025" cy="175275"/>
            </a:xfrm>
          </p:grpSpPr>
          <p:sp>
            <p:nvSpPr>
              <p:cNvPr id="7183" name="Google Shape;7183;p6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5" name="Google Shape;7185;p6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6" name="Google Shape;7186;p64"/>
            <p:cNvGrpSpPr/>
            <p:nvPr/>
          </p:nvGrpSpPr>
          <p:grpSpPr>
            <a:xfrm>
              <a:off x="5298975" y="3412225"/>
              <a:ext cx="576450" cy="616225"/>
              <a:chOff x="5298975" y="3412225"/>
              <a:chExt cx="576450" cy="616225"/>
            </a:xfrm>
          </p:grpSpPr>
          <p:sp>
            <p:nvSpPr>
              <p:cNvPr id="7187" name="Google Shape;7187;p6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64"/>
            <p:cNvGrpSpPr/>
            <p:nvPr/>
          </p:nvGrpSpPr>
          <p:grpSpPr>
            <a:xfrm>
              <a:off x="5952300" y="3852150"/>
              <a:ext cx="231225" cy="287200"/>
              <a:chOff x="5952300" y="3852150"/>
              <a:chExt cx="231225" cy="287200"/>
            </a:xfrm>
          </p:grpSpPr>
          <p:sp>
            <p:nvSpPr>
              <p:cNvPr id="7190" name="Google Shape;7190;p6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2" name="Google Shape;7192;p6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4"/>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4"/>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0" name="Google Shape;7200;p64"/>
            <p:cNvGrpSpPr/>
            <p:nvPr/>
          </p:nvGrpSpPr>
          <p:grpSpPr>
            <a:xfrm>
              <a:off x="4842300" y="3099950"/>
              <a:ext cx="31425" cy="59650"/>
              <a:chOff x="4842300" y="3099950"/>
              <a:chExt cx="31425" cy="59650"/>
            </a:xfrm>
          </p:grpSpPr>
          <p:sp>
            <p:nvSpPr>
              <p:cNvPr id="7201" name="Google Shape;7201;p6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5" name="Google Shape;7205;p6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3" name="Google Shape;7213;p64"/>
            <p:cNvGrpSpPr/>
            <p:nvPr/>
          </p:nvGrpSpPr>
          <p:grpSpPr>
            <a:xfrm>
              <a:off x="3866750" y="2520350"/>
              <a:ext cx="78475" cy="60700"/>
              <a:chOff x="3866750" y="2520350"/>
              <a:chExt cx="78475" cy="60700"/>
            </a:xfrm>
          </p:grpSpPr>
          <p:sp>
            <p:nvSpPr>
              <p:cNvPr id="7214" name="Google Shape;7214;p6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8" name="Google Shape;7218;p6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0" name="Google Shape;7260;p64"/>
            <p:cNvGrpSpPr/>
            <p:nvPr/>
          </p:nvGrpSpPr>
          <p:grpSpPr>
            <a:xfrm>
              <a:off x="3450375" y="3038225"/>
              <a:ext cx="132875" cy="99400"/>
              <a:chOff x="3450375" y="3038225"/>
              <a:chExt cx="132875" cy="99400"/>
            </a:xfrm>
          </p:grpSpPr>
          <p:sp>
            <p:nvSpPr>
              <p:cNvPr id="7261" name="Google Shape;7261;p6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3" name="Google Shape;7263;p6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4"/>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64"/>
          <p:cNvGrpSpPr/>
          <p:nvPr/>
        </p:nvGrpSpPr>
        <p:grpSpPr>
          <a:xfrm>
            <a:off x="4073623" y="3195884"/>
            <a:ext cx="1990503" cy="1173794"/>
            <a:chOff x="4714886" y="3271938"/>
            <a:chExt cx="1202721" cy="709241"/>
          </a:xfrm>
        </p:grpSpPr>
        <p:grpSp>
          <p:nvGrpSpPr>
            <p:cNvPr id="7299" name="Google Shape;7299;p64"/>
            <p:cNvGrpSpPr/>
            <p:nvPr/>
          </p:nvGrpSpPr>
          <p:grpSpPr>
            <a:xfrm>
              <a:off x="4714886" y="3271938"/>
              <a:ext cx="1202721" cy="709241"/>
              <a:chOff x="2514225" y="4239175"/>
              <a:chExt cx="2084800" cy="1229400"/>
            </a:xfrm>
          </p:grpSpPr>
          <p:sp>
            <p:nvSpPr>
              <p:cNvPr id="7300" name="Google Shape;7300;p64"/>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4"/>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4"/>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4"/>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4"/>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4"/>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4"/>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4"/>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4"/>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4"/>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4"/>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4"/>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4"/>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4"/>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4"/>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4"/>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4"/>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4"/>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4"/>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4"/>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4"/>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4"/>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4"/>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4"/>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4"/>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4"/>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4"/>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4"/>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4"/>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4"/>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4"/>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4"/>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4"/>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4"/>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4"/>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4"/>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4"/>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4"/>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4"/>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4"/>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4"/>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4"/>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4"/>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4"/>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4"/>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4"/>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4"/>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4"/>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4"/>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4"/>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4"/>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4"/>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4"/>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4"/>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4"/>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4"/>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4"/>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4"/>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4"/>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4"/>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4"/>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4"/>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4"/>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4"/>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4"/>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4"/>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4"/>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4"/>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4"/>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4"/>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4"/>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4"/>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4"/>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4"/>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4"/>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4"/>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4"/>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4"/>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4"/>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4"/>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4"/>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4"/>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4"/>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4"/>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4"/>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4"/>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4"/>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4"/>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4"/>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4"/>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4"/>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4"/>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4"/>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4"/>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4"/>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4"/>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4"/>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4"/>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4"/>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4"/>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4"/>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4"/>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4"/>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4"/>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4"/>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4"/>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4"/>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4"/>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4"/>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4"/>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4"/>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4"/>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4"/>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4"/>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4"/>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4"/>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4"/>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4"/>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4"/>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4"/>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4"/>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4"/>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4"/>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4"/>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4"/>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4"/>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4"/>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4"/>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4"/>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4"/>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4"/>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4"/>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4"/>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4"/>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4"/>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4"/>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4"/>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4"/>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4"/>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4"/>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4"/>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4"/>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4"/>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4"/>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4"/>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4"/>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4"/>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4"/>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4"/>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4"/>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4"/>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4"/>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4"/>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4"/>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4"/>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4"/>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4"/>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4"/>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4"/>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4"/>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4"/>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4"/>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4"/>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4"/>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4"/>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4"/>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4"/>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4"/>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4"/>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4"/>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4"/>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4" name="Google Shape;7574;p64"/>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5" name="Google Shape;7575;p64"/>
            <p:cNvGrpSpPr/>
            <p:nvPr/>
          </p:nvGrpSpPr>
          <p:grpSpPr>
            <a:xfrm>
              <a:off x="4851510" y="3282978"/>
              <a:ext cx="1028757" cy="669305"/>
              <a:chOff x="2732000" y="1526850"/>
              <a:chExt cx="1783250" cy="1160175"/>
            </a:xfrm>
          </p:grpSpPr>
          <p:sp>
            <p:nvSpPr>
              <p:cNvPr id="7576" name="Google Shape;7576;p64"/>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4"/>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4"/>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4"/>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4"/>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4"/>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4"/>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4"/>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4"/>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4"/>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4"/>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4"/>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4"/>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4"/>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4"/>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4"/>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4"/>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4"/>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4"/>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4"/>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4"/>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4"/>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4"/>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4"/>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4"/>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4"/>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2" name="Google Shape;7612;p64"/>
          <p:cNvGrpSpPr/>
          <p:nvPr/>
        </p:nvGrpSpPr>
        <p:grpSpPr>
          <a:xfrm>
            <a:off x="4005100" y="1921297"/>
            <a:ext cx="2127409" cy="1097580"/>
            <a:chOff x="4758945" y="2591412"/>
            <a:chExt cx="1114585" cy="575011"/>
          </a:xfrm>
        </p:grpSpPr>
        <p:grpSp>
          <p:nvGrpSpPr>
            <p:cNvPr id="7613" name="Google Shape;7613;p64"/>
            <p:cNvGrpSpPr/>
            <p:nvPr/>
          </p:nvGrpSpPr>
          <p:grpSpPr>
            <a:xfrm>
              <a:off x="4758945" y="2591412"/>
              <a:ext cx="1114585" cy="575011"/>
              <a:chOff x="4758945" y="2591412"/>
              <a:chExt cx="1114585" cy="575011"/>
            </a:xfrm>
          </p:grpSpPr>
          <p:sp>
            <p:nvSpPr>
              <p:cNvPr id="7614" name="Google Shape;7614;p64"/>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4"/>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4"/>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4"/>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4"/>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4"/>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4"/>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4"/>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4"/>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64"/>
            <p:cNvGrpSpPr/>
            <p:nvPr/>
          </p:nvGrpSpPr>
          <p:grpSpPr>
            <a:xfrm>
              <a:off x="4760834" y="2594715"/>
              <a:ext cx="1108903" cy="517407"/>
              <a:chOff x="4760834" y="2594715"/>
              <a:chExt cx="1108903" cy="517407"/>
            </a:xfrm>
          </p:grpSpPr>
          <p:sp>
            <p:nvSpPr>
              <p:cNvPr id="7631" name="Google Shape;7631;p64"/>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4"/>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4"/>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4"/>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4"/>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4"/>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4"/>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4"/>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4"/>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4"/>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4"/>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4"/>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4"/>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4"/>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4"/>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4"/>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4"/>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4"/>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4"/>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4"/>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4"/>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4"/>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4"/>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4"/>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4"/>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4"/>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4"/>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4"/>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4"/>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4"/>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4"/>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4"/>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4"/>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4"/>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4"/>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4"/>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4"/>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4"/>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4"/>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4"/>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4"/>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4"/>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4"/>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4"/>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4"/>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4"/>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4"/>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4"/>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4"/>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4"/>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4"/>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4"/>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4"/>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4"/>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4"/>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4"/>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4"/>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4"/>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4"/>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4"/>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4"/>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4"/>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4"/>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4"/>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4"/>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4"/>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4"/>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4"/>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4"/>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4"/>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4"/>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4"/>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4"/>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4"/>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4"/>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4"/>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4"/>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4"/>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4"/>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4"/>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4"/>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4"/>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4"/>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4"/>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4"/>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4"/>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4"/>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4"/>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4"/>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4"/>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4"/>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4"/>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4"/>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4"/>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4"/>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4"/>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4"/>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4"/>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4"/>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4"/>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4"/>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4"/>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4"/>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4"/>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4"/>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4"/>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4"/>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4"/>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4"/>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4"/>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4"/>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4"/>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4"/>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4"/>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4"/>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4"/>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4"/>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4"/>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4"/>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4"/>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4"/>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4"/>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4"/>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4"/>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4"/>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4"/>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4"/>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4"/>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4"/>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4"/>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4"/>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4"/>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4"/>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4"/>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4"/>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4"/>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4"/>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4"/>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4"/>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4"/>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4"/>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4"/>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4"/>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4"/>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4"/>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4"/>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4"/>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4"/>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4"/>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4"/>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4"/>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4"/>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4"/>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4"/>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4"/>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4"/>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4"/>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4"/>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4"/>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4"/>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4"/>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4"/>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4"/>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4"/>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4"/>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4"/>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4"/>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4"/>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4"/>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4"/>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4"/>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4"/>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4"/>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4"/>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4"/>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4"/>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4"/>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4"/>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4"/>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4"/>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4"/>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4"/>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4"/>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4"/>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4"/>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4"/>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4"/>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4"/>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4"/>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4"/>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4"/>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4"/>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4"/>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4"/>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4"/>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4"/>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4"/>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4"/>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4"/>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4"/>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4"/>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4"/>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4"/>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4"/>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4"/>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4"/>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4"/>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4"/>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4"/>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4"/>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4"/>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4"/>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4"/>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4"/>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4"/>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4"/>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4"/>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4"/>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4"/>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4"/>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4"/>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4"/>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4"/>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4"/>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4"/>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4"/>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4"/>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4"/>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4"/>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4"/>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4"/>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4"/>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4"/>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4"/>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4"/>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4"/>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4"/>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4"/>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4"/>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4"/>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4"/>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4"/>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4"/>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4"/>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4"/>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4"/>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4"/>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4"/>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4"/>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4"/>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4"/>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4"/>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4"/>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4"/>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4"/>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4"/>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4"/>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4"/>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4"/>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4"/>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4"/>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4"/>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4"/>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4"/>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4"/>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4"/>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4"/>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4"/>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4"/>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4"/>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4"/>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4"/>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4"/>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4"/>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4"/>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4"/>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4"/>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4"/>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4"/>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4"/>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4"/>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4"/>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4"/>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4"/>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4"/>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4"/>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4"/>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4"/>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4"/>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4"/>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4"/>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4"/>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4"/>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4" name="Google Shape;7944;p64"/>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48" name="Shape 7948"/>
        <p:cNvGrpSpPr/>
        <p:nvPr/>
      </p:nvGrpSpPr>
      <p:grpSpPr>
        <a:xfrm>
          <a:off x="0" y="0"/>
          <a:ext cx="0" cy="0"/>
          <a:chOff x="0" y="0"/>
          <a:chExt cx="0" cy="0"/>
        </a:xfrm>
      </p:grpSpPr>
      <p:sp>
        <p:nvSpPr>
          <p:cNvPr id="7949" name="Google Shape;7949;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solidFill>
                  <a:srgbClr val="FFFFFF"/>
                </a:solidFill>
                <a:latin typeface="Arial"/>
                <a:ea typeface="Arial"/>
                <a:cs typeface="Arial"/>
                <a:sym typeface="Arial"/>
              </a:rPr>
              <a:t>...and our </a:t>
            </a:r>
            <a:r>
              <a:rPr lang="en-US">
                <a:latin typeface="Arial"/>
                <a:ea typeface="Arial"/>
                <a:cs typeface="Arial"/>
                <a:sym typeface="Arial"/>
              </a:rPr>
              <a:t>set </a:t>
            </a:r>
            <a:r>
              <a:rPr lang="en-U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950" name="Google Shape;7950;p65"/>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US">
                <a:solidFill>
                  <a:srgbClr val="FFFFFF"/>
                </a:solidFill>
                <a:latin typeface="Arial"/>
                <a:ea typeface="Arial"/>
                <a:cs typeface="Arial"/>
                <a:sym typeface="Arial"/>
              </a:rPr>
              <a:t>You can</a:t>
            </a:r>
            <a:r>
              <a:rPr lang="en-US">
                <a:solidFill>
                  <a:srgbClr val="435D74"/>
                </a:solidFill>
                <a:latin typeface="Arial"/>
                <a:ea typeface="Arial"/>
                <a:cs typeface="Arial"/>
                <a:sym typeface="Arial"/>
              </a:rPr>
              <a:t> </a:t>
            </a:r>
            <a:r>
              <a:rPr lang="en-US">
                <a:solidFill>
                  <a:srgbClr val="869FB2"/>
                </a:solidFill>
                <a:latin typeface="Arial"/>
                <a:ea typeface="Arial"/>
                <a:cs typeface="Arial"/>
                <a:sym typeface="Arial"/>
              </a:rPr>
              <a:t>resize</a:t>
            </a:r>
            <a:r>
              <a:rPr lang="en-US">
                <a:solidFill>
                  <a:srgbClr val="435D74"/>
                </a:solidFill>
                <a:latin typeface="Arial"/>
                <a:ea typeface="Arial"/>
                <a:cs typeface="Arial"/>
                <a:sym typeface="Arial"/>
              </a:rPr>
              <a:t> </a:t>
            </a:r>
            <a:r>
              <a:rPr lang="en-U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US">
                <a:solidFill>
                  <a:srgbClr val="FFFFFF"/>
                </a:solidFill>
                <a:latin typeface="Arial"/>
                <a:ea typeface="Arial"/>
                <a:cs typeface="Arial"/>
                <a:sym typeface="Arial"/>
              </a:rPr>
              <a:t>You can </a:t>
            </a:r>
            <a:r>
              <a:rPr lang="en-US">
                <a:solidFill>
                  <a:srgbClr val="869FB2"/>
                </a:solidFill>
                <a:latin typeface="Arial"/>
                <a:ea typeface="Arial"/>
                <a:cs typeface="Arial"/>
                <a:sym typeface="Arial"/>
              </a:rPr>
              <a:t>change the stroke and fill color</a:t>
            </a:r>
            <a:r>
              <a:rPr lang="en-US">
                <a:solidFill>
                  <a:srgbClr val="FFFFFF"/>
                </a:solidFill>
                <a:latin typeface="Arial"/>
                <a:ea typeface="Arial"/>
                <a:cs typeface="Arial"/>
                <a:sym typeface="Arial"/>
              </a:rPr>
              <a:t>; just select the icon and click on the</a:t>
            </a:r>
            <a:r>
              <a:rPr lang="en-US">
                <a:solidFill>
                  <a:srgbClr val="435D74"/>
                </a:solidFill>
                <a:latin typeface="Arial"/>
                <a:ea typeface="Arial"/>
                <a:cs typeface="Arial"/>
                <a:sym typeface="Arial"/>
              </a:rPr>
              <a:t> </a:t>
            </a:r>
            <a:r>
              <a:rPr lang="en-US">
                <a:solidFill>
                  <a:srgbClr val="869FB2"/>
                </a:solidFill>
                <a:latin typeface="Arial"/>
                <a:ea typeface="Arial"/>
                <a:cs typeface="Arial"/>
                <a:sym typeface="Arial"/>
              </a:rPr>
              <a:t>paint-bucket/pen</a:t>
            </a:r>
            <a:r>
              <a:rPr lang="en-U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US">
                <a:solidFill>
                  <a:srgbClr val="FFFFFF"/>
                </a:solidFill>
                <a:latin typeface="Arial"/>
                <a:ea typeface="Arial"/>
                <a:cs typeface="Arial"/>
                <a:sym typeface="Arial"/>
              </a:rPr>
              <a:t>In Google Slides, you can also use </a:t>
            </a:r>
            <a:r>
              <a:rPr lang="en-US">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US">
                <a:solidFill>
                  <a:srgbClr val="FFFFFF"/>
                </a:solidFill>
                <a:latin typeface="Arial"/>
                <a:ea typeface="Arial"/>
                <a:cs typeface="Arial"/>
                <a:sym typeface="Arial"/>
              </a:rPr>
              <a:t>, allowing you to customize and add even more icons.</a:t>
            </a:r>
            <a:br>
              <a:rPr lang="en-U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951" name="Google Shape;7951;p65"/>
          <p:cNvGrpSpPr/>
          <p:nvPr/>
        </p:nvGrpSpPr>
        <p:grpSpPr>
          <a:xfrm>
            <a:off x="839307" y="2318098"/>
            <a:ext cx="387992" cy="329326"/>
            <a:chOff x="839307" y="2318098"/>
            <a:chExt cx="387992" cy="329326"/>
          </a:xfrm>
        </p:grpSpPr>
        <p:sp>
          <p:nvSpPr>
            <p:cNvPr id="7952" name="Google Shape;7952;p65"/>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5"/>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5"/>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5"/>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5"/>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5"/>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5"/>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5"/>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5"/>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65"/>
          <p:cNvGrpSpPr/>
          <p:nvPr/>
        </p:nvGrpSpPr>
        <p:grpSpPr>
          <a:xfrm>
            <a:off x="1414990" y="2289671"/>
            <a:ext cx="387073" cy="385996"/>
            <a:chOff x="1414990" y="2289671"/>
            <a:chExt cx="387073" cy="385996"/>
          </a:xfrm>
        </p:grpSpPr>
        <p:sp>
          <p:nvSpPr>
            <p:cNvPr id="7963" name="Google Shape;7963;p65"/>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5"/>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5"/>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5"/>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5"/>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5"/>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5"/>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5"/>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5"/>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5"/>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5"/>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5"/>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5"/>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5"/>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5"/>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5"/>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5"/>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5"/>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65"/>
          <p:cNvGrpSpPr/>
          <p:nvPr/>
        </p:nvGrpSpPr>
        <p:grpSpPr>
          <a:xfrm>
            <a:off x="1989911" y="2306065"/>
            <a:ext cx="387099" cy="353207"/>
            <a:chOff x="1989911" y="2306065"/>
            <a:chExt cx="387099" cy="353207"/>
          </a:xfrm>
        </p:grpSpPr>
        <p:sp>
          <p:nvSpPr>
            <p:cNvPr id="7982" name="Google Shape;7982;p65"/>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5"/>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5"/>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5"/>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5"/>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5"/>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65"/>
          <p:cNvGrpSpPr/>
          <p:nvPr/>
        </p:nvGrpSpPr>
        <p:grpSpPr>
          <a:xfrm>
            <a:off x="2593102" y="2288778"/>
            <a:ext cx="204663" cy="363007"/>
            <a:chOff x="2593102" y="2288778"/>
            <a:chExt cx="204663" cy="363007"/>
          </a:xfrm>
        </p:grpSpPr>
        <p:sp>
          <p:nvSpPr>
            <p:cNvPr id="7990" name="Google Shape;7990;p65"/>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5"/>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5"/>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5"/>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5"/>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5"/>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5"/>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65"/>
          <p:cNvGrpSpPr/>
          <p:nvPr/>
        </p:nvGrpSpPr>
        <p:grpSpPr>
          <a:xfrm>
            <a:off x="2970874" y="2329763"/>
            <a:ext cx="403651" cy="305996"/>
            <a:chOff x="2970874" y="2329763"/>
            <a:chExt cx="403651" cy="305996"/>
          </a:xfrm>
        </p:grpSpPr>
        <p:sp>
          <p:nvSpPr>
            <p:cNvPr id="8000" name="Google Shape;8000;p65"/>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5"/>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5"/>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5"/>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5"/>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5"/>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5"/>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5"/>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5"/>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65"/>
          <p:cNvGrpSpPr/>
          <p:nvPr/>
        </p:nvGrpSpPr>
        <p:grpSpPr>
          <a:xfrm>
            <a:off x="3545795" y="2318755"/>
            <a:ext cx="387835" cy="327933"/>
            <a:chOff x="3545795" y="2318755"/>
            <a:chExt cx="387835" cy="327933"/>
          </a:xfrm>
        </p:grpSpPr>
        <p:sp>
          <p:nvSpPr>
            <p:cNvPr id="8010" name="Google Shape;8010;p65"/>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5"/>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5"/>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3" name="Google Shape;8013;p65"/>
            <p:cNvGrpSpPr/>
            <p:nvPr/>
          </p:nvGrpSpPr>
          <p:grpSpPr>
            <a:xfrm>
              <a:off x="3545795" y="2322301"/>
              <a:ext cx="387835" cy="324387"/>
              <a:chOff x="3545795" y="2322301"/>
              <a:chExt cx="387835" cy="324387"/>
            </a:xfrm>
          </p:grpSpPr>
          <p:sp>
            <p:nvSpPr>
              <p:cNvPr id="8014" name="Google Shape;8014;p65"/>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5"/>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5"/>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5"/>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5"/>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5"/>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5"/>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1" name="Google Shape;8021;p65"/>
          <p:cNvGrpSpPr/>
          <p:nvPr/>
        </p:nvGrpSpPr>
        <p:grpSpPr>
          <a:xfrm>
            <a:off x="4718468" y="2306984"/>
            <a:ext cx="364294" cy="351552"/>
            <a:chOff x="4718468" y="2306984"/>
            <a:chExt cx="364294" cy="351552"/>
          </a:xfrm>
        </p:grpSpPr>
        <p:sp>
          <p:nvSpPr>
            <p:cNvPr id="8022" name="Google Shape;8022;p65"/>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5"/>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5"/>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5"/>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5"/>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5"/>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5"/>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5"/>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65"/>
          <p:cNvGrpSpPr/>
          <p:nvPr/>
        </p:nvGrpSpPr>
        <p:grpSpPr>
          <a:xfrm>
            <a:off x="4147908" y="2303017"/>
            <a:ext cx="361194" cy="359355"/>
            <a:chOff x="4147908" y="2303017"/>
            <a:chExt cx="361194" cy="359355"/>
          </a:xfrm>
        </p:grpSpPr>
        <p:sp>
          <p:nvSpPr>
            <p:cNvPr id="8033" name="Google Shape;8033;p65"/>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5"/>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5"/>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5"/>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5"/>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5"/>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5"/>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5"/>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5"/>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5"/>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5"/>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5"/>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5"/>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65"/>
          <p:cNvGrpSpPr/>
          <p:nvPr/>
        </p:nvGrpSpPr>
        <p:grpSpPr>
          <a:xfrm>
            <a:off x="5292128" y="2299891"/>
            <a:ext cx="367027" cy="365214"/>
            <a:chOff x="5292128" y="2299891"/>
            <a:chExt cx="367027" cy="365214"/>
          </a:xfrm>
        </p:grpSpPr>
        <p:sp>
          <p:nvSpPr>
            <p:cNvPr id="8048" name="Google Shape;8048;p65"/>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5"/>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5"/>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5"/>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5"/>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5"/>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65"/>
          <p:cNvGrpSpPr/>
          <p:nvPr/>
        </p:nvGrpSpPr>
        <p:grpSpPr>
          <a:xfrm>
            <a:off x="5873617" y="2309901"/>
            <a:ext cx="345720" cy="345720"/>
            <a:chOff x="5873617" y="2309901"/>
            <a:chExt cx="345720" cy="345720"/>
          </a:xfrm>
        </p:grpSpPr>
        <p:sp>
          <p:nvSpPr>
            <p:cNvPr id="8055" name="Google Shape;8055;p65"/>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5"/>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5"/>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5"/>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5"/>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5"/>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5"/>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5"/>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5"/>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5"/>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5"/>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5"/>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5"/>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5"/>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5"/>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5"/>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5"/>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5"/>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5"/>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65"/>
          <p:cNvGrpSpPr/>
          <p:nvPr/>
        </p:nvGrpSpPr>
        <p:grpSpPr>
          <a:xfrm>
            <a:off x="6863329" y="2297710"/>
            <a:ext cx="391460" cy="370127"/>
            <a:chOff x="6863329" y="2297710"/>
            <a:chExt cx="391460" cy="370127"/>
          </a:xfrm>
        </p:grpSpPr>
        <p:sp>
          <p:nvSpPr>
            <p:cNvPr id="8075" name="Google Shape;8075;p65"/>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5"/>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5"/>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5"/>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5"/>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5"/>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5"/>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5"/>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5"/>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65"/>
          <p:cNvGrpSpPr/>
          <p:nvPr/>
        </p:nvGrpSpPr>
        <p:grpSpPr>
          <a:xfrm>
            <a:off x="7421488" y="2318518"/>
            <a:ext cx="342620" cy="328459"/>
            <a:chOff x="7421488" y="2318518"/>
            <a:chExt cx="342620" cy="328459"/>
          </a:xfrm>
        </p:grpSpPr>
        <p:sp>
          <p:nvSpPr>
            <p:cNvPr id="8085" name="Google Shape;8085;p65"/>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5"/>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5"/>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5"/>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5"/>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5"/>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5"/>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65"/>
          <p:cNvGrpSpPr/>
          <p:nvPr/>
        </p:nvGrpSpPr>
        <p:grpSpPr>
          <a:xfrm>
            <a:off x="2508373" y="2779889"/>
            <a:ext cx="337523" cy="337680"/>
            <a:chOff x="2508373" y="2779889"/>
            <a:chExt cx="337523" cy="337680"/>
          </a:xfrm>
        </p:grpSpPr>
        <p:sp>
          <p:nvSpPr>
            <p:cNvPr id="8093" name="Google Shape;8093;p65"/>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5"/>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5"/>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5"/>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5"/>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5"/>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5"/>
          <p:cNvGrpSpPr/>
          <p:nvPr/>
        </p:nvGrpSpPr>
        <p:grpSpPr>
          <a:xfrm>
            <a:off x="1884401" y="4141593"/>
            <a:ext cx="410613" cy="372229"/>
            <a:chOff x="1884401" y="4141593"/>
            <a:chExt cx="410613" cy="372229"/>
          </a:xfrm>
        </p:grpSpPr>
        <p:sp>
          <p:nvSpPr>
            <p:cNvPr id="8100" name="Google Shape;8100;p65"/>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5"/>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5"/>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5"/>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5"/>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5"/>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5"/>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65"/>
          <p:cNvGrpSpPr/>
          <p:nvPr/>
        </p:nvGrpSpPr>
        <p:grpSpPr>
          <a:xfrm>
            <a:off x="1430832" y="2773689"/>
            <a:ext cx="294515" cy="349897"/>
            <a:chOff x="1430832" y="2773689"/>
            <a:chExt cx="294515" cy="349897"/>
          </a:xfrm>
        </p:grpSpPr>
        <p:sp>
          <p:nvSpPr>
            <p:cNvPr id="8108" name="Google Shape;8108;p65"/>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5"/>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5"/>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5"/>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5"/>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5"/>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5"/>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5"/>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5"/>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5"/>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5"/>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5"/>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5"/>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65"/>
          <p:cNvGrpSpPr/>
          <p:nvPr/>
        </p:nvGrpSpPr>
        <p:grpSpPr>
          <a:xfrm>
            <a:off x="3082217" y="2788586"/>
            <a:ext cx="288866" cy="320236"/>
            <a:chOff x="3082217" y="2788586"/>
            <a:chExt cx="288866" cy="320236"/>
          </a:xfrm>
        </p:grpSpPr>
        <p:sp>
          <p:nvSpPr>
            <p:cNvPr id="8122" name="Google Shape;8122;p65"/>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5"/>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5"/>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5"/>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5"/>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5"/>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5"/>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65"/>
          <p:cNvGrpSpPr/>
          <p:nvPr/>
        </p:nvGrpSpPr>
        <p:grpSpPr>
          <a:xfrm>
            <a:off x="3610557" y="2780704"/>
            <a:ext cx="325017" cy="336052"/>
            <a:chOff x="3610557" y="2780704"/>
            <a:chExt cx="325017" cy="336052"/>
          </a:xfrm>
        </p:grpSpPr>
        <p:sp>
          <p:nvSpPr>
            <p:cNvPr id="8130" name="Google Shape;8130;p65"/>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5"/>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5"/>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65"/>
          <p:cNvGrpSpPr/>
          <p:nvPr/>
        </p:nvGrpSpPr>
        <p:grpSpPr>
          <a:xfrm>
            <a:off x="4179067" y="2811495"/>
            <a:ext cx="286475" cy="274390"/>
            <a:chOff x="4179067" y="2811495"/>
            <a:chExt cx="286475" cy="274390"/>
          </a:xfrm>
        </p:grpSpPr>
        <p:sp>
          <p:nvSpPr>
            <p:cNvPr id="8134" name="Google Shape;8134;p65"/>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5"/>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5"/>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5"/>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5"/>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5"/>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5"/>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5"/>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5"/>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65"/>
          <p:cNvGrpSpPr/>
          <p:nvPr/>
        </p:nvGrpSpPr>
        <p:grpSpPr>
          <a:xfrm>
            <a:off x="4686757" y="2762156"/>
            <a:ext cx="371047" cy="374199"/>
            <a:chOff x="4686757" y="2762156"/>
            <a:chExt cx="371047" cy="374199"/>
          </a:xfrm>
        </p:grpSpPr>
        <p:sp>
          <p:nvSpPr>
            <p:cNvPr id="8144" name="Google Shape;8144;p65"/>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5"/>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5"/>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5"/>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5"/>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5"/>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5"/>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65"/>
          <p:cNvGrpSpPr/>
          <p:nvPr/>
        </p:nvGrpSpPr>
        <p:grpSpPr>
          <a:xfrm>
            <a:off x="5221613" y="2784802"/>
            <a:ext cx="406567" cy="327855"/>
            <a:chOff x="5221613" y="2784802"/>
            <a:chExt cx="406567" cy="327855"/>
          </a:xfrm>
        </p:grpSpPr>
        <p:sp>
          <p:nvSpPr>
            <p:cNvPr id="8152" name="Google Shape;8152;p65"/>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5"/>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5"/>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5"/>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5"/>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5"/>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5"/>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5"/>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5"/>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5"/>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5"/>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5"/>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5"/>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5"/>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5"/>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5"/>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5"/>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5"/>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5"/>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5"/>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5"/>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5"/>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5"/>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5"/>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5"/>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5"/>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5"/>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5"/>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5"/>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5"/>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65"/>
          <p:cNvGrpSpPr/>
          <p:nvPr/>
        </p:nvGrpSpPr>
        <p:grpSpPr>
          <a:xfrm>
            <a:off x="5812586" y="2760921"/>
            <a:ext cx="303605" cy="375434"/>
            <a:chOff x="5812586" y="2760921"/>
            <a:chExt cx="303605" cy="375434"/>
          </a:xfrm>
        </p:grpSpPr>
        <p:sp>
          <p:nvSpPr>
            <p:cNvPr id="8183" name="Google Shape;8183;p65"/>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5"/>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5"/>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5"/>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5"/>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5"/>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5"/>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5"/>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5"/>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5"/>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5"/>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65"/>
          <p:cNvGrpSpPr/>
          <p:nvPr/>
        </p:nvGrpSpPr>
        <p:grpSpPr>
          <a:xfrm>
            <a:off x="6334673" y="2759633"/>
            <a:ext cx="378508" cy="378166"/>
            <a:chOff x="6334673" y="2759633"/>
            <a:chExt cx="378508" cy="378166"/>
          </a:xfrm>
        </p:grpSpPr>
        <p:sp>
          <p:nvSpPr>
            <p:cNvPr id="8195" name="Google Shape;8195;p65"/>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5"/>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5"/>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5"/>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65"/>
          <p:cNvGrpSpPr/>
          <p:nvPr/>
        </p:nvGrpSpPr>
        <p:grpSpPr>
          <a:xfrm>
            <a:off x="8012645" y="2806477"/>
            <a:ext cx="319763" cy="284505"/>
            <a:chOff x="8012645" y="2806477"/>
            <a:chExt cx="319763" cy="284505"/>
          </a:xfrm>
        </p:grpSpPr>
        <p:sp>
          <p:nvSpPr>
            <p:cNvPr id="8200" name="Google Shape;8200;p65"/>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5"/>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5"/>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5"/>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5"/>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5"/>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5"/>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5"/>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5"/>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5"/>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65"/>
          <p:cNvGrpSpPr/>
          <p:nvPr/>
        </p:nvGrpSpPr>
        <p:grpSpPr>
          <a:xfrm>
            <a:off x="2454435" y="4162138"/>
            <a:ext cx="385339" cy="388071"/>
            <a:chOff x="2454435" y="4162138"/>
            <a:chExt cx="385339" cy="388071"/>
          </a:xfrm>
        </p:grpSpPr>
        <p:sp>
          <p:nvSpPr>
            <p:cNvPr id="8211" name="Google Shape;8211;p65"/>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5"/>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5"/>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5"/>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5"/>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5"/>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5"/>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5"/>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5"/>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5"/>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5"/>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65"/>
          <p:cNvGrpSpPr/>
          <p:nvPr/>
        </p:nvGrpSpPr>
        <p:grpSpPr>
          <a:xfrm>
            <a:off x="3601939" y="4161192"/>
            <a:ext cx="275178" cy="388912"/>
            <a:chOff x="3601939" y="4161192"/>
            <a:chExt cx="275178" cy="388912"/>
          </a:xfrm>
        </p:grpSpPr>
        <p:sp>
          <p:nvSpPr>
            <p:cNvPr id="8223" name="Google Shape;8223;p65"/>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5"/>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5"/>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5"/>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5"/>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5"/>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5"/>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5"/>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5"/>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5"/>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65"/>
          <p:cNvGrpSpPr/>
          <p:nvPr/>
        </p:nvGrpSpPr>
        <p:grpSpPr>
          <a:xfrm>
            <a:off x="836023" y="3215146"/>
            <a:ext cx="375802" cy="371677"/>
            <a:chOff x="836023" y="3215146"/>
            <a:chExt cx="375802" cy="371677"/>
          </a:xfrm>
        </p:grpSpPr>
        <p:sp>
          <p:nvSpPr>
            <p:cNvPr id="8234" name="Google Shape;8234;p65"/>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5"/>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5"/>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5"/>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5"/>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5"/>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5"/>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5"/>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5"/>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5"/>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5"/>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5"/>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5"/>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5"/>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5"/>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5"/>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65"/>
          <p:cNvGrpSpPr/>
          <p:nvPr/>
        </p:nvGrpSpPr>
        <p:grpSpPr>
          <a:xfrm>
            <a:off x="1356297" y="3210890"/>
            <a:ext cx="431368" cy="380189"/>
            <a:chOff x="1356297" y="3210890"/>
            <a:chExt cx="431368" cy="380189"/>
          </a:xfrm>
        </p:grpSpPr>
        <p:sp>
          <p:nvSpPr>
            <p:cNvPr id="8251" name="Google Shape;8251;p65"/>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5"/>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5"/>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5"/>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5"/>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5"/>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5"/>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5"/>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5"/>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5"/>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5"/>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5"/>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5"/>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65"/>
          <p:cNvGrpSpPr/>
          <p:nvPr/>
        </p:nvGrpSpPr>
        <p:grpSpPr>
          <a:xfrm>
            <a:off x="1903737" y="3215540"/>
            <a:ext cx="411874" cy="370731"/>
            <a:chOff x="1903737" y="3215540"/>
            <a:chExt cx="411874" cy="370731"/>
          </a:xfrm>
        </p:grpSpPr>
        <p:sp>
          <p:nvSpPr>
            <p:cNvPr id="8265" name="Google Shape;8265;p65"/>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5"/>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5"/>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5"/>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5"/>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5"/>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5"/>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5"/>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5"/>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65"/>
          <p:cNvGrpSpPr/>
          <p:nvPr/>
        </p:nvGrpSpPr>
        <p:grpSpPr>
          <a:xfrm>
            <a:off x="2468465" y="3248854"/>
            <a:ext cx="397818" cy="304078"/>
            <a:chOff x="2468465" y="3248854"/>
            <a:chExt cx="397818" cy="304078"/>
          </a:xfrm>
        </p:grpSpPr>
        <p:sp>
          <p:nvSpPr>
            <p:cNvPr id="8275" name="Google Shape;8275;p65"/>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5"/>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5"/>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5"/>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5"/>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5"/>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65"/>
          <p:cNvGrpSpPr/>
          <p:nvPr/>
        </p:nvGrpSpPr>
        <p:grpSpPr>
          <a:xfrm>
            <a:off x="3017166" y="3216013"/>
            <a:ext cx="394376" cy="369812"/>
            <a:chOff x="3017166" y="3216013"/>
            <a:chExt cx="394376" cy="369812"/>
          </a:xfrm>
        </p:grpSpPr>
        <p:sp>
          <p:nvSpPr>
            <p:cNvPr id="8282" name="Google Shape;8282;p65"/>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5"/>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65"/>
          <p:cNvGrpSpPr/>
          <p:nvPr/>
        </p:nvGrpSpPr>
        <p:grpSpPr>
          <a:xfrm>
            <a:off x="4210043" y="3213228"/>
            <a:ext cx="199014" cy="375408"/>
            <a:chOff x="4210043" y="3213228"/>
            <a:chExt cx="199014" cy="375408"/>
          </a:xfrm>
        </p:grpSpPr>
        <p:sp>
          <p:nvSpPr>
            <p:cNvPr id="8285" name="Google Shape;8285;p65"/>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5"/>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5"/>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5"/>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5"/>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5"/>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5"/>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5"/>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5"/>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5"/>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65"/>
          <p:cNvGrpSpPr/>
          <p:nvPr/>
        </p:nvGrpSpPr>
        <p:grpSpPr>
          <a:xfrm>
            <a:off x="4818146" y="3203323"/>
            <a:ext cx="77845" cy="395165"/>
            <a:chOff x="4818146" y="3203323"/>
            <a:chExt cx="77845" cy="395165"/>
          </a:xfrm>
        </p:grpSpPr>
        <p:sp>
          <p:nvSpPr>
            <p:cNvPr id="8296" name="Google Shape;8296;p65"/>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5"/>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5"/>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5"/>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5"/>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5"/>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5"/>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5"/>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65"/>
          <p:cNvGrpSpPr/>
          <p:nvPr/>
        </p:nvGrpSpPr>
        <p:grpSpPr>
          <a:xfrm>
            <a:off x="5228890" y="3235428"/>
            <a:ext cx="344091" cy="332767"/>
            <a:chOff x="5228890" y="3235428"/>
            <a:chExt cx="344091" cy="332767"/>
          </a:xfrm>
        </p:grpSpPr>
        <p:sp>
          <p:nvSpPr>
            <p:cNvPr id="8305" name="Google Shape;8305;p65"/>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5"/>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5"/>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5"/>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5"/>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65"/>
          <p:cNvGrpSpPr/>
          <p:nvPr/>
        </p:nvGrpSpPr>
        <p:grpSpPr>
          <a:xfrm>
            <a:off x="5757913" y="3227047"/>
            <a:ext cx="388544" cy="347927"/>
            <a:chOff x="5757913" y="3227047"/>
            <a:chExt cx="388544" cy="347927"/>
          </a:xfrm>
        </p:grpSpPr>
        <p:sp>
          <p:nvSpPr>
            <p:cNvPr id="8311" name="Google Shape;8311;p65"/>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5"/>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3" name="Google Shape;8313;p65"/>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5"/>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5"/>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5"/>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5"/>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5"/>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5"/>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5"/>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5"/>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5"/>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5"/>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5"/>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5"/>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5"/>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5"/>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5"/>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9" name="Google Shape;8329;p65"/>
          <p:cNvGrpSpPr/>
          <p:nvPr/>
        </p:nvGrpSpPr>
        <p:grpSpPr>
          <a:xfrm>
            <a:off x="7414946" y="3220873"/>
            <a:ext cx="360091" cy="360117"/>
            <a:chOff x="7414946" y="3220873"/>
            <a:chExt cx="360091" cy="360117"/>
          </a:xfrm>
        </p:grpSpPr>
        <p:sp>
          <p:nvSpPr>
            <p:cNvPr id="8330" name="Google Shape;8330;p65"/>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5"/>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5"/>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5"/>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5"/>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5"/>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5"/>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5"/>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5"/>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5"/>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5"/>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65"/>
          <p:cNvGrpSpPr/>
          <p:nvPr/>
        </p:nvGrpSpPr>
        <p:grpSpPr>
          <a:xfrm>
            <a:off x="8027227" y="3215041"/>
            <a:ext cx="231829" cy="371782"/>
            <a:chOff x="8027227" y="3215041"/>
            <a:chExt cx="231829" cy="371782"/>
          </a:xfrm>
        </p:grpSpPr>
        <p:sp>
          <p:nvSpPr>
            <p:cNvPr id="8342" name="Google Shape;8342;p65"/>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5"/>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5"/>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5"/>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5"/>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5"/>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5"/>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5"/>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5"/>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5"/>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5"/>
          <p:cNvGrpSpPr/>
          <p:nvPr/>
        </p:nvGrpSpPr>
        <p:grpSpPr>
          <a:xfrm>
            <a:off x="4093603" y="4146138"/>
            <a:ext cx="395638" cy="420544"/>
            <a:chOff x="4093603" y="4146138"/>
            <a:chExt cx="395638" cy="420544"/>
          </a:xfrm>
        </p:grpSpPr>
        <p:sp>
          <p:nvSpPr>
            <p:cNvPr id="8353" name="Google Shape;8353;p65"/>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5"/>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5"/>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5"/>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5"/>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5"/>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5"/>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5"/>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5"/>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5"/>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5"/>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5"/>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5"/>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5"/>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5"/>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5"/>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5"/>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65"/>
          <p:cNvGrpSpPr/>
          <p:nvPr/>
        </p:nvGrpSpPr>
        <p:grpSpPr>
          <a:xfrm>
            <a:off x="4644406" y="4162322"/>
            <a:ext cx="392065" cy="387887"/>
            <a:chOff x="4644406" y="4162322"/>
            <a:chExt cx="392065" cy="387887"/>
          </a:xfrm>
        </p:grpSpPr>
        <p:sp>
          <p:nvSpPr>
            <p:cNvPr id="8371" name="Google Shape;8371;p65"/>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5"/>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5"/>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5"/>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5"/>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5"/>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65"/>
          <p:cNvGrpSpPr/>
          <p:nvPr/>
        </p:nvGrpSpPr>
        <p:grpSpPr>
          <a:xfrm>
            <a:off x="5728383" y="4221698"/>
            <a:ext cx="417128" cy="269162"/>
            <a:chOff x="5728383" y="4221698"/>
            <a:chExt cx="417128" cy="269162"/>
          </a:xfrm>
        </p:grpSpPr>
        <p:sp>
          <p:nvSpPr>
            <p:cNvPr id="8378" name="Google Shape;8378;p65"/>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5"/>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5"/>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5"/>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5"/>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5"/>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5"/>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5"/>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5"/>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5"/>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5"/>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5"/>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65"/>
          <p:cNvGrpSpPr/>
          <p:nvPr/>
        </p:nvGrpSpPr>
        <p:grpSpPr>
          <a:xfrm>
            <a:off x="834210" y="3696905"/>
            <a:ext cx="371782" cy="342751"/>
            <a:chOff x="834210" y="3696905"/>
            <a:chExt cx="371782" cy="342751"/>
          </a:xfrm>
        </p:grpSpPr>
        <p:sp>
          <p:nvSpPr>
            <p:cNvPr id="8391" name="Google Shape;8391;p65"/>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5"/>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5"/>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5"/>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5"/>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5"/>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5"/>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5"/>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5"/>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5"/>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5"/>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5"/>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65"/>
          <p:cNvGrpSpPr/>
          <p:nvPr/>
        </p:nvGrpSpPr>
        <p:grpSpPr>
          <a:xfrm>
            <a:off x="1359398" y="3682271"/>
            <a:ext cx="395296" cy="371966"/>
            <a:chOff x="1359398" y="3682271"/>
            <a:chExt cx="395296" cy="371966"/>
          </a:xfrm>
        </p:grpSpPr>
        <p:sp>
          <p:nvSpPr>
            <p:cNvPr id="8404" name="Google Shape;8404;p65"/>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5"/>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5"/>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5"/>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5"/>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5"/>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5"/>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65"/>
          <p:cNvGrpSpPr/>
          <p:nvPr/>
        </p:nvGrpSpPr>
        <p:grpSpPr>
          <a:xfrm>
            <a:off x="1908099" y="3682271"/>
            <a:ext cx="395296" cy="371966"/>
            <a:chOff x="1908099" y="3682271"/>
            <a:chExt cx="395296" cy="371966"/>
          </a:xfrm>
        </p:grpSpPr>
        <p:sp>
          <p:nvSpPr>
            <p:cNvPr id="8412" name="Google Shape;8412;p65"/>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5"/>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5"/>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5"/>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5"/>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5"/>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5"/>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65"/>
          <p:cNvGrpSpPr/>
          <p:nvPr/>
        </p:nvGrpSpPr>
        <p:grpSpPr>
          <a:xfrm>
            <a:off x="2456800" y="3682271"/>
            <a:ext cx="395270" cy="371966"/>
            <a:chOff x="2456800" y="3682271"/>
            <a:chExt cx="395270" cy="371966"/>
          </a:xfrm>
        </p:grpSpPr>
        <p:sp>
          <p:nvSpPr>
            <p:cNvPr id="8420" name="Google Shape;8420;p65"/>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5"/>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5"/>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5"/>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5"/>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5"/>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5"/>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5"/>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5"/>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65"/>
          <p:cNvGrpSpPr/>
          <p:nvPr/>
        </p:nvGrpSpPr>
        <p:grpSpPr>
          <a:xfrm>
            <a:off x="3014250" y="3682271"/>
            <a:ext cx="391092" cy="371940"/>
            <a:chOff x="3014250" y="3682271"/>
            <a:chExt cx="391092" cy="371940"/>
          </a:xfrm>
        </p:grpSpPr>
        <p:sp>
          <p:nvSpPr>
            <p:cNvPr id="8430" name="Google Shape;8430;p65"/>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5"/>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5"/>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65"/>
          <p:cNvGrpSpPr/>
          <p:nvPr/>
        </p:nvGrpSpPr>
        <p:grpSpPr>
          <a:xfrm>
            <a:off x="3569125" y="3702947"/>
            <a:ext cx="388728" cy="330692"/>
            <a:chOff x="3569125" y="3702947"/>
            <a:chExt cx="388728" cy="330692"/>
          </a:xfrm>
        </p:grpSpPr>
        <p:sp>
          <p:nvSpPr>
            <p:cNvPr id="8434" name="Google Shape;8434;p65"/>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5"/>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5"/>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5"/>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65"/>
          <p:cNvGrpSpPr/>
          <p:nvPr/>
        </p:nvGrpSpPr>
        <p:grpSpPr>
          <a:xfrm>
            <a:off x="4111994" y="3682455"/>
            <a:ext cx="387992" cy="371625"/>
            <a:chOff x="4111994" y="3682455"/>
            <a:chExt cx="387992" cy="371625"/>
          </a:xfrm>
        </p:grpSpPr>
        <p:sp>
          <p:nvSpPr>
            <p:cNvPr id="8439" name="Google Shape;8439;p65"/>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5"/>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65"/>
          <p:cNvGrpSpPr/>
          <p:nvPr/>
        </p:nvGrpSpPr>
        <p:grpSpPr>
          <a:xfrm>
            <a:off x="4674908" y="3682271"/>
            <a:ext cx="371966" cy="371966"/>
            <a:chOff x="4674908" y="3682271"/>
            <a:chExt cx="371966" cy="371966"/>
          </a:xfrm>
        </p:grpSpPr>
        <p:sp>
          <p:nvSpPr>
            <p:cNvPr id="8442" name="Google Shape;8442;p65"/>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5"/>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5"/>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5"/>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65"/>
          <p:cNvGrpSpPr/>
          <p:nvPr/>
        </p:nvGrpSpPr>
        <p:grpSpPr>
          <a:xfrm>
            <a:off x="5223609" y="3731112"/>
            <a:ext cx="371782" cy="274285"/>
            <a:chOff x="5223609" y="3731112"/>
            <a:chExt cx="371782" cy="274285"/>
          </a:xfrm>
        </p:grpSpPr>
        <p:sp>
          <p:nvSpPr>
            <p:cNvPr id="8447" name="Google Shape;8447;p65"/>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5"/>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9" name="Google Shape;8449;p65"/>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0" name="Google Shape;8450;p65"/>
          <p:cNvGrpSpPr/>
          <p:nvPr/>
        </p:nvGrpSpPr>
        <p:grpSpPr>
          <a:xfrm>
            <a:off x="6319908" y="3696721"/>
            <a:ext cx="373963" cy="343119"/>
            <a:chOff x="6319908" y="3696721"/>
            <a:chExt cx="373963" cy="343119"/>
          </a:xfrm>
        </p:grpSpPr>
        <p:sp>
          <p:nvSpPr>
            <p:cNvPr id="8451" name="Google Shape;8451;p65"/>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5"/>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5"/>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5"/>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5"/>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5"/>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5"/>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5"/>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5"/>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65"/>
          <p:cNvGrpSpPr/>
          <p:nvPr/>
        </p:nvGrpSpPr>
        <p:grpSpPr>
          <a:xfrm>
            <a:off x="6871342" y="3740044"/>
            <a:ext cx="371966" cy="256420"/>
            <a:chOff x="6871342" y="3740044"/>
            <a:chExt cx="371966" cy="256420"/>
          </a:xfrm>
        </p:grpSpPr>
        <p:sp>
          <p:nvSpPr>
            <p:cNvPr id="8461" name="Google Shape;8461;p65"/>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5"/>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5"/>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5"/>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5"/>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5"/>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5"/>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5"/>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5"/>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5"/>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5"/>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5"/>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65"/>
          <p:cNvGrpSpPr/>
          <p:nvPr/>
        </p:nvGrpSpPr>
        <p:grpSpPr>
          <a:xfrm>
            <a:off x="7402362" y="3681535"/>
            <a:ext cx="402757" cy="372728"/>
            <a:chOff x="7402362" y="3681535"/>
            <a:chExt cx="402757" cy="372728"/>
          </a:xfrm>
        </p:grpSpPr>
        <p:sp>
          <p:nvSpPr>
            <p:cNvPr id="8474" name="Google Shape;8474;p65"/>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5"/>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5"/>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5"/>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5"/>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5"/>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5"/>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5"/>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5"/>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5"/>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5"/>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5"/>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5"/>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5"/>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5"/>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5"/>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65"/>
          <p:cNvGrpSpPr/>
          <p:nvPr/>
        </p:nvGrpSpPr>
        <p:grpSpPr>
          <a:xfrm>
            <a:off x="7960705" y="3736235"/>
            <a:ext cx="378902" cy="264065"/>
            <a:chOff x="7960705" y="3736235"/>
            <a:chExt cx="378902" cy="264065"/>
          </a:xfrm>
        </p:grpSpPr>
        <p:sp>
          <p:nvSpPr>
            <p:cNvPr id="8491" name="Google Shape;8491;p65"/>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5"/>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5"/>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5"/>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5"/>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5"/>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5"/>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5"/>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5"/>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5"/>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5"/>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5"/>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5"/>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5"/>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65"/>
          <p:cNvGrpSpPr/>
          <p:nvPr/>
        </p:nvGrpSpPr>
        <p:grpSpPr>
          <a:xfrm>
            <a:off x="6400828" y="4162270"/>
            <a:ext cx="166200" cy="388019"/>
            <a:chOff x="6400828" y="4162270"/>
            <a:chExt cx="166200" cy="388019"/>
          </a:xfrm>
        </p:grpSpPr>
        <p:sp>
          <p:nvSpPr>
            <p:cNvPr id="8506" name="Google Shape;8506;p65"/>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5"/>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5"/>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5"/>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5"/>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5"/>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5"/>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65"/>
          <p:cNvGrpSpPr/>
          <p:nvPr/>
        </p:nvGrpSpPr>
        <p:grpSpPr>
          <a:xfrm>
            <a:off x="6919815" y="4162270"/>
            <a:ext cx="225260" cy="388019"/>
            <a:chOff x="6919815" y="4162270"/>
            <a:chExt cx="225260" cy="388019"/>
          </a:xfrm>
        </p:grpSpPr>
        <p:sp>
          <p:nvSpPr>
            <p:cNvPr id="8514" name="Google Shape;8514;p65"/>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5"/>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5"/>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5"/>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5"/>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5"/>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5"/>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5"/>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65"/>
          <p:cNvGrpSpPr/>
          <p:nvPr/>
        </p:nvGrpSpPr>
        <p:grpSpPr>
          <a:xfrm>
            <a:off x="7385600" y="4177035"/>
            <a:ext cx="388728" cy="358383"/>
            <a:chOff x="7385600" y="4177035"/>
            <a:chExt cx="388728" cy="358383"/>
          </a:xfrm>
        </p:grpSpPr>
        <p:sp>
          <p:nvSpPr>
            <p:cNvPr id="8523" name="Google Shape;8523;p65"/>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5"/>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5"/>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5"/>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5"/>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5"/>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5"/>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65"/>
          <p:cNvGrpSpPr/>
          <p:nvPr/>
        </p:nvGrpSpPr>
        <p:grpSpPr>
          <a:xfrm>
            <a:off x="3625085" y="3259862"/>
            <a:ext cx="369207" cy="258259"/>
            <a:chOff x="3625085" y="3259862"/>
            <a:chExt cx="369207" cy="258259"/>
          </a:xfrm>
        </p:grpSpPr>
        <p:sp>
          <p:nvSpPr>
            <p:cNvPr id="8531" name="Google Shape;8531;p65"/>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5"/>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5"/>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5"/>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5"/>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5"/>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5"/>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5"/>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5"/>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5"/>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5"/>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5"/>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5"/>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5"/>
          <p:cNvGrpSpPr/>
          <p:nvPr/>
        </p:nvGrpSpPr>
        <p:grpSpPr>
          <a:xfrm>
            <a:off x="6317360" y="3276808"/>
            <a:ext cx="363217" cy="248590"/>
            <a:chOff x="6317360" y="3276808"/>
            <a:chExt cx="363217" cy="248590"/>
          </a:xfrm>
        </p:grpSpPr>
        <p:sp>
          <p:nvSpPr>
            <p:cNvPr id="8545" name="Google Shape;8545;p65"/>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5"/>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5"/>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5"/>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5"/>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5"/>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5"/>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5"/>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5"/>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5"/>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5"/>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5"/>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5"/>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5"/>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5"/>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5"/>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5"/>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5"/>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5"/>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5"/>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5"/>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5"/>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5"/>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5"/>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5"/>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5"/>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5"/>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65"/>
          <p:cNvGrpSpPr/>
          <p:nvPr/>
        </p:nvGrpSpPr>
        <p:grpSpPr>
          <a:xfrm>
            <a:off x="5084391" y="4183682"/>
            <a:ext cx="504064" cy="325595"/>
            <a:chOff x="5084391" y="4183682"/>
            <a:chExt cx="504064" cy="325595"/>
          </a:xfrm>
        </p:grpSpPr>
        <p:sp>
          <p:nvSpPr>
            <p:cNvPr id="8573" name="Google Shape;8573;p65"/>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5"/>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5"/>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5"/>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5"/>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5"/>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5"/>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5"/>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5"/>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5"/>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5"/>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5"/>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5"/>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5"/>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5"/>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5"/>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65"/>
          <p:cNvGrpSpPr/>
          <p:nvPr/>
        </p:nvGrpSpPr>
        <p:grpSpPr>
          <a:xfrm>
            <a:off x="7947595" y="2347996"/>
            <a:ext cx="379795" cy="267165"/>
            <a:chOff x="7947595" y="2347996"/>
            <a:chExt cx="379795" cy="267165"/>
          </a:xfrm>
        </p:grpSpPr>
        <p:sp>
          <p:nvSpPr>
            <p:cNvPr id="8590" name="Google Shape;8590;p65"/>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5"/>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5"/>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5"/>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5"/>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5"/>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5"/>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5"/>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5"/>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65"/>
          <p:cNvGrpSpPr/>
          <p:nvPr/>
        </p:nvGrpSpPr>
        <p:grpSpPr>
          <a:xfrm>
            <a:off x="6400644" y="2310269"/>
            <a:ext cx="275362" cy="338784"/>
            <a:chOff x="6400644" y="2310269"/>
            <a:chExt cx="275362" cy="338784"/>
          </a:xfrm>
        </p:grpSpPr>
        <p:sp>
          <p:nvSpPr>
            <p:cNvPr id="8600" name="Google Shape;8600;p65"/>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5"/>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5"/>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5"/>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5"/>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5"/>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5"/>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5"/>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5"/>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5"/>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5"/>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5"/>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5"/>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65"/>
          <p:cNvGrpSpPr/>
          <p:nvPr/>
        </p:nvGrpSpPr>
        <p:grpSpPr>
          <a:xfrm>
            <a:off x="1342268" y="4161009"/>
            <a:ext cx="359565" cy="358094"/>
            <a:chOff x="1342268" y="4161009"/>
            <a:chExt cx="359565" cy="358094"/>
          </a:xfrm>
        </p:grpSpPr>
        <p:sp>
          <p:nvSpPr>
            <p:cNvPr id="8614" name="Google Shape;8614;p65"/>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5"/>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5"/>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5"/>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5"/>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5"/>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5"/>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5"/>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5"/>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65"/>
          <p:cNvGrpSpPr/>
          <p:nvPr/>
        </p:nvGrpSpPr>
        <p:grpSpPr>
          <a:xfrm>
            <a:off x="1913012" y="2764940"/>
            <a:ext cx="417523" cy="374252"/>
            <a:chOff x="1913012" y="2764940"/>
            <a:chExt cx="417523" cy="374252"/>
          </a:xfrm>
        </p:grpSpPr>
        <p:sp>
          <p:nvSpPr>
            <p:cNvPr id="8624" name="Google Shape;8624;p65"/>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5"/>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5"/>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5"/>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5"/>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5"/>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5"/>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5"/>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5"/>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5"/>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5"/>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5"/>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65"/>
          <p:cNvGrpSpPr/>
          <p:nvPr/>
        </p:nvGrpSpPr>
        <p:grpSpPr>
          <a:xfrm>
            <a:off x="830742" y="2763601"/>
            <a:ext cx="384734" cy="381556"/>
            <a:chOff x="830742" y="2763601"/>
            <a:chExt cx="384734" cy="381556"/>
          </a:xfrm>
        </p:grpSpPr>
        <p:sp>
          <p:nvSpPr>
            <p:cNvPr id="8637" name="Google Shape;8637;p65"/>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5"/>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5"/>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5"/>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5"/>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5"/>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5"/>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5"/>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5"/>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5"/>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5"/>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5"/>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5"/>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5"/>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5"/>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5"/>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5"/>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5"/>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5"/>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5"/>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5"/>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65"/>
          <p:cNvGrpSpPr/>
          <p:nvPr/>
        </p:nvGrpSpPr>
        <p:grpSpPr>
          <a:xfrm>
            <a:off x="3007498" y="4183419"/>
            <a:ext cx="375434" cy="329667"/>
            <a:chOff x="3007498" y="4183419"/>
            <a:chExt cx="375434" cy="329667"/>
          </a:xfrm>
        </p:grpSpPr>
        <p:sp>
          <p:nvSpPr>
            <p:cNvPr id="8659" name="Google Shape;8659;p65"/>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5"/>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5"/>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5"/>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5"/>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5"/>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5"/>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5"/>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5"/>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5"/>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5"/>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5"/>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5"/>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5"/>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5"/>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5"/>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5"/>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5"/>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5"/>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5"/>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65"/>
          <p:cNvGrpSpPr/>
          <p:nvPr/>
        </p:nvGrpSpPr>
        <p:grpSpPr>
          <a:xfrm>
            <a:off x="6919276" y="2766990"/>
            <a:ext cx="274550" cy="354728"/>
            <a:chOff x="7606826" y="2419290"/>
            <a:chExt cx="274550" cy="354728"/>
          </a:xfrm>
        </p:grpSpPr>
        <p:sp>
          <p:nvSpPr>
            <p:cNvPr id="8680" name="Google Shape;8680;p65"/>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5"/>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5"/>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5"/>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5"/>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5"/>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5"/>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5"/>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5"/>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5"/>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5"/>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5"/>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5"/>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5"/>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5"/>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65"/>
          <p:cNvGrpSpPr/>
          <p:nvPr/>
        </p:nvGrpSpPr>
        <p:grpSpPr>
          <a:xfrm>
            <a:off x="7550168" y="2777003"/>
            <a:ext cx="263316" cy="354728"/>
            <a:chOff x="8062968" y="2419290"/>
            <a:chExt cx="263316" cy="354728"/>
          </a:xfrm>
        </p:grpSpPr>
        <p:sp>
          <p:nvSpPr>
            <p:cNvPr id="8696" name="Google Shape;8696;p65"/>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5"/>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5"/>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5"/>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5"/>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5"/>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5"/>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5"/>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5"/>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5"/>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5"/>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5"/>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5"/>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5"/>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5"/>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5"/>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5"/>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6" name="Shape 8716"/>
        <p:cNvGrpSpPr/>
        <p:nvPr/>
      </p:nvGrpSpPr>
      <p:grpSpPr>
        <a:xfrm>
          <a:off x="0" y="0"/>
          <a:ext cx="0" cy="0"/>
          <a:chOff x="0" y="0"/>
          <a:chExt cx="0" cy="0"/>
        </a:xfrm>
      </p:grpSpPr>
      <p:sp>
        <p:nvSpPr>
          <p:cNvPr id="8717" name="Google Shape;8717;p66"/>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latin typeface="Arial"/>
                <a:ea typeface="Arial"/>
                <a:cs typeface="Arial"/>
                <a:sym typeface="Arial"/>
              </a:rPr>
              <a:t>Educational I</a:t>
            </a:r>
            <a:r>
              <a:rPr lang="en-U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718" name="Google Shape;8718;p66"/>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8719" name="Google Shape;8719;p66"/>
          <p:cNvGrpSpPr/>
          <p:nvPr/>
        </p:nvGrpSpPr>
        <p:grpSpPr>
          <a:xfrm>
            <a:off x="7075663" y="2444129"/>
            <a:ext cx="362163" cy="347098"/>
            <a:chOff x="7075663" y="2444129"/>
            <a:chExt cx="362163" cy="347098"/>
          </a:xfrm>
        </p:grpSpPr>
        <p:sp>
          <p:nvSpPr>
            <p:cNvPr id="8720" name="Google Shape;8720;p66"/>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6"/>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6"/>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6"/>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6"/>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6"/>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6"/>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6"/>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66"/>
          <p:cNvGrpSpPr/>
          <p:nvPr/>
        </p:nvGrpSpPr>
        <p:grpSpPr>
          <a:xfrm>
            <a:off x="6638175" y="2436584"/>
            <a:ext cx="372197" cy="362163"/>
            <a:chOff x="6638175" y="2436584"/>
            <a:chExt cx="372197" cy="362163"/>
          </a:xfrm>
        </p:grpSpPr>
        <p:sp>
          <p:nvSpPr>
            <p:cNvPr id="8729" name="Google Shape;8729;p66"/>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6"/>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6"/>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6"/>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6"/>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6"/>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6"/>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6"/>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6"/>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6"/>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6"/>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6"/>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6"/>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66"/>
          <p:cNvGrpSpPr/>
          <p:nvPr/>
        </p:nvGrpSpPr>
        <p:grpSpPr>
          <a:xfrm>
            <a:off x="6192906" y="2439440"/>
            <a:ext cx="371699" cy="356084"/>
            <a:chOff x="6192906" y="2439440"/>
            <a:chExt cx="371699" cy="356084"/>
          </a:xfrm>
        </p:grpSpPr>
        <p:sp>
          <p:nvSpPr>
            <p:cNvPr id="8743" name="Google Shape;8743;p66"/>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6"/>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6"/>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6"/>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6"/>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6"/>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6"/>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6"/>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6"/>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6"/>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6"/>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6"/>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6"/>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66"/>
          <p:cNvGrpSpPr/>
          <p:nvPr/>
        </p:nvGrpSpPr>
        <p:grpSpPr>
          <a:xfrm>
            <a:off x="5762467" y="2436584"/>
            <a:ext cx="362163" cy="362163"/>
            <a:chOff x="5762467" y="2436584"/>
            <a:chExt cx="362163" cy="362163"/>
          </a:xfrm>
        </p:grpSpPr>
        <p:sp>
          <p:nvSpPr>
            <p:cNvPr id="8757" name="Google Shape;8757;p66"/>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6"/>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6"/>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6"/>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6"/>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6"/>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6"/>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6"/>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6"/>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6"/>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6"/>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6"/>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6"/>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6"/>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6"/>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6"/>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6"/>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6"/>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6"/>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6"/>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6"/>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6"/>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6"/>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6"/>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6"/>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66"/>
          <p:cNvGrpSpPr/>
          <p:nvPr/>
        </p:nvGrpSpPr>
        <p:grpSpPr>
          <a:xfrm>
            <a:off x="5323721" y="2437029"/>
            <a:ext cx="362922" cy="361219"/>
            <a:chOff x="5323721" y="2437029"/>
            <a:chExt cx="362922" cy="361219"/>
          </a:xfrm>
        </p:grpSpPr>
        <p:sp>
          <p:nvSpPr>
            <p:cNvPr id="8783" name="Google Shape;8783;p66"/>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6"/>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6"/>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6"/>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6"/>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6"/>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6"/>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6"/>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6"/>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6"/>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6"/>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6"/>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6"/>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6"/>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6"/>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6"/>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6"/>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66"/>
          <p:cNvGrpSpPr/>
          <p:nvPr/>
        </p:nvGrpSpPr>
        <p:grpSpPr>
          <a:xfrm>
            <a:off x="4875937" y="2468731"/>
            <a:ext cx="407122" cy="315448"/>
            <a:chOff x="4875937" y="2468731"/>
            <a:chExt cx="407122" cy="315448"/>
          </a:xfrm>
        </p:grpSpPr>
        <p:sp>
          <p:nvSpPr>
            <p:cNvPr id="8801" name="Google Shape;8801;p66"/>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6"/>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6"/>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6"/>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6"/>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6"/>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6"/>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6"/>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6"/>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6"/>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6"/>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6"/>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6"/>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6"/>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6"/>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6"/>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6"/>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6"/>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6"/>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66"/>
          <p:cNvGrpSpPr/>
          <p:nvPr/>
        </p:nvGrpSpPr>
        <p:grpSpPr>
          <a:xfrm>
            <a:off x="4893282" y="3804774"/>
            <a:ext cx="242114" cy="362163"/>
            <a:chOff x="4893282" y="3804774"/>
            <a:chExt cx="242114" cy="362163"/>
          </a:xfrm>
        </p:grpSpPr>
        <p:sp>
          <p:nvSpPr>
            <p:cNvPr id="8821" name="Google Shape;8821;p66"/>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6"/>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6"/>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6"/>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6"/>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6"/>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6"/>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6"/>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6"/>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6"/>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6"/>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6"/>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6"/>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6"/>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6"/>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6"/>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6"/>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6"/>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6"/>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6"/>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6"/>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6"/>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6"/>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6"/>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6"/>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6"/>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66"/>
          <p:cNvGrpSpPr/>
          <p:nvPr/>
        </p:nvGrpSpPr>
        <p:grpSpPr>
          <a:xfrm>
            <a:off x="6248162" y="3804774"/>
            <a:ext cx="231058" cy="362425"/>
            <a:chOff x="6248162" y="3804774"/>
            <a:chExt cx="231058" cy="362425"/>
          </a:xfrm>
        </p:grpSpPr>
        <p:sp>
          <p:nvSpPr>
            <p:cNvPr id="8848" name="Google Shape;8848;p66"/>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6"/>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6"/>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6"/>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66"/>
          <p:cNvGrpSpPr/>
          <p:nvPr/>
        </p:nvGrpSpPr>
        <p:grpSpPr>
          <a:xfrm>
            <a:off x="5346568" y="3804774"/>
            <a:ext cx="233337" cy="362163"/>
            <a:chOff x="5346568" y="3804774"/>
            <a:chExt cx="233337" cy="362163"/>
          </a:xfrm>
        </p:grpSpPr>
        <p:sp>
          <p:nvSpPr>
            <p:cNvPr id="8853" name="Google Shape;8853;p66"/>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6"/>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6"/>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6"/>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6"/>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6"/>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6"/>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6"/>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6"/>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6"/>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6"/>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6"/>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6"/>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6"/>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6"/>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6"/>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6"/>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6"/>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6"/>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66"/>
          <p:cNvGrpSpPr/>
          <p:nvPr/>
        </p:nvGrpSpPr>
        <p:grpSpPr>
          <a:xfrm>
            <a:off x="6704985" y="3805141"/>
            <a:ext cx="209967" cy="361639"/>
            <a:chOff x="6704985" y="3805141"/>
            <a:chExt cx="209967" cy="361639"/>
          </a:xfrm>
        </p:grpSpPr>
        <p:sp>
          <p:nvSpPr>
            <p:cNvPr id="8873" name="Google Shape;8873;p66"/>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6"/>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6"/>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6"/>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6"/>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6"/>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6"/>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6"/>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6"/>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6"/>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6"/>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6"/>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66"/>
          <p:cNvGrpSpPr/>
          <p:nvPr/>
        </p:nvGrpSpPr>
        <p:grpSpPr>
          <a:xfrm>
            <a:off x="7513884" y="2448269"/>
            <a:ext cx="363184" cy="338792"/>
            <a:chOff x="7513884" y="2448269"/>
            <a:chExt cx="363184" cy="338792"/>
          </a:xfrm>
        </p:grpSpPr>
        <p:sp>
          <p:nvSpPr>
            <p:cNvPr id="8886" name="Google Shape;8886;p66"/>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6"/>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6"/>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6"/>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6"/>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6"/>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6"/>
          <p:cNvGrpSpPr/>
          <p:nvPr/>
        </p:nvGrpSpPr>
        <p:grpSpPr>
          <a:xfrm>
            <a:off x="5777767" y="3804826"/>
            <a:ext cx="258699" cy="362136"/>
            <a:chOff x="5777767" y="3804826"/>
            <a:chExt cx="258699" cy="362136"/>
          </a:xfrm>
        </p:grpSpPr>
        <p:sp>
          <p:nvSpPr>
            <p:cNvPr id="8893" name="Google Shape;8893;p66"/>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6"/>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6"/>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66"/>
          <p:cNvGrpSpPr/>
          <p:nvPr/>
        </p:nvGrpSpPr>
        <p:grpSpPr>
          <a:xfrm>
            <a:off x="7953101" y="2436584"/>
            <a:ext cx="361691" cy="362163"/>
            <a:chOff x="7953101" y="2436584"/>
            <a:chExt cx="361691" cy="362163"/>
          </a:xfrm>
        </p:grpSpPr>
        <p:sp>
          <p:nvSpPr>
            <p:cNvPr id="8897" name="Google Shape;8897;p66"/>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6"/>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6"/>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6"/>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6"/>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6"/>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6"/>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6"/>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6"/>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66"/>
          <p:cNvGrpSpPr/>
          <p:nvPr/>
        </p:nvGrpSpPr>
        <p:grpSpPr>
          <a:xfrm>
            <a:off x="4859353" y="3355130"/>
            <a:ext cx="373481" cy="362267"/>
            <a:chOff x="4859353" y="3355130"/>
            <a:chExt cx="373481" cy="362267"/>
          </a:xfrm>
        </p:grpSpPr>
        <p:sp>
          <p:nvSpPr>
            <p:cNvPr id="8907" name="Google Shape;8907;p66"/>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6"/>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6"/>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6"/>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6"/>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6"/>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6"/>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6"/>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6"/>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6"/>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6"/>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6"/>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6"/>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6"/>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66"/>
          <p:cNvGrpSpPr/>
          <p:nvPr/>
        </p:nvGrpSpPr>
        <p:grpSpPr>
          <a:xfrm>
            <a:off x="6637678" y="1500982"/>
            <a:ext cx="378721" cy="362005"/>
            <a:chOff x="6637678" y="1500982"/>
            <a:chExt cx="378721" cy="362005"/>
          </a:xfrm>
        </p:grpSpPr>
        <p:sp>
          <p:nvSpPr>
            <p:cNvPr id="8922" name="Google Shape;8922;p66"/>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6"/>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6"/>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6"/>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6"/>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6"/>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6"/>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6"/>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6"/>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6"/>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6"/>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6"/>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6"/>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6"/>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6"/>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6"/>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66"/>
          <p:cNvGrpSpPr/>
          <p:nvPr/>
        </p:nvGrpSpPr>
        <p:grpSpPr>
          <a:xfrm>
            <a:off x="5827993" y="3355496"/>
            <a:ext cx="223041" cy="362163"/>
            <a:chOff x="5827993" y="3355496"/>
            <a:chExt cx="223041" cy="362163"/>
          </a:xfrm>
        </p:grpSpPr>
        <p:sp>
          <p:nvSpPr>
            <p:cNvPr id="8939" name="Google Shape;8939;p66"/>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6"/>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6"/>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6"/>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6"/>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6"/>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6"/>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6"/>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6"/>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6"/>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6"/>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6"/>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6"/>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6"/>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6"/>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66"/>
          <p:cNvGrpSpPr/>
          <p:nvPr/>
        </p:nvGrpSpPr>
        <p:grpSpPr>
          <a:xfrm>
            <a:off x="7528713" y="1500641"/>
            <a:ext cx="370520" cy="361586"/>
            <a:chOff x="7528713" y="1500641"/>
            <a:chExt cx="370520" cy="361586"/>
          </a:xfrm>
        </p:grpSpPr>
        <p:sp>
          <p:nvSpPr>
            <p:cNvPr id="8955" name="Google Shape;8955;p66"/>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6"/>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6"/>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6"/>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6"/>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6"/>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6"/>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66"/>
          <p:cNvGrpSpPr/>
          <p:nvPr/>
        </p:nvGrpSpPr>
        <p:grpSpPr>
          <a:xfrm>
            <a:off x="5317198" y="3355496"/>
            <a:ext cx="367429" cy="362163"/>
            <a:chOff x="5317198" y="3355496"/>
            <a:chExt cx="367429" cy="362163"/>
          </a:xfrm>
        </p:grpSpPr>
        <p:sp>
          <p:nvSpPr>
            <p:cNvPr id="8963" name="Google Shape;8963;p66"/>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6"/>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6"/>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6"/>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6"/>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6"/>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6"/>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6"/>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6"/>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6"/>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6"/>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6"/>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6"/>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6"/>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6"/>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6"/>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66"/>
          <p:cNvGrpSpPr/>
          <p:nvPr/>
        </p:nvGrpSpPr>
        <p:grpSpPr>
          <a:xfrm>
            <a:off x="5302971" y="1500563"/>
            <a:ext cx="383175" cy="362241"/>
            <a:chOff x="5302971" y="1500563"/>
            <a:chExt cx="383175" cy="362241"/>
          </a:xfrm>
        </p:grpSpPr>
        <p:sp>
          <p:nvSpPr>
            <p:cNvPr id="8980" name="Google Shape;8980;p66"/>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6"/>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66"/>
          <p:cNvGrpSpPr/>
          <p:nvPr/>
        </p:nvGrpSpPr>
        <p:grpSpPr>
          <a:xfrm>
            <a:off x="6202705" y="1525453"/>
            <a:ext cx="364180" cy="312461"/>
            <a:chOff x="6202705" y="1525453"/>
            <a:chExt cx="364180" cy="312461"/>
          </a:xfrm>
        </p:grpSpPr>
        <p:sp>
          <p:nvSpPr>
            <p:cNvPr id="8983" name="Google Shape;8983;p66"/>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6"/>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6"/>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6"/>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6"/>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6"/>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6"/>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66"/>
          <p:cNvGrpSpPr/>
          <p:nvPr/>
        </p:nvGrpSpPr>
        <p:grpSpPr>
          <a:xfrm>
            <a:off x="7087217" y="1503602"/>
            <a:ext cx="362398" cy="356163"/>
            <a:chOff x="7087217" y="1503602"/>
            <a:chExt cx="362398" cy="356163"/>
          </a:xfrm>
        </p:grpSpPr>
        <p:sp>
          <p:nvSpPr>
            <p:cNvPr id="8991" name="Google Shape;8991;p66"/>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6"/>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6"/>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6"/>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6"/>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6"/>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6"/>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6"/>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6"/>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6"/>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6"/>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6"/>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6"/>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6"/>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6"/>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6"/>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6"/>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6"/>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6"/>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6"/>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6"/>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66"/>
          <p:cNvGrpSpPr/>
          <p:nvPr/>
        </p:nvGrpSpPr>
        <p:grpSpPr>
          <a:xfrm>
            <a:off x="7968952" y="1500877"/>
            <a:ext cx="378747" cy="361455"/>
            <a:chOff x="7968952" y="1500877"/>
            <a:chExt cx="378747" cy="361455"/>
          </a:xfrm>
        </p:grpSpPr>
        <p:sp>
          <p:nvSpPr>
            <p:cNvPr id="9013" name="Google Shape;9013;p66"/>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6"/>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6"/>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6"/>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6"/>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6"/>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6"/>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6"/>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6"/>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6"/>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6"/>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6"/>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6"/>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6"/>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6"/>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66"/>
          <p:cNvGrpSpPr/>
          <p:nvPr/>
        </p:nvGrpSpPr>
        <p:grpSpPr>
          <a:xfrm>
            <a:off x="5761445" y="1541723"/>
            <a:ext cx="362163" cy="279737"/>
            <a:chOff x="5761445" y="1541723"/>
            <a:chExt cx="362163" cy="279737"/>
          </a:xfrm>
        </p:grpSpPr>
        <p:sp>
          <p:nvSpPr>
            <p:cNvPr id="9029" name="Google Shape;9029;p66"/>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6"/>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6"/>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6"/>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6"/>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6"/>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66"/>
          <p:cNvGrpSpPr/>
          <p:nvPr/>
        </p:nvGrpSpPr>
        <p:grpSpPr>
          <a:xfrm>
            <a:off x="6204958" y="3355575"/>
            <a:ext cx="358390" cy="362320"/>
            <a:chOff x="6204958" y="3355575"/>
            <a:chExt cx="358390" cy="362320"/>
          </a:xfrm>
        </p:grpSpPr>
        <p:sp>
          <p:nvSpPr>
            <p:cNvPr id="9036" name="Google Shape;9036;p66"/>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6"/>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6"/>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6"/>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6"/>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6"/>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6"/>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6"/>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6"/>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6"/>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6"/>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6"/>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6"/>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6"/>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6"/>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6"/>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66"/>
          <p:cNvGrpSpPr/>
          <p:nvPr/>
        </p:nvGrpSpPr>
        <p:grpSpPr>
          <a:xfrm>
            <a:off x="4939970" y="1499855"/>
            <a:ext cx="242979" cy="362660"/>
            <a:chOff x="4939970" y="1499855"/>
            <a:chExt cx="242979" cy="362660"/>
          </a:xfrm>
        </p:grpSpPr>
        <p:sp>
          <p:nvSpPr>
            <p:cNvPr id="9053" name="Google Shape;9053;p66"/>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6"/>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6"/>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6"/>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6"/>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6"/>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66"/>
          <p:cNvGrpSpPr/>
          <p:nvPr/>
        </p:nvGrpSpPr>
        <p:grpSpPr>
          <a:xfrm>
            <a:off x="8023448" y="3355496"/>
            <a:ext cx="284322" cy="362163"/>
            <a:chOff x="8023448" y="3355496"/>
            <a:chExt cx="284322" cy="362163"/>
          </a:xfrm>
        </p:grpSpPr>
        <p:sp>
          <p:nvSpPr>
            <p:cNvPr id="9060" name="Google Shape;9060;p66"/>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6"/>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6"/>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6"/>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6"/>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6"/>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6"/>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6"/>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6"/>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66"/>
          <p:cNvGrpSpPr/>
          <p:nvPr/>
        </p:nvGrpSpPr>
        <p:grpSpPr>
          <a:xfrm>
            <a:off x="6644201" y="3355496"/>
            <a:ext cx="366695" cy="361979"/>
            <a:chOff x="6644201" y="3355496"/>
            <a:chExt cx="366695" cy="361979"/>
          </a:xfrm>
        </p:grpSpPr>
        <p:sp>
          <p:nvSpPr>
            <p:cNvPr id="9070" name="Google Shape;9070;p66"/>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6"/>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6"/>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6"/>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6"/>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6"/>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6"/>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6"/>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6"/>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6"/>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6"/>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6"/>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6"/>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6"/>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6"/>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6"/>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6"/>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6"/>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6"/>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6"/>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6"/>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6"/>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66"/>
          <p:cNvGrpSpPr/>
          <p:nvPr/>
        </p:nvGrpSpPr>
        <p:grpSpPr>
          <a:xfrm>
            <a:off x="7955145" y="2019192"/>
            <a:ext cx="365176" cy="271013"/>
            <a:chOff x="7955145" y="2019192"/>
            <a:chExt cx="365176" cy="271013"/>
          </a:xfrm>
        </p:grpSpPr>
        <p:sp>
          <p:nvSpPr>
            <p:cNvPr id="9093" name="Google Shape;9093;p66"/>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6"/>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6"/>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6"/>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6"/>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6"/>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66"/>
          <p:cNvGrpSpPr/>
          <p:nvPr/>
        </p:nvGrpSpPr>
        <p:grpSpPr>
          <a:xfrm>
            <a:off x="7518155" y="2009471"/>
            <a:ext cx="361927" cy="290270"/>
            <a:chOff x="7518155" y="2009471"/>
            <a:chExt cx="361927" cy="290270"/>
          </a:xfrm>
        </p:grpSpPr>
        <p:sp>
          <p:nvSpPr>
            <p:cNvPr id="9100" name="Google Shape;9100;p66"/>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6"/>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6"/>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6"/>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6"/>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6"/>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6"/>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6"/>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6"/>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6"/>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6"/>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6"/>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6"/>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66"/>
          <p:cNvGrpSpPr/>
          <p:nvPr/>
        </p:nvGrpSpPr>
        <p:grpSpPr>
          <a:xfrm>
            <a:off x="7079672" y="1991053"/>
            <a:ext cx="362163" cy="327264"/>
            <a:chOff x="7079672" y="1991053"/>
            <a:chExt cx="362163" cy="327264"/>
          </a:xfrm>
        </p:grpSpPr>
        <p:sp>
          <p:nvSpPr>
            <p:cNvPr id="9114" name="Google Shape;9114;p66"/>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6"/>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6"/>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6"/>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6"/>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6"/>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6"/>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6"/>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6"/>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6"/>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6"/>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6"/>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6"/>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6"/>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6"/>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6"/>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66"/>
          <p:cNvGrpSpPr/>
          <p:nvPr/>
        </p:nvGrpSpPr>
        <p:grpSpPr>
          <a:xfrm>
            <a:off x="6641188" y="2035514"/>
            <a:ext cx="361901" cy="238132"/>
            <a:chOff x="6641188" y="2035514"/>
            <a:chExt cx="361901" cy="238132"/>
          </a:xfrm>
        </p:grpSpPr>
        <p:sp>
          <p:nvSpPr>
            <p:cNvPr id="9131" name="Google Shape;9131;p66"/>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6"/>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6"/>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6"/>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6"/>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6"/>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6"/>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6"/>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6"/>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6"/>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6"/>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6"/>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6"/>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6"/>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6"/>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6"/>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6"/>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6"/>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6"/>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66"/>
          <p:cNvGrpSpPr/>
          <p:nvPr/>
        </p:nvGrpSpPr>
        <p:grpSpPr>
          <a:xfrm>
            <a:off x="6202443" y="1986677"/>
            <a:ext cx="362425" cy="335884"/>
            <a:chOff x="6202443" y="1986677"/>
            <a:chExt cx="362425" cy="335884"/>
          </a:xfrm>
        </p:grpSpPr>
        <p:sp>
          <p:nvSpPr>
            <p:cNvPr id="9151" name="Google Shape;9151;p66"/>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6"/>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6"/>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6"/>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6"/>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6"/>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6"/>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6"/>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6"/>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6"/>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6"/>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6"/>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6"/>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6"/>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6"/>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6"/>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6"/>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6"/>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6"/>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6"/>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66"/>
          <p:cNvGrpSpPr/>
          <p:nvPr/>
        </p:nvGrpSpPr>
        <p:grpSpPr>
          <a:xfrm>
            <a:off x="5764222" y="2016598"/>
            <a:ext cx="374293" cy="276069"/>
            <a:chOff x="5764222" y="2016598"/>
            <a:chExt cx="374293" cy="276069"/>
          </a:xfrm>
        </p:grpSpPr>
        <p:sp>
          <p:nvSpPr>
            <p:cNvPr id="9172" name="Google Shape;9172;p66"/>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6"/>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6"/>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6"/>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6"/>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6"/>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6"/>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6"/>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6"/>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6"/>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6"/>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66"/>
          <p:cNvGrpSpPr/>
          <p:nvPr/>
        </p:nvGrpSpPr>
        <p:grpSpPr>
          <a:xfrm>
            <a:off x="5325477" y="2016441"/>
            <a:ext cx="361927" cy="276515"/>
            <a:chOff x="5325477" y="2016441"/>
            <a:chExt cx="361927" cy="276515"/>
          </a:xfrm>
        </p:grpSpPr>
        <p:sp>
          <p:nvSpPr>
            <p:cNvPr id="9184" name="Google Shape;9184;p66"/>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6"/>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6"/>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6"/>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6"/>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6"/>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6"/>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6"/>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6"/>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6"/>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6"/>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6"/>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6"/>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6"/>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6"/>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6"/>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6"/>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6"/>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6"/>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6"/>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66"/>
          <p:cNvGrpSpPr/>
          <p:nvPr/>
        </p:nvGrpSpPr>
        <p:grpSpPr>
          <a:xfrm>
            <a:off x="4870671" y="2017200"/>
            <a:ext cx="364180" cy="274812"/>
            <a:chOff x="4870671" y="2017200"/>
            <a:chExt cx="364180" cy="274812"/>
          </a:xfrm>
        </p:grpSpPr>
        <p:sp>
          <p:nvSpPr>
            <p:cNvPr id="9205" name="Google Shape;9205;p66"/>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6"/>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6"/>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6"/>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6"/>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6"/>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6"/>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6"/>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6"/>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6"/>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6"/>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6"/>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6"/>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66"/>
          <p:cNvGrpSpPr/>
          <p:nvPr/>
        </p:nvGrpSpPr>
        <p:grpSpPr>
          <a:xfrm>
            <a:off x="7144726" y="3355496"/>
            <a:ext cx="260690" cy="362032"/>
            <a:chOff x="7144726" y="3355496"/>
            <a:chExt cx="260690" cy="362032"/>
          </a:xfrm>
        </p:grpSpPr>
        <p:sp>
          <p:nvSpPr>
            <p:cNvPr id="9219" name="Google Shape;9219;p66"/>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6"/>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6"/>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6"/>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6"/>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6"/>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66"/>
          <p:cNvGrpSpPr/>
          <p:nvPr/>
        </p:nvGrpSpPr>
        <p:grpSpPr>
          <a:xfrm>
            <a:off x="6705719" y="4278051"/>
            <a:ext cx="261712" cy="361770"/>
            <a:chOff x="6705719" y="4278051"/>
            <a:chExt cx="261712" cy="361770"/>
          </a:xfrm>
        </p:grpSpPr>
        <p:sp>
          <p:nvSpPr>
            <p:cNvPr id="9226" name="Google Shape;9226;p66"/>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6"/>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6"/>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6"/>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6"/>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6"/>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6"/>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6"/>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6"/>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6"/>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6"/>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6"/>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6"/>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6"/>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6"/>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66"/>
          <p:cNvGrpSpPr/>
          <p:nvPr/>
        </p:nvGrpSpPr>
        <p:grpSpPr>
          <a:xfrm>
            <a:off x="5750650" y="2891652"/>
            <a:ext cx="320216" cy="361403"/>
            <a:chOff x="5750650" y="2891652"/>
            <a:chExt cx="320216" cy="361403"/>
          </a:xfrm>
        </p:grpSpPr>
        <p:sp>
          <p:nvSpPr>
            <p:cNvPr id="9242" name="Google Shape;9242;p66"/>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6"/>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6"/>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6"/>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6"/>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6"/>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6"/>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6"/>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6"/>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6"/>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6"/>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6"/>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6"/>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6"/>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6"/>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66"/>
          <p:cNvGrpSpPr/>
          <p:nvPr/>
        </p:nvGrpSpPr>
        <p:grpSpPr>
          <a:xfrm>
            <a:off x="6658009" y="2891390"/>
            <a:ext cx="315972" cy="361927"/>
            <a:chOff x="6658009" y="2891390"/>
            <a:chExt cx="315972" cy="361927"/>
          </a:xfrm>
        </p:grpSpPr>
        <p:sp>
          <p:nvSpPr>
            <p:cNvPr id="9258" name="Google Shape;9258;p66"/>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6"/>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6"/>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6"/>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6"/>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6"/>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6"/>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66"/>
          <p:cNvGrpSpPr/>
          <p:nvPr/>
        </p:nvGrpSpPr>
        <p:grpSpPr>
          <a:xfrm>
            <a:off x="6203465" y="2891206"/>
            <a:ext cx="320478" cy="362110"/>
            <a:chOff x="6203465" y="2891206"/>
            <a:chExt cx="320478" cy="362110"/>
          </a:xfrm>
        </p:grpSpPr>
        <p:sp>
          <p:nvSpPr>
            <p:cNvPr id="9266" name="Google Shape;9266;p66"/>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6"/>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6"/>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6"/>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6"/>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66"/>
          <p:cNvGrpSpPr/>
          <p:nvPr/>
        </p:nvGrpSpPr>
        <p:grpSpPr>
          <a:xfrm>
            <a:off x="7567280" y="2891259"/>
            <a:ext cx="307116" cy="362294"/>
            <a:chOff x="7567280" y="2891259"/>
            <a:chExt cx="307116" cy="362294"/>
          </a:xfrm>
        </p:grpSpPr>
        <p:sp>
          <p:nvSpPr>
            <p:cNvPr id="9272" name="Google Shape;9272;p66"/>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6"/>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6"/>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6"/>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6"/>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6"/>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6"/>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6"/>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6"/>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6"/>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6"/>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6"/>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66"/>
          <p:cNvGrpSpPr/>
          <p:nvPr/>
        </p:nvGrpSpPr>
        <p:grpSpPr>
          <a:xfrm>
            <a:off x="7112579" y="2891521"/>
            <a:ext cx="338556" cy="361534"/>
            <a:chOff x="7112579" y="2891521"/>
            <a:chExt cx="338556" cy="361534"/>
          </a:xfrm>
        </p:grpSpPr>
        <p:sp>
          <p:nvSpPr>
            <p:cNvPr id="9285" name="Google Shape;9285;p66"/>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6"/>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66"/>
          <p:cNvGrpSpPr/>
          <p:nvPr/>
        </p:nvGrpSpPr>
        <p:grpSpPr>
          <a:xfrm>
            <a:off x="7155259" y="3805036"/>
            <a:ext cx="207478" cy="361272"/>
            <a:chOff x="7155259" y="3805036"/>
            <a:chExt cx="207478" cy="361272"/>
          </a:xfrm>
        </p:grpSpPr>
        <p:sp>
          <p:nvSpPr>
            <p:cNvPr id="9288" name="Google Shape;9288;p66"/>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6"/>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6"/>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6"/>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6"/>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6"/>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6"/>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6"/>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6"/>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6"/>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6"/>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6"/>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66"/>
          <p:cNvGrpSpPr/>
          <p:nvPr/>
        </p:nvGrpSpPr>
        <p:grpSpPr>
          <a:xfrm>
            <a:off x="4915368" y="2891390"/>
            <a:ext cx="182850" cy="361927"/>
            <a:chOff x="4915368" y="2891390"/>
            <a:chExt cx="182850" cy="361927"/>
          </a:xfrm>
        </p:grpSpPr>
        <p:sp>
          <p:nvSpPr>
            <p:cNvPr id="9301" name="Google Shape;9301;p66"/>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6"/>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6"/>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6"/>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6"/>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6"/>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6"/>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6"/>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6"/>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6"/>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6"/>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66"/>
          <p:cNvGrpSpPr/>
          <p:nvPr/>
        </p:nvGrpSpPr>
        <p:grpSpPr>
          <a:xfrm>
            <a:off x="8028714" y="2891652"/>
            <a:ext cx="289589" cy="361403"/>
            <a:chOff x="8028714" y="2891652"/>
            <a:chExt cx="289589" cy="361403"/>
          </a:xfrm>
        </p:grpSpPr>
        <p:sp>
          <p:nvSpPr>
            <p:cNvPr id="9313" name="Google Shape;9313;p66"/>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6"/>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6"/>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6"/>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6"/>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6"/>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6"/>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6"/>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6"/>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6"/>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6"/>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6"/>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6"/>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6"/>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6"/>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6"/>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6"/>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6"/>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6"/>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6"/>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66"/>
          <p:cNvGrpSpPr/>
          <p:nvPr/>
        </p:nvGrpSpPr>
        <p:grpSpPr>
          <a:xfrm>
            <a:off x="7551822" y="3804774"/>
            <a:ext cx="293335" cy="361927"/>
            <a:chOff x="7551822" y="3804774"/>
            <a:chExt cx="293335" cy="361927"/>
          </a:xfrm>
        </p:grpSpPr>
        <p:sp>
          <p:nvSpPr>
            <p:cNvPr id="9334" name="Google Shape;9334;p66"/>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6"/>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6"/>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6"/>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6"/>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6"/>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6"/>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6"/>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6"/>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6"/>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6"/>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66"/>
          <p:cNvGrpSpPr/>
          <p:nvPr/>
        </p:nvGrpSpPr>
        <p:grpSpPr>
          <a:xfrm>
            <a:off x="6263725" y="4277658"/>
            <a:ext cx="210491" cy="362163"/>
            <a:chOff x="6263725" y="4277658"/>
            <a:chExt cx="210491" cy="362163"/>
          </a:xfrm>
        </p:grpSpPr>
        <p:sp>
          <p:nvSpPr>
            <p:cNvPr id="9346" name="Google Shape;9346;p66"/>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6"/>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6"/>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6"/>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6"/>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6"/>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6"/>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6"/>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6"/>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6"/>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6"/>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6"/>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6"/>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6"/>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6"/>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66"/>
          <p:cNvGrpSpPr/>
          <p:nvPr/>
        </p:nvGrpSpPr>
        <p:grpSpPr>
          <a:xfrm>
            <a:off x="7987790" y="3804695"/>
            <a:ext cx="336303" cy="362005"/>
            <a:chOff x="7987790" y="3804695"/>
            <a:chExt cx="336303" cy="362005"/>
          </a:xfrm>
        </p:grpSpPr>
        <p:sp>
          <p:nvSpPr>
            <p:cNvPr id="9362" name="Google Shape;9362;p66"/>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6"/>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6"/>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6"/>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6"/>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6"/>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6"/>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6"/>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6"/>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6"/>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66"/>
          <p:cNvGrpSpPr/>
          <p:nvPr/>
        </p:nvGrpSpPr>
        <p:grpSpPr>
          <a:xfrm>
            <a:off x="5273444" y="2891285"/>
            <a:ext cx="371123" cy="362267"/>
            <a:chOff x="5273444" y="2891285"/>
            <a:chExt cx="371123" cy="362267"/>
          </a:xfrm>
        </p:grpSpPr>
        <p:sp>
          <p:nvSpPr>
            <p:cNvPr id="9373" name="Google Shape;9373;p66"/>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6"/>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6"/>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6"/>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6"/>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6"/>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6"/>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6"/>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6"/>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6"/>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6"/>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6"/>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6"/>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6"/>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66"/>
          <p:cNvGrpSpPr/>
          <p:nvPr/>
        </p:nvGrpSpPr>
        <p:grpSpPr>
          <a:xfrm>
            <a:off x="7630397" y="3358399"/>
            <a:ext cx="214759" cy="357030"/>
            <a:chOff x="2235125" y="238075"/>
            <a:chExt cx="3144350" cy="5227375"/>
          </a:xfrm>
        </p:grpSpPr>
        <p:sp>
          <p:nvSpPr>
            <p:cNvPr id="9388" name="Google Shape;9388;p66"/>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6"/>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6"/>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6"/>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6"/>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6"/>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6"/>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6"/>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6"/>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66"/>
          <p:cNvGrpSpPr/>
          <p:nvPr/>
        </p:nvGrpSpPr>
        <p:grpSpPr>
          <a:xfrm>
            <a:off x="2810729" y="4267107"/>
            <a:ext cx="342496" cy="351944"/>
            <a:chOff x="2810729" y="4267107"/>
            <a:chExt cx="342496" cy="351944"/>
          </a:xfrm>
        </p:grpSpPr>
        <p:sp>
          <p:nvSpPr>
            <p:cNvPr id="9398" name="Google Shape;9398;p66"/>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6"/>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6"/>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6"/>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6"/>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6"/>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6"/>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6"/>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6"/>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6"/>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6"/>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6"/>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6"/>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6"/>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6"/>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6"/>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6"/>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6"/>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6"/>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6"/>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6"/>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6"/>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6"/>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6"/>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6"/>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6"/>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6"/>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6"/>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6"/>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6"/>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66"/>
          <p:cNvGrpSpPr/>
          <p:nvPr/>
        </p:nvGrpSpPr>
        <p:grpSpPr>
          <a:xfrm>
            <a:off x="1779168" y="3805625"/>
            <a:ext cx="282381" cy="343454"/>
            <a:chOff x="1779168" y="3805625"/>
            <a:chExt cx="282381" cy="343454"/>
          </a:xfrm>
        </p:grpSpPr>
        <p:sp>
          <p:nvSpPr>
            <p:cNvPr id="9429" name="Google Shape;9429;p66"/>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6"/>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6"/>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6"/>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6"/>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6"/>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6"/>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6"/>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6"/>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6"/>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6"/>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6"/>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6"/>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6"/>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6"/>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6"/>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6"/>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6"/>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6"/>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6"/>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6"/>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6"/>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6"/>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6"/>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6"/>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6"/>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6"/>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6"/>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66"/>
          <p:cNvGrpSpPr/>
          <p:nvPr/>
        </p:nvGrpSpPr>
        <p:grpSpPr>
          <a:xfrm>
            <a:off x="2593522" y="2407029"/>
            <a:ext cx="391606" cy="364535"/>
            <a:chOff x="2593522" y="2407029"/>
            <a:chExt cx="391606" cy="364535"/>
          </a:xfrm>
        </p:grpSpPr>
        <p:sp>
          <p:nvSpPr>
            <p:cNvPr id="9458" name="Google Shape;9458;p66"/>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6"/>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6"/>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6"/>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6"/>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6"/>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6"/>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6"/>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6"/>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6"/>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6"/>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6"/>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6"/>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6"/>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6"/>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6"/>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6"/>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6"/>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6"/>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6"/>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6"/>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6"/>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6"/>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6"/>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6"/>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6"/>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6"/>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6"/>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6"/>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6"/>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6"/>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6"/>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6"/>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6"/>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6"/>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6"/>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6"/>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6"/>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6"/>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66"/>
          <p:cNvGrpSpPr/>
          <p:nvPr/>
        </p:nvGrpSpPr>
        <p:grpSpPr>
          <a:xfrm>
            <a:off x="3955047" y="2432242"/>
            <a:ext cx="322912" cy="334396"/>
            <a:chOff x="3955047" y="2432242"/>
            <a:chExt cx="322912" cy="334396"/>
          </a:xfrm>
        </p:grpSpPr>
        <p:sp>
          <p:nvSpPr>
            <p:cNvPr id="9498" name="Google Shape;9498;p66"/>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6"/>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6"/>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66"/>
          <p:cNvGrpSpPr/>
          <p:nvPr/>
        </p:nvGrpSpPr>
        <p:grpSpPr>
          <a:xfrm>
            <a:off x="1802465" y="1962854"/>
            <a:ext cx="265373" cy="351944"/>
            <a:chOff x="1802465" y="1962854"/>
            <a:chExt cx="265373" cy="351944"/>
          </a:xfrm>
        </p:grpSpPr>
        <p:sp>
          <p:nvSpPr>
            <p:cNvPr id="9502" name="Google Shape;9502;p66"/>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6"/>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6"/>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6"/>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6"/>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6"/>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6"/>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66"/>
          <p:cNvGrpSpPr/>
          <p:nvPr/>
        </p:nvGrpSpPr>
        <p:grpSpPr>
          <a:xfrm>
            <a:off x="3512070" y="1956222"/>
            <a:ext cx="373983" cy="363622"/>
            <a:chOff x="3512070" y="1956222"/>
            <a:chExt cx="373983" cy="363622"/>
          </a:xfrm>
        </p:grpSpPr>
        <p:sp>
          <p:nvSpPr>
            <p:cNvPr id="9510" name="Google Shape;9510;p66"/>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6"/>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6"/>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6"/>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6"/>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6"/>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6"/>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6"/>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6"/>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6"/>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6"/>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6"/>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6"/>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6"/>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6"/>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6"/>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6"/>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66"/>
          <p:cNvGrpSpPr/>
          <p:nvPr/>
        </p:nvGrpSpPr>
        <p:grpSpPr>
          <a:xfrm>
            <a:off x="842683" y="2394751"/>
            <a:ext cx="345640" cy="356660"/>
            <a:chOff x="842683" y="2394751"/>
            <a:chExt cx="345640" cy="356660"/>
          </a:xfrm>
        </p:grpSpPr>
        <p:sp>
          <p:nvSpPr>
            <p:cNvPr id="9528" name="Google Shape;9528;p66"/>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6"/>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6"/>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6"/>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6"/>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6"/>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6"/>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6"/>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6"/>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6"/>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6"/>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6"/>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6"/>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6"/>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6"/>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6"/>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66"/>
          <p:cNvGrpSpPr/>
          <p:nvPr/>
        </p:nvGrpSpPr>
        <p:grpSpPr>
          <a:xfrm>
            <a:off x="1290615" y="2399467"/>
            <a:ext cx="336836" cy="342511"/>
            <a:chOff x="1290615" y="2399467"/>
            <a:chExt cx="336836" cy="342511"/>
          </a:xfrm>
        </p:grpSpPr>
        <p:sp>
          <p:nvSpPr>
            <p:cNvPr id="9545" name="Google Shape;9545;p66"/>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6"/>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6"/>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6"/>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6"/>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6"/>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6"/>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6"/>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6"/>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6"/>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6"/>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6"/>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6"/>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6"/>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6"/>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6"/>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6"/>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6"/>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6"/>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66"/>
          <p:cNvGrpSpPr/>
          <p:nvPr/>
        </p:nvGrpSpPr>
        <p:grpSpPr>
          <a:xfrm>
            <a:off x="1748310" y="2408601"/>
            <a:ext cx="308508" cy="333378"/>
            <a:chOff x="1748310" y="2408601"/>
            <a:chExt cx="308508" cy="333378"/>
          </a:xfrm>
        </p:grpSpPr>
        <p:sp>
          <p:nvSpPr>
            <p:cNvPr id="9565" name="Google Shape;9565;p66"/>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6"/>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6"/>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6"/>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6"/>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6"/>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6"/>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6"/>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66"/>
          <p:cNvGrpSpPr/>
          <p:nvPr/>
        </p:nvGrpSpPr>
        <p:grpSpPr>
          <a:xfrm>
            <a:off x="3044614" y="2418033"/>
            <a:ext cx="376184" cy="315141"/>
            <a:chOff x="3044614" y="2418033"/>
            <a:chExt cx="376184" cy="315141"/>
          </a:xfrm>
        </p:grpSpPr>
        <p:sp>
          <p:nvSpPr>
            <p:cNvPr id="9574" name="Google Shape;9574;p66"/>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6"/>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6"/>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6"/>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6"/>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6"/>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6"/>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6"/>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6"/>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66"/>
          <p:cNvGrpSpPr/>
          <p:nvPr/>
        </p:nvGrpSpPr>
        <p:grpSpPr>
          <a:xfrm>
            <a:off x="3943638" y="3815072"/>
            <a:ext cx="357933" cy="342676"/>
            <a:chOff x="3943638" y="3815072"/>
            <a:chExt cx="357933" cy="342676"/>
          </a:xfrm>
        </p:grpSpPr>
        <p:sp>
          <p:nvSpPr>
            <p:cNvPr id="9584" name="Google Shape;9584;p66"/>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6"/>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6"/>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6"/>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6"/>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6"/>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6"/>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6"/>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6"/>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66"/>
          <p:cNvGrpSpPr/>
          <p:nvPr/>
        </p:nvGrpSpPr>
        <p:grpSpPr>
          <a:xfrm>
            <a:off x="3508282" y="3810341"/>
            <a:ext cx="351644" cy="351959"/>
            <a:chOff x="3508282" y="3810341"/>
            <a:chExt cx="351644" cy="351959"/>
          </a:xfrm>
        </p:grpSpPr>
        <p:sp>
          <p:nvSpPr>
            <p:cNvPr id="9594" name="Google Shape;9594;p66"/>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6"/>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6"/>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6"/>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6"/>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6"/>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6"/>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6"/>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6"/>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6"/>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6"/>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6"/>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6"/>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66"/>
          <p:cNvGrpSpPr/>
          <p:nvPr/>
        </p:nvGrpSpPr>
        <p:grpSpPr>
          <a:xfrm>
            <a:off x="2224585" y="1962854"/>
            <a:ext cx="303163" cy="351809"/>
            <a:chOff x="2224585" y="1962854"/>
            <a:chExt cx="303163" cy="351809"/>
          </a:xfrm>
        </p:grpSpPr>
        <p:sp>
          <p:nvSpPr>
            <p:cNvPr id="9608" name="Google Shape;9608;p66"/>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6"/>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6"/>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6"/>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6"/>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6"/>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6"/>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6"/>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66"/>
          <p:cNvGrpSpPr/>
          <p:nvPr/>
        </p:nvGrpSpPr>
        <p:grpSpPr>
          <a:xfrm>
            <a:off x="2622794" y="1990868"/>
            <a:ext cx="389090" cy="296231"/>
            <a:chOff x="2622794" y="1990868"/>
            <a:chExt cx="389090" cy="296231"/>
          </a:xfrm>
        </p:grpSpPr>
        <p:sp>
          <p:nvSpPr>
            <p:cNvPr id="9617" name="Google Shape;9617;p66"/>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6"/>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6"/>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6"/>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6"/>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6"/>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6"/>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6"/>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6"/>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66"/>
          <p:cNvGrpSpPr/>
          <p:nvPr/>
        </p:nvGrpSpPr>
        <p:grpSpPr>
          <a:xfrm>
            <a:off x="3977326" y="1952149"/>
            <a:ext cx="327074" cy="375241"/>
            <a:chOff x="3977326" y="1952149"/>
            <a:chExt cx="327074" cy="375241"/>
          </a:xfrm>
        </p:grpSpPr>
        <p:sp>
          <p:nvSpPr>
            <p:cNvPr id="9627" name="Google Shape;9627;p66"/>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6"/>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6"/>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6"/>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6"/>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6"/>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6"/>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6"/>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6"/>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6"/>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6"/>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6"/>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6"/>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6"/>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6"/>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6"/>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6"/>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66"/>
          <p:cNvGrpSpPr/>
          <p:nvPr/>
        </p:nvGrpSpPr>
        <p:grpSpPr>
          <a:xfrm>
            <a:off x="1341612" y="3340055"/>
            <a:ext cx="259399" cy="370524"/>
            <a:chOff x="1341612" y="3340055"/>
            <a:chExt cx="259399" cy="370524"/>
          </a:xfrm>
        </p:grpSpPr>
        <p:sp>
          <p:nvSpPr>
            <p:cNvPr id="9645" name="Google Shape;9645;p66"/>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6"/>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6"/>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6"/>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6"/>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6"/>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6"/>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6"/>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6"/>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6"/>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6"/>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6"/>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6"/>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6"/>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6"/>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6"/>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6"/>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6"/>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66"/>
          <p:cNvGrpSpPr/>
          <p:nvPr/>
        </p:nvGrpSpPr>
        <p:grpSpPr>
          <a:xfrm>
            <a:off x="2179892" y="3844972"/>
            <a:ext cx="351629" cy="282381"/>
            <a:chOff x="2179892" y="3844972"/>
            <a:chExt cx="351629" cy="282381"/>
          </a:xfrm>
        </p:grpSpPr>
        <p:sp>
          <p:nvSpPr>
            <p:cNvPr id="9664" name="Google Shape;9664;p66"/>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6"/>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6"/>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6"/>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6"/>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6"/>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6"/>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6"/>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6"/>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6"/>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6"/>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6"/>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6"/>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6"/>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6"/>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6"/>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6"/>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6"/>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6"/>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6"/>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66"/>
          <p:cNvGrpSpPr/>
          <p:nvPr/>
        </p:nvGrpSpPr>
        <p:grpSpPr>
          <a:xfrm>
            <a:off x="3131170" y="3816884"/>
            <a:ext cx="220051" cy="338169"/>
            <a:chOff x="3131170" y="3816884"/>
            <a:chExt cx="220051" cy="338169"/>
          </a:xfrm>
        </p:grpSpPr>
        <p:sp>
          <p:nvSpPr>
            <p:cNvPr id="9685" name="Google Shape;9685;p66"/>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6"/>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6"/>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6"/>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6"/>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6"/>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6"/>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6"/>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6"/>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66"/>
          <p:cNvGrpSpPr/>
          <p:nvPr/>
        </p:nvGrpSpPr>
        <p:grpSpPr>
          <a:xfrm>
            <a:off x="903502" y="3359564"/>
            <a:ext cx="247990" cy="333393"/>
            <a:chOff x="903502" y="3359564"/>
            <a:chExt cx="247990" cy="333393"/>
          </a:xfrm>
        </p:grpSpPr>
        <p:sp>
          <p:nvSpPr>
            <p:cNvPr id="9695" name="Google Shape;9695;p66"/>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6"/>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6"/>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6"/>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6"/>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6"/>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6"/>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6"/>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6"/>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6"/>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6"/>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6"/>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6"/>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6"/>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6"/>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6"/>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6"/>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6"/>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6"/>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6"/>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6"/>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6"/>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66"/>
          <p:cNvGrpSpPr/>
          <p:nvPr/>
        </p:nvGrpSpPr>
        <p:grpSpPr>
          <a:xfrm>
            <a:off x="2616191" y="2890461"/>
            <a:ext cx="365793" cy="361152"/>
            <a:chOff x="2616191" y="2890461"/>
            <a:chExt cx="365793" cy="361152"/>
          </a:xfrm>
        </p:grpSpPr>
        <p:sp>
          <p:nvSpPr>
            <p:cNvPr id="9718" name="Google Shape;9718;p66"/>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6"/>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6"/>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6"/>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6"/>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6"/>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6"/>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6"/>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6"/>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6"/>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6"/>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66"/>
          <p:cNvGrpSpPr/>
          <p:nvPr/>
        </p:nvGrpSpPr>
        <p:grpSpPr>
          <a:xfrm>
            <a:off x="3049959" y="1945861"/>
            <a:ext cx="402940" cy="388536"/>
            <a:chOff x="3049959" y="1945861"/>
            <a:chExt cx="402940" cy="388536"/>
          </a:xfrm>
        </p:grpSpPr>
        <p:sp>
          <p:nvSpPr>
            <p:cNvPr id="9730" name="Google Shape;9730;p66"/>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6"/>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6"/>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6"/>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6"/>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6"/>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66"/>
          <p:cNvGrpSpPr/>
          <p:nvPr/>
        </p:nvGrpSpPr>
        <p:grpSpPr>
          <a:xfrm>
            <a:off x="2483025" y="4268679"/>
            <a:ext cx="202428" cy="349114"/>
            <a:chOff x="2483025" y="4268679"/>
            <a:chExt cx="202428" cy="349114"/>
          </a:xfrm>
        </p:grpSpPr>
        <p:sp>
          <p:nvSpPr>
            <p:cNvPr id="9737" name="Google Shape;9737;p66"/>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6"/>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6"/>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6"/>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6"/>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6"/>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66"/>
          <p:cNvGrpSpPr/>
          <p:nvPr/>
        </p:nvGrpSpPr>
        <p:grpSpPr>
          <a:xfrm>
            <a:off x="862507" y="2885984"/>
            <a:ext cx="329590" cy="365000"/>
            <a:chOff x="862507" y="2885984"/>
            <a:chExt cx="329590" cy="365000"/>
          </a:xfrm>
        </p:grpSpPr>
        <p:sp>
          <p:nvSpPr>
            <p:cNvPr id="9744" name="Google Shape;9744;p66"/>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6"/>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6"/>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6"/>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6"/>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6"/>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6"/>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66"/>
          <p:cNvGrpSpPr/>
          <p:nvPr/>
        </p:nvGrpSpPr>
        <p:grpSpPr>
          <a:xfrm>
            <a:off x="3082075" y="2871805"/>
            <a:ext cx="318884" cy="379807"/>
            <a:chOff x="3082075" y="2871805"/>
            <a:chExt cx="318884" cy="379807"/>
          </a:xfrm>
        </p:grpSpPr>
        <p:sp>
          <p:nvSpPr>
            <p:cNvPr id="9752" name="Google Shape;9752;p66"/>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6"/>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6"/>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6"/>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6"/>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6"/>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6"/>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6"/>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6"/>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6"/>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6"/>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6"/>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6"/>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6"/>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6"/>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6"/>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6"/>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6"/>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6"/>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6"/>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66"/>
          <p:cNvGrpSpPr/>
          <p:nvPr/>
        </p:nvGrpSpPr>
        <p:grpSpPr>
          <a:xfrm>
            <a:off x="2594780" y="1516494"/>
            <a:ext cx="410187" cy="324244"/>
            <a:chOff x="2594780" y="1516494"/>
            <a:chExt cx="410187" cy="324244"/>
          </a:xfrm>
        </p:grpSpPr>
        <p:sp>
          <p:nvSpPr>
            <p:cNvPr id="9773" name="Google Shape;9773;p66"/>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6"/>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6"/>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6"/>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6"/>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6"/>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6"/>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6"/>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66"/>
          <p:cNvGrpSpPr/>
          <p:nvPr/>
        </p:nvGrpSpPr>
        <p:grpSpPr>
          <a:xfrm>
            <a:off x="1742965" y="1502959"/>
            <a:ext cx="333692" cy="333363"/>
            <a:chOff x="1742965" y="1502959"/>
            <a:chExt cx="333692" cy="333363"/>
          </a:xfrm>
        </p:grpSpPr>
        <p:sp>
          <p:nvSpPr>
            <p:cNvPr id="9782" name="Google Shape;9782;p66"/>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6"/>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6"/>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6"/>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66"/>
          <p:cNvGrpSpPr/>
          <p:nvPr/>
        </p:nvGrpSpPr>
        <p:grpSpPr>
          <a:xfrm>
            <a:off x="3051531" y="1516809"/>
            <a:ext cx="390034" cy="296545"/>
            <a:chOff x="3051531" y="1516809"/>
            <a:chExt cx="390034" cy="296545"/>
          </a:xfrm>
        </p:grpSpPr>
        <p:sp>
          <p:nvSpPr>
            <p:cNvPr id="9787" name="Google Shape;9787;p66"/>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6"/>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6"/>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6"/>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6"/>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6"/>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6"/>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6"/>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6"/>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6"/>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6"/>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6"/>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6"/>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6"/>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6"/>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66"/>
          <p:cNvGrpSpPr/>
          <p:nvPr/>
        </p:nvGrpSpPr>
        <p:grpSpPr>
          <a:xfrm>
            <a:off x="3514900" y="1489020"/>
            <a:ext cx="354145" cy="351869"/>
            <a:chOff x="3514900" y="1489020"/>
            <a:chExt cx="354145" cy="351869"/>
          </a:xfrm>
        </p:grpSpPr>
        <p:sp>
          <p:nvSpPr>
            <p:cNvPr id="9803" name="Google Shape;9803;p66"/>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6"/>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6"/>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6"/>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6"/>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6"/>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6"/>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6"/>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6"/>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6"/>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6"/>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6"/>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6"/>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6"/>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6"/>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6"/>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6"/>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6"/>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6"/>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6"/>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6"/>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6"/>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66"/>
          <p:cNvGrpSpPr/>
          <p:nvPr/>
        </p:nvGrpSpPr>
        <p:grpSpPr>
          <a:xfrm>
            <a:off x="3066324" y="3350446"/>
            <a:ext cx="346598" cy="333183"/>
            <a:chOff x="3066324" y="3350446"/>
            <a:chExt cx="346598" cy="333183"/>
          </a:xfrm>
        </p:grpSpPr>
        <p:sp>
          <p:nvSpPr>
            <p:cNvPr id="9826" name="Google Shape;9826;p66"/>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6"/>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6"/>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6"/>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6"/>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6"/>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6"/>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6"/>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6"/>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6"/>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66"/>
          <p:cNvGrpSpPr/>
          <p:nvPr/>
        </p:nvGrpSpPr>
        <p:grpSpPr>
          <a:xfrm>
            <a:off x="1282755" y="1952089"/>
            <a:ext cx="363278" cy="363338"/>
            <a:chOff x="1282755" y="1952089"/>
            <a:chExt cx="363278" cy="363338"/>
          </a:xfrm>
        </p:grpSpPr>
        <p:sp>
          <p:nvSpPr>
            <p:cNvPr id="9837" name="Google Shape;9837;p66"/>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6"/>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6"/>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6"/>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6"/>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6"/>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6"/>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66"/>
          <p:cNvGrpSpPr/>
          <p:nvPr/>
        </p:nvGrpSpPr>
        <p:grpSpPr>
          <a:xfrm>
            <a:off x="3510094" y="2909281"/>
            <a:ext cx="355133" cy="343574"/>
            <a:chOff x="3510094" y="2909281"/>
            <a:chExt cx="355133" cy="343574"/>
          </a:xfrm>
        </p:grpSpPr>
        <p:sp>
          <p:nvSpPr>
            <p:cNvPr id="9845" name="Google Shape;9845;p66"/>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6"/>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6"/>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6"/>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6"/>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6"/>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6"/>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6"/>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6"/>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6"/>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6"/>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6"/>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6"/>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8" name="Google Shape;9858;p66"/>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9" name="Google Shape;9859;p66"/>
          <p:cNvGrpSpPr/>
          <p:nvPr/>
        </p:nvGrpSpPr>
        <p:grpSpPr>
          <a:xfrm>
            <a:off x="2163842" y="1506972"/>
            <a:ext cx="382787" cy="331566"/>
            <a:chOff x="2163842" y="1506972"/>
            <a:chExt cx="382787" cy="331566"/>
          </a:xfrm>
        </p:grpSpPr>
        <p:sp>
          <p:nvSpPr>
            <p:cNvPr id="9860" name="Google Shape;9860;p66"/>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6"/>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6"/>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6"/>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6"/>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6"/>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6"/>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6"/>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66"/>
          <p:cNvGrpSpPr/>
          <p:nvPr/>
        </p:nvGrpSpPr>
        <p:grpSpPr>
          <a:xfrm>
            <a:off x="1738877" y="3349652"/>
            <a:ext cx="357918" cy="350536"/>
            <a:chOff x="1738877" y="3349652"/>
            <a:chExt cx="357918" cy="350536"/>
          </a:xfrm>
        </p:grpSpPr>
        <p:sp>
          <p:nvSpPr>
            <p:cNvPr id="9869" name="Google Shape;9869;p66"/>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6"/>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6"/>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6"/>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6"/>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6"/>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6"/>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6"/>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6"/>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6"/>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6"/>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6"/>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6"/>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6"/>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6"/>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6"/>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6"/>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6"/>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66"/>
          <p:cNvGrpSpPr/>
          <p:nvPr/>
        </p:nvGrpSpPr>
        <p:grpSpPr>
          <a:xfrm>
            <a:off x="1971819" y="4276854"/>
            <a:ext cx="383281" cy="333947"/>
            <a:chOff x="1971819" y="4276854"/>
            <a:chExt cx="383281" cy="333947"/>
          </a:xfrm>
        </p:grpSpPr>
        <p:sp>
          <p:nvSpPr>
            <p:cNvPr id="9888" name="Google Shape;9888;p66"/>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6"/>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6"/>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6"/>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6"/>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6"/>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6"/>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6"/>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6"/>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6"/>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66"/>
          <p:cNvGrpSpPr/>
          <p:nvPr/>
        </p:nvGrpSpPr>
        <p:grpSpPr>
          <a:xfrm>
            <a:off x="1825119" y="2885819"/>
            <a:ext cx="175987" cy="361391"/>
            <a:chOff x="1825119" y="2885819"/>
            <a:chExt cx="175987" cy="361391"/>
          </a:xfrm>
        </p:grpSpPr>
        <p:sp>
          <p:nvSpPr>
            <p:cNvPr id="9899" name="Google Shape;9899;p66"/>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6"/>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6"/>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6"/>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6"/>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6"/>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6"/>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6"/>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6"/>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6"/>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66"/>
          <p:cNvGrpSpPr/>
          <p:nvPr/>
        </p:nvGrpSpPr>
        <p:grpSpPr>
          <a:xfrm>
            <a:off x="3504824" y="3405844"/>
            <a:ext cx="369896" cy="226339"/>
            <a:chOff x="3504824" y="3405844"/>
            <a:chExt cx="369896" cy="226339"/>
          </a:xfrm>
        </p:grpSpPr>
        <p:sp>
          <p:nvSpPr>
            <p:cNvPr id="9910" name="Google Shape;9910;p66"/>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6"/>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6"/>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6"/>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6"/>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6"/>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6"/>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6"/>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6"/>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6"/>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6"/>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6"/>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6"/>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6"/>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6"/>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6"/>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66"/>
          <p:cNvGrpSpPr/>
          <p:nvPr/>
        </p:nvGrpSpPr>
        <p:grpSpPr>
          <a:xfrm>
            <a:off x="1295661" y="3819594"/>
            <a:ext cx="345640" cy="342900"/>
            <a:chOff x="1295661" y="3819594"/>
            <a:chExt cx="345640" cy="342900"/>
          </a:xfrm>
        </p:grpSpPr>
        <p:sp>
          <p:nvSpPr>
            <p:cNvPr id="9927" name="Google Shape;9927;p66"/>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6"/>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6"/>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6"/>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6"/>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6"/>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6"/>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6"/>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6"/>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6"/>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6"/>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6"/>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6"/>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6"/>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6"/>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6"/>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6"/>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66"/>
          <p:cNvGrpSpPr/>
          <p:nvPr/>
        </p:nvGrpSpPr>
        <p:grpSpPr>
          <a:xfrm>
            <a:off x="3486572" y="2433470"/>
            <a:ext cx="379328" cy="281738"/>
            <a:chOff x="3486572" y="2433470"/>
            <a:chExt cx="379328" cy="281738"/>
          </a:xfrm>
        </p:grpSpPr>
        <p:sp>
          <p:nvSpPr>
            <p:cNvPr id="9945" name="Google Shape;9945;p66"/>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6"/>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6"/>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6"/>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6"/>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6"/>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6"/>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2" name="Google Shape;9952;p66"/>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3" name="Google Shape;9953;p66"/>
          <p:cNvGrpSpPr/>
          <p:nvPr/>
        </p:nvGrpSpPr>
        <p:grpSpPr>
          <a:xfrm>
            <a:off x="3997149" y="3329634"/>
            <a:ext cx="270733" cy="355762"/>
            <a:chOff x="3997149" y="3329634"/>
            <a:chExt cx="270733" cy="355762"/>
          </a:xfrm>
        </p:grpSpPr>
        <p:sp>
          <p:nvSpPr>
            <p:cNvPr id="9954" name="Google Shape;9954;p66"/>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6"/>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6"/>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6"/>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6"/>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6"/>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6"/>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6"/>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6"/>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6"/>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6"/>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6"/>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6"/>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6"/>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6"/>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6"/>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6"/>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6"/>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6"/>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6"/>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6"/>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66"/>
          <p:cNvGrpSpPr/>
          <p:nvPr/>
        </p:nvGrpSpPr>
        <p:grpSpPr>
          <a:xfrm>
            <a:off x="3954343" y="2899354"/>
            <a:ext cx="345655" cy="343529"/>
            <a:chOff x="3954343" y="2899354"/>
            <a:chExt cx="345655" cy="343529"/>
          </a:xfrm>
        </p:grpSpPr>
        <p:sp>
          <p:nvSpPr>
            <p:cNvPr id="9976" name="Google Shape;9976;p66"/>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6"/>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6"/>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6"/>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6"/>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6"/>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6"/>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6"/>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6"/>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6"/>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6"/>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6"/>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66"/>
          <p:cNvGrpSpPr/>
          <p:nvPr/>
        </p:nvGrpSpPr>
        <p:grpSpPr>
          <a:xfrm>
            <a:off x="2166043" y="3351344"/>
            <a:ext cx="369566" cy="349803"/>
            <a:chOff x="2166043" y="3351344"/>
            <a:chExt cx="369566" cy="349803"/>
          </a:xfrm>
        </p:grpSpPr>
        <p:sp>
          <p:nvSpPr>
            <p:cNvPr id="9989" name="Google Shape;9989;p66"/>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6"/>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6"/>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6"/>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6"/>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6"/>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6"/>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6"/>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6"/>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66"/>
          <p:cNvGrpSpPr/>
          <p:nvPr/>
        </p:nvGrpSpPr>
        <p:grpSpPr>
          <a:xfrm>
            <a:off x="2619649" y="3352332"/>
            <a:ext cx="365793" cy="329275"/>
            <a:chOff x="2619649" y="3352332"/>
            <a:chExt cx="365793" cy="329275"/>
          </a:xfrm>
        </p:grpSpPr>
        <p:sp>
          <p:nvSpPr>
            <p:cNvPr id="9999" name="Google Shape;9999;p66"/>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6"/>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6"/>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6"/>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6"/>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6"/>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6"/>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6"/>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6"/>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6"/>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66"/>
          <p:cNvGrpSpPr/>
          <p:nvPr/>
        </p:nvGrpSpPr>
        <p:grpSpPr>
          <a:xfrm>
            <a:off x="1293760" y="1498228"/>
            <a:ext cx="340624" cy="351944"/>
            <a:chOff x="1293760" y="1498228"/>
            <a:chExt cx="340624" cy="351944"/>
          </a:xfrm>
        </p:grpSpPr>
        <p:sp>
          <p:nvSpPr>
            <p:cNvPr id="10010" name="Google Shape;10010;p66"/>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6"/>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6"/>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6"/>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6"/>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6"/>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6"/>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6"/>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6"/>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6"/>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6"/>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6"/>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6"/>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6"/>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66"/>
          <p:cNvGrpSpPr/>
          <p:nvPr/>
        </p:nvGrpSpPr>
        <p:grpSpPr>
          <a:xfrm>
            <a:off x="849601" y="1952074"/>
            <a:ext cx="406713" cy="383745"/>
            <a:chOff x="849601" y="1952074"/>
            <a:chExt cx="406713" cy="383745"/>
          </a:xfrm>
        </p:grpSpPr>
        <p:sp>
          <p:nvSpPr>
            <p:cNvPr id="10025" name="Google Shape;10025;p66"/>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6"/>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6"/>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6"/>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6"/>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6"/>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6"/>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66"/>
          <p:cNvGrpSpPr/>
          <p:nvPr/>
        </p:nvGrpSpPr>
        <p:grpSpPr>
          <a:xfrm>
            <a:off x="2253871" y="2893365"/>
            <a:ext cx="203985" cy="355417"/>
            <a:chOff x="2253871" y="2893365"/>
            <a:chExt cx="203985" cy="355417"/>
          </a:xfrm>
        </p:grpSpPr>
        <p:sp>
          <p:nvSpPr>
            <p:cNvPr id="10033" name="Google Shape;10033;p66"/>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6"/>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6"/>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6"/>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6"/>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6"/>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6"/>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6"/>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6"/>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6"/>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6"/>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66"/>
          <p:cNvGrpSpPr/>
          <p:nvPr/>
        </p:nvGrpSpPr>
        <p:grpSpPr>
          <a:xfrm>
            <a:off x="2191541" y="2408601"/>
            <a:ext cx="308823" cy="342571"/>
            <a:chOff x="2191541" y="2408601"/>
            <a:chExt cx="308823" cy="342571"/>
          </a:xfrm>
        </p:grpSpPr>
        <p:sp>
          <p:nvSpPr>
            <p:cNvPr id="10045" name="Google Shape;10045;p66"/>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6"/>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6"/>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6"/>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6"/>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6"/>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6"/>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6"/>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6"/>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6"/>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6"/>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6"/>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6"/>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66"/>
          <p:cNvGrpSpPr/>
          <p:nvPr/>
        </p:nvGrpSpPr>
        <p:grpSpPr>
          <a:xfrm>
            <a:off x="847400" y="1503588"/>
            <a:ext cx="342496" cy="341553"/>
            <a:chOff x="847400" y="1503588"/>
            <a:chExt cx="342496" cy="341553"/>
          </a:xfrm>
        </p:grpSpPr>
        <p:sp>
          <p:nvSpPr>
            <p:cNvPr id="10059" name="Google Shape;10059;p66"/>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6"/>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6"/>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6"/>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6"/>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6"/>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6"/>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6"/>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6"/>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6"/>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6"/>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6"/>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6"/>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6"/>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6"/>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6"/>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6"/>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6"/>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6"/>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6"/>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66"/>
          <p:cNvGrpSpPr/>
          <p:nvPr/>
        </p:nvGrpSpPr>
        <p:grpSpPr>
          <a:xfrm>
            <a:off x="1329963" y="2899669"/>
            <a:ext cx="280495" cy="361077"/>
            <a:chOff x="1329963" y="2899669"/>
            <a:chExt cx="280495" cy="361077"/>
          </a:xfrm>
        </p:grpSpPr>
        <p:sp>
          <p:nvSpPr>
            <p:cNvPr id="10080" name="Google Shape;10080;p66"/>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6"/>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6"/>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6"/>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6"/>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6"/>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6"/>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66"/>
          <p:cNvGrpSpPr/>
          <p:nvPr/>
        </p:nvGrpSpPr>
        <p:grpSpPr>
          <a:xfrm>
            <a:off x="937429" y="3800908"/>
            <a:ext cx="195496" cy="343439"/>
            <a:chOff x="937429" y="3800908"/>
            <a:chExt cx="195496" cy="343439"/>
          </a:xfrm>
        </p:grpSpPr>
        <p:sp>
          <p:nvSpPr>
            <p:cNvPr id="10088" name="Google Shape;10088;p66"/>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6"/>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6"/>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6"/>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6"/>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6"/>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6"/>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6"/>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6"/>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6"/>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6"/>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6"/>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6"/>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66"/>
          <p:cNvGrpSpPr/>
          <p:nvPr/>
        </p:nvGrpSpPr>
        <p:grpSpPr>
          <a:xfrm>
            <a:off x="2687659" y="3810655"/>
            <a:ext cx="365164" cy="342511"/>
            <a:chOff x="2611459" y="3810655"/>
            <a:chExt cx="365164" cy="342511"/>
          </a:xfrm>
        </p:grpSpPr>
        <p:sp>
          <p:nvSpPr>
            <p:cNvPr id="10102" name="Google Shape;10102;p66"/>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6"/>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6"/>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6"/>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6"/>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6"/>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6"/>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6"/>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6"/>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6"/>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6"/>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66"/>
          <p:cNvGrpSpPr/>
          <p:nvPr/>
        </p:nvGrpSpPr>
        <p:grpSpPr>
          <a:xfrm>
            <a:off x="3952456" y="1524280"/>
            <a:ext cx="370195" cy="300154"/>
            <a:chOff x="3952456" y="1524280"/>
            <a:chExt cx="370195" cy="300154"/>
          </a:xfrm>
        </p:grpSpPr>
        <p:sp>
          <p:nvSpPr>
            <p:cNvPr id="10114" name="Google Shape;10114;p66"/>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6"/>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6"/>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6"/>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6"/>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6"/>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23" name="Shape 10123"/>
        <p:cNvGrpSpPr/>
        <p:nvPr/>
      </p:nvGrpSpPr>
      <p:grpSpPr>
        <a:xfrm>
          <a:off x="0" y="0"/>
          <a:ext cx="0" cy="0"/>
          <a:chOff x="0" y="0"/>
          <a:chExt cx="0" cy="0"/>
        </a:xfrm>
      </p:grpSpPr>
      <p:sp>
        <p:nvSpPr>
          <p:cNvPr id="10124" name="Google Shape;10124;p67"/>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solidFill>
                  <a:srgbClr val="FFFFFF"/>
                </a:solidFill>
                <a:latin typeface="Arial"/>
                <a:ea typeface="Arial"/>
                <a:cs typeface="Arial"/>
                <a:sym typeface="Arial"/>
              </a:rPr>
              <a:t>Business </a:t>
            </a:r>
            <a:r>
              <a:rPr lang="en-US">
                <a:latin typeface="Arial"/>
                <a:ea typeface="Arial"/>
                <a:cs typeface="Arial"/>
                <a:sym typeface="Arial"/>
              </a:rPr>
              <a:t>I</a:t>
            </a:r>
            <a:r>
              <a:rPr lang="en-U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25" name="Google Shape;10125;p67"/>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126" name="Google Shape;10126;p67"/>
          <p:cNvGrpSpPr/>
          <p:nvPr/>
        </p:nvGrpSpPr>
        <p:grpSpPr>
          <a:xfrm>
            <a:off x="908482" y="1502585"/>
            <a:ext cx="257112" cy="362808"/>
            <a:chOff x="908482" y="1502585"/>
            <a:chExt cx="257112" cy="362808"/>
          </a:xfrm>
        </p:grpSpPr>
        <p:sp>
          <p:nvSpPr>
            <p:cNvPr id="10127" name="Google Shape;10127;p67"/>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7"/>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7"/>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7"/>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7"/>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7"/>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7"/>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7"/>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7"/>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7"/>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7"/>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7"/>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7"/>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7"/>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7"/>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7"/>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7"/>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7"/>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7"/>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7"/>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67"/>
          <p:cNvGrpSpPr/>
          <p:nvPr/>
        </p:nvGrpSpPr>
        <p:grpSpPr>
          <a:xfrm>
            <a:off x="1303537" y="1502716"/>
            <a:ext cx="362939" cy="362677"/>
            <a:chOff x="1303537" y="1502716"/>
            <a:chExt cx="362939" cy="362677"/>
          </a:xfrm>
        </p:grpSpPr>
        <p:sp>
          <p:nvSpPr>
            <p:cNvPr id="10148" name="Google Shape;10148;p67"/>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7"/>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7"/>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7"/>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7"/>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7"/>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7"/>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7"/>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7"/>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7"/>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7"/>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67"/>
          <p:cNvGrpSpPr/>
          <p:nvPr/>
        </p:nvGrpSpPr>
        <p:grpSpPr>
          <a:xfrm>
            <a:off x="1751901" y="1502716"/>
            <a:ext cx="362677" cy="362677"/>
            <a:chOff x="1751901" y="1502716"/>
            <a:chExt cx="362677" cy="362677"/>
          </a:xfrm>
        </p:grpSpPr>
        <p:sp>
          <p:nvSpPr>
            <p:cNvPr id="10160" name="Google Shape;10160;p67"/>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7"/>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7"/>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7"/>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7"/>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7"/>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7"/>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7"/>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7"/>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7"/>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7"/>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7"/>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7"/>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7"/>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7"/>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7"/>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7"/>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7"/>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7"/>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67"/>
          <p:cNvGrpSpPr/>
          <p:nvPr/>
        </p:nvGrpSpPr>
        <p:grpSpPr>
          <a:xfrm>
            <a:off x="3095178" y="1502716"/>
            <a:ext cx="334290" cy="362677"/>
            <a:chOff x="3095178" y="1502716"/>
            <a:chExt cx="334290" cy="362677"/>
          </a:xfrm>
        </p:grpSpPr>
        <p:sp>
          <p:nvSpPr>
            <p:cNvPr id="10180" name="Google Shape;10180;p67"/>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7"/>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7"/>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7"/>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7"/>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7"/>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7"/>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7"/>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7"/>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7"/>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7"/>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7"/>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7"/>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7"/>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7"/>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7"/>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7"/>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67"/>
          <p:cNvGrpSpPr/>
          <p:nvPr/>
        </p:nvGrpSpPr>
        <p:grpSpPr>
          <a:xfrm>
            <a:off x="3542281" y="1505605"/>
            <a:ext cx="366196" cy="357005"/>
            <a:chOff x="3542281" y="1505605"/>
            <a:chExt cx="366196" cy="357005"/>
          </a:xfrm>
        </p:grpSpPr>
        <p:sp>
          <p:nvSpPr>
            <p:cNvPr id="10198" name="Google Shape;10198;p67"/>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7"/>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7"/>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7"/>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7"/>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7"/>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7"/>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7"/>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7"/>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7"/>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7"/>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7"/>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7"/>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7"/>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7"/>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7"/>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7"/>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7"/>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7"/>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7"/>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7"/>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7"/>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7"/>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7"/>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7"/>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67"/>
          <p:cNvGrpSpPr/>
          <p:nvPr/>
        </p:nvGrpSpPr>
        <p:grpSpPr>
          <a:xfrm>
            <a:off x="1748382" y="3384797"/>
            <a:ext cx="364673" cy="340067"/>
            <a:chOff x="1748382" y="3384797"/>
            <a:chExt cx="364673" cy="340067"/>
          </a:xfrm>
        </p:grpSpPr>
        <p:sp>
          <p:nvSpPr>
            <p:cNvPr id="10224" name="Google Shape;10224;p67"/>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7"/>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7"/>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7"/>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7"/>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7"/>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7"/>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7"/>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7"/>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7"/>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7"/>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7"/>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7"/>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7"/>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7"/>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67"/>
          <p:cNvGrpSpPr/>
          <p:nvPr/>
        </p:nvGrpSpPr>
        <p:grpSpPr>
          <a:xfrm>
            <a:off x="6221064" y="3811049"/>
            <a:ext cx="364673" cy="339804"/>
            <a:chOff x="6221064" y="3811049"/>
            <a:chExt cx="364673" cy="339804"/>
          </a:xfrm>
        </p:grpSpPr>
        <p:sp>
          <p:nvSpPr>
            <p:cNvPr id="10240" name="Google Shape;10240;p67"/>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7"/>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7"/>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7"/>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7"/>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7"/>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7"/>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7"/>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7"/>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7"/>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7"/>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7"/>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7"/>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7"/>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7"/>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67"/>
          <p:cNvGrpSpPr/>
          <p:nvPr/>
        </p:nvGrpSpPr>
        <p:grpSpPr>
          <a:xfrm>
            <a:off x="2182643" y="3386320"/>
            <a:ext cx="382030" cy="320451"/>
            <a:chOff x="2182643" y="3386320"/>
            <a:chExt cx="382030" cy="320451"/>
          </a:xfrm>
        </p:grpSpPr>
        <p:sp>
          <p:nvSpPr>
            <p:cNvPr id="10256" name="Google Shape;10256;p67"/>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7"/>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7"/>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7"/>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7"/>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7"/>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7"/>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7"/>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7"/>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7"/>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7"/>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7"/>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7"/>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7"/>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7"/>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67"/>
          <p:cNvGrpSpPr/>
          <p:nvPr/>
        </p:nvGrpSpPr>
        <p:grpSpPr>
          <a:xfrm>
            <a:off x="3084386" y="3389340"/>
            <a:ext cx="353880" cy="330745"/>
            <a:chOff x="3084386" y="3389340"/>
            <a:chExt cx="353880" cy="330745"/>
          </a:xfrm>
        </p:grpSpPr>
        <p:sp>
          <p:nvSpPr>
            <p:cNvPr id="10272" name="Google Shape;10272;p67"/>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7"/>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7"/>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7"/>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7"/>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7"/>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7"/>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7"/>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7"/>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7"/>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7"/>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7"/>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67"/>
          <p:cNvGrpSpPr/>
          <p:nvPr/>
        </p:nvGrpSpPr>
        <p:grpSpPr>
          <a:xfrm>
            <a:off x="863499" y="1970906"/>
            <a:ext cx="347078" cy="364016"/>
            <a:chOff x="863499" y="1970906"/>
            <a:chExt cx="347078" cy="364016"/>
          </a:xfrm>
        </p:grpSpPr>
        <p:sp>
          <p:nvSpPr>
            <p:cNvPr id="10285" name="Google Shape;10285;p67"/>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7"/>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7"/>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7"/>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7"/>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7"/>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7"/>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7"/>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7"/>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7"/>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7"/>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7"/>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7"/>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7"/>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67"/>
          <p:cNvGrpSpPr/>
          <p:nvPr/>
        </p:nvGrpSpPr>
        <p:grpSpPr>
          <a:xfrm>
            <a:off x="1749879" y="1970906"/>
            <a:ext cx="364436" cy="364174"/>
            <a:chOff x="1749879" y="1970906"/>
            <a:chExt cx="364436" cy="364174"/>
          </a:xfrm>
        </p:grpSpPr>
        <p:sp>
          <p:nvSpPr>
            <p:cNvPr id="10300" name="Google Shape;10300;p67"/>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7"/>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7"/>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7"/>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7"/>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7"/>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7"/>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7"/>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7"/>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7"/>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7"/>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7"/>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7"/>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7"/>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67"/>
          <p:cNvGrpSpPr/>
          <p:nvPr/>
        </p:nvGrpSpPr>
        <p:grpSpPr>
          <a:xfrm>
            <a:off x="2186425" y="1976158"/>
            <a:ext cx="396106" cy="353985"/>
            <a:chOff x="2186425" y="1976158"/>
            <a:chExt cx="396106" cy="353985"/>
          </a:xfrm>
        </p:grpSpPr>
        <p:sp>
          <p:nvSpPr>
            <p:cNvPr id="10315" name="Google Shape;10315;p67"/>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7"/>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7"/>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7"/>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7"/>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7"/>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7"/>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67"/>
          <p:cNvGrpSpPr/>
          <p:nvPr/>
        </p:nvGrpSpPr>
        <p:grpSpPr>
          <a:xfrm>
            <a:off x="2659157" y="2017412"/>
            <a:ext cx="319190" cy="271240"/>
            <a:chOff x="2659157" y="2017412"/>
            <a:chExt cx="319190" cy="271240"/>
          </a:xfrm>
        </p:grpSpPr>
        <p:sp>
          <p:nvSpPr>
            <p:cNvPr id="10323" name="Google Shape;10323;p67"/>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7"/>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7"/>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7"/>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7"/>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7"/>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7"/>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7"/>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7"/>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7"/>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7"/>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7"/>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7"/>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7"/>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7"/>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7"/>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7"/>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7"/>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7"/>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7"/>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7"/>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7"/>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7"/>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7"/>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7"/>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7"/>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67"/>
          <p:cNvGrpSpPr/>
          <p:nvPr/>
        </p:nvGrpSpPr>
        <p:grpSpPr>
          <a:xfrm>
            <a:off x="3111775" y="1993516"/>
            <a:ext cx="318928" cy="319217"/>
            <a:chOff x="3111775" y="1993516"/>
            <a:chExt cx="318928" cy="319217"/>
          </a:xfrm>
        </p:grpSpPr>
        <p:sp>
          <p:nvSpPr>
            <p:cNvPr id="10350" name="Google Shape;10350;p67"/>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7"/>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7"/>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7"/>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7"/>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7"/>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7"/>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7"/>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7"/>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7"/>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7"/>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7"/>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7"/>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7"/>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7"/>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7"/>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7"/>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7"/>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7"/>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7"/>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7"/>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7"/>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7"/>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7"/>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7"/>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7"/>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7"/>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7"/>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7"/>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7"/>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67"/>
          <p:cNvGrpSpPr/>
          <p:nvPr/>
        </p:nvGrpSpPr>
        <p:grpSpPr>
          <a:xfrm>
            <a:off x="4023785" y="1970407"/>
            <a:ext cx="288807" cy="355377"/>
            <a:chOff x="4023785" y="1970407"/>
            <a:chExt cx="288807" cy="355377"/>
          </a:xfrm>
        </p:grpSpPr>
        <p:sp>
          <p:nvSpPr>
            <p:cNvPr id="10381" name="Google Shape;10381;p67"/>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7"/>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7"/>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7"/>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7"/>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7"/>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7"/>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7"/>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7"/>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7"/>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7"/>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7"/>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7"/>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7"/>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7"/>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7"/>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7"/>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7"/>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7"/>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7"/>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1" name="Google Shape;10401;p67"/>
          <p:cNvGrpSpPr/>
          <p:nvPr/>
        </p:nvGrpSpPr>
        <p:grpSpPr>
          <a:xfrm>
            <a:off x="3544540" y="3380963"/>
            <a:ext cx="320188" cy="319269"/>
            <a:chOff x="3544540" y="3380963"/>
            <a:chExt cx="320188" cy="319269"/>
          </a:xfrm>
        </p:grpSpPr>
        <p:sp>
          <p:nvSpPr>
            <p:cNvPr id="10402" name="Google Shape;10402;p67"/>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7"/>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7"/>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7"/>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7"/>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7"/>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7"/>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7"/>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7"/>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7"/>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7"/>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7"/>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7"/>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7"/>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7"/>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7"/>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67"/>
          <p:cNvGrpSpPr/>
          <p:nvPr/>
        </p:nvGrpSpPr>
        <p:grpSpPr>
          <a:xfrm>
            <a:off x="3944637" y="3354834"/>
            <a:ext cx="415696" cy="371605"/>
            <a:chOff x="3944637" y="3354834"/>
            <a:chExt cx="415696" cy="371605"/>
          </a:xfrm>
        </p:grpSpPr>
        <p:sp>
          <p:nvSpPr>
            <p:cNvPr id="10419" name="Google Shape;10419;p67"/>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7"/>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7"/>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7"/>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7"/>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7"/>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7"/>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7"/>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7"/>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7"/>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7"/>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7"/>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7"/>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7"/>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7"/>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7"/>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7"/>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67"/>
          <p:cNvGrpSpPr/>
          <p:nvPr/>
        </p:nvGrpSpPr>
        <p:grpSpPr>
          <a:xfrm>
            <a:off x="1314619" y="3821527"/>
            <a:ext cx="346317" cy="332136"/>
            <a:chOff x="1314619" y="3821527"/>
            <a:chExt cx="346317" cy="332136"/>
          </a:xfrm>
        </p:grpSpPr>
        <p:sp>
          <p:nvSpPr>
            <p:cNvPr id="10437" name="Google Shape;10437;p67"/>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7"/>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7"/>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7"/>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7"/>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7"/>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7"/>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7"/>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67"/>
          <p:cNvGrpSpPr/>
          <p:nvPr/>
        </p:nvGrpSpPr>
        <p:grpSpPr>
          <a:xfrm>
            <a:off x="1751139" y="3790934"/>
            <a:ext cx="386258" cy="380507"/>
            <a:chOff x="1751139" y="3790934"/>
            <a:chExt cx="386258" cy="380507"/>
          </a:xfrm>
        </p:grpSpPr>
        <p:sp>
          <p:nvSpPr>
            <p:cNvPr id="10446" name="Google Shape;10446;p67"/>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7"/>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7"/>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7"/>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7"/>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7"/>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7"/>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7"/>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7"/>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7"/>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7"/>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7"/>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7"/>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7"/>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7"/>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7"/>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7"/>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7"/>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67"/>
          <p:cNvGrpSpPr/>
          <p:nvPr/>
        </p:nvGrpSpPr>
        <p:grpSpPr>
          <a:xfrm>
            <a:off x="2189681" y="3821606"/>
            <a:ext cx="395607" cy="318928"/>
            <a:chOff x="2189681" y="3821606"/>
            <a:chExt cx="395607" cy="318928"/>
          </a:xfrm>
        </p:grpSpPr>
        <p:sp>
          <p:nvSpPr>
            <p:cNvPr id="10465" name="Google Shape;10465;p67"/>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7"/>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7"/>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7"/>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7"/>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7"/>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7"/>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7"/>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7"/>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7"/>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7"/>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7"/>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7"/>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7"/>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7"/>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7"/>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7"/>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7"/>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7"/>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7"/>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7"/>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7"/>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7"/>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7"/>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7"/>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7"/>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7"/>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7"/>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7"/>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7"/>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5" name="Google Shape;10495;p67"/>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6" name="Google Shape;10496;p67"/>
          <p:cNvGrpSpPr/>
          <p:nvPr/>
        </p:nvGrpSpPr>
        <p:grpSpPr>
          <a:xfrm>
            <a:off x="1277409" y="1961347"/>
            <a:ext cx="420475" cy="383055"/>
            <a:chOff x="1277409" y="1961347"/>
            <a:chExt cx="420475" cy="383055"/>
          </a:xfrm>
        </p:grpSpPr>
        <p:sp>
          <p:nvSpPr>
            <p:cNvPr id="10497" name="Google Shape;10497;p67"/>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7"/>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7"/>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7"/>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7"/>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7"/>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7"/>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7"/>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7"/>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7"/>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7"/>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7"/>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7"/>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7"/>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7"/>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7"/>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7"/>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7"/>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7"/>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7"/>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7"/>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7"/>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7"/>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7"/>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7"/>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7"/>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7"/>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67"/>
          <p:cNvGrpSpPr/>
          <p:nvPr/>
        </p:nvGrpSpPr>
        <p:grpSpPr>
          <a:xfrm>
            <a:off x="2215075" y="2432819"/>
            <a:ext cx="380008" cy="351648"/>
            <a:chOff x="2215075" y="2432819"/>
            <a:chExt cx="380008" cy="351648"/>
          </a:xfrm>
        </p:grpSpPr>
        <p:sp>
          <p:nvSpPr>
            <p:cNvPr id="10525" name="Google Shape;10525;p67"/>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7"/>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7"/>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7"/>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7"/>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7"/>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7"/>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7"/>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7"/>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7"/>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7"/>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7"/>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7"/>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7"/>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7"/>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7"/>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7"/>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7"/>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7"/>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7"/>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7"/>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7"/>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7"/>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7"/>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7"/>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7"/>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7"/>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7"/>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7"/>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7"/>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7"/>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67"/>
          <p:cNvGrpSpPr/>
          <p:nvPr/>
        </p:nvGrpSpPr>
        <p:grpSpPr>
          <a:xfrm>
            <a:off x="2661416" y="2422342"/>
            <a:ext cx="344059" cy="340671"/>
            <a:chOff x="2661416" y="2422342"/>
            <a:chExt cx="344059" cy="340671"/>
          </a:xfrm>
        </p:grpSpPr>
        <p:sp>
          <p:nvSpPr>
            <p:cNvPr id="10557" name="Google Shape;10557;p67"/>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7"/>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7"/>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7"/>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7"/>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7"/>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7"/>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7"/>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7"/>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7"/>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7"/>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7"/>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7"/>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67"/>
          <p:cNvGrpSpPr/>
          <p:nvPr/>
        </p:nvGrpSpPr>
        <p:grpSpPr>
          <a:xfrm>
            <a:off x="4066510" y="2422342"/>
            <a:ext cx="206876" cy="348470"/>
            <a:chOff x="4066510" y="2422342"/>
            <a:chExt cx="206876" cy="348470"/>
          </a:xfrm>
        </p:grpSpPr>
        <p:sp>
          <p:nvSpPr>
            <p:cNvPr id="10571" name="Google Shape;10571;p67"/>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7"/>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7"/>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7"/>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7"/>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7"/>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7"/>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7"/>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7"/>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7"/>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7"/>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7"/>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3" name="Google Shape;10583;p67"/>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4" name="Google Shape;10584;p67"/>
          <p:cNvGrpSpPr/>
          <p:nvPr/>
        </p:nvGrpSpPr>
        <p:grpSpPr>
          <a:xfrm>
            <a:off x="2617693" y="3817325"/>
            <a:ext cx="420475" cy="326491"/>
            <a:chOff x="2617693" y="3817325"/>
            <a:chExt cx="420475" cy="326491"/>
          </a:xfrm>
        </p:grpSpPr>
        <p:sp>
          <p:nvSpPr>
            <p:cNvPr id="10585" name="Google Shape;10585;p67"/>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7"/>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7"/>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7"/>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7"/>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7"/>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7"/>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7"/>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7"/>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7"/>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7"/>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7"/>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7"/>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7"/>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7"/>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7"/>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7"/>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67"/>
          <p:cNvGrpSpPr/>
          <p:nvPr/>
        </p:nvGrpSpPr>
        <p:grpSpPr>
          <a:xfrm>
            <a:off x="3545301" y="2423523"/>
            <a:ext cx="358134" cy="356637"/>
            <a:chOff x="3545301" y="2423523"/>
            <a:chExt cx="358134" cy="356637"/>
          </a:xfrm>
        </p:grpSpPr>
        <p:sp>
          <p:nvSpPr>
            <p:cNvPr id="10603" name="Google Shape;10603;p67"/>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7"/>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7"/>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7"/>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7"/>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7"/>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7"/>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7"/>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7"/>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67"/>
          <p:cNvGrpSpPr/>
          <p:nvPr/>
        </p:nvGrpSpPr>
        <p:grpSpPr>
          <a:xfrm>
            <a:off x="5766424" y="4275195"/>
            <a:ext cx="358160" cy="356926"/>
            <a:chOff x="5766424" y="4275195"/>
            <a:chExt cx="358160" cy="356926"/>
          </a:xfrm>
        </p:grpSpPr>
        <p:sp>
          <p:nvSpPr>
            <p:cNvPr id="10613" name="Google Shape;10613;p67"/>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7"/>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7"/>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7"/>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7"/>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7"/>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7"/>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7"/>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7"/>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67"/>
          <p:cNvGrpSpPr/>
          <p:nvPr/>
        </p:nvGrpSpPr>
        <p:grpSpPr>
          <a:xfrm>
            <a:off x="3531462" y="3824599"/>
            <a:ext cx="377251" cy="324232"/>
            <a:chOff x="3531462" y="3824599"/>
            <a:chExt cx="377251" cy="324232"/>
          </a:xfrm>
        </p:grpSpPr>
        <p:sp>
          <p:nvSpPr>
            <p:cNvPr id="10623" name="Google Shape;10623;p67"/>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7"/>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7"/>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7"/>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7"/>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7"/>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7"/>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7"/>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7"/>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7"/>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7"/>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67"/>
          <p:cNvGrpSpPr/>
          <p:nvPr/>
        </p:nvGrpSpPr>
        <p:grpSpPr>
          <a:xfrm>
            <a:off x="4030586" y="3805246"/>
            <a:ext cx="286523" cy="340566"/>
            <a:chOff x="4030586" y="3805246"/>
            <a:chExt cx="286523" cy="340566"/>
          </a:xfrm>
        </p:grpSpPr>
        <p:sp>
          <p:nvSpPr>
            <p:cNvPr id="10635" name="Google Shape;10635;p67"/>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7"/>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7"/>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7"/>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7"/>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7"/>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7"/>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7"/>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7"/>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7"/>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7"/>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7"/>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7"/>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67"/>
          <p:cNvGrpSpPr/>
          <p:nvPr/>
        </p:nvGrpSpPr>
        <p:grpSpPr>
          <a:xfrm>
            <a:off x="2180884" y="2888719"/>
            <a:ext cx="376752" cy="374468"/>
            <a:chOff x="2180884" y="2888719"/>
            <a:chExt cx="376752" cy="374468"/>
          </a:xfrm>
        </p:grpSpPr>
        <p:sp>
          <p:nvSpPr>
            <p:cNvPr id="10649" name="Google Shape;10649;p67"/>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7"/>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7"/>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7"/>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7"/>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7"/>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7"/>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7"/>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7"/>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7"/>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7"/>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7"/>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7"/>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7"/>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67"/>
          <p:cNvGrpSpPr/>
          <p:nvPr/>
        </p:nvGrpSpPr>
        <p:grpSpPr>
          <a:xfrm>
            <a:off x="3954432" y="2942999"/>
            <a:ext cx="378249" cy="265909"/>
            <a:chOff x="3954432" y="2942999"/>
            <a:chExt cx="378249" cy="265909"/>
          </a:xfrm>
        </p:grpSpPr>
        <p:sp>
          <p:nvSpPr>
            <p:cNvPr id="10664" name="Google Shape;10664;p67"/>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7"/>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7"/>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7"/>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7"/>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7"/>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7"/>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7"/>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7"/>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67"/>
          <p:cNvGrpSpPr/>
          <p:nvPr/>
        </p:nvGrpSpPr>
        <p:grpSpPr>
          <a:xfrm>
            <a:off x="1752137" y="4266608"/>
            <a:ext cx="378512" cy="374756"/>
            <a:chOff x="1752137" y="4266608"/>
            <a:chExt cx="378512" cy="374756"/>
          </a:xfrm>
        </p:grpSpPr>
        <p:sp>
          <p:nvSpPr>
            <p:cNvPr id="10674" name="Google Shape;10674;p67"/>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7"/>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7"/>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7"/>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7"/>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7"/>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7"/>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7"/>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7"/>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7"/>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7"/>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7"/>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7"/>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7"/>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7"/>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7"/>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7"/>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7"/>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7"/>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7"/>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7"/>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67"/>
          <p:cNvGrpSpPr/>
          <p:nvPr/>
        </p:nvGrpSpPr>
        <p:grpSpPr>
          <a:xfrm>
            <a:off x="3117788" y="3812546"/>
            <a:ext cx="341065" cy="341065"/>
            <a:chOff x="3117788" y="3812546"/>
            <a:chExt cx="341065" cy="341065"/>
          </a:xfrm>
        </p:grpSpPr>
        <p:sp>
          <p:nvSpPr>
            <p:cNvPr id="10696" name="Google Shape;10696;p67"/>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7"/>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7"/>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7"/>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7"/>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7"/>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67"/>
          <p:cNvGrpSpPr/>
          <p:nvPr/>
        </p:nvGrpSpPr>
        <p:grpSpPr>
          <a:xfrm>
            <a:off x="3994400" y="4299932"/>
            <a:ext cx="338281" cy="322657"/>
            <a:chOff x="3994400" y="4299932"/>
            <a:chExt cx="338281" cy="322657"/>
          </a:xfrm>
        </p:grpSpPr>
        <p:sp>
          <p:nvSpPr>
            <p:cNvPr id="10703" name="Google Shape;10703;p67"/>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7"/>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7"/>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7"/>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7"/>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7"/>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7"/>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7"/>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1" name="Google Shape;10711;p67"/>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7"/>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3" name="Google Shape;10713;p67"/>
          <p:cNvGrpSpPr/>
          <p:nvPr/>
        </p:nvGrpSpPr>
        <p:grpSpPr>
          <a:xfrm>
            <a:off x="3573426" y="1965628"/>
            <a:ext cx="302358" cy="374993"/>
            <a:chOff x="3573426" y="1965628"/>
            <a:chExt cx="302358" cy="374993"/>
          </a:xfrm>
        </p:grpSpPr>
        <p:sp>
          <p:nvSpPr>
            <p:cNvPr id="10714" name="Google Shape;10714;p67"/>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7"/>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7"/>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7"/>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7"/>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7"/>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7"/>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7"/>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7"/>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7"/>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7"/>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7"/>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7"/>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7"/>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7"/>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7"/>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7"/>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7"/>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7"/>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7"/>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7"/>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7"/>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7"/>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7"/>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7"/>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7"/>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7"/>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7"/>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7"/>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7"/>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7"/>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7"/>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7"/>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7"/>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7"/>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7"/>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7"/>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7"/>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7"/>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7"/>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7"/>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7"/>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7"/>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7"/>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7"/>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7"/>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7"/>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67"/>
          <p:cNvGrpSpPr/>
          <p:nvPr/>
        </p:nvGrpSpPr>
        <p:grpSpPr>
          <a:xfrm>
            <a:off x="3513632" y="2908572"/>
            <a:ext cx="355876" cy="331007"/>
            <a:chOff x="3513632" y="2908572"/>
            <a:chExt cx="355876" cy="331007"/>
          </a:xfrm>
        </p:grpSpPr>
        <p:sp>
          <p:nvSpPr>
            <p:cNvPr id="10762" name="Google Shape;10762;p67"/>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7"/>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7"/>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7"/>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7"/>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7"/>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7"/>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7"/>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7"/>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7"/>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7"/>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7"/>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7"/>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7"/>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7"/>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7"/>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67"/>
          <p:cNvGrpSpPr/>
          <p:nvPr/>
        </p:nvGrpSpPr>
        <p:grpSpPr>
          <a:xfrm>
            <a:off x="2694083" y="2888430"/>
            <a:ext cx="235762" cy="374756"/>
            <a:chOff x="2694083" y="2888430"/>
            <a:chExt cx="235762" cy="374756"/>
          </a:xfrm>
        </p:grpSpPr>
        <p:sp>
          <p:nvSpPr>
            <p:cNvPr id="10779" name="Google Shape;10779;p67"/>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7"/>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7"/>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7"/>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7"/>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7"/>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7"/>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7"/>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7"/>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67"/>
          <p:cNvGrpSpPr/>
          <p:nvPr/>
        </p:nvGrpSpPr>
        <p:grpSpPr>
          <a:xfrm>
            <a:off x="871534" y="4300588"/>
            <a:ext cx="357661" cy="311155"/>
            <a:chOff x="871534" y="4300588"/>
            <a:chExt cx="357661" cy="311155"/>
          </a:xfrm>
        </p:grpSpPr>
        <p:sp>
          <p:nvSpPr>
            <p:cNvPr id="10789" name="Google Shape;10789;p67"/>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7"/>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7"/>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7"/>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7"/>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7"/>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7"/>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7"/>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7"/>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7"/>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7"/>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7"/>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7"/>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7"/>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7"/>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7"/>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7"/>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7"/>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7"/>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7"/>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7"/>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67"/>
          <p:cNvGrpSpPr/>
          <p:nvPr/>
        </p:nvGrpSpPr>
        <p:grpSpPr>
          <a:xfrm>
            <a:off x="916019" y="3821606"/>
            <a:ext cx="250100" cy="336785"/>
            <a:chOff x="916019" y="3821606"/>
            <a:chExt cx="250100" cy="336785"/>
          </a:xfrm>
        </p:grpSpPr>
        <p:sp>
          <p:nvSpPr>
            <p:cNvPr id="10811" name="Google Shape;10811;p67"/>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7"/>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7"/>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7"/>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7"/>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7"/>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7"/>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7"/>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7"/>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7"/>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7"/>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7"/>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7"/>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67"/>
          <p:cNvGrpSpPr/>
          <p:nvPr/>
        </p:nvGrpSpPr>
        <p:grpSpPr>
          <a:xfrm>
            <a:off x="849686" y="2909570"/>
            <a:ext cx="374730" cy="332504"/>
            <a:chOff x="849686" y="2909570"/>
            <a:chExt cx="374730" cy="332504"/>
          </a:xfrm>
        </p:grpSpPr>
        <p:sp>
          <p:nvSpPr>
            <p:cNvPr id="10825" name="Google Shape;10825;p67"/>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7"/>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7"/>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7"/>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7"/>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7"/>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7"/>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7"/>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7"/>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7"/>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7"/>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67"/>
          <p:cNvGrpSpPr/>
          <p:nvPr/>
        </p:nvGrpSpPr>
        <p:grpSpPr>
          <a:xfrm>
            <a:off x="1735567" y="2420241"/>
            <a:ext cx="417718" cy="372866"/>
            <a:chOff x="1735567" y="2420241"/>
            <a:chExt cx="417718" cy="372866"/>
          </a:xfrm>
        </p:grpSpPr>
        <p:sp>
          <p:nvSpPr>
            <p:cNvPr id="10837" name="Google Shape;10837;p67"/>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7"/>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7"/>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7"/>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7"/>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7"/>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7"/>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7"/>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7"/>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7"/>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7"/>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7"/>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67"/>
          <p:cNvGrpSpPr/>
          <p:nvPr/>
        </p:nvGrpSpPr>
        <p:grpSpPr>
          <a:xfrm>
            <a:off x="3599318" y="4299590"/>
            <a:ext cx="251098" cy="309028"/>
            <a:chOff x="3599318" y="4299590"/>
            <a:chExt cx="251098" cy="309028"/>
          </a:xfrm>
        </p:grpSpPr>
        <p:sp>
          <p:nvSpPr>
            <p:cNvPr id="10850" name="Google Shape;10850;p67"/>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7"/>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7"/>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7"/>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7"/>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7"/>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67"/>
          <p:cNvGrpSpPr/>
          <p:nvPr/>
        </p:nvGrpSpPr>
        <p:grpSpPr>
          <a:xfrm>
            <a:off x="3105998" y="2433240"/>
            <a:ext cx="345818" cy="345056"/>
            <a:chOff x="3105998" y="2433240"/>
            <a:chExt cx="345818" cy="345056"/>
          </a:xfrm>
        </p:grpSpPr>
        <p:sp>
          <p:nvSpPr>
            <p:cNvPr id="10857" name="Google Shape;10857;p67"/>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7"/>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7"/>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7"/>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7"/>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7"/>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7"/>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7"/>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7"/>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7"/>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7"/>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67"/>
          <p:cNvGrpSpPr/>
          <p:nvPr/>
        </p:nvGrpSpPr>
        <p:grpSpPr>
          <a:xfrm>
            <a:off x="1737326" y="2900773"/>
            <a:ext cx="374730" cy="350361"/>
            <a:chOff x="1737326" y="2900773"/>
            <a:chExt cx="374730" cy="350361"/>
          </a:xfrm>
        </p:grpSpPr>
        <p:sp>
          <p:nvSpPr>
            <p:cNvPr id="10869" name="Google Shape;10869;p67"/>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7"/>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7"/>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7"/>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7"/>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7"/>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7"/>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7"/>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7"/>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7"/>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7"/>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7"/>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7"/>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7"/>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7"/>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7"/>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7"/>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67"/>
          <p:cNvGrpSpPr/>
          <p:nvPr/>
        </p:nvGrpSpPr>
        <p:grpSpPr>
          <a:xfrm>
            <a:off x="4000676" y="1579396"/>
            <a:ext cx="327226" cy="211603"/>
            <a:chOff x="4000676" y="1579396"/>
            <a:chExt cx="327226" cy="211603"/>
          </a:xfrm>
        </p:grpSpPr>
        <p:sp>
          <p:nvSpPr>
            <p:cNvPr id="10887" name="Google Shape;10887;p67"/>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7"/>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7"/>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7"/>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7"/>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7"/>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7"/>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7"/>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7"/>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7"/>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7"/>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7"/>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7"/>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7"/>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7"/>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7"/>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67"/>
          <p:cNvGrpSpPr/>
          <p:nvPr/>
        </p:nvGrpSpPr>
        <p:grpSpPr>
          <a:xfrm>
            <a:off x="2635523" y="1515584"/>
            <a:ext cx="371054" cy="336469"/>
            <a:chOff x="2635523" y="1515584"/>
            <a:chExt cx="371054" cy="336469"/>
          </a:xfrm>
        </p:grpSpPr>
        <p:sp>
          <p:nvSpPr>
            <p:cNvPr id="10904" name="Google Shape;10904;p67"/>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7"/>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7"/>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7"/>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7"/>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7"/>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7"/>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67"/>
          <p:cNvGrpSpPr/>
          <p:nvPr/>
        </p:nvGrpSpPr>
        <p:grpSpPr>
          <a:xfrm>
            <a:off x="2231907" y="1520731"/>
            <a:ext cx="311627" cy="326569"/>
            <a:chOff x="2231907" y="1520731"/>
            <a:chExt cx="311627" cy="326569"/>
          </a:xfrm>
        </p:grpSpPr>
        <p:sp>
          <p:nvSpPr>
            <p:cNvPr id="10912" name="Google Shape;10912;p67"/>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7"/>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7"/>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7"/>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7"/>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7"/>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7"/>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7"/>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7"/>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7"/>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67"/>
          <p:cNvGrpSpPr/>
          <p:nvPr/>
        </p:nvGrpSpPr>
        <p:grpSpPr>
          <a:xfrm>
            <a:off x="1340249" y="4301533"/>
            <a:ext cx="311890" cy="304695"/>
            <a:chOff x="1340249" y="4301533"/>
            <a:chExt cx="311890" cy="304695"/>
          </a:xfrm>
        </p:grpSpPr>
        <p:sp>
          <p:nvSpPr>
            <p:cNvPr id="10923" name="Google Shape;10923;p67"/>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7"/>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7"/>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7"/>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7"/>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7"/>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7"/>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7"/>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7"/>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7"/>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7"/>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7"/>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7"/>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7"/>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67"/>
          <p:cNvGrpSpPr/>
          <p:nvPr/>
        </p:nvGrpSpPr>
        <p:grpSpPr>
          <a:xfrm>
            <a:off x="1330690" y="3377024"/>
            <a:ext cx="306874" cy="332268"/>
            <a:chOff x="1330690" y="3377024"/>
            <a:chExt cx="306874" cy="332268"/>
          </a:xfrm>
        </p:grpSpPr>
        <p:sp>
          <p:nvSpPr>
            <p:cNvPr id="10938" name="Google Shape;10938;p67"/>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7"/>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7"/>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7"/>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7"/>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7"/>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7"/>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7"/>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7"/>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7"/>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7"/>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7"/>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7"/>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7"/>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7"/>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7"/>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7"/>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7"/>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7"/>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67"/>
          <p:cNvGrpSpPr/>
          <p:nvPr/>
        </p:nvGrpSpPr>
        <p:grpSpPr>
          <a:xfrm>
            <a:off x="2650597" y="3381777"/>
            <a:ext cx="341511" cy="324994"/>
            <a:chOff x="2650597" y="3381777"/>
            <a:chExt cx="341511" cy="324994"/>
          </a:xfrm>
        </p:grpSpPr>
        <p:sp>
          <p:nvSpPr>
            <p:cNvPr id="10958" name="Google Shape;10958;p67"/>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7"/>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7"/>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7"/>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7"/>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7"/>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7"/>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7"/>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7"/>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7"/>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7"/>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7"/>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7"/>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7"/>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7"/>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7"/>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7"/>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7"/>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7"/>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7"/>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7"/>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7"/>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7"/>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7"/>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7"/>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7"/>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7"/>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7"/>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7"/>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7"/>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7"/>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7"/>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7"/>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7"/>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7"/>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67"/>
          <p:cNvGrpSpPr/>
          <p:nvPr/>
        </p:nvGrpSpPr>
        <p:grpSpPr>
          <a:xfrm>
            <a:off x="1295502" y="2437362"/>
            <a:ext cx="402645" cy="323917"/>
            <a:chOff x="1295502" y="2437362"/>
            <a:chExt cx="402645" cy="323917"/>
          </a:xfrm>
        </p:grpSpPr>
        <p:sp>
          <p:nvSpPr>
            <p:cNvPr id="10994" name="Google Shape;10994;p67"/>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7"/>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7"/>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7"/>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7"/>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7"/>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7"/>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7"/>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7"/>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7"/>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7"/>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7"/>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7"/>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7"/>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7"/>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7"/>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67"/>
          <p:cNvGrpSpPr/>
          <p:nvPr/>
        </p:nvGrpSpPr>
        <p:grpSpPr>
          <a:xfrm>
            <a:off x="882590" y="2438360"/>
            <a:ext cx="337310" cy="337047"/>
            <a:chOff x="882590" y="2438360"/>
            <a:chExt cx="337310" cy="337047"/>
          </a:xfrm>
        </p:grpSpPr>
        <p:sp>
          <p:nvSpPr>
            <p:cNvPr id="11011" name="Google Shape;11011;p67"/>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7"/>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7"/>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7"/>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7"/>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7"/>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7"/>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7"/>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7"/>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7"/>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7"/>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7"/>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7"/>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7"/>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7"/>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7"/>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7"/>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7"/>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7"/>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7"/>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7"/>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7"/>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7"/>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7"/>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67"/>
          <p:cNvGrpSpPr/>
          <p:nvPr/>
        </p:nvGrpSpPr>
        <p:grpSpPr>
          <a:xfrm>
            <a:off x="4885060" y="1518788"/>
            <a:ext cx="385786" cy="342588"/>
            <a:chOff x="4885060" y="1518788"/>
            <a:chExt cx="385786" cy="342588"/>
          </a:xfrm>
        </p:grpSpPr>
        <p:sp>
          <p:nvSpPr>
            <p:cNvPr id="11036" name="Google Shape;11036;p67"/>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7"/>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7"/>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7"/>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7"/>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7"/>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7"/>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7"/>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7"/>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7"/>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7"/>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7"/>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7"/>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7"/>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7"/>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7"/>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7"/>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7"/>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7"/>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67"/>
          <p:cNvGrpSpPr/>
          <p:nvPr/>
        </p:nvGrpSpPr>
        <p:grpSpPr>
          <a:xfrm>
            <a:off x="5394478" y="1514533"/>
            <a:ext cx="249076" cy="351096"/>
            <a:chOff x="5394478" y="1514533"/>
            <a:chExt cx="249076" cy="351096"/>
          </a:xfrm>
        </p:grpSpPr>
        <p:sp>
          <p:nvSpPr>
            <p:cNvPr id="11056" name="Google Shape;11056;p67"/>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7"/>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7"/>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7"/>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7"/>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7"/>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7"/>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7"/>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7"/>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7"/>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7"/>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7"/>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7"/>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7"/>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7"/>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7"/>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7"/>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7"/>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7"/>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7"/>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67"/>
          <p:cNvGrpSpPr/>
          <p:nvPr/>
        </p:nvGrpSpPr>
        <p:grpSpPr>
          <a:xfrm>
            <a:off x="5782259" y="1512012"/>
            <a:ext cx="356138" cy="356138"/>
            <a:chOff x="5782259" y="1512012"/>
            <a:chExt cx="356138" cy="356138"/>
          </a:xfrm>
        </p:grpSpPr>
        <p:sp>
          <p:nvSpPr>
            <p:cNvPr id="11077" name="Google Shape;11077;p67"/>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7"/>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7"/>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7"/>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7"/>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7"/>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7"/>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7"/>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7"/>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7"/>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7"/>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67"/>
          <p:cNvGrpSpPr/>
          <p:nvPr/>
        </p:nvGrpSpPr>
        <p:grpSpPr>
          <a:xfrm>
            <a:off x="6229598" y="1518052"/>
            <a:ext cx="343560" cy="343822"/>
            <a:chOff x="6229598" y="1518052"/>
            <a:chExt cx="343560" cy="343822"/>
          </a:xfrm>
        </p:grpSpPr>
        <p:sp>
          <p:nvSpPr>
            <p:cNvPr id="11089" name="Google Shape;11089;p67"/>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7"/>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7"/>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7"/>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7"/>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7"/>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7"/>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7"/>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7"/>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7"/>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7"/>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7"/>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7"/>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7"/>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7"/>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7"/>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7"/>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7"/>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7"/>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67"/>
          <p:cNvGrpSpPr/>
          <p:nvPr/>
        </p:nvGrpSpPr>
        <p:grpSpPr>
          <a:xfrm>
            <a:off x="870773" y="3357985"/>
            <a:ext cx="342824" cy="351228"/>
            <a:chOff x="870773" y="3357985"/>
            <a:chExt cx="342824" cy="351228"/>
          </a:xfrm>
        </p:grpSpPr>
        <p:sp>
          <p:nvSpPr>
            <p:cNvPr id="11109" name="Google Shape;11109;p67"/>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7"/>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7"/>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7"/>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7"/>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7"/>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7"/>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7"/>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67"/>
          <p:cNvGrpSpPr/>
          <p:nvPr/>
        </p:nvGrpSpPr>
        <p:grpSpPr>
          <a:xfrm>
            <a:off x="2743084" y="4299590"/>
            <a:ext cx="159372" cy="308896"/>
            <a:chOff x="2743084" y="4299590"/>
            <a:chExt cx="159372" cy="308896"/>
          </a:xfrm>
        </p:grpSpPr>
        <p:sp>
          <p:nvSpPr>
            <p:cNvPr id="11118" name="Google Shape;11118;p67"/>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7"/>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7"/>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7"/>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7"/>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7"/>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7"/>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7"/>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7"/>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7"/>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7"/>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7"/>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7"/>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7"/>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7"/>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67"/>
          <p:cNvGrpSpPr/>
          <p:nvPr/>
        </p:nvGrpSpPr>
        <p:grpSpPr>
          <a:xfrm>
            <a:off x="1293506" y="2939716"/>
            <a:ext cx="374730" cy="272211"/>
            <a:chOff x="1293506" y="2939716"/>
            <a:chExt cx="374730" cy="272211"/>
          </a:xfrm>
        </p:grpSpPr>
        <p:sp>
          <p:nvSpPr>
            <p:cNvPr id="11134" name="Google Shape;11134;p67"/>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7"/>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7"/>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7"/>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7"/>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7"/>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7"/>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7"/>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7"/>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7"/>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7"/>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7"/>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7"/>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7"/>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7"/>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7"/>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7"/>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7"/>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7"/>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7"/>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7"/>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7"/>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7"/>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7"/>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7"/>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7"/>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7"/>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7"/>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7"/>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7"/>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67"/>
          <p:cNvGrpSpPr/>
          <p:nvPr/>
        </p:nvGrpSpPr>
        <p:grpSpPr>
          <a:xfrm>
            <a:off x="6669900" y="1505474"/>
            <a:ext cx="345083" cy="369216"/>
            <a:chOff x="6669900" y="1505474"/>
            <a:chExt cx="345083" cy="369216"/>
          </a:xfrm>
        </p:grpSpPr>
        <p:sp>
          <p:nvSpPr>
            <p:cNvPr id="11165" name="Google Shape;11165;p67"/>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7"/>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7"/>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7"/>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7"/>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7"/>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7"/>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7"/>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7"/>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7"/>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7"/>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7"/>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7"/>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7"/>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7"/>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7"/>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7"/>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7"/>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7"/>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7"/>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7"/>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7"/>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67"/>
          <p:cNvGrpSpPr/>
          <p:nvPr/>
        </p:nvGrpSpPr>
        <p:grpSpPr>
          <a:xfrm>
            <a:off x="7117003" y="1518000"/>
            <a:ext cx="333003" cy="344085"/>
            <a:chOff x="7117003" y="1518000"/>
            <a:chExt cx="333003" cy="344085"/>
          </a:xfrm>
        </p:grpSpPr>
        <p:sp>
          <p:nvSpPr>
            <p:cNvPr id="11188" name="Google Shape;11188;p67"/>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7"/>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7"/>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7"/>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7"/>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7"/>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7"/>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7"/>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7"/>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7"/>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7"/>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7"/>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7"/>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7"/>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7"/>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7"/>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7"/>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7"/>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7"/>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7"/>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7"/>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7"/>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7"/>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7"/>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7"/>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7"/>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7"/>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7"/>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7"/>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7"/>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7"/>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7"/>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7"/>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7"/>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7"/>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7"/>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7"/>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7"/>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67"/>
          <p:cNvGrpSpPr/>
          <p:nvPr/>
        </p:nvGrpSpPr>
        <p:grpSpPr>
          <a:xfrm>
            <a:off x="2200238" y="4289165"/>
            <a:ext cx="374756" cy="329300"/>
            <a:chOff x="2200238" y="4289165"/>
            <a:chExt cx="374756" cy="329300"/>
          </a:xfrm>
        </p:grpSpPr>
        <p:sp>
          <p:nvSpPr>
            <p:cNvPr id="11227" name="Google Shape;11227;p67"/>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7"/>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7"/>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7"/>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7"/>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7"/>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7"/>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7"/>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7"/>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7"/>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7"/>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7"/>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7"/>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7"/>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7"/>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7"/>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7"/>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7"/>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7"/>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7"/>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7"/>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7"/>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67"/>
          <p:cNvGrpSpPr/>
          <p:nvPr/>
        </p:nvGrpSpPr>
        <p:grpSpPr>
          <a:xfrm>
            <a:off x="7556043" y="1499959"/>
            <a:ext cx="337283" cy="380192"/>
            <a:chOff x="7556043" y="1499959"/>
            <a:chExt cx="337283" cy="380192"/>
          </a:xfrm>
        </p:grpSpPr>
        <p:sp>
          <p:nvSpPr>
            <p:cNvPr id="11250" name="Google Shape;11250;p67"/>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7"/>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7"/>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7"/>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7"/>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7"/>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7"/>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7"/>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7"/>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7"/>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7"/>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7"/>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7"/>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7"/>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67"/>
          <p:cNvGrpSpPr/>
          <p:nvPr/>
        </p:nvGrpSpPr>
        <p:grpSpPr>
          <a:xfrm>
            <a:off x="7992826" y="1517790"/>
            <a:ext cx="317431" cy="344584"/>
            <a:chOff x="7992826" y="1517790"/>
            <a:chExt cx="317431" cy="344584"/>
          </a:xfrm>
        </p:grpSpPr>
        <p:sp>
          <p:nvSpPr>
            <p:cNvPr id="11265" name="Google Shape;11265;p67"/>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7"/>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7"/>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7"/>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7"/>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7"/>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7"/>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7"/>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7"/>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7"/>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7"/>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7"/>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7"/>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7"/>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7"/>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7"/>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7"/>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67"/>
          <p:cNvGrpSpPr/>
          <p:nvPr/>
        </p:nvGrpSpPr>
        <p:grpSpPr>
          <a:xfrm>
            <a:off x="4864446" y="3340207"/>
            <a:ext cx="395607" cy="387414"/>
            <a:chOff x="4864446" y="3340207"/>
            <a:chExt cx="395607" cy="387414"/>
          </a:xfrm>
        </p:grpSpPr>
        <p:sp>
          <p:nvSpPr>
            <p:cNvPr id="11283" name="Google Shape;11283;p67"/>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7"/>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7"/>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7"/>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7"/>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7"/>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7"/>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7"/>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7"/>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7"/>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7"/>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7"/>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7"/>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7"/>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7"/>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7"/>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7"/>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7"/>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7"/>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7"/>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7"/>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7"/>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7"/>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7"/>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7"/>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67"/>
          <p:cNvGrpSpPr/>
          <p:nvPr/>
        </p:nvGrpSpPr>
        <p:grpSpPr>
          <a:xfrm>
            <a:off x="3130367" y="4324485"/>
            <a:ext cx="297342" cy="258871"/>
            <a:chOff x="3130367" y="4324485"/>
            <a:chExt cx="297342" cy="258871"/>
          </a:xfrm>
        </p:grpSpPr>
        <p:sp>
          <p:nvSpPr>
            <p:cNvPr id="11309" name="Google Shape;11309;p67"/>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7"/>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7"/>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7"/>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7"/>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7"/>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7"/>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7"/>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7"/>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7"/>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7"/>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7"/>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7"/>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7"/>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7"/>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7"/>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7"/>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7"/>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7"/>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7"/>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7"/>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7"/>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7"/>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67"/>
          <p:cNvGrpSpPr/>
          <p:nvPr/>
        </p:nvGrpSpPr>
        <p:grpSpPr>
          <a:xfrm>
            <a:off x="5302988" y="3389839"/>
            <a:ext cx="394609" cy="286523"/>
            <a:chOff x="5302988" y="3389839"/>
            <a:chExt cx="394609" cy="286523"/>
          </a:xfrm>
        </p:grpSpPr>
        <p:sp>
          <p:nvSpPr>
            <p:cNvPr id="11333" name="Google Shape;11333;p67"/>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7"/>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7"/>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7"/>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7"/>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7"/>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7"/>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7"/>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7"/>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7"/>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7"/>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7"/>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7"/>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7"/>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7"/>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7"/>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7"/>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7"/>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7"/>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7"/>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7"/>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7"/>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7"/>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7"/>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7"/>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7"/>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7"/>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7"/>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7"/>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7"/>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7"/>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7"/>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7"/>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6" name="Google Shape;11366;p67"/>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7" name="Google Shape;11367;p67"/>
          <p:cNvGrpSpPr/>
          <p:nvPr/>
        </p:nvGrpSpPr>
        <p:grpSpPr>
          <a:xfrm>
            <a:off x="3060752" y="2903609"/>
            <a:ext cx="390565" cy="359578"/>
            <a:chOff x="3060752" y="2903609"/>
            <a:chExt cx="390565" cy="359578"/>
          </a:xfrm>
        </p:grpSpPr>
        <p:sp>
          <p:nvSpPr>
            <p:cNvPr id="11368" name="Google Shape;11368;p67"/>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7"/>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7"/>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7"/>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7"/>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7"/>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7"/>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7"/>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7"/>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7"/>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7"/>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7"/>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7"/>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7"/>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7"/>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7"/>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7"/>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7"/>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7"/>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7"/>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7"/>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7"/>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7"/>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7"/>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7"/>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7"/>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7"/>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7"/>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7"/>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7"/>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7"/>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7"/>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7"/>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7"/>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67"/>
          <p:cNvGrpSpPr/>
          <p:nvPr/>
        </p:nvGrpSpPr>
        <p:grpSpPr>
          <a:xfrm>
            <a:off x="5741031" y="3386057"/>
            <a:ext cx="394609" cy="294585"/>
            <a:chOff x="5741031" y="3386057"/>
            <a:chExt cx="394609" cy="294585"/>
          </a:xfrm>
        </p:grpSpPr>
        <p:sp>
          <p:nvSpPr>
            <p:cNvPr id="11403" name="Google Shape;11403;p67"/>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7"/>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7"/>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7"/>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7"/>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7"/>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7"/>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7"/>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7"/>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7"/>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7"/>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7"/>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7"/>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7"/>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7"/>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7"/>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7"/>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7"/>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7"/>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7"/>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7"/>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7"/>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7"/>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7"/>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7"/>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7"/>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7"/>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7"/>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7"/>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7"/>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3" name="Google Shape;11433;p67"/>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4" name="Google Shape;11434;p67"/>
          <p:cNvGrpSpPr/>
          <p:nvPr/>
        </p:nvGrpSpPr>
        <p:grpSpPr>
          <a:xfrm>
            <a:off x="6179074" y="3368726"/>
            <a:ext cx="394609" cy="328749"/>
            <a:chOff x="6179074" y="3368726"/>
            <a:chExt cx="394609" cy="328749"/>
          </a:xfrm>
        </p:grpSpPr>
        <p:sp>
          <p:nvSpPr>
            <p:cNvPr id="11435" name="Google Shape;11435;p67"/>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7"/>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7"/>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7"/>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7"/>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7"/>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7"/>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7"/>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7"/>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7"/>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7"/>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7"/>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7"/>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7"/>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7"/>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7"/>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7"/>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7"/>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7"/>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7"/>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7"/>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7"/>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7"/>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7"/>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7"/>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7"/>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7"/>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7"/>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7"/>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7"/>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7"/>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7"/>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7"/>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7"/>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7"/>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7"/>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7"/>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7"/>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7"/>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7"/>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7"/>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7"/>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7"/>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7"/>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7"/>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7"/>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7"/>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7"/>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7"/>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7"/>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7"/>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7"/>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7"/>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7"/>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7"/>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7"/>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7"/>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7"/>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7"/>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7"/>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7"/>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7"/>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7"/>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7"/>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7"/>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7"/>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7"/>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7"/>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7"/>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7"/>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7"/>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7"/>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7"/>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7"/>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7"/>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7"/>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7"/>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7"/>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7"/>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7"/>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7"/>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7"/>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7"/>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67"/>
          <p:cNvGrpSpPr/>
          <p:nvPr/>
        </p:nvGrpSpPr>
        <p:grpSpPr>
          <a:xfrm>
            <a:off x="7054924" y="3367728"/>
            <a:ext cx="394583" cy="331007"/>
            <a:chOff x="7054924" y="3367728"/>
            <a:chExt cx="394583" cy="331007"/>
          </a:xfrm>
        </p:grpSpPr>
        <p:sp>
          <p:nvSpPr>
            <p:cNvPr id="11519" name="Google Shape;11519;p67"/>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7"/>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7"/>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7"/>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7"/>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7"/>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7"/>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7"/>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7"/>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7"/>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7"/>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7"/>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7"/>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7"/>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7"/>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67"/>
          <p:cNvGrpSpPr/>
          <p:nvPr/>
        </p:nvGrpSpPr>
        <p:grpSpPr>
          <a:xfrm>
            <a:off x="7492967" y="3361425"/>
            <a:ext cx="394583" cy="343586"/>
            <a:chOff x="7492967" y="3361425"/>
            <a:chExt cx="394583" cy="343586"/>
          </a:xfrm>
        </p:grpSpPr>
        <p:sp>
          <p:nvSpPr>
            <p:cNvPr id="11535" name="Google Shape;11535;p67"/>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7"/>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7"/>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7"/>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7"/>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7"/>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7"/>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7"/>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7"/>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7"/>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7"/>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7"/>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7"/>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7"/>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7"/>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7"/>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7"/>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7"/>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7"/>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7"/>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7"/>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7"/>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7"/>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67"/>
          <p:cNvGrpSpPr/>
          <p:nvPr/>
        </p:nvGrpSpPr>
        <p:grpSpPr>
          <a:xfrm>
            <a:off x="7935527" y="3353154"/>
            <a:ext cx="385287" cy="360156"/>
            <a:chOff x="7935527" y="3353154"/>
            <a:chExt cx="385287" cy="360156"/>
          </a:xfrm>
        </p:grpSpPr>
        <p:sp>
          <p:nvSpPr>
            <p:cNvPr id="11559" name="Google Shape;11559;p67"/>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7"/>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7"/>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7"/>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7"/>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7"/>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7"/>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7"/>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7"/>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7"/>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7"/>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7"/>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67"/>
          <p:cNvGrpSpPr/>
          <p:nvPr/>
        </p:nvGrpSpPr>
        <p:grpSpPr>
          <a:xfrm>
            <a:off x="5319821" y="1986242"/>
            <a:ext cx="348103" cy="348103"/>
            <a:chOff x="5319821" y="1986242"/>
            <a:chExt cx="348103" cy="348103"/>
          </a:xfrm>
        </p:grpSpPr>
        <p:sp>
          <p:nvSpPr>
            <p:cNvPr id="11572" name="Google Shape;11572;p67"/>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7"/>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7"/>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7"/>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7"/>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7"/>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7"/>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7"/>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7"/>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7"/>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7"/>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7"/>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7"/>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7"/>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7"/>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7"/>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7"/>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7"/>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7"/>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7"/>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7"/>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7"/>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7"/>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7"/>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7"/>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7"/>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7"/>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7"/>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7"/>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7"/>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7"/>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7"/>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7"/>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7"/>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7"/>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7"/>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7"/>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67"/>
          <p:cNvGrpSpPr/>
          <p:nvPr/>
        </p:nvGrpSpPr>
        <p:grpSpPr>
          <a:xfrm>
            <a:off x="5765926" y="1976683"/>
            <a:ext cx="348339" cy="348103"/>
            <a:chOff x="5765926" y="1976683"/>
            <a:chExt cx="348339" cy="348103"/>
          </a:xfrm>
        </p:grpSpPr>
        <p:sp>
          <p:nvSpPr>
            <p:cNvPr id="11610" name="Google Shape;11610;p67"/>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7"/>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7"/>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7"/>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7"/>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7"/>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7"/>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7"/>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7"/>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7"/>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7"/>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7"/>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7"/>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7"/>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67"/>
          <p:cNvGrpSpPr/>
          <p:nvPr/>
        </p:nvGrpSpPr>
        <p:grpSpPr>
          <a:xfrm>
            <a:off x="6191390" y="1981489"/>
            <a:ext cx="389068" cy="347787"/>
            <a:chOff x="6191390" y="1981489"/>
            <a:chExt cx="389068" cy="347787"/>
          </a:xfrm>
        </p:grpSpPr>
        <p:sp>
          <p:nvSpPr>
            <p:cNvPr id="11625" name="Google Shape;11625;p67"/>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7"/>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7"/>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7"/>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7"/>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7"/>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7"/>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67"/>
          <p:cNvGrpSpPr/>
          <p:nvPr/>
        </p:nvGrpSpPr>
        <p:grpSpPr>
          <a:xfrm>
            <a:off x="6657846" y="2007591"/>
            <a:ext cx="348103" cy="295714"/>
            <a:chOff x="6657846" y="2007591"/>
            <a:chExt cx="348103" cy="295714"/>
          </a:xfrm>
        </p:grpSpPr>
        <p:sp>
          <p:nvSpPr>
            <p:cNvPr id="11633" name="Google Shape;11633;p67"/>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7"/>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7"/>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7"/>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7"/>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7"/>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7"/>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7"/>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7"/>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7"/>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7"/>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7"/>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7"/>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7"/>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7"/>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7"/>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7"/>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7"/>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7"/>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7"/>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7"/>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7"/>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7"/>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7"/>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7"/>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7"/>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67"/>
          <p:cNvGrpSpPr/>
          <p:nvPr/>
        </p:nvGrpSpPr>
        <p:grpSpPr>
          <a:xfrm>
            <a:off x="7104188" y="1971904"/>
            <a:ext cx="347341" cy="348103"/>
            <a:chOff x="7104188" y="1971904"/>
            <a:chExt cx="347341" cy="348103"/>
          </a:xfrm>
        </p:grpSpPr>
        <p:sp>
          <p:nvSpPr>
            <p:cNvPr id="11660" name="Google Shape;11660;p67"/>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7"/>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7"/>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7"/>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7"/>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7"/>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7"/>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7"/>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7"/>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7"/>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7"/>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7"/>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7"/>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7"/>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7"/>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7"/>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7"/>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7"/>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7"/>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7"/>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7"/>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7"/>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7"/>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7"/>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7"/>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7"/>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7"/>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7"/>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7"/>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7"/>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67"/>
          <p:cNvGrpSpPr/>
          <p:nvPr/>
        </p:nvGrpSpPr>
        <p:grpSpPr>
          <a:xfrm>
            <a:off x="7551264" y="1971904"/>
            <a:ext cx="344321" cy="348155"/>
            <a:chOff x="7551264" y="1971904"/>
            <a:chExt cx="344321" cy="348155"/>
          </a:xfrm>
        </p:grpSpPr>
        <p:sp>
          <p:nvSpPr>
            <p:cNvPr id="11691" name="Google Shape;11691;p67"/>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7"/>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7"/>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7"/>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7"/>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7"/>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7"/>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7"/>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7"/>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7"/>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7"/>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7"/>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7"/>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7"/>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7"/>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7"/>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7"/>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7"/>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7"/>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67"/>
          <p:cNvGrpSpPr/>
          <p:nvPr/>
        </p:nvGrpSpPr>
        <p:grpSpPr>
          <a:xfrm>
            <a:off x="7992065" y="1971904"/>
            <a:ext cx="351621" cy="348103"/>
            <a:chOff x="7992065" y="1971904"/>
            <a:chExt cx="351621" cy="348103"/>
          </a:xfrm>
        </p:grpSpPr>
        <p:sp>
          <p:nvSpPr>
            <p:cNvPr id="11711" name="Google Shape;11711;p67"/>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7"/>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7"/>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7"/>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7"/>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7"/>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7"/>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7"/>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7"/>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7"/>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7"/>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7"/>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7"/>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7"/>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7"/>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67"/>
          <p:cNvGrpSpPr/>
          <p:nvPr/>
        </p:nvGrpSpPr>
        <p:grpSpPr>
          <a:xfrm>
            <a:off x="4911189" y="3793455"/>
            <a:ext cx="296580" cy="364935"/>
            <a:chOff x="4911189" y="3793455"/>
            <a:chExt cx="296580" cy="364935"/>
          </a:xfrm>
        </p:grpSpPr>
        <p:sp>
          <p:nvSpPr>
            <p:cNvPr id="11727" name="Google Shape;11727;p67"/>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7"/>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7"/>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7"/>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7"/>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7"/>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7"/>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7"/>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7"/>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7"/>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7"/>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7"/>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7"/>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7"/>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7"/>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7"/>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7"/>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7"/>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7"/>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7"/>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67"/>
          <p:cNvGrpSpPr/>
          <p:nvPr/>
        </p:nvGrpSpPr>
        <p:grpSpPr>
          <a:xfrm>
            <a:off x="5341433" y="3793271"/>
            <a:ext cx="330272" cy="329117"/>
            <a:chOff x="5341433" y="3793271"/>
            <a:chExt cx="330272" cy="329117"/>
          </a:xfrm>
        </p:grpSpPr>
        <p:sp>
          <p:nvSpPr>
            <p:cNvPr id="11748" name="Google Shape;11748;p67"/>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7"/>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7"/>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7"/>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7"/>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7"/>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7"/>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7"/>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7"/>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7"/>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7"/>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7"/>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7"/>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7"/>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7"/>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7"/>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67"/>
          <p:cNvGrpSpPr/>
          <p:nvPr/>
        </p:nvGrpSpPr>
        <p:grpSpPr>
          <a:xfrm>
            <a:off x="5744051" y="3766250"/>
            <a:ext cx="428511" cy="383186"/>
            <a:chOff x="5744051" y="3766250"/>
            <a:chExt cx="428511" cy="383186"/>
          </a:xfrm>
        </p:grpSpPr>
        <p:sp>
          <p:nvSpPr>
            <p:cNvPr id="11765" name="Google Shape;11765;p67"/>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7"/>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7"/>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7"/>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7"/>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7"/>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7"/>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7"/>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7"/>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7"/>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7"/>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7"/>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7"/>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7"/>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7"/>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7"/>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7"/>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67"/>
          <p:cNvGrpSpPr/>
          <p:nvPr/>
        </p:nvGrpSpPr>
        <p:grpSpPr>
          <a:xfrm>
            <a:off x="6678697" y="3793324"/>
            <a:ext cx="342824" cy="328985"/>
            <a:chOff x="6678697" y="3793324"/>
            <a:chExt cx="342824" cy="328985"/>
          </a:xfrm>
        </p:grpSpPr>
        <p:sp>
          <p:nvSpPr>
            <p:cNvPr id="11783" name="Google Shape;11783;p67"/>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7"/>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7"/>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7"/>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7"/>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7"/>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7"/>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7"/>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67"/>
          <p:cNvGrpSpPr/>
          <p:nvPr/>
        </p:nvGrpSpPr>
        <p:grpSpPr>
          <a:xfrm>
            <a:off x="7101903" y="3762022"/>
            <a:ext cx="398627" cy="392088"/>
            <a:chOff x="7101903" y="3762022"/>
            <a:chExt cx="398627" cy="392088"/>
          </a:xfrm>
        </p:grpSpPr>
        <p:sp>
          <p:nvSpPr>
            <p:cNvPr id="11792" name="Google Shape;11792;p67"/>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7"/>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7"/>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7"/>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7"/>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7"/>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7"/>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7"/>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7"/>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7"/>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7"/>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7"/>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7"/>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7"/>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7"/>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7"/>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7"/>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7"/>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67"/>
          <p:cNvGrpSpPr/>
          <p:nvPr/>
        </p:nvGrpSpPr>
        <p:grpSpPr>
          <a:xfrm>
            <a:off x="7541469" y="3793455"/>
            <a:ext cx="407897" cy="328985"/>
            <a:chOff x="7541469" y="3793455"/>
            <a:chExt cx="407897" cy="328985"/>
          </a:xfrm>
        </p:grpSpPr>
        <p:sp>
          <p:nvSpPr>
            <p:cNvPr id="11811" name="Google Shape;11811;p67"/>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7"/>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7"/>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7"/>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7"/>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7"/>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7"/>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7"/>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7"/>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7"/>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7"/>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7"/>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7"/>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7"/>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7"/>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7"/>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7"/>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7"/>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7"/>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7"/>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7"/>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7"/>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7"/>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7"/>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7"/>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7"/>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7"/>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7"/>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7"/>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7"/>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67"/>
          <p:cNvGrpSpPr/>
          <p:nvPr/>
        </p:nvGrpSpPr>
        <p:grpSpPr>
          <a:xfrm>
            <a:off x="5310288" y="2956312"/>
            <a:ext cx="432292" cy="264412"/>
            <a:chOff x="5310288" y="2956312"/>
            <a:chExt cx="432292" cy="264412"/>
          </a:xfrm>
        </p:grpSpPr>
        <p:sp>
          <p:nvSpPr>
            <p:cNvPr id="11842" name="Google Shape;11842;p67"/>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7"/>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7"/>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7"/>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7"/>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7"/>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7"/>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7"/>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7"/>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7"/>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7"/>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7"/>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7"/>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7"/>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7"/>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7"/>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7"/>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7"/>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7"/>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7"/>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7"/>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7"/>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7"/>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7"/>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7"/>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7"/>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7"/>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67"/>
          <p:cNvGrpSpPr/>
          <p:nvPr/>
        </p:nvGrpSpPr>
        <p:grpSpPr>
          <a:xfrm>
            <a:off x="4879047" y="2432320"/>
            <a:ext cx="398075" cy="340303"/>
            <a:chOff x="4879047" y="2432320"/>
            <a:chExt cx="398075" cy="340303"/>
          </a:xfrm>
        </p:grpSpPr>
        <p:sp>
          <p:nvSpPr>
            <p:cNvPr id="11870" name="Google Shape;11870;p67"/>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7"/>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7"/>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7"/>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7"/>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7"/>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7"/>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7"/>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7"/>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7"/>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7"/>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7"/>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7"/>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7"/>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7"/>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7"/>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7"/>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7"/>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7"/>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7"/>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7"/>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7"/>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7"/>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7"/>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7"/>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7"/>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67"/>
          <p:cNvGrpSpPr/>
          <p:nvPr/>
        </p:nvGrpSpPr>
        <p:grpSpPr>
          <a:xfrm>
            <a:off x="5388701" y="2393823"/>
            <a:ext cx="280982" cy="395896"/>
            <a:chOff x="5388701" y="2393823"/>
            <a:chExt cx="280982" cy="395896"/>
          </a:xfrm>
        </p:grpSpPr>
        <p:sp>
          <p:nvSpPr>
            <p:cNvPr id="11897" name="Google Shape;11897;p67"/>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7"/>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7"/>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7"/>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7"/>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7"/>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7"/>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7"/>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7"/>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7"/>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7"/>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7"/>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7"/>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7"/>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7"/>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7"/>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7"/>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7"/>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7"/>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7"/>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7"/>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7"/>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7"/>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7"/>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7"/>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7"/>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7"/>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7"/>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7"/>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7"/>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67"/>
          <p:cNvGrpSpPr/>
          <p:nvPr/>
        </p:nvGrpSpPr>
        <p:grpSpPr>
          <a:xfrm>
            <a:off x="5743289" y="2439122"/>
            <a:ext cx="444871" cy="316407"/>
            <a:chOff x="5743289" y="2439122"/>
            <a:chExt cx="444871" cy="316407"/>
          </a:xfrm>
        </p:grpSpPr>
        <p:sp>
          <p:nvSpPr>
            <p:cNvPr id="11928" name="Google Shape;11928;p67"/>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7"/>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7"/>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7"/>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7"/>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7"/>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7"/>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7"/>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7"/>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7"/>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7"/>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7"/>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7"/>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7"/>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7"/>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7"/>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7"/>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7"/>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7"/>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7"/>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7"/>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7"/>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7"/>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7"/>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7"/>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7"/>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7"/>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7"/>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7"/>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67"/>
          <p:cNvGrpSpPr/>
          <p:nvPr/>
        </p:nvGrpSpPr>
        <p:grpSpPr>
          <a:xfrm>
            <a:off x="6230360" y="2432583"/>
            <a:ext cx="351359" cy="363412"/>
            <a:chOff x="6230360" y="2432583"/>
            <a:chExt cx="351359" cy="363412"/>
          </a:xfrm>
        </p:grpSpPr>
        <p:sp>
          <p:nvSpPr>
            <p:cNvPr id="11958" name="Google Shape;11958;p67"/>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7"/>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7"/>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7"/>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7"/>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7"/>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7"/>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7"/>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7"/>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7"/>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7"/>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7"/>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7"/>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7"/>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7"/>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7"/>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7"/>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7"/>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7"/>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7"/>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7"/>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67"/>
          <p:cNvGrpSpPr/>
          <p:nvPr/>
        </p:nvGrpSpPr>
        <p:grpSpPr>
          <a:xfrm>
            <a:off x="6633976" y="2459552"/>
            <a:ext cx="387781" cy="286680"/>
            <a:chOff x="6633976" y="2459552"/>
            <a:chExt cx="387781" cy="286680"/>
          </a:xfrm>
        </p:grpSpPr>
        <p:sp>
          <p:nvSpPr>
            <p:cNvPr id="11980" name="Google Shape;11980;p67"/>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7"/>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7"/>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7"/>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7"/>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7"/>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7"/>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67"/>
          <p:cNvGrpSpPr/>
          <p:nvPr/>
        </p:nvGrpSpPr>
        <p:grpSpPr>
          <a:xfrm>
            <a:off x="7091110" y="2428565"/>
            <a:ext cx="376989" cy="348864"/>
            <a:chOff x="7091110" y="2428565"/>
            <a:chExt cx="376989" cy="348864"/>
          </a:xfrm>
        </p:grpSpPr>
        <p:sp>
          <p:nvSpPr>
            <p:cNvPr id="11988" name="Google Shape;11988;p67"/>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7"/>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7"/>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7"/>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7"/>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7"/>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7"/>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7"/>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7"/>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7"/>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7"/>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7"/>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7"/>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7"/>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7"/>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7"/>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7"/>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7"/>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7"/>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7"/>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7"/>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7"/>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7"/>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7"/>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7"/>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7"/>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7"/>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7"/>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7"/>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7"/>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7"/>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67"/>
          <p:cNvGrpSpPr/>
          <p:nvPr/>
        </p:nvGrpSpPr>
        <p:grpSpPr>
          <a:xfrm>
            <a:off x="7536427" y="2415225"/>
            <a:ext cx="369715" cy="375492"/>
            <a:chOff x="7536427" y="2415225"/>
            <a:chExt cx="369715" cy="375492"/>
          </a:xfrm>
        </p:grpSpPr>
        <p:sp>
          <p:nvSpPr>
            <p:cNvPr id="12020" name="Google Shape;12020;p67"/>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7"/>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7"/>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7"/>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7"/>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7"/>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7"/>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7"/>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7"/>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7"/>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7"/>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7"/>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7"/>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7"/>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7"/>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7"/>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7"/>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7"/>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7"/>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7"/>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7"/>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7"/>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7"/>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7"/>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7"/>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7"/>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7"/>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7"/>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7"/>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7"/>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7"/>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7"/>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7"/>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7"/>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7"/>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7"/>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7"/>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7"/>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67"/>
          <p:cNvGrpSpPr/>
          <p:nvPr/>
        </p:nvGrpSpPr>
        <p:grpSpPr>
          <a:xfrm>
            <a:off x="7980773" y="2428802"/>
            <a:ext cx="353381" cy="358160"/>
            <a:chOff x="7980773" y="2428802"/>
            <a:chExt cx="353381" cy="358160"/>
          </a:xfrm>
        </p:grpSpPr>
        <p:sp>
          <p:nvSpPr>
            <p:cNvPr id="12059" name="Google Shape;12059;p67"/>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7"/>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7"/>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7"/>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7"/>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7"/>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7"/>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7"/>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7"/>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7"/>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7"/>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7"/>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7"/>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7"/>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7"/>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7"/>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7"/>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7"/>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7"/>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7"/>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7"/>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7"/>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7"/>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7"/>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7"/>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7"/>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7"/>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7"/>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7"/>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7"/>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67"/>
          <p:cNvGrpSpPr/>
          <p:nvPr/>
        </p:nvGrpSpPr>
        <p:grpSpPr>
          <a:xfrm>
            <a:off x="4886058" y="4291240"/>
            <a:ext cx="346343" cy="343953"/>
            <a:chOff x="4886058" y="4291240"/>
            <a:chExt cx="346343" cy="343953"/>
          </a:xfrm>
        </p:grpSpPr>
        <p:sp>
          <p:nvSpPr>
            <p:cNvPr id="12090" name="Google Shape;12090;p67"/>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7"/>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7"/>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7"/>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7"/>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7"/>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7"/>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7"/>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7"/>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7"/>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7"/>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7"/>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7"/>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67"/>
          <p:cNvGrpSpPr/>
          <p:nvPr/>
        </p:nvGrpSpPr>
        <p:grpSpPr>
          <a:xfrm>
            <a:off x="5344216" y="4291056"/>
            <a:ext cx="304616" cy="343560"/>
            <a:chOff x="5344216" y="4291056"/>
            <a:chExt cx="304616" cy="343560"/>
          </a:xfrm>
        </p:grpSpPr>
        <p:sp>
          <p:nvSpPr>
            <p:cNvPr id="12104" name="Google Shape;12104;p67"/>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7"/>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7"/>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7"/>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7"/>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7"/>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7"/>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7"/>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7"/>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7"/>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7"/>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67"/>
          <p:cNvGrpSpPr/>
          <p:nvPr/>
        </p:nvGrpSpPr>
        <p:grpSpPr>
          <a:xfrm>
            <a:off x="6279999" y="4264422"/>
            <a:ext cx="204093" cy="343743"/>
            <a:chOff x="6271562" y="4290872"/>
            <a:chExt cx="204093" cy="343743"/>
          </a:xfrm>
        </p:grpSpPr>
        <p:sp>
          <p:nvSpPr>
            <p:cNvPr id="12116" name="Google Shape;12116;p67"/>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7"/>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7"/>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7"/>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7"/>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7"/>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7"/>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7"/>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7"/>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7"/>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7"/>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7"/>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67"/>
          <p:cNvGrpSpPr/>
          <p:nvPr/>
        </p:nvGrpSpPr>
        <p:grpSpPr>
          <a:xfrm>
            <a:off x="6639491" y="4329238"/>
            <a:ext cx="344085" cy="267195"/>
            <a:chOff x="6639491" y="4329238"/>
            <a:chExt cx="344085" cy="267195"/>
          </a:xfrm>
        </p:grpSpPr>
        <p:sp>
          <p:nvSpPr>
            <p:cNvPr id="12129" name="Google Shape;12129;p67"/>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7"/>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7"/>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7"/>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7"/>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7"/>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7"/>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7"/>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7"/>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7"/>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7"/>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7"/>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7"/>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7"/>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7"/>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7"/>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7"/>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7"/>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67"/>
          <p:cNvGrpSpPr/>
          <p:nvPr/>
        </p:nvGrpSpPr>
        <p:grpSpPr>
          <a:xfrm>
            <a:off x="7133336" y="4291056"/>
            <a:ext cx="232979" cy="343560"/>
            <a:chOff x="7133336" y="4291056"/>
            <a:chExt cx="232979" cy="343560"/>
          </a:xfrm>
        </p:grpSpPr>
        <p:sp>
          <p:nvSpPr>
            <p:cNvPr id="12148" name="Google Shape;12148;p67"/>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7"/>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7"/>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7"/>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7"/>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7"/>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7"/>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7"/>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7"/>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7"/>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7"/>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7"/>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7"/>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7"/>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7"/>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7"/>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7"/>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67"/>
          <p:cNvGrpSpPr/>
          <p:nvPr/>
        </p:nvGrpSpPr>
        <p:grpSpPr>
          <a:xfrm>
            <a:off x="7571379" y="4291056"/>
            <a:ext cx="232979" cy="343560"/>
            <a:chOff x="7571379" y="4291056"/>
            <a:chExt cx="232979" cy="343560"/>
          </a:xfrm>
        </p:grpSpPr>
        <p:sp>
          <p:nvSpPr>
            <p:cNvPr id="12166" name="Google Shape;12166;p67"/>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7"/>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7"/>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7"/>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7"/>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7"/>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7"/>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7"/>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7"/>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7"/>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7"/>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7"/>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7"/>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7"/>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7"/>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7"/>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67"/>
          <p:cNvGrpSpPr/>
          <p:nvPr/>
        </p:nvGrpSpPr>
        <p:grpSpPr>
          <a:xfrm>
            <a:off x="6666381" y="3347875"/>
            <a:ext cx="295819" cy="370712"/>
            <a:chOff x="6666381" y="3347875"/>
            <a:chExt cx="295819" cy="370712"/>
          </a:xfrm>
        </p:grpSpPr>
        <p:sp>
          <p:nvSpPr>
            <p:cNvPr id="12183" name="Google Shape;12183;p67"/>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7"/>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7"/>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7"/>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7"/>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7"/>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7"/>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7"/>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7"/>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7"/>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7"/>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7"/>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7"/>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7"/>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7"/>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7"/>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7"/>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7"/>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7"/>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7"/>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7"/>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7"/>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7"/>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7"/>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7"/>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7"/>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7"/>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7"/>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7"/>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7"/>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7"/>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7"/>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7"/>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7"/>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7"/>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7"/>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7"/>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7"/>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7"/>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7"/>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67"/>
          <p:cNvGrpSpPr/>
          <p:nvPr/>
        </p:nvGrpSpPr>
        <p:grpSpPr>
          <a:xfrm>
            <a:off x="4877760" y="2887459"/>
            <a:ext cx="389567" cy="390329"/>
            <a:chOff x="4877760" y="2887459"/>
            <a:chExt cx="389567" cy="390329"/>
          </a:xfrm>
        </p:grpSpPr>
        <p:sp>
          <p:nvSpPr>
            <p:cNvPr id="12224" name="Google Shape;12224;p67"/>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7"/>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7"/>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7"/>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7"/>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7"/>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7"/>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7"/>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7"/>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7"/>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7"/>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7"/>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7"/>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7"/>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7"/>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7"/>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7"/>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7"/>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7"/>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7"/>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7"/>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7"/>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7"/>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7"/>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7"/>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7"/>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7"/>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7"/>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7"/>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7"/>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7"/>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7"/>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7"/>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7"/>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7"/>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7"/>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7"/>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7"/>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7"/>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7"/>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7"/>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7"/>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7"/>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7"/>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8" name="Google Shape;12268;p67"/>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7"/>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7"/>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7"/>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7"/>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3" name="Google Shape;12273;p67"/>
          <p:cNvGrpSpPr/>
          <p:nvPr/>
        </p:nvGrpSpPr>
        <p:grpSpPr>
          <a:xfrm>
            <a:off x="5779239" y="2887695"/>
            <a:ext cx="314411" cy="389830"/>
            <a:chOff x="5779239" y="2887695"/>
            <a:chExt cx="314411" cy="389830"/>
          </a:xfrm>
        </p:grpSpPr>
        <p:sp>
          <p:nvSpPr>
            <p:cNvPr id="12274" name="Google Shape;12274;p67"/>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7"/>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7"/>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7"/>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7"/>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7"/>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7"/>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7"/>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7"/>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7"/>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7"/>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7"/>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7"/>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7"/>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7"/>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7"/>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7"/>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7"/>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7"/>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7"/>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7"/>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7"/>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7"/>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7"/>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7"/>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7"/>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7"/>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7"/>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7"/>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7"/>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7"/>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7"/>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7"/>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7"/>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7"/>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7"/>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7"/>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7"/>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7"/>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7"/>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7"/>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7"/>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7"/>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7"/>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67"/>
          <p:cNvGrpSpPr/>
          <p:nvPr/>
        </p:nvGrpSpPr>
        <p:grpSpPr>
          <a:xfrm>
            <a:off x="6190130" y="2940977"/>
            <a:ext cx="389830" cy="283004"/>
            <a:chOff x="6190130" y="2940977"/>
            <a:chExt cx="389830" cy="283004"/>
          </a:xfrm>
        </p:grpSpPr>
        <p:sp>
          <p:nvSpPr>
            <p:cNvPr id="12319" name="Google Shape;12319;p67"/>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7"/>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7"/>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7"/>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7"/>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7"/>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7"/>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7"/>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7"/>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7"/>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7"/>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7"/>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7"/>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7"/>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7"/>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7"/>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7"/>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7"/>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7"/>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7"/>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7"/>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7"/>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7"/>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7"/>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7"/>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7"/>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7"/>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7"/>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7"/>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7"/>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67"/>
          <p:cNvGrpSpPr/>
          <p:nvPr/>
        </p:nvGrpSpPr>
        <p:grpSpPr>
          <a:xfrm>
            <a:off x="6633976" y="2900274"/>
            <a:ext cx="389803" cy="364673"/>
            <a:chOff x="6633976" y="2900274"/>
            <a:chExt cx="389803" cy="364673"/>
          </a:xfrm>
        </p:grpSpPr>
        <p:sp>
          <p:nvSpPr>
            <p:cNvPr id="12350" name="Google Shape;12350;p67"/>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7"/>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7"/>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7"/>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7"/>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7"/>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7"/>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7"/>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7"/>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7"/>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7"/>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7"/>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7"/>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7"/>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7"/>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7"/>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7"/>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67"/>
          <p:cNvGrpSpPr/>
          <p:nvPr/>
        </p:nvGrpSpPr>
        <p:grpSpPr>
          <a:xfrm>
            <a:off x="7517835" y="2885437"/>
            <a:ext cx="364935" cy="382529"/>
            <a:chOff x="7517835" y="2885437"/>
            <a:chExt cx="364935" cy="382529"/>
          </a:xfrm>
        </p:grpSpPr>
        <p:sp>
          <p:nvSpPr>
            <p:cNvPr id="12368" name="Google Shape;12368;p67"/>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7"/>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7"/>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7"/>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7"/>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7"/>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7"/>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7"/>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7"/>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7"/>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7"/>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7"/>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7"/>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7"/>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7"/>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7"/>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7"/>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7"/>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7"/>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7"/>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7"/>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7"/>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7"/>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7"/>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7"/>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7"/>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7"/>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7"/>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7"/>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7"/>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7"/>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7"/>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7"/>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7"/>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7"/>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7"/>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7"/>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67"/>
          <p:cNvGrpSpPr/>
          <p:nvPr/>
        </p:nvGrpSpPr>
        <p:grpSpPr>
          <a:xfrm>
            <a:off x="7087591" y="2887144"/>
            <a:ext cx="358160" cy="385602"/>
            <a:chOff x="7087591" y="2887144"/>
            <a:chExt cx="358160" cy="385602"/>
          </a:xfrm>
        </p:grpSpPr>
        <p:sp>
          <p:nvSpPr>
            <p:cNvPr id="12406" name="Google Shape;12406;p67"/>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7"/>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7"/>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7"/>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7"/>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7"/>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7"/>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7"/>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7"/>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7"/>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7"/>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7"/>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7"/>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7"/>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7"/>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7"/>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7"/>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7"/>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7"/>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67"/>
          <p:cNvGrpSpPr/>
          <p:nvPr/>
        </p:nvGrpSpPr>
        <p:grpSpPr>
          <a:xfrm>
            <a:off x="7951362" y="2885437"/>
            <a:ext cx="382529" cy="382529"/>
            <a:chOff x="7951362" y="2885437"/>
            <a:chExt cx="382529" cy="382529"/>
          </a:xfrm>
        </p:grpSpPr>
        <p:sp>
          <p:nvSpPr>
            <p:cNvPr id="12426" name="Google Shape;12426;p67"/>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7"/>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7"/>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7"/>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7"/>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7"/>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7"/>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7"/>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7"/>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7"/>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7"/>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7"/>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7"/>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7"/>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7"/>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7"/>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7"/>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7"/>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7"/>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7"/>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7"/>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7"/>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7"/>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7"/>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7"/>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7"/>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7"/>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7"/>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7"/>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7"/>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7"/>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7"/>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7"/>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7"/>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7"/>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7"/>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7"/>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7"/>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7"/>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7"/>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7"/>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7"/>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7"/>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7"/>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7"/>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7"/>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7"/>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7"/>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7"/>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67"/>
          <p:cNvGrpSpPr/>
          <p:nvPr/>
        </p:nvGrpSpPr>
        <p:grpSpPr>
          <a:xfrm>
            <a:off x="8054406" y="3814489"/>
            <a:ext cx="276964" cy="336601"/>
            <a:chOff x="8054406" y="3814489"/>
            <a:chExt cx="276964" cy="336601"/>
          </a:xfrm>
        </p:grpSpPr>
        <p:sp>
          <p:nvSpPr>
            <p:cNvPr id="12476" name="Google Shape;12476;p67"/>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7"/>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7"/>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7"/>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7"/>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7"/>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7"/>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7"/>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7"/>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67"/>
          <p:cNvGrpSpPr/>
          <p:nvPr/>
        </p:nvGrpSpPr>
        <p:grpSpPr>
          <a:xfrm>
            <a:off x="7936787" y="4295074"/>
            <a:ext cx="378249" cy="335524"/>
            <a:chOff x="7936787" y="4295074"/>
            <a:chExt cx="378249" cy="335524"/>
          </a:xfrm>
        </p:grpSpPr>
        <p:sp>
          <p:nvSpPr>
            <p:cNvPr id="12486" name="Google Shape;12486;p67"/>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7"/>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7"/>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7"/>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7"/>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7"/>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7"/>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7"/>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7"/>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7"/>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7"/>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7"/>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7"/>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7"/>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7"/>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7"/>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67"/>
          <p:cNvGrpSpPr/>
          <p:nvPr/>
        </p:nvGrpSpPr>
        <p:grpSpPr>
          <a:xfrm>
            <a:off x="4886058" y="1965890"/>
            <a:ext cx="388569" cy="388307"/>
            <a:chOff x="4886058" y="1965890"/>
            <a:chExt cx="388569" cy="388307"/>
          </a:xfrm>
        </p:grpSpPr>
        <p:sp>
          <p:nvSpPr>
            <p:cNvPr id="12503" name="Google Shape;12503;p67"/>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7"/>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7"/>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7"/>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7"/>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7"/>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7"/>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7"/>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7"/>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7"/>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7"/>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17" name="Shape 12517"/>
        <p:cNvGrpSpPr/>
        <p:nvPr/>
      </p:nvGrpSpPr>
      <p:grpSpPr>
        <a:xfrm>
          <a:off x="0" y="0"/>
          <a:ext cx="0" cy="0"/>
          <a:chOff x="0" y="0"/>
          <a:chExt cx="0" cy="0"/>
        </a:xfrm>
      </p:grpSpPr>
      <p:sp>
        <p:nvSpPr>
          <p:cNvPr id="12518" name="Google Shape;12518;p6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solidFill>
                  <a:schemeClr val="lt1"/>
                </a:solidFill>
                <a:latin typeface="Arial"/>
                <a:ea typeface="Arial"/>
                <a:cs typeface="Arial"/>
                <a:sym typeface="Arial"/>
              </a:rPr>
              <a:t>Help &amp; Support </a:t>
            </a:r>
            <a:r>
              <a:rPr lang="en-US">
                <a:latin typeface="Arial"/>
                <a:ea typeface="Arial"/>
                <a:cs typeface="Arial"/>
                <a:sym typeface="Arial"/>
              </a:rPr>
              <a:t>I</a:t>
            </a:r>
            <a:r>
              <a:rPr lang="en-U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519" name="Google Shape;12519;p6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2520" name="Google Shape;12520;p68"/>
          <p:cNvGrpSpPr/>
          <p:nvPr/>
        </p:nvGrpSpPr>
        <p:grpSpPr>
          <a:xfrm>
            <a:off x="1765162" y="3346789"/>
            <a:ext cx="292801" cy="359258"/>
            <a:chOff x="1765162" y="3346789"/>
            <a:chExt cx="292801" cy="359258"/>
          </a:xfrm>
        </p:grpSpPr>
        <p:sp>
          <p:nvSpPr>
            <p:cNvPr id="12521" name="Google Shape;12521;p68"/>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8"/>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8"/>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8"/>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8"/>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8"/>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8"/>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8"/>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8"/>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8"/>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8"/>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8"/>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8"/>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8"/>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8"/>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68"/>
          <p:cNvGrpSpPr/>
          <p:nvPr/>
        </p:nvGrpSpPr>
        <p:grpSpPr>
          <a:xfrm>
            <a:off x="3077632" y="2445004"/>
            <a:ext cx="358996" cy="296309"/>
            <a:chOff x="3077632" y="2445004"/>
            <a:chExt cx="358996" cy="296309"/>
          </a:xfrm>
        </p:grpSpPr>
        <p:sp>
          <p:nvSpPr>
            <p:cNvPr id="12537" name="Google Shape;12537;p68"/>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8"/>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8"/>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8"/>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8"/>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8"/>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8"/>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8"/>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8"/>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8"/>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8"/>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8"/>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8"/>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8"/>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8"/>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8"/>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8"/>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8"/>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8"/>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8"/>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8"/>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8"/>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8"/>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8"/>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8"/>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8"/>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3" name="Google Shape;12563;p68"/>
          <p:cNvGrpSpPr/>
          <p:nvPr/>
        </p:nvGrpSpPr>
        <p:grpSpPr>
          <a:xfrm>
            <a:off x="2635237" y="2431780"/>
            <a:ext cx="359232" cy="323018"/>
            <a:chOff x="2635237" y="2431780"/>
            <a:chExt cx="359232" cy="323018"/>
          </a:xfrm>
        </p:grpSpPr>
        <p:sp>
          <p:nvSpPr>
            <p:cNvPr id="12564" name="Google Shape;12564;p68"/>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8"/>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8"/>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8"/>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8"/>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8"/>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8"/>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8"/>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8"/>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8"/>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8"/>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8"/>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8"/>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8"/>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8"/>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9" name="Google Shape;12579;p68"/>
          <p:cNvGrpSpPr/>
          <p:nvPr/>
        </p:nvGrpSpPr>
        <p:grpSpPr>
          <a:xfrm>
            <a:off x="4011651" y="3768132"/>
            <a:ext cx="373189" cy="358944"/>
            <a:chOff x="4011651" y="3768132"/>
            <a:chExt cx="373189" cy="358944"/>
          </a:xfrm>
        </p:grpSpPr>
        <p:sp>
          <p:nvSpPr>
            <p:cNvPr id="12580" name="Google Shape;12580;p68"/>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8"/>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8"/>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8"/>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8"/>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8"/>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8"/>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8"/>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8"/>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8"/>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68"/>
          <p:cNvGrpSpPr/>
          <p:nvPr/>
        </p:nvGrpSpPr>
        <p:grpSpPr>
          <a:xfrm>
            <a:off x="2189568" y="1961603"/>
            <a:ext cx="364993" cy="359049"/>
            <a:chOff x="2189568" y="1961603"/>
            <a:chExt cx="364993" cy="359049"/>
          </a:xfrm>
        </p:grpSpPr>
        <p:sp>
          <p:nvSpPr>
            <p:cNvPr id="12591" name="Google Shape;12591;p68"/>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8"/>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8"/>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8"/>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8"/>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8"/>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8"/>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8"/>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8"/>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8"/>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8"/>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8"/>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8"/>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8"/>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8"/>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8"/>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68"/>
          <p:cNvGrpSpPr/>
          <p:nvPr/>
        </p:nvGrpSpPr>
        <p:grpSpPr>
          <a:xfrm>
            <a:off x="2193077" y="2419971"/>
            <a:ext cx="378426" cy="346323"/>
            <a:chOff x="2193077" y="2419971"/>
            <a:chExt cx="378426" cy="346323"/>
          </a:xfrm>
        </p:grpSpPr>
        <p:sp>
          <p:nvSpPr>
            <p:cNvPr id="12608" name="Google Shape;12608;p68"/>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8"/>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8"/>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8"/>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8"/>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8"/>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8"/>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8"/>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8"/>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8"/>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8"/>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8"/>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8"/>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8"/>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8"/>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8"/>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8"/>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8"/>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8"/>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8"/>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8"/>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68"/>
          <p:cNvGrpSpPr/>
          <p:nvPr/>
        </p:nvGrpSpPr>
        <p:grpSpPr>
          <a:xfrm>
            <a:off x="861622" y="2881770"/>
            <a:ext cx="276802" cy="367140"/>
            <a:chOff x="861622" y="2881770"/>
            <a:chExt cx="276802" cy="367140"/>
          </a:xfrm>
        </p:grpSpPr>
        <p:sp>
          <p:nvSpPr>
            <p:cNvPr id="12630" name="Google Shape;12630;p68"/>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8"/>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8"/>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8"/>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8"/>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8"/>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8"/>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8"/>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8"/>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8"/>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8"/>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8"/>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8"/>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8"/>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8"/>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8"/>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8"/>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8"/>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8"/>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8"/>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8"/>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8"/>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68"/>
          <p:cNvGrpSpPr/>
          <p:nvPr/>
        </p:nvGrpSpPr>
        <p:grpSpPr>
          <a:xfrm>
            <a:off x="3968184" y="2881691"/>
            <a:ext cx="369444" cy="367140"/>
            <a:chOff x="3968184" y="2881691"/>
            <a:chExt cx="369444" cy="367140"/>
          </a:xfrm>
        </p:grpSpPr>
        <p:sp>
          <p:nvSpPr>
            <p:cNvPr id="12653" name="Google Shape;12653;p68"/>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8"/>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8"/>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8"/>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8"/>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8"/>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8"/>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8"/>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8"/>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8"/>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8"/>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8"/>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8"/>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8"/>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8"/>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8"/>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8"/>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8"/>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8"/>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8"/>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8"/>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8"/>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8"/>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8"/>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7" name="Google Shape;12677;p68"/>
          <p:cNvGrpSpPr/>
          <p:nvPr/>
        </p:nvGrpSpPr>
        <p:grpSpPr>
          <a:xfrm>
            <a:off x="3513796" y="2882084"/>
            <a:ext cx="371487" cy="366826"/>
            <a:chOff x="3513796" y="2882084"/>
            <a:chExt cx="371487" cy="366826"/>
          </a:xfrm>
        </p:grpSpPr>
        <p:sp>
          <p:nvSpPr>
            <p:cNvPr id="12678" name="Google Shape;12678;p68"/>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8"/>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8"/>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8"/>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8"/>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8"/>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8"/>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8"/>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8"/>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8"/>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8"/>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8"/>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8"/>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8"/>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8"/>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8"/>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8"/>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8"/>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8"/>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8"/>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8"/>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8"/>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8"/>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8"/>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8"/>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8"/>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8"/>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8"/>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8"/>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8"/>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8"/>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8"/>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8"/>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8"/>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8"/>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8"/>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8"/>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8"/>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8"/>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8"/>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8"/>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8"/>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8"/>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8"/>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8"/>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8"/>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8"/>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8"/>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8"/>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68"/>
          <p:cNvGrpSpPr/>
          <p:nvPr/>
        </p:nvGrpSpPr>
        <p:grpSpPr>
          <a:xfrm>
            <a:off x="873615" y="1500275"/>
            <a:ext cx="335011" cy="359232"/>
            <a:chOff x="873615" y="1500275"/>
            <a:chExt cx="335011" cy="359232"/>
          </a:xfrm>
        </p:grpSpPr>
        <p:sp>
          <p:nvSpPr>
            <p:cNvPr id="12728" name="Google Shape;12728;p68"/>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8"/>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8"/>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8"/>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8"/>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8"/>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8"/>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8"/>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8"/>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8"/>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8"/>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68"/>
          <p:cNvGrpSpPr/>
          <p:nvPr/>
        </p:nvGrpSpPr>
        <p:grpSpPr>
          <a:xfrm>
            <a:off x="2202058" y="3346737"/>
            <a:ext cx="337158" cy="359311"/>
            <a:chOff x="2202058" y="3346737"/>
            <a:chExt cx="337158" cy="359311"/>
          </a:xfrm>
        </p:grpSpPr>
        <p:sp>
          <p:nvSpPr>
            <p:cNvPr id="12740" name="Google Shape;12740;p68"/>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8"/>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8"/>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8"/>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8"/>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8"/>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8"/>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8"/>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8"/>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68"/>
          <p:cNvGrpSpPr/>
          <p:nvPr/>
        </p:nvGrpSpPr>
        <p:grpSpPr>
          <a:xfrm>
            <a:off x="2223059" y="3818172"/>
            <a:ext cx="359232" cy="306050"/>
            <a:chOff x="2223059" y="3818172"/>
            <a:chExt cx="359232" cy="306050"/>
          </a:xfrm>
        </p:grpSpPr>
        <p:sp>
          <p:nvSpPr>
            <p:cNvPr id="12750" name="Google Shape;12750;p68"/>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8"/>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8"/>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8"/>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8"/>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8"/>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8"/>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8"/>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8"/>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68"/>
          <p:cNvGrpSpPr/>
          <p:nvPr/>
        </p:nvGrpSpPr>
        <p:grpSpPr>
          <a:xfrm>
            <a:off x="1725989" y="1991820"/>
            <a:ext cx="378426" cy="298509"/>
            <a:chOff x="1725989" y="1991820"/>
            <a:chExt cx="378426" cy="298509"/>
          </a:xfrm>
        </p:grpSpPr>
        <p:sp>
          <p:nvSpPr>
            <p:cNvPr id="12760" name="Google Shape;12760;p68"/>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8"/>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8"/>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8"/>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8"/>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8"/>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8"/>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8"/>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8"/>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8"/>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8"/>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8"/>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68"/>
          <p:cNvGrpSpPr/>
          <p:nvPr/>
        </p:nvGrpSpPr>
        <p:grpSpPr>
          <a:xfrm>
            <a:off x="1768409" y="3791751"/>
            <a:ext cx="367978" cy="359075"/>
            <a:chOff x="1768409" y="3791751"/>
            <a:chExt cx="367978" cy="359075"/>
          </a:xfrm>
        </p:grpSpPr>
        <p:sp>
          <p:nvSpPr>
            <p:cNvPr id="12773" name="Google Shape;12773;p68"/>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8"/>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8"/>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8"/>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8"/>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8"/>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8"/>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8"/>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8"/>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8"/>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8"/>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8"/>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8"/>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6" name="Google Shape;12786;p68"/>
          <p:cNvGrpSpPr/>
          <p:nvPr/>
        </p:nvGrpSpPr>
        <p:grpSpPr>
          <a:xfrm>
            <a:off x="2668963" y="3791306"/>
            <a:ext cx="358735" cy="359311"/>
            <a:chOff x="2668963" y="3791306"/>
            <a:chExt cx="358735" cy="359311"/>
          </a:xfrm>
        </p:grpSpPr>
        <p:sp>
          <p:nvSpPr>
            <p:cNvPr id="12787" name="Google Shape;12787;p68"/>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8"/>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8"/>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8"/>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8"/>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8"/>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8"/>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8"/>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8"/>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8"/>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8"/>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8"/>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8"/>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8"/>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8"/>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8"/>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3" name="Google Shape;12803;p68"/>
          <p:cNvGrpSpPr/>
          <p:nvPr/>
        </p:nvGrpSpPr>
        <p:grpSpPr>
          <a:xfrm>
            <a:off x="849682" y="1995198"/>
            <a:ext cx="363893" cy="291727"/>
            <a:chOff x="849682" y="1995198"/>
            <a:chExt cx="363893" cy="291727"/>
          </a:xfrm>
        </p:grpSpPr>
        <p:sp>
          <p:nvSpPr>
            <p:cNvPr id="12804" name="Google Shape;12804;p68"/>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8"/>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8"/>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8"/>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8"/>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8"/>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8"/>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8"/>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8"/>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8"/>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8"/>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8"/>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8"/>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8"/>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8"/>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8"/>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8"/>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8"/>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68"/>
          <p:cNvGrpSpPr/>
          <p:nvPr/>
        </p:nvGrpSpPr>
        <p:grpSpPr>
          <a:xfrm>
            <a:off x="3065430" y="1990066"/>
            <a:ext cx="378190" cy="302044"/>
            <a:chOff x="3065430" y="1990066"/>
            <a:chExt cx="378190" cy="302044"/>
          </a:xfrm>
        </p:grpSpPr>
        <p:sp>
          <p:nvSpPr>
            <p:cNvPr id="12823" name="Google Shape;12823;p68"/>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8"/>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8"/>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8"/>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8"/>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8"/>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8"/>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8"/>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8"/>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8"/>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8"/>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68"/>
          <p:cNvGrpSpPr/>
          <p:nvPr/>
        </p:nvGrpSpPr>
        <p:grpSpPr>
          <a:xfrm>
            <a:off x="3568234" y="3791410"/>
            <a:ext cx="347501" cy="359284"/>
            <a:chOff x="3568234" y="3791410"/>
            <a:chExt cx="347501" cy="359284"/>
          </a:xfrm>
        </p:grpSpPr>
        <p:sp>
          <p:nvSpPr>
            <p:cNvPr id="12835" name="Google Shape;12835;p68"/>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8"/>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8"/>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8"/>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8"/>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8"/>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8"/>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8"/>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8"/>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8"/>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8"/>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68"/>
          <p:cNvGrpSpPr/>
          <p:nvPr/>
        </p:nvGrpSpPr>
        <p:grpSpPr>
          <a:xfrm>
            <a:off x="1759925" y="1501087"/>
            <a:ext cx="347004" cy="358420"/>
            <a:chOff x="1759925" y="1501087"/>
            <a:chExt cx="347004" cy="358420"/>
          </a:xfrm>
        </p:grpSpPr>
        <p:sp>
          <p:nvSpPr>
            <p:cNvPr id="12847" name="Google Shape;12847;p68"/>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8"/>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8"/>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8"/>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8"/>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8"/>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8"/>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8"/>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8"/>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8"/>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8"/>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8"/>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8"/>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8"/>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8"/>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8"/>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8"/>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8"/>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8"/>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8"/>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8"/>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8"/>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8"/>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8"/>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8"/>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8"/>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8"/>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68"/>
          <p:cNvGrpSpPr/>
          <p:nvPr/>
        </p:nvGrpSpPr>
        <p:grpSpPr>
          <a:xfrm>
            <a:off x="3519295" y="2413660"/>
            <a:ext cx="360227" cy="359311"/>
            <a:chOff x="3519295" y="2413660"/>
            <a:chExt cx="360227" cy="359311"/>
          </a:xfrm>
        </p:grpSpPr>
        <p:sp>
          <p:nvSpPr>
            <p:cNvPr id="12875" name="Google Shape;12875;p68"/>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8"/>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8"/>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8"/>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8"/>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8"/>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8"/>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8"/>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8"/>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8"/>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8"/>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8"/>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8"/>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8"/>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8"/>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8"/>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8"/>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8"/>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8"/>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8"/>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8"/>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8"/>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8"/>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8"/>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8"/>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8"/>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8"/>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8"/>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8"/>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8"/>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8"/>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8"/>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8"/>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8"/>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8"/>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0" name="Google Shape;12910;p68"/>
          <p:cNvGrpSpPr/>
          <p:nvPr/>
        </p:nvGrpSpPr>
        <p:grpSpPr>
          <a:xfrm>
            <a:off x="1330255" y="3845718"/>
            <a:ext cx="358996" cy="250774"/>
            <a:chOff x="1330255" y="3845718"/>
            <a:chExt cx="358996" cy="250774"/>
          </a:xfrm>
        </p:grpSpPr>
        <p:sp>
          <p:nvSpPr>
            <p:cNvPr id="12911" name="Google Shape;12911;p68"/>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8"/>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8"/>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8"/>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8"/>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8"/>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8"/>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8"/>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8"/>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8"/>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68"/>
          <p:cNvGrpSpPr/>
          <p:nvPr/>
        </p:nvGrpSpPr>
        <p:grpSpPr>
          <a:xfrm>
            <a:off x="3115103" y="3791384"/>
            <a:ext cx="373424" cy="359311"/>
            <a:chOff x="3115103" y="3791384"/>
            <a:chExt cx="373424" cy="359311"/>
          </a:xfrm>
        </p:grpSpPr>
        <p:sp>
          <p:nvSpPr>
            <p:cNvPr id="12922" name="Google Shape;12922;p68"/>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8"/>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8"/>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8"/>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8"/>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8"/>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8"/>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8"/>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8"/>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8"/>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8"/>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8"/>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8"/>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8"/>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68"/>
          <p:cNvGrpSpPr/>
          <p:nvPr/>
        </p:nvGrpSpPr>
        <p:grpSpPr>
          <a:xfrm>
            <a:off x="883853" y="3792641"/>
            <a:ext cx="378190" cy="357059"/>
            <a:chOff x="883853" y="3792641"/>
            <a:chExt cx="378190" cy="357059"/>
          </a:xfrm>
        </p:grpSpPr>
        <p:sp>
          <p:nvSpPr>
            <p:cNvPr id="12937" name="Google Shape;12937;p68"/>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8"/>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8"/>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8"/>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8"/>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8"/>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8"/>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8"/>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8"/>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8"/>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8"/>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8"/>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8"/>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8"/>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8"/>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8"/>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8"/>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8"/>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8"/>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8"/>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8"/>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8"/>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8"/>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8"/>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8"/>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8"/>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68"/>
          <p:cNvGrpSpPr/>
          <p:nvPr/>
        </p:nvGrpSpPr>
        <p:grpSpPr>
          <a:xfrm>
            <a:off x="3934196" y="2484805"/>
            <a:ext cx="401207" cy="214036"/>
            <a:chOff x="3934196" y="2484805"/>
            <a:chExt cx="401207" cy="214036"/>
          </a:xfrm>
        </p:grpSpPr>
        <p:sp>
          <p:nvSpPr>
            <p:cNvPr id="12964" name="Google Shape;12964;p68"/>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8"/>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8"/>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8"/>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8"/>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68"/>
          <p:cNvGrpSpPr/>
          <p:nvPr/>
        </p:nvGrpSpPr>
        <p:grpSpPr>
          <a:xfrm>
            <a:off x="3999894" y="1500197"/>
            <a:ext cx="342474" cy="359232"/>
            <a:chOff x="3999894" y="1500197"/>
            <a:chExt cx="342474" cy="359232"/>
          </a:xfrm>
        </p:grpSpPr>
        <p:sp>
          <p:nvSpPr>
            <p:cNvPr id="12970" name="Google Shape;12970;p68"/>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8"/>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8"/>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8"/>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8"/>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8"/>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8"/>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8"/>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8"/>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8"/>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68"/>
          <p:cNvGrpSpPr/>
          <p:nvPr/>
        </p:nvGrpSpPr>
        <p:grpSpPr>
          <a:xfrm>
            <a:off x="2233795" y="2882162"/>
            <a:ext cx="232601" cy="366747"/>
            <a:chOff x="2233795" y="2882162"/>
            <a:chExt cx="232601" cy="366747"/>
          </a:xfrm>
        </p:grpSpPr>
        <p:sp>
          <p:nvSpPr>
            <p:cNvPr id="12981" name="Google Shape;12981;p68"/>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8"/>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8"/>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8"/>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8"/>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8"/>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8"/>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8"/>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8"/>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8"/>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8"/>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8"/>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8"/>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8"/>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8"/>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8"/>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8"/>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8"/>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9" name="Google Shape;12999;p68"/>
          <p:cNvGrpSpPr/>
          <p:nvPr/>
        </p:nvGrpSpPr>
        <p:grpSpPr>
          <a:xfrm>
            <a:off x="3523772" y="3404422"/>
            <a:ext cx="362008" cy="244175"/>
            <a:chOff x="3523772" y="3404422"/>
            <a:chExt cx="362008" cy="244175"/>
          </a:xfrm>
        </p:grpSpPr>
        <p:sp>
          <p:nvSpPr>
            <p:cNvPr id="13000" name="Google Shape;13000;p68"/>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8"/>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8"/>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8"/>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8"/>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8"/>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8"/>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8"/>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8"/>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8"/>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8"/>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8"/>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8"/>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8"/>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8"/>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5" name="Google Shape;13015;p68"/>
          <p:cNvGrpSpPr/>
          <p:nvPr/>
        </p:nvGrpSpPr>
        <p:grpSpPr>
          <a:xfrm>
            <a:off x="3531026" y="1977314"/>
            <a:ext cx="359232" cy="327836"/>
            <a:chOff x="3531026" y="1977314"/>
            <a:chExt cx="359232" cy="327836"/>
          </a:xfrm>
        </p:grpSpPr>
        <p:sp>
          <p:nvSpPr>
            <p:cNvPr id="13016" name="Google Shape;13016;p68"/>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8"/>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8"/>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8"/>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8"/>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8"/>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8"/>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8"/>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8"/>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8"/>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6" name="Google Shape;13026;p68"/>
          <p:cNvGrpSpPr/>
          <p:nvPr/>
        </p:nvGrpSpPr>
        <p:grpSpPr>
          <a:xfrm>
            <a:off x="3123351" y="1500275"/>
            <a:ext cx="296781" cy="359232"/>
            <a:chOff x="3123351" y="1500275"/>
            <a:chExt cx="296781" cy="359232"/>
          </a:xfrm>
        </p:grpSpPr>
        <p:sp>
          <p:nvSpPr>
            <p:cNvPr id="13027" name="Google Shape;13027;p68"/>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8"/>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8"/>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8"/>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8"/>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8"/>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8"/>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8"/>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8"/>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8"/>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8"/>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8" name="Google Shape;13038;p68"/>
          <p:cNvGrpSpPr/>
          <p:nvPr/>
        </p:nvGrpSpPr>
        <p:grpSpPr>
          <a:xfrm>
            <a:off x="2659458" y="1500275"/>
            <a:ext cx="332261" cy="359232"/>
            <a:chOff x="2659458" y="1500275"/>
            <a:chExt cx="332261" cy="359232"/>
          </a:xfrm>
        </p:grpSpPr>
        <p:sp>
          <p:nvSpPr>
            <p:cNvPr id="13039" name="Google Shape;13039;p68"/>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8"/>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8"/>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8"/>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8"/>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8"/>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8"/>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8"/>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8"/>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8"/>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8"/>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8"/>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8"/>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8"/>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8"/>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8"/>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8"/>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8"/>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8"/>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8"/>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68"/>
          <p:cNvGrpSpPr/>
          <p:nvPr/>
        </p:nvGrpSpPr>
        <p:grpSpPr>
          <a:xfrm>
            <a:off x="1750184" y="2413530"/>
            <a:ext cx="359730" cy="359441"/>
            <a:chOff x="1750184" y="2413530"/>
            <a:chExt cx="359730" cy="359441"/>
          </a:xfrm>
        </p:grpSpPr>
        <p:sp>
          <p:nvSpPr>
            <p:cNvPr id="13060" name="Google Shape;13060;p68"/>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8"/>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8"/>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8"/>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8"/>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8"/>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8"/>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8"/>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8"/>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8"/>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8"/>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68"/>
          <p:cNvGrpSpPr/>
          <p:nvPr/>
        </p:nvGrpSpPr>
        <p:grpSpPr>
          <a:xfrm>
            <a:off x="2230050" y="1500223"/>
            <a:ext cx="316524" cy="359284"/>
            <a:chOff x="2230050" y="1500223"/>
            <a:chExt cx="316524" cy="359284"/>
          </a:xfrm>
        </p:grpSpPr>
        <p:sp>
          <p:nvSpPr>
            <p:cNvPr id="13072" name="Google Shape;13072;p68"/>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8"/>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8"/>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8"/>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8"/>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8"/>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8"/>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8"/>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8"/>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8"/>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8"/>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8"/>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8"/>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8"/>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8"/>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8"/>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8"/>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8"/>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8"/>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8"/>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2" name="Google Shape;13092;p68"/>
          <p:cNvGrpSpPr/>
          <p:nvPr/>
        </p:nvGrpSpPr>
        <p:grpSpPr>
          <a:xfrm>
            <a:off x="2690042" y="4262767"/>
            <a:ext cx="359389" cy="359232"/>
            <a:chOff x="2690042" y="4262767"/>
            <a:chExt cx="359389" cy="359232"/>
          </a:xfrm>
        </p:grpSpPr>
        <p:sp>
          <p:nvSpPr>
            <p:cNvPr id="13093" name="Google Shape;13093;p68"/>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8"/>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8"/>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8"/>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8"/>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8"/>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8"/>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0" name="Google Shape;13100;p68"/>
          <p:cNvGrpSpPr/>
          <p:nvPr/>
        </p:nvGrpSpPr>
        <p:grpSpPr>
          <a:xfrm>
            <a:off x="2689440" y="2882162"/>
            <a:ext cx="222337" cy="366721"/>
            <a:chOff x="2689440" y="2882162"/>
            <a:chExt cx="222337" cy="366721"/>
          </a:xfrm>
        </p:grpSpPr>
        <p:sp>
          <p:nvSpPr>
            <p:cNvPr id="13101" name="Google Shape;13101;p68"/>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8"/>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8"/>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8"/>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8"/>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8"/>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8"/>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8"/>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8"/>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0" name="Google Shape;13110;p68"/>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1" name="Google Shape;13111;p68"/>
          <p:cNvGrpSpPr/>
          <p:nvPr/>
        </p:nvGrpSpPr>
        <p:grpSpPr>
          <a:xfrm>
            <a:off x="2637986" y="1980142"/>
            <a:ext cx="359232" cy="322023"/>
            <a:chOff x="2637986" y="1980142"/>
            <a:chExt cx="359232" cy="322023"/>
          </a:xfrm>
        </p:grpSpPr>
        <p:sp>
          <p:nvSpPr>
            <p:cNvPr id="13112" name="Google Shape;13112;p68"/>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8"/>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8"/>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8"/>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8"/>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8"/>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8"/>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8"/>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8"/>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8"/>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8"/>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8"/>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8"/>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68"/>
          <p:cNvGrpSpPr/>
          <p:nvPr/>
        </p:nvGrpSpPr>
        <p:grpSpPr>
          <a:xfrm>
            <a:off x="1306531" y="3346972"/>
            <a:ext cx="323018" cy="359075"/>
            <a:chOff x="1306531" y="3346972"/>
            <a:chExt cx="323018" cy="359075"/>
          </a:xfrm>
        </p:grpSpPr>
        <p:sp>
          <p:nvSpPr>
            <p:cNvPr id="13126" name="Google Shape;13126;p68"/>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8"/>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8"/>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8"/>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8"/>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8"/>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8"/>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8"/>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8"/>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68"/>
          <p:cNvGrpSpPr/>
          <p:nvPr/>
        </p:nvGrpSpPr>
        <p:grpSpPr>
          <a:xfrm>
            <a:off x="1308024" y="2413975"/>
            <a:ext cx="360253" cy="357111"/>
            <a:chOff x="1308024" y="2413975"/>
            <a:chExt cx="360253" cy="357111"/>
          </a:xfrm>
        </p:grpSpPr>
        <p:sp>
          <p:nvSpPr>
            <p:cNvPr id="13136" name="Google Shape;13136;p68"/>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8"/>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8"/>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8"/>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8"/>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8"/>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8"/>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8"/>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8"/>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8"/>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8"/>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8"/>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8"/>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8"/>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8"/>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8"/>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8"/>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8"/>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8"/>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8"/>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8"/>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8"/>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8"/>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8"/>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8"/>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8"/>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8"/>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8"/>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8"/>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8"/>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6" name="Google Shape;13166;p68"/>
          <p:cNvGrpSpPr/>
          <p:nvPr/>
        </p:nvGrpSpPr>
        <p:grpSpPr>
          <a:xfrm>
            <a:off x="1298519" y="1970322"/>
            <a:ext cx="378452" cy="341321"/>
            <a:chOff x="1298519" y="1970322"/>
            <a:chExt cx="378452" cy="341321"/>
          </a:xfrm>
        </p:grpSpPr>
        <p:sp>
          <p:nvSpPr>
            <p:cNvPr id="13167" name="Google Shape;13167;p68"/>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8"/>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8"/>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8"/>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8"/>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8"/>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8"/>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8"/>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8"/>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8"/>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8"/>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8"/>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8"/>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8"/>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8"/>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8"/>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8"/>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8"/>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8"/>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8"/>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7" name="Google Shape;13187;p68"/>
          <p:cNvGrpSpPr/>
          <p:nvPr/>
        </p:nvGrpSpPr>
        <p:grpSpPr>
          <a:xfrm>
            <a:off x="3114815" y="3346868"/>
            <a:ext cx="283217" cy="359180"/>
            <a:chOff x="3114815" y="3346868"/>
            <a:chExt cx="283217" cy="359180"/>
          </a:xfrm>
        </p:grpSpPr>
        <p:sp>
          <p:nvSpPr>
            <p:cNvPr id="13188" name="Google Shape;13188;p68"/>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8"/>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8"/>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8"/>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8"/>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8"/>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8"/>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8"/>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8"/>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8"/>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8"/>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8"/>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8"/>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68"/>
          <p:cNvGrpSpPr/>
          <p:nvPr/>
        </p:nvGrpSpPr>
        <p:grpSpPr>
          <a:xfrm>
            <a:off x="3973186" y="3353231"/>
            <a:ext cx="378661" cy="346558"/>
            <a:chOff x="3973186" y="3353231"/>
            <a:chExt cx="378661" cy="346558"/>
          </a:xfrm>
        </p:grpSpPr>
        <p:sp>
          <p:nvSpPr>
            <p:cNvPr id="13202" name="Google Shape;13202;p68"/>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8"/>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8"/>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8"/>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8"/>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8"/>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8"/>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8"/>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8"/>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8"/>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8"/>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8"/>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8"/>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8"/>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8"/>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8"/>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8"/>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8"/>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68"/>
          <p:cNvGrpSpPr/>
          <p:nvPr/>
        </p:nvGrpSpPr>
        <p:grpSpPr>
          <a:xfrm>
            <a:off x="2152857" y="4263002"/>
            <a:ext cx="373241" cy="359127"/>
            <a:chOff x="2152857" y="4263002"/>
            <a:chExt cx="373241" cy="359127"/>
          </a:xfrm>
        </p:grpSpPr>
        <p:sp>
          <p:nvSpPr>
            <p:cNvPr id="13221" name="Google Shape;13221;p68"/>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8"/>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8"/>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8"/>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8"/>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8"/>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8"/>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8"/>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9" name="Google Shape;13229;p68"/>
          <p:cNvGrpSpPr/>
          <p:nvPr/>
        </p:nvGrpSpPr>
        <p:grpSpPr>
          <a:xfrm>
            <a:off x="859632" y="3346972"/>
            <a:ext cx="303537" cy="359127"/>
            <a:chOff x="859632" y="3346972"/>
            <a:chExt cx="303537" cy="359127"/>
          </a:xfrm>
        </p:grpSpPr>
        <p:sp>
          <p:nvSpPr>
            <p:cNvPr id="13230" name="Google Shape;13230;p68"/>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8"/>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8"/>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8"/>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8"/>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5" name="Google Shape;13235;p68"/>
          <p:cNvGrpSpPr/>
          <p:nvPr/>
        </p:nvGrpSpPr>
        <p:grpSpPr>
          <a:xfrm>
            <a:off x="1767911" y="2882241"/>
            <a:ext cx="265306" cy="366799"/>
            <a:chOff x="1767911" y="2882241"/>
            <a:chExt cx="265306" cy="366799"/>
          </a:xfrm>
        </p:grpSpPr>
        <p:sp>
          <p:nvSpPr>
            <p:cNvPr id="13236" name="Google Shape;13236;p68"/>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8"/>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8"/>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8"/>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8"/>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8"/>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8"/>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8"/>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8"/>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8"/>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8"/>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8"/>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8"/>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8"/>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8"/>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1" name="Google Shape;13251;p68"/>
          <p:cNvGrpSpPr/>
          <p:nvPr/>
        </p:nvGrpSpPr>
        <p:grpSpPr>
          <a:xfrm>
            <a:off x="1332009" y="1499935"/>
            <a:ext cx="331895" cy="359311"/>
            <a:chOff x="1332009" y="1499935"/>
            <a:chExt cx="331895" cy="359311"/>
          </a:xfrm>
        </p:grpSpPr>
        <p:sp>
          <p:nvSpPr>
            <p:cNvPr id="13252" name="Google Shape;13252;p68"/>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8"/>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8"/>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8"/>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8"/>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8"/>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8"/>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8"/>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8"/>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8"/>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8"/>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8"/>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8"/>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8"/>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8"/>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8"/>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8"/>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9" name="Google Shape;13269;p68"/>
          <p:cNvGrpSpPr/>
          <p:nvPr/>
        </p:nvGrpSpPr>
        <p:grpSpPr>
          <a:xfrm>
            <a:off x="2663464" y="3346815"/>
            <a:ext cx="289528" cy="359232"/>
            <a:chOff x="2663464" y="3346815"/>
            <a:chExt cx="289528" cy="359232"/>
          </a:xfrm>
        </p:grpSpPr>
        <p:sp>
          <p:nvSpPr>
            <p:cNvPr id="13270" name="Google Shape;13270;p68"/>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8"/>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8"/>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8"/>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8"/>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8"/>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8"/>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8"/>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8"/>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8"/>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8"/>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1" name="Google Shape;13281;p68"/>
          <p:cNvGrpSpPr/>
          <p:nvPr/>
        </p:nvGrpSpPr>
        <p:grpSpPr>
          <a:xfrm>
            <a:off x="1315775" y="2881927"/>
            <a:ext cx="269051" cy="366983"/>
            <a:chOff x="1315775" y="2881927"/>
            <a:chExt cx="269051" cy="366983"/>
          </a:xfrm>
        </p:grpSpPr>
        <p:sp>
          <p:nvSpPr>
            <p:cNvPr id="13282" name="Google Shape;13282;p68"/>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8"/>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8"/>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8"/>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8"/>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8"/>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8"/>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8"/>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8"/>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8"/>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8"/>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8"/>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8"/>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8"/>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8"/>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68"/>
          <p:cNvGrpSpPr/>
          <p:nvPr/>
        </p:nvGrpSpPr>
        <p:grpSpPr>
          <a:xfrm>
            <a:off x="3977427" y="1980142"/>
            <a:ext cx="359232" cy="322023"/>
            <a:chOff x="3977427" y="1980142"/>
            <a:chExt cx="359232" cy="322023"/>
          </a:xfrm>
        </p:grpSpPr>
        <p:sp>
          <p:nvSpPr>
            <p:cNvPr id="13298" name="Google Shape;13298;p68"/>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8"/>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8"/>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8"/>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8"/>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8"/>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8"/>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8"/>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8"/>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8"/>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68"/>
          <p:cNvGrpSpPr/>
          <p:nvPr/>
        </p:nvGrpSpPr>
        <p:grpSpPr>
          <a:xfrm>
            <a:off x="865628" y="2413608"/>
            <a:ext cx="361720" cy="359180"/>
            <a:chOff x="865628" y="2413608"/>
            <a:chExt cx="361720" cy="359180"/>
          </a:xfrm>
        </p:grpSpPr>
        <p:sp>
          <p:nvSpPr>
            <p:cNvPr id="13309" name="Google Shape;13309;p68"/>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8"/>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8"/>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8"/>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8"/>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8"/>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8"/>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8"/>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8"/>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8"/>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8"/>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8"/>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8"/>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2" name="Google Shape;13322;p68"/>
          <p:cNvGrpSpPr/>
          <p:nvPr/>
        </p:nvGrpSpPr>
        <p:grpSpPr>
          <a:xfrm>
            <a:off x="3117093" y="2881927"/>
            <a:ext cx="268815" cy="366983"/>
            <a:chOff x="3117093" y="2881927"/>
            <a:chExt cx="268815" cy="366983"/>
          </a:xfrm>
        </p:grpSpPr>
        <p:sp>
          <p:nvSpPr>
            <p:cNvPr id="13323" name="Google Shape;13323;p68"/>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8"/>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8"/>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8"/>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8"/>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8"/>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8"/>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8"/>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8"/>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8"/>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8"/>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8"/>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8"/>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8"/>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8"/>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8" name="Google Shape;13338;p68"/>
          <p:cNvGrpSpPr/>
          <p:nvPr/>
        </p:nvGrpSpPr>
        <p:grpSpPr>
          <a:xfrm>
            <a:off x="3534508" y="1508000"/>
            <a:ext cx="368502" cy="343521"/>
            <a:chOff x="3534508" y="1508000"/>
            <a:chExt cx="368502" cy="343521"/>
          </a:xfrm>
        </p:grpSpPr>
        <p:sp>
          <p:nvSpPr>
            <p:cNvPr id="13339" name="Google Shape;13339;p68"/>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8"/>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8"/>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8"/>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8"/>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8"/>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8"/>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8"/>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8"/>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8"/>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8"/>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8"/>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8"/>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8"/>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8"/>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68"/>
          <p:cNvGrpSpPr/>
          <p:nvPr/>
        </p:nvGrpSpPr>
        <p:grpSpPr>
          <a:xfrm>
            <a:off x="7147436" y="1502999"/>
            <a:ext cx="279054" cy="354754"/>
            <a:chOff x="7147436" y="1502999"/>
            <a:chExt cx="279054" cy="354754"/>
          </a:xfrm>
        </p:grpSpPr>
        <p:sp>
          <p:nvSpPr>
            <p:cNvPr id="13355" name="Google Shape;13355;p68"/>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8"/>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8"/>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8"/>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8"/>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8"/>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8"/>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8"/>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8"/>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8"/>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8"/>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8"/>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8"/>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8"/>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8"/>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8"/>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1" name="Google Shape;13371;p68"/>
          <p:cNvGrpSpPr/>
          <p:nvPr/>
        </p:nvGrpSpPr>
        <p:grpSpPr>
          <a:xfrm>
            <a:off x="7603081" y="1973072"/>
            <a:ext cx="276802" cy="354807"/>
            <a:chOff x="7603081" y="1973072"/>
            <a:chExt cx="276802" cy="354807"/>
          </a:xfrm>
        </p:grpSpPr>
        <p:sp>
          <p:nvSpPr>
            <p:cNvPr id="13372" name="Google Shape;13372;p68"/>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8"/>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8"/>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8"/>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8"/>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8"/>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8"/>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8"/>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8"/>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8"/>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8"/>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8"/>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8"/>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8"/>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6" name="Google Shape;13386;p68"/>
          <p:cNvGrpSpPr/>
          <p:nvPr/>
        </p:nvGrpSpPr>
        <p:grpSpPr>
          <a:xfrm>
            <a:off x="6696792" y="1502999"/>
            <a:ext cx="276802" cy="354754"/>
            <a:chOff x="6696792" y="1502999"/>
            <a:chExt cx="276802" cy="354754"/>
          </a:xfrm>
        </p:grpSpPr>
        <p:sp>
          <p:nvSpPr>
            <p:cNvPr id="13387" name="Google Shape;13387;p68"/>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8"/>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8"/>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8"/>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8"/>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8"/>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8"/>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8"/>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8"/>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8"/>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8"/>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8"/>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8"/>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8"/>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8"/>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2" name="Google Shape;13402;p68"/>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3" name="Google Shape;13403;p68"/>
          <p:cNvGrpSpPr/>
          <p:nvPr/>
        </p:nvGrpSpPr>
        <p:grpSpPr>
          <a:xfrm>
            <a:off x="6223393" y="1502999"/>
            <a:ext cx="320295" cy="354754"/>
            <a:chOff x="6223393" y="1502999"/>
            <a:chExt cx="320295" cy="354754"/>
          </a:xfrm>
        </p:grpSpPr>
        <p:sp>
          <p:nvSpPr>
            <p:cNvPr id="13404" name="Google Shape;13404;p68"/>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8"/>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8"/>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8"/>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8"/>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8"/>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8"/>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8"/>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8"/>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8"/>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8"/>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8"/>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8"/>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8"/>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8"/>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8"/>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8"/>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8"/>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8"/>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8"/>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8"/>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8"/>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8"/>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68"/>
          <p:cNvGrpSpPr/>
          <p:nvPr/>
        </p:nvGrpSpPr>
        <p:grpSpPr>
          <a:xfrm>
            <a:off x="5310611" y="1502972"/>
            <a:ext cx="339515" cy="354781"/>
            <a:chOff x="5310611" y="1502972"/>
            <a:chExt cx="339515" cy="354781"/>
          </a:xfrm>
        </p:grpSpPr>
        <p:sp>
          <p:nvSpPr>
            <p:cNvPr id="13428" name="Google Shape;13428;p68"/>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8"/>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8"/>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8"/>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8"/>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8"/>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8"/>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8"/>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8"/>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8"/>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8"/>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8"/>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8"/>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8"/>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8"/>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8"/>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4" name="Google Shape;13444;p68"/>
          <p:cNvGrpSpPr/>
          <p:nvPr/>
        </p:nvGrpSpPr>
        <p:grpSpPr>
          <a:xfrm>
            <a:off x="6253637" y="3790101"/>
            <a:ext cx="274550" cy="354833"/>
            <a:chOff x="6253637" y="3790101"/>
            <a:chExt cx="274550" cy="354833"/>
          </a:xfrm>
        </p:grpSpPr>
        <p:sp>
          <p:nvSpPr>
            <p:cNvPr id="13445" name="Google Shape;13445;p68"/>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8"/>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8"/>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8"/>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8"/>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8"/>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8"/>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8"/>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8"/>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8"/>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8"/>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8"/>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8"/>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8"/>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8"/>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8"/>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8"/>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68"/>
          <p:cNvGrpSpPr/>
          <p:nvPr/>
        </p:nvGrpSpPr>
        <p:grpSpPr>
          <a:xfrm>
            <a:off x="5802731" y="3790180"/>
            <a:ext cx="274576" cy="354754"/>
            <a:chOff x="5802731" y="3790180"/>
            <a:chExt cx="274576" cy="354754"/>
          </a:xfrm>
        </p:grpSpPr>
        <p:sp>
          <p:nvSpPr>
            <p:cNvPr id="13463" name="Google Shape;13463;p68"/>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8"/>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8"/>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8"/>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8"/>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8"/>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8"/>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8"/>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8"/>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8"/>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8"/>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8"/>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8"/>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8"/>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8"/>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8"/>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8"/>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8"/>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8"/>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8"/>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8"/>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4" name="Google Shape;13484;p68"/>
          <p:cNvGrpSpPr/>
          <p:nvPr/>
        </p:nvGrpSpPr>
        <p:grpSpPr>
          <a:xfrm>
            <a:off x="5352088" y="3790206"/>
            <a:ext cx="274550" cy="354728"/>
            <a:chOff x="5352088" y="3790206"/>
            <a:chExt cx="274550" cy="354728"/>
          </a:xfrm>
        </p:grpSpPr>
        <p:sp>
          <p:nvSpPr>
            <p:cNvPr id="13485" name="Google Shape;13485;p68"/>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8"/>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8"/>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8"/>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8"/>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8"/>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8"/>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8"/>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8"/>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8"/>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8"/>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8"/>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8"/>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8"/>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8"/>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8"/>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8"/>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8"/>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8"/>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8"/>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8"/>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8"/>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8"/>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8"/>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9" name="Google Shape;13509;p68"/>
          <p:cNvGrpSpPr/>
          <p:nvPr/>
        </p:nvGrpSpPr>
        <p:grpSpPr>
          <a:xfrm>
            <a:off x="4901706" y="3790075"/>
            <a:ext cx="274550" cy="354859"/>
            <a:chOff x="4901706" y="3790075"/>
            <a:chExt cx="274550" cy="354859"/>
          </a:xfrm>
        </p:grpSpPr>
        <p:sp>
          <p:nvSpPr>
            <p:cNvPr id="13510" name="Google Shape;13510;p68"/>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8"/>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8"/>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8"/>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8"/>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8"/>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8"/>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8"/>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8"/>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8"/>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8"/>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8"/>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8"/>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8"/>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8"/>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8"/>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8"/>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68"/>
          <p:cNvGrpSpPr/>
          <p:nvPr/>
        </p:nvGrpSpPr>
        <p:grpSpPr>
          <a:xfrm>
            <a:off x="8052704" y="1503208"/>
            <a:ext cx="275073" cy="354545"/>
            <a:chOff x="8052704" y="1503208"/>
            <a:chExt cx="275073" cy="354545"/>
          </a:xfrm>
        </p:grpSpPr>
        <p:sp>
          <p:nvSpPr>
            <p:cNvPr id="13528" name="Google Shape;13528;p68"/>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8"/>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8"/>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8"/>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8"/>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8"/>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8"/>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8"/>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8"/>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8"/>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8"/>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8"/>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8"/>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8"/>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8"/>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8"/>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8"/>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68"/>
          <p:cNvGrpSpPr/>
          <p:nvPr/>
        </p:nvGrpSpPr>
        <p:grpSpPr>
          <a:xfrm>
            <a:off x="5794745" y="1502999"/>
            <a:ext cx="274550" cy="354754"/>
            <a:chOff x="5794745" y="1502999"/>
            <a:chExt cx="274550" cy="354754"/>
          </a:xfrm>
        </p:grpSpPr>
        <p:sp>
          <p:nvSpPr>
            <p:cNvPr id="13546" name="Google Shape;13546;p68"/>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8"/>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8"/>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8"/>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8"/>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8"/>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8"/>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8"/>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8"/>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8"/>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8"/>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8"/>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8"/>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8"/>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8"/>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8"/>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8"/>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8"/>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8"/>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8"/>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8"/>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8"/>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8"/>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9" name="Google Shape;13569;p68"/>
          <p:cNvGrpSpPr/>
          <p:nvPr/>
        </p:nvGrpSpPr>
        <p:grpSpPr>
          <a:xfrm>
            <a:off x="4896940" y="1502999"/>
            <a:ext cx="263316" cy="354754"/>
            <a:chOff x="4896940" y="1502999"/>
            <a:chExt cx="263316" cy="354754"/>
          </a:xfrm>
        </p:grpSpPr>
        <p:sp>
          <p:nvSpPr>
            <p:cNvPr id="13570" name="Google Shape;13570;p68"/>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8"/>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8"/>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8"/>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8"/>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8"/>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8"/>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8"/>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8"/>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8"/>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8"/>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8"/>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8"/>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8"/>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8"/>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8"/>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8"/>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8"/>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8"/>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8"/>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8"/>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68"/>
          <p:cNvGrpSpPr/>
          <p:nvPr/>
        </p:nvGrpSpPr>
        <p:grpSpPr>
          <a:xfrm>
            <a:off x="6255392" y="4268082"/>
            <a:ext cx="274550" cy="354728"/>
            <a:chOff x="6255392" y="4268082"/>
            <a:chExt cx="274550" cy="354728"/>
          </a:xfrm>
        </p:grpSpPr>
        <p:sp>
          <p:nvSpPr>
            <p:cNvPr id="13592" name="Google Shape;13592;p68"/>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8"/>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8"/>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8"/>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8"/>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8"/>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8"/>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8"/>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8"/>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8"/>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8"/>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8"/>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8"/>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8"/>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8"/>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8"/>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8"/>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8"/>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8"/>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8"/>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2" name="Google Shape;13612;p68"/>
          <p:cNvGrpSpPr/>
          <p:nvPr/>
        </p:nvGrpSpPr>
        <p:grpSpPr>
          <a:xfrm>
            <a:off x="7604076" y="3790075"/>
            <a:ext cx="275807" cy="354859"/>
            <a:chOff x="7604076" y="3790075"/>
            <a:chExt cx="275807" cy="354859"/>
          </a:xfrm>
        </p:grpSpPr>
        <p:sp>
          <p:nvSpPr>
            <p:cNvPr id="13613" name="Google Shape;13613;p68"/>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8"/>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8"/>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8"/>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8"/>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8"/>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8"/>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8"/>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8"/>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8"/>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8"/>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8"/>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8"/>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8"/>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8"/>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8"/>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8"/>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8"/>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8"/>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8"/>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8"/>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8"/>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5" name="Google Shape;13635;p68"/>
          <p:cNvGrpSpPr/>
          <p:nvPr/>
        </p:nvGrpSpPr>
        <p:grpSpPr>
          <a:xfrm>
            <a:off x="7154427" y="3790206"/>
            <a:ext cx="274550" cy="354493"/>
            <a:chOff x="7154427" y="3790206"/>
            <a:chExt cx="274550" cy="354493"/>
          </a:xfrm>
        </p:grpSpPr>
        <p:sp>
          <p:nvSpPr>
            <p:cNvPr id="13636" name="Google Shape;13636;p68"/>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8"/>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8"/>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8"/>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8"/>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8"/>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8"/>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8"/>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8"/>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8"/>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8"/>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8"/>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8"/>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8"/>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8"/>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8"/>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8"/>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8"/>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8"/>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8"/>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6" name="Google Shape;13656;p68"/>
          <p:cNvGrpSpPr/>
          <p:nvPr/>
        </p:nvGrpSpPr>
        <p:grpSpPr>
          <a:xfrm>
            <a:off x="8054458" y="1973150"/>
            <a:ext cx="274576" cy="354728"/>
            <a:chOff x="8054458" y="1973150"/>
            <a:chExt cx="274576" cy="354728"/>
          </a:xfrm>
        </p:grpSpPr>
        <p:sp>
          <p:nvSpPr>
            <p:cNvPr id="13657" name="Google Shape;13657;p68"/>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8"/>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8"/>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8"/>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8"/>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8"/>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8"/>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8"/>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8"/>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8"/>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8"/>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8"/>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8"/>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8"/>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8"/>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8"/>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8"/>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8"/>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8"/>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8"/>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8"/>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8"/>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9" name="Google Shape;13679;p68"/>
          <p:cNvGrpSpPr/>
          <p:nvPr/>
        </p:nvGrpSpPr>
        <p:grpSpPr>
          <a:xfrm>
            <a:off x="7153930" y="1973150"/>
            <a:ext cx="274812" cy="354728"/>
            <a:chOff x="7153930" y="1973150"/>
            <a:chExt cx="274812" cy="354728"/>
          </a:xfrm>
        </p:grpSpPr>
        <p:sp>
          <p:nvSpPr>
            <p:cNvPr id="13680" name="Google Shape;13680;p68"/>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8"/>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8"/>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8"/>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8"/>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8"/>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8"/>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8"/>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8"/>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8"/>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8"/>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8"/>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8"/>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8"/>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8"/>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8"/>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8"/>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8"/>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8"/>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9" name="Google Shape;13699;p68"/>
          <p:cNvGrpSpPr/>
          <p:nvPr/>
        </p:nvGrpSpPr>
        <p:grpSpPr>
          <a:xfrm>
            <a:off x="6703522" y="1973098"/>
            <a:ext cx="274812" cy="354781"/>
            <a:chOff x="6703522" y="1973098"/>
            <a:chExt cx="274812" cy="354781"/>
          </a:xfrm>
        </p:grpSpPr>
        <p:sp>
          <p:nvSpPr>
            <p:cNvPr id="13700" name="Google Shape;13700;p68"/>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8"/>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8"/>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8"/>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8"/>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8"/>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8"/>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8"/>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8"/>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8"/>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8"/>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8"/>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8"/>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8"/>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8"/>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8"/>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8"/>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8"/>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8"/>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8"/>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8"/>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8"/>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8"/>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8"/>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8"/>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5" name="Google Shape;13725;p68"/>
          <p:cNvGrpSpPr/>
          <p:nvPr/>
        </p:nvGrpSpPr>
        <p:grpSpPr>
          <a:xfrm>
            <a:off x="6253375" y="1973150"/>
            <a:ext cx="274812" cy="354728"/>
            <a:chOff x="6253375" y="1973150"/>
            <a:chExt cx="274812" cy="354728"/>
          </a:xfrm>
        </p:grpSpPr>
        <p:sp>
          <p:nvSpPr>
            <p:cNvPr id="13726" name="Google Shape;13726;p68"/>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8"/>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8"/>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8"/>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8"/>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8"/>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8"/>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8"/>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8"/>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8"/>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8"/>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8"/>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8"/>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8"/>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8"/>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8"/>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8"/>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8"/>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8"/>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8"/>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8"/>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8"/>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8"/>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8"/>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8"/>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8"/>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8"/>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8"/>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8"/>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8"/>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8"/>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8"/>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8"/>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8"/>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8"/>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8"/>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8"/>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8"/>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4" name="Google Shape;13764;p68"/>
          <p:cNvGrpSpPr/>
          <p:nvPr/>
        </p:nvGrpSpPr>
        <p:grpSpPr>
          <a:xfrm>
            <a:off x="5802496" y="1973150"/>
            <a:ext cx="275309" cy="354728"/>
            <a:chOff x="5802496" y="1973150"/>
            <a:chExt cx="275309" cy="354728"/>
          </a:xfrm>
        </p:grpSpPr>
        <p:sp>
          <p:nvSpPr>
            <p:cNvPr id="13765" name="Google Shape;13765;p68"/>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8"/>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8"/>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8"/>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8"/>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8"/>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8"/>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8"/>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8"/>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8"/>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8"/>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8"/>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8"/>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8"/>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8"/>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8"/>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8"/>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8"/>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8"/>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8"/>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8"/>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8"/>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8"/>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8"/>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8"/>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8"/>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68"/>
          <p:cNvGrpSpPr/>
          <p:nvPr/>
        </p:nvGrpSpPr>
        <p:grpSpPr>
          <a:xfrm>
            <a:off x="5353083" y="1973150"/>
            <a:ext cx="274576" cy="354728"/>
            <a:chOff x="5353083" y="1973150"/>
            <a:chExt cx="274576" cy="354728"/>
          </a:xfrm>
        </p:grpSpPr>
        <p:sp>
          <p:nvSpPr>
            <p:cNvPr id="13792" name="Google Shape;13792;p68"/>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8"/>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8"/>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8"/>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8"/>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8"/>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8"/>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8"/>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8"/>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8"/>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8"/>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8"/>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8"/>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8"/>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8"/>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8"/>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8"/>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8"/>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8"/>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8"/>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8"/>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3" name="Google Shape;13813;p68"/>
          <p:cNvGrpSpPr/>
          <p:nvPr/>
        </p:nvGrpSpPr>
        <p:grpSpPr>
          <a:xfrm>
            <a:off x="4902701" y="1973150"/>
            <a:ext cx="274812" cy="354728"/>
            <a:chOff x="4902701" y="1973150"/>
            <a:chExt cx="274812" cy="354728"/>
          </a:xfrm>
        </p:grpSpPr>
        <p:sp>
          <p:nvSpPr>
            <p:cNvPr id="13814" name="Google Shape;13814;p68"/>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8"/>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8"/>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8"/>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8"/>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8"/>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8"/>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8"/>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8"/>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8"/>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8"/>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8"/>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8"/>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8"/>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8"/>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8"/>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8"/>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8"/>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8"/>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8"/>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8"/>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8"/>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8"/>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8"/>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8"/>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68"/>
          <p:cNvGrpSpPr/>
          <p:nvPr/>
        </p:nvGrpSpPr>
        <p:grpSpPr>
          <a:xfrm>
            <a:off x="4902701" y="2879989"/>
            <a:ext cx="272560" cy="354676"/>
            <a:chOff x="4902701" y="2879989"/>
            <a:chExt cx="272560" cy="354676"/>
          </a:xfrm>
        </p:grpSpPr>
        <p:sp>
          <p:nvSpPr>
            <p:cNvPr id="13840" name="Google Shape;13840;p68"/>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8"/>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8"/>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8"/>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8"/>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8"/>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8"/>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8"/>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8"/>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8"/>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8"/>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8"/>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8"/>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8"/>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8"/>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8"/>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8"/>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8"/>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8"/>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8"/>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8"/>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8"/>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8"/>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8"/>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4" name="Google Shape;13864;p68"/>
          <p:cNvGrpSpPr/>
          <p:nvPr/>
        </p:nvGrpSpPr>
        <p:grpSpPr>
          <a:xfrm>
            <a:off x="5803988" y="4268082"/>
            <a:ext cx="274550" cy="354728"/>
            <a:chOff x="5803988" y="4268082"/>
            <a:chExt cx="274550" cy="354728"/>
          </a:xfrm>
        </p:grpSpPr>
        <p:sp>
          <p:nvSpPr>
            <p:cNvPr id="13865" name="Google Shape;13865;p68"/>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8"/>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8"/>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8"/>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8"/>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8"/>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8"/>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8"/>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8"/>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8"/>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8"/>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8"/>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8"/>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8"/>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8"/>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8"/>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8"/>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8"/>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8"/>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8"/>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8"/>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8"/>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7" name="Google Shape;13887;p68"/>
          <p:cNvGrpSpPr/>
          <p:nvPr/>
        </p:nvGrpSpPr>
        <p:grpSpPr>
          <a:xfrm>
            <a:off x="5352349" y="4268082"/>
            <a:ext cx="274550" cy="354728"/>
            <a:chOff x="5352349" y="4268082"/>
            <a:chExt cx="274550" cy="354728"/>
          </a:xfrm>
        </p:grpSpPr>
        <p:sp>
          <p:nvSpPr>
            <p:cNvPr id="13888" name="Google Shape;13888;p68"/>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8"/>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8"/>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8"/>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8"/>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8"/>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8"/>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8"/>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8"/>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8"/>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8"/>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8"/>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8"/>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8"/>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8"/>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8"/>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8"/>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8"/>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8"/>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8"/>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8"/>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8"/>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0" name="Google Shape;13910;p68"/>
          <p:cNvGrpSpPr/>
          <p:nvPr/>
        </p:nvGrpSpPr>
        <p:grpSpPr>
          <a:xfrm>
            <a:off x="7606826" y="2419290"/>
            <a:ext cx="274550" cy="354728"/>
            <a:chOff x="7606826" y="2419290"/>
            <a:chExt cx="274550" cy="354728"/>
          </a:xfrm>
        </p:grpSpPr>
        <p:sp>
          <p:nvSpPr>
            <p:cNvPr id="13911" name="Google Shape;13911;p68"/>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8"/>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8"/>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8"/>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8"/>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8"/>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8"/>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8"/>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8"/>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8"/>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8"/>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8"/>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8"/>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8"/>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8"/>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68"/>
          <p:cNvGrpSpPr/>
          <p:nvPr/>
        </p:nvGrpSpPr>
        <p:grpSpPr>
          <a:xfrm>
            <a:off x="7156182" y="2419290"/>
            <a:ext cx="274550" cy="354728"/>
            <a:chOff x="7156182" y="2419290"/>
            <a:chExt cx="274550" cy="354728"/>
          </a:xfrm>
        </p:grpSpPr>
        <p:sp>
          <p:nvSpPr>
            <p:cNvPr id="13927" name="Google Shape;13927;p68"/>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8"/>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8"/>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8"/>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8"/>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8"/>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8"/>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8"/>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8"/>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8"/>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8"/>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8"/>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8"/>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8"/>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8"/>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2" name="Google Shape;13942;p68"/>
          <p:cNvGrpSpPr/>
          <p:nvPr/>
        </p:nvGrpSpPr>
        <p:grpSpPr>
          <a:xfrm>
            <a:off x="6705276" y="2419290"/>
            <a:ext cx="274812" cy="354728"/>
            <a:chOff x="6705276" y="2419290"/>
            <a:chExt cx="274812" cy="354728"/>
          </a:xfrm>
        </p:grpSpPr>
        <p:sp>
          <p:nvSpPr>
            <p:cNvPr id="13943" name="Google Shape;13943;p68"/>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8"/>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8"/>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8"/>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8"/>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8"/>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8"/>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8"/>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8"/>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8"/>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8"/>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8"/>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8"/>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8"/>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8"/>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8"/>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8"/>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8"/>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8"/>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8"/>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8"/>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8"/>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8"/>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8"/>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8"/>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8"/>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8"/>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8"/>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68"/>
          <p:cNvGrpSpPr/>
          <p:nvPr/>
        </p:nvGrpSpPr>
        <p:grpSpPr>
          <a:xfrm>
            <a:off x="4902936" y="2419290"/>
            <a:ext cx="274576" cy="354728"/>
            <a:chOff x="4902936" y="2419290"/>
            <a:chExt cx="274576" cy="354728"/>
          </a:xfrm>
        </p:grpSpPr>
        <p:sp>
          <p:nvSpPr>
            <p:cNvPr id="13972" name="Google Shape;13972;p68"/>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8"/>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8"/>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8"/>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8"/>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8"/>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8"/>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8"/>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8"/>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8"/>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8"/>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8"/>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8"/>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8"/>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8"/>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8"/>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8"/>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8"/>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8"/>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8"/>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68"/>
          <p:cNvGrpSpPr/>
          <p:nvPr/>
        </p:nvGrpSpPr>
        <p:grpSpPr>
          <a:xfrm>
            <a:off x="7608056" y="3345794"/>
            <a:ext cx="270334" cy="354754"/>
            <a:chOff x="7608056" y="3345794"/>
            <a:chExt cx="270334" cy="354754"/>
          </a:xfrm>
        </p:grpSpPr>
        <p:sp>
          <p:nvSpPr>
            <p:cNvPr id="13993" name="Google Shape;13993;p68"/>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8"/>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8"/>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8"/>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8"/>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8"/>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8"/>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8"/>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8"/>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8"/>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8"/>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8"/>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8"/>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8"/>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8"/>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8"/>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8"/>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8"/>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8"/>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2" name="Google Shape;14012;p68"/>
          <p:cNvGrpSpPr/>
          <p:nvPr/>
        </p:nvGrpSpPr>
        <p:grpSpPr>
          <a:xfrm>
            <a:off x="6712765" y="4268082"/>
            <a:ext cx="263316" cy="354728"/>
            <a:chOff x="6712765" y="4268082"/>
            <a:chExt cx="263316" cy="354728"/>
          </a:xfrm>
        </p:grpSpPr>
        <p:sp>
          <p:nvSpPr>
            <p:cNvPr id="14013" name="Google Shape;14013;p68"/>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8"/>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8"/>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8"/>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8"/>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8"/>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8"/>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8"/>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8"/>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8"/>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8"/>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8"/>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8"/>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8"/>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8"/>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8"/>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9" name="Google Shape;14029;p68"/>
          <p:cNvGrpSpPr/>
          <p:nvPr/>
        </p:nvGrpSpPr>
        <p:grpSpPr>
          <a:xfrm>
            <a:off x="5359341" y="2419159"/>
            <a:ext cx="262819" cy="354859"/>
            <a:chOff x="5359341" y="2419159"/>
            <a:chExt cx="262819" cy="354859"/>
          </a:xfrm>
        </p:grpSpPr>
        <p:sp>
          <p:nvSpPr>
            <p:cNvPr id="14030" name="Google Shape;14030;p68"/>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8"/>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8"/>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8"/>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8"/>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8"/>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8"/>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8"/>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8"/>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8"/>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8"/>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8"/>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8"/>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8"/>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8"/>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8"/>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8"/>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8"/>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8"/>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8"/>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8"/>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1" name="Google Shape;14051;p68"/>
          <p:cNvGrpSpPr/>
          <p:nvPr/>
        </p:nvGrpSpPr>
        <p:grpSpPr>
          <a:xfrm>
            <a:off x="6709282" y="3790206"/>
            <a:ext cx="263316" cy="354493"/>
            <a:chOff x="6709282" y="3790206"/>
            <a:chExt cx="263316" cy="354493"/>
          </a:xfrm>
        </p:grpSpPr>
        <p:sp>
          <p:nvSpPr>
            <p:cNvPr id="14052" name="Google Shape;14052;p68"/>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8"/>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8"/>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8"/>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8"/>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8"/>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8"/>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8"/>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8"/>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8"/>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8"/>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8"/>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8"/>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8"/>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8"/>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8"/>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68"/>
          <p:cNvGrpSpPr/>
          <p:nvPr/>
        </p:nvGrpSpPr>
        <p:grpSpPr>
          <a:xfrm>
            <a:off x="6260629" y="2419290"/>
            <a:ext cx="263055" cy="354493"/>
            <a:chOff x="6260629" y="2419290"/>
            <a:chExt cx="263055" cy="354493"/>
          </a:xfrm>
        </p:grpSpPr>
        <p:sp>
          <p:nvSpPr>
            <p:cNvPr id="14069" name="Google Shape;14069;p68"/>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8"/>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8"/>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8"/>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8"/>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8"/>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8"/>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8"/>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8"/>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8"/>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8"/>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8"/>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8"/>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8"/>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8"/>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4" name="Google Shape;14084;p68"/>
          <p:cNvGrpSpPr/>
          <p:nvPr/>
        </p:nvGrpSpPr>
        <p:grpSpPr>
          <a:xfrm>
            <a:off x="6260864" y="2879911"/>
            <a:ext cx="263343" cy="354754"/>
            <a:chOff x="6260864" y="2879911"/>
            <a:chExt cx="263343" cy="354754"/>
          </a:xfrm>
        </p:grpSpPr>
        <p:sp>
          <p:nvSpPr>
            <p:cNvPr id="14085" name="Google Shape;14085;p68"/>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8"/>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8"/>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8"/>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8"/>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8"/>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8"/>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8"/>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8"/>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8"/>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8"/>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8"/>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8"/>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8"/>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8"/>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8"/>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8"/>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8"/>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3" name="Google Shape;14103;p68"/>
          <p:cNvGrpSpPr/>
          <p:nvPr/>
        </p:nvGrpSpPr>
        <p:grpSpPr>
          <a:xfrm>
            <a:off x="8062968" y="2419290"/>
            <a:ext cx="263316" cy="354728"/>
            <a:chOff x="8062968" y="2419290"/>
            <a:chExt cx="263316" cy="354728"/>
          </a:xfrm>
        </p:grpSpPr>
        <p:sp>
          <p:nvSpPr>
            <p:cNvPr id="14104" name="Google Shape;14104;p68"/>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8"/>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8"/>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8"/>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8"/>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8"/>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8"/>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8"/>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8"/>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8"/>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8"/>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8"/>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8"/>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8"/>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8"/>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8"/>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8"/>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1" name="Google Shape;14121;p68"/>
          <p:cNvGrpSpPr/>
          <p:nvPr/>
        </p:nvGrpSpPr>
        <p:grpSpPr>
          <a:xfrm>
            <a:off x="5809723" y="2419290"/>
            <a:ext cx="263316" cy="354728"/>
            <a:chOff x="5809723" y="2419290"/>
            <a:chExt cx="263316" cy="354728"/>
          </a:xfrm>
        </p:grpSpPr>
        <p:sp>
          <p:nvSpPr>
            <p:cNvPr id="14122" name="Google Shape;14122;p68"/>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8"/>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8"/>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8"/>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8"/>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8"/>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8"/>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8"/>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8"/>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8"/>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8"/>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8"/>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8"/>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8"/>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8"/>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8"/>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8"/>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9" name="Google Shape;14139;p68"/>
          <p:cNvGrpSpPr/>
          <p:nvPr/>
        </p:nvGrpSpPr>
        <p:grpSpPr>
          <a:xfrm>
            <a:off x="7606826" y="1502999"/>
            <a:ext cx="263552" cy="354754"/>
            <a:chOff x="7606826" y="1502999"/>
            <a:chExt cx="263552" cy="354754"/>
          </a:xfrm>
        </p:grpSpPr>
        <p:sp>
          <p:nvSpPr>
            <p:cNvPr id="14140" name="Google Shape;14140;p68"/>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8"/>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8"/>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8"/>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8"/>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8"/>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8"/>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8"/>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8"/>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8"/>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8"/>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8"/>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8"/>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8"/>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8"/>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8"/>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8"/>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8"/>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8" name="Google Shape;14158;p68"/>
          <p:cNvGrpSpPr/>
          <p:nvPr/>
        </p:nvGrpSpPr>
        <p:grpSpPr>
          <a:xfrm>
            <a:off x="8060455" y="3790075"/>
            <a:ext cx="264076" cy="354623"/>
            <a:chOff x="8060455" y="3790075"/>
            <a:chExt cx="264076" cy="354623"/>
          </a:xfrm>
        </p:grpSpPr>
        <p:sp>
          <p:nvSpPr>
            <p:cNvPr id="14159" name="Google Shape;14159;p68"/>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8"/>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8"/>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8"/>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8"/>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8"/>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8"/>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8"/>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8"/>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8"/>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8"/>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8"/>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8"/>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8"/>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8"/>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8"/>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8"/>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8"/>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8"/>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8"/>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8"/>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8"/>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8"/>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2" name="Google Shape;14182;p68"/>
          <p:cNvGrpSpPr/>
          <p:nvPr/>
        </p:nvGrpSpPr>
        <p:grpSpPr>
          <a:xfrm>
            <a:off x="7614550" y="2879911"/>
            <a:ext cx="263316" cy="354754"/>
            <a:chOff x="7614550" y="2879911"/>
            <a:chExt cx="263316" cy="354754"/>
          </a:xfrm>
        </p:grpSpPr>
        <p:sp>
          <p:nvSpPr>
            <p:cNvPr id="14183" name="Google Shape;14183;p68"/>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8"/>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8"/>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8"/>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8"/>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8"/>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8"/>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8"/>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8"/>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8"/>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8"/>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8"/>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8"/>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8"/>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8"/>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8"/>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8"/>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8"/>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8"/>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68"/>
          <p:cNvGrpSpPr/>
          <p:nvPr/>
        </p:nvGrpSpPr>
        <p:grpSpPr>
          <a:xfrm>
            <a:off x="4900684" y="4268187"/>
            <a:ext cx="274576" cy="354623"/>
            <a:chOff x="4900684" y="4268187"/>
            <a:chExt cx="274576" cy="354623"/>
          </a:xfrm>
        </p:grpSpPr>
        <p:sp>
          <p:nvSpPr>
            <p:cNvPr id="14203" name="Google Shape;14203;p68"/>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8"/>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8"/>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8"/>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8"/>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8"/>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8"/>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8"/>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8"/>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8"/>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8"/>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8"/>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8"/>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8"/>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8"/>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68"/>
          <p:cNvGrpSpPr/>
          <p:nvPr/>
        </p:nvGrpSpPr>
        <p:grpSpPr>
          <a:xfrm>
            <a:off x="7161654" y="3345794"/>
            <a:ext cx="263343" cy="354754"/>
            <a:chOff x="7161654" y="3345794"/>
            <a:chExt cx="263343" cy="354754"/>
          </a:xfrm>
        </p:grpSpPr>
        <p:sp>
          <p:nvSpPr>
            <p:cNvPr id="14219" name="Google Shape;14219;p68"/>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8"/>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8"/>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8"/>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8"/>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8"/>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8"/>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8"/>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8"/>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8"/>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8"/>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8"/>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8"/>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8"/>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8"/>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8"/>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8"/>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8"/>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8"/>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8" name="Google Shape;14238;p68"/>
          <p:cNvGrpSpPr/>
          <p:nvPr/>
        </p:nvGrpSpPr>
        <p:grpSpPr>
          <a:xfrm>
            <a:off x="6711770" y="3345794"/>
            <a:ext cx="263081" cy="354754"/>
            <a:chOff x="6711770" y="3345794"/>
            <a:chExt cx="263081" cy="354754"/>
          </a:xfrm>
        </p:grpSpPr>
        <p:sp>
          <p:nvSpPr>
            <p:cNvPr id="14239" name="Google Shape;14239;p68"/>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8"/>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8"/>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8"/>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8"/>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8"/>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8"/>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8"/>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8"/>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8"/>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8"/>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8"/>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8"/>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8"/>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8"/>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8"/>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8"/>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68"/>
          <p:cNvGrpSpPr/>
          <p:nvPr/>
        </p:nvGrpSpPr>
        <p:grpSpPr>
          <a:xfrm>
            <a:off x="7163409" y="2880251"/>
            <a:ext cx="263316" cy="354414"/>
            <a:chOff x="7163409" y="2880251"/>
            <a:chExt cx="263316" cy="354414"/>
          </a:xfrm>
        </p:grpSpPr>
        <p:sp>
          <p:nvSpPr>
            <p:cNvPr id="14257" name="Google Shape;14257;p68"/>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8"/>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8"/>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8"/>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8"/>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8"/>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8"/>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8"/>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8"/>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8"/>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8"/>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8"/>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68"/>
          <p:cNvGrpSpPr/>
          <p:nvPr/>
        </p:nvGrpSpPr>
        <p:grpSpPr>
          <a:xfrm>
            <a:off x="6712032" y="2880172"/>
            <a:ext cx="263316" cy="354493"/>
            <a:chOff x="6712032" y="2880172"/>
            <a:chExt cx="263316" cy="354493"/>
          </a:xfrm>
        </p:grpSpPr>
        <p:sp>
          <p:nvSpPr>
            <p:cNvPr id="14270" name="Google Shape;14270;p68"/>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8"/>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8"/>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8"/>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8"/>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8"/>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8"/>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8"/>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8"/>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8"/>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8"/>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8"/>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8"/>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8"/>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8"/>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8"/>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8"/>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8"/>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8"/>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8"/>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8"/>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68"/>
          <p:cNvGrpSpPr/>
          <p:nvPr/>
        </p:nvGrpSpPr>
        <p:grpSpPr>
          <a:xfrm>
            <a:off x="6261624" y="3345794"/>
            <a:ext cx="263316" cy="354754"/>
            <a:chOff x="6261624" y="3345794"/>
            <a:chExt cx="263316" cy="354754"/>
          </a:xfrm>
        </p:grpSpPr>
        <p:sp>
          <p:nvSpPr>
            <p:cNvPr id="14292" name="Google Shape;14292;p68"/>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8"/>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8"/>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8"/>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8"/>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8"/>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8"/>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8"/>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8"/>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8"/>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8"/>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8"/>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8"/>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8"/>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8"/>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8"/>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8"/>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8"/>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8"/>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8"/>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8"/>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8"/>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8"/>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8"/>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8"/>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8"/>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8"/>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8"/>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0" name="Google Shape;14320;p68"/>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1" name="Google Shape;14321;p68"/>
          <p:cNvGrpSpPr/>
          <p:nvPr/>
        </p:nvGrpSpPr>
        <p:grpSpPr>
          <a:xfrm>
            <a:off x="5811739" y="3345794"/>
            <a:ext cx="263316" cy="354754"/>
            <a:chOff x="5811739" y="3345794"/>
            <a:chExt cx="263316" cy="354754"/>
          </a:xfrm>
        </p:grpSpPr>
        <p:sp>
          <p:nvSpPr>
            <p:cNvPr id="14322" name="Google Shape;14322;p68"/>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8"/>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8"/>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8"/>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8"/>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8"/>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8"/>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8"/>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8"/>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8"/>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8"/>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8"/>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8"/>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8"/>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8"/>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8"/>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8"/>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8"/>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8"/>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8"/>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8"/>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3" name="Google Shape;14343;p68"/>
          <p:cNvGrpSpPr/>
          <p:nvPr/>
        </p:nvGrpSpPr>
        <p:grpSpPr>
          <a:xfrm>
            <a:off x="5363818" y="3345794"/>
            <a:ext cx="259074" cy="354493"/>
            <a:chOff x="5363818" y="3345794"/>
            <a:chExt cx="259074" cy="354493"/>
          </a:xfrm>
        </p:grpSpPr>
        <p:sp>
          <p:nvSpPr>
            <p:cNvPr id="14344" name="Google Shape;14344;p68"/>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8"/>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8"/>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8"/>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8"/>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8"/>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8"/>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8"/>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8"/>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8"/>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8"/>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8"/>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8"/>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8"/>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8"/>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8"/>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8"/>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8"/>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8"/>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8"/>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8"/>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8"/>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8"/>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8"/>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8"/>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9" name="Google Shape;14369;p68"/>
          <p:cNvGrpSpPr/>
          <p:nvPr/>
        </p:nvGrpSpPr>
        <p:grpSpPr>
          <a:xfrm>
            <a:off x="4912939" y="3345663"/>
            <a:ext cx="261326" cy="354885"/>
            <a:chOff x="4912939" y="3345663"/>
            <a:chExt cx="261326" cy="354885"/>
          </a:xfrm>
        </p:grpSpPr>
        <p:sp>
          <p:nvSpPr>
            <p:cNvPr id="14370" name="Google Shape;14370;p68"/>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8"/>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8"/>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8"/>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8"/>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8"/>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8"/>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8"/>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8"/>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8"/>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8"/>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8"/>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8"/>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8"/>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8"/>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8"/>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8"/>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8"/>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8"/>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8"/>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8"/>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1" name="Google Shape;14391;p68"/>
          <p:cNvGrpSpPr/>
          <p:nvPr/>
        </p:nvGrpSpPr>
        <p:grpSpPr>
          <a:xfrm>
            <a:off x="5809723" y="2879911"/>
            <a:ext cx="263081" cy="355016"/>
            <a:chOff x="5809723" y="2879911"/>
            <a:chExt cx="263081" cy="355016"/>
          </a:xfrm>
        </p:grpSpPr>
        <p:sp>
          <p:nvSpPr>
            <p:cNvPr id="14392" name="Google Shape;14392;p68"/>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8"/>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8"/>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8"/>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8"/>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8"/>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8"/>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8"/>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8"/>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8"/>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8"/>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8"/>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8"/>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8"/>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8"/>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8"/>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8"/>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8"/>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8"/>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8"/>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8"/>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8"/>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68"/>
          <p:cNvGrpSpPr/>
          <p:nvPr/>
        </p:nvGrpSpPr>
        <p:grpSpPr>
          <a:xfrm>
            <a:off x="7616069" y="4268056"/>
            <a:ext cx="263316" cy="354754"/>
            <a:chOff x="7616069" y="4268056"/>
            <a:chExt cx="263316" cy="354754"/>
          </a:xfrm>
        </p:grpSpPr>
        <p:sp>
          <p:nvSpPr>
            <p:cNvPr id="14415" name="Google Shape;14415;p68"/>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8"/>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8"/>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8"/>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8"/>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8"/>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8"/>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8"/>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8"/>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8"/>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8"/>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8"/>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8"/>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8"/>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8"/>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8"/>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8"/>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8"/>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8"/>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8"/>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8"/>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6" name="Google Shape;14436;p68"/>
          <p:cNvGrpSpPr/>
          <p:nvPr/>
        </p:nvGrpSpPr>
        <p:grpSpPr>
          <a:xfrm>
            <a:off x="7164404" y="4268318"/>
            <a:ext cx="263316" cy="354493"/>
            <a:chOff x="7164404" y="4268318"/>
            <a:chExt cx="263316" cy="354493"/>
          </a:xfrm>
        </p:grpSpPr>
        <p:sp>
          <p:nvSpPr>
            <p:cNvPr id="14437" name="Google Shape;14437;p68"/>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8"/>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8"/>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8"/>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8"/>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8"/>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8"/>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8"/>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8"/>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8"/>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8"/>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8"/>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8"/>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8"/>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8"/>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8"/>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68"/>
          <p:cNvGrpSpPr/>
          <p:nvPr/>
        </p:nvGrpSpPr>
        <p:grpSpPr>
          <a:xfrm>
            <a:off x="5358346" y="2879911"/>
            <a:ext cx="263316" cy="354754"/>
            <a:chOff x="5358346" y="2879911"/>
            <a:chExt cx="263316" cy="354754"/>
          </a:xfrm>
        </p:grpSpPr>
        <p:sp>
          <p:nvSpPr>
            <p:cNvPr id="14454" name="Google Shape;14454;p68"/>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8"/>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8"/>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8"/>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8"/>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8"/>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8"/>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8"/>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8"/>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8"/>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8"/>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8"/>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8"/>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8"/>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8"/>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8"/>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8"/>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8"/>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8"/>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8"/>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8"/>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5" name="Google Shape;14475;p68"/>
          <p:cNvGrpSpPr/>
          <p:nvPr/>
        </p:nvGrpSpPr>
        <p:grpSpPr>
          <a:xfrm>
            <a:off x="8061450" y="3345742"/>
            <a:ext cx="263316" cy="354807"/>
            <a:chOff x="8061450" y="3345742"/>
            <a:chExt cx="263316" cy="354807"/>
          </a:xfrm>
        </p:grpSpPr>
        <p:sp>
          <p:nvSpPr>
            <p:cNvPr id="14476" name="Google Shape;14476;p68"/>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8"/>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8"/>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8"/>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8"/>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8"/>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8"/>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8"/>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8"/>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8"/>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8"/>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8"/>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8"/>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8"/>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8"/>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8"/>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2" name="Google Shape;14492;p68"/>
          <p:cNvGrpSpPr/>
          <p:nvPr/>
        </p:nvGrpSpPr>
        <p:grpSpPr>
          <a:xfrm>
            <a:off x="8065953" y="2879911"/>
            <a:ext cx="263081" cy="354754"/>
            <a:chOff x="8065953" y="2879911"/>
            <a:chExt cx="263081" cy="354754"/>
          </a:xfrm>
        </p:grpSpPr>
        <p:sp>
          <p:nvSpPr>
            <p:cNvPr id="14493" name="Google Shape;14493;p68"/>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8"/>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8"/>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8"/>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8"/>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8"/>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8"/>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8"/>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8"/>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8"/>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8"/>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8"/>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8"/>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8"/>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8"/>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8"/>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68"/>
          <p:cNvGrpSpPr/>
          <p:nvPr/>
        </p:nvGrpSpPr>
        <p:grpSpPr>
          <a:xfrm>
            <a:off x="8064199" y="4268318"/>
            <a:ext cx="270308" cy="354493"/>
            <a:chOff x="8064199" y="4268318"/>
            <a:chExt cx="270308" cy="354493"/>
          </a:xfrm>
        </p:grpSpPr>
        <p:sp>
          <p:nvSpPr>
            <p:cNvPr id="14510" name="Google Shape;14510;p68"/>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8"/>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8"/>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8"/>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8"/>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8"/>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8"/>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8"/>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8"/>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8"/>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8"/>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8"/>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8"/>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8"/>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8"/>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8"/>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8"/>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8"/>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31" name="Shape 14531"/>
        <p:cNvGrpSpPr/>
        <p:nvPr/>
      </p:nvGrpSpPr>
      <p:grpSpPr>
        <a:xfrm>
          <a:off x="0" y="0"/>
          <a:ext cx="0" cy="0"/>
          <a:chOff x="0" y="0"/>
          <a:chExt cx="0" cy="0"/>
        </a:xfrm>
      </p:grpSpPr>
      <p:sp>
        <p:nvSpPr>
          <p:cNvPr id="14532" name="Google Shape;14532;p6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latin typeface="Arial"/>
                <a:ea typeface="Arial"/>
                <a:cs typeface="Arial"/>
                <a:sym typeface="Arial"/>
              </a:rPr>
              <a:t>Creative Process I</a:t>
            </a:r>
            <a:r>
              <a:rPr lang="en-U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533" name="Google Shape;14533;p6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534" name="Google Shape;14534;p69"/>
          <p:cNvGrpSpPr/>
          <p:nvPr/>
        </p:nvGrpSpPr>
        <p:grpSpPr>
          <a:xfrm>
            <a:off x="3511608" y="3348218"/>
            <a:ext cx="381482" cy="366926"/>
            <a:chOff x="3511608" y="3348218"/>
            <a:chExt cx="381482" cy="366926"/>
          </a:xfrm>
        </p:grpSpPr>
        <p:sp>
          <p:nvSpPr>
            <p:cNvPr id="14535" name="Google Shape;14535;p69"/>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9"/>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9"/>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9"/>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9"/>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9"/>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9"/>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9"/>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9"/>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9"/>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9"/>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9"/>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9"/>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9"/>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9" name="Google Shape;14549;p69"/>
          <p:cNvGrpSpPr/>
          <p:nvPr/>
        </p:nvGrpSpPr>
        <p:grpSpPr>
          <a:xfrm>
            <a:off x="1849816" y="3807339"/>
            <a:ext cx="163616" cy="366665"/>
            <a:chOff x="1849816" y="3807339"/>
            <a:chExt cx="163616" cy="366665"/>
          </a:xfrm>
        </p:grpSpPr>
        <p:sp>
          <p:nvSpPr>
            <p:cNvPr id="14550" name="Google Shape;14550;p69"/>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9"/>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9"/>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9"/>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9"/>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9"/>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9"/>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9"/>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9"/>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9"/>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9"/>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9"/>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9"/>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9"/>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69"/>
          <p:cNvGrpSpPr/>
          <p:nvPr/>
        </p:nvGrpSpPr>
        <p:grpSpPr>
          <a:xfrm>
            <a:off x="2274757" y="3807313"/>
            <a:ext cx="202292" cy="366430"/>
            <a:chOff x="2274757" y="3807313"/>
            <a:chExt cx="202292" cy="366430"/>
          </a:xfrm>
        </p:grpSpPr>
        <p:sp>
          <p:nvSpPr>
            <p:cNvPr id="14565" name="Google Shape;14565;p69"/>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9"/>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9"/>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9"/>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9"/>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9"/>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9"/>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9"/>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9"/>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9"/>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5" name="Google Shape;14575;p69"/>
          <p:cNvGrpSpPr/>
          <p:nvPr/>
        </p:nvGrpSpPr>
        <p:grpSpPr>
          <a:xfrm>
            <a:off x="3972716" y="3348218"/>
            <a:ext cx="366404" cy="366665"/>
            <a:chOff x="3972716" y="3348218"/>
            <a:chExt cx="366404" cy="366665"/>
          </a:xfrm>
        </p:grpSpPr>
        <p:sp>
          <p:nvSpPr>
            <p:cNvPr id="14576" name="Google Shape;14576;p69"/>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9"/>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9"/>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9"/>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9"/>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9"/>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9"/>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9"/>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9"/>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9"/>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9"/>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9"/>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8" name="Google Shape;14588;p69"/>
          <p:cNvGrpSpPr/>
          <p:nvPr/>
        </p:nvGrpSpPr>
        <p:grpSpPr>
          <a:xfrm>
            <a:off x="866528" y="3348348"/>
            <a:ext cx="317405" cy="366534"/>
            <a:chOff x="866528" y="3348348"/>
            <a:chExt cx="317405" cy="366534"/>
          </a:xfrm>
        </p:grpSpPr>
        <p:sp>
          <p:nvSpPr>
            <p:cNvPr id="14589" name="Google Shape;14589;p69"/>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9"/>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9"/>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9"/>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9"/>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9"/>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9"/>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9"/>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69"/>
          <p:cNvGrpSpPr/>
          <p:nvPr/>
        </p:nvGrpSpPr>
        <p:grpSpPr>
          <a:xfrm>
            <a:off x="1316818" y="3348296"/>
            <a:ext cx="310872" cy="366848"/>
            <a:chOff x="1316818" y="3348296"/>
            <a:chExt cx="310872" cy="366848"/>
          </a:xfrm>
        </p:grpSpPr>
        <p:sp>
          <p:nvSpPr>
            <p:cNvPr id="14598" name="Google Shape;14598;p69"/>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9"/>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9"/>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9"/>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9"/>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9"/>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9"/>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9"/>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9"/>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9"/>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9"/>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9"/>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9"/>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9"/>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9"/>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9"/>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9"/>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9"/>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9"/>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9"/>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9"/>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9"/>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9"/>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9"/>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2" name="Google Shape;14622;p69"/>
          <p:cNvGrpSpPr/>
          <p:nvPr/>
        </p:nvGrpSpPr>
        <p:grpSpPr>
          <a:xfrm>
            <a:off x="3105248" y="3348244"/>
            <a:ext cx="305620" cy="366430"/>
            <a:chOff x="3105248" y="3348244"/>
            <a:chExt cx="305620" cy="366430"/>
          </a:xfrm>
        </p:grpSpPr>
        <p:sp>
          <p:nvSpPr>
            <p:cNvPr id="14623" name="Google Shape;14623;p69"/>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9"/>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9"/>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9"/>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9"/>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9"/>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9"/>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69"/>
          <p:cNvGrpSpPr/>
          <p:nvPr/>
        </p:nvGrpSpPr>
        <p:grpSpPr>
          <a:xfrm>
            <a:off x="2661988" y="3348218"/>
            <a:ext cx="304078" cy="366665"/>
            <a:chOff x="2661988" y="3348218"/>
            <a:chExt cx="304078" cy="366665"/>
          </a:xfrm>
        </p:grpSpPr>
        <p:sp>
          <p:nvSpPr>
            <p:cNvPr id="14631" name="Google Shape;14631;p69"/>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9"/>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9"/>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9"/>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9"/>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9"/>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9"/>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9"/>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9"/>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9"/>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9"/>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9"/>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9"/>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9"/>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9"/>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9"/>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9"/>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9"/>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9"/>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0" name="Google Shape;14650;p69"/>
          <p:cNvGrpSpPr/>
          <p:nvPr/>
        </p:nvGrpSpPr>
        <p:grpSpPr>
          <a:xfrm>
            <a:off x="2212927" y="3348897"/>
            <a:ext cx="307606" cy="366482"/>
            <a:chOff x="2212927" y="3348897"/>
            <a:chExt cx="307606" cy="366482"/>
          </a:xfrm>
        </p:grpSpPr>
        <p:sp>
          <p:nvSpPr>
            <p:cNvPr id="14651" name="Google Shape;14651;p69"/>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9"/>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9"/>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9"/>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9"/>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9"/>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9"/>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9"/>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9"/>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9"/>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1" name="Google Shape;14661;p69"/>
          <p:cNvGrpSpPr/>
          <p:nvPr/>
        </p:nvGrpSpPr>
        <p:grpSpPr>
          <a:xfrm>
            <a:off x="1764389" y="3348218"/>
            <a:ext cx="310114" cy="366665"/>
            <a:chOff x="1764389" y="3348218"/>
            <a:chExt cx="310114" cy="366665"/>
          </a:xfrm>
        </p:grpSpPr>
        <p:sp>
          <p:nvSpPr>
            <p:cNvPr id="14662" name="Google Shape;14662;p69"/>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9"/>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9"/>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9"/>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9"/>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9"/>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9"/>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9"/>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9"/>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9"/>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9"/>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9"/>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9"/>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9"/>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9"/>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9"/>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9"/>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9"/>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9"/>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9"/>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2" name="Google Shape;14682;p69"/>
          <p:cNvGrpSpPr/>
          <p:nvPr/>
        </p:nvGrpSpPr>
        <p:grpSpPr>
          <a:xfrm>
            <a:off x="2777572" y="3807287"/>
            <a:ext cx="81716" cy="366717"/>
            <a:chOff x="2777572" y="3807287"/>
            <a:chExt cx="81716" cy="366717"/>
          </a:xfrm>
        </p:grpSpPr>
        <p:sp>
          <p:nvSpPr>
            <p:cNvPr id="14683" name="Google Shape;14683;p69"/>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9"/>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9"/>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9"/>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9"/>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9"/>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9"/>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9"/>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9"/>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9"/>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9"/>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69"/>
          <p:cNvGrpSpPr/>
          <p:nvPr/>
        </p:nvGrpSpPr>
        <p:grpSpPr>
          <a:xfrm>
            <a:off x="3934014" y="4329780"/>
            <a:ext cx="366665" cy="256334"/>
            <a:chOff x="3934014" y="4329780"/>
            <a:chExt cx="366665" cy="256334"/>
          </a:xfrm>
        </p:grpSpPr>
        <p:sp>
          <p:nvSpPr>
            <p:cNvPr id="14695" name="Google Shape;14695;p69"/>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9"/>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9"/>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9"/>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9"/>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9"/>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9"/>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9"/>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9"/>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9"/>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9"/>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9"/>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9"/>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69"/>
          <p:cNvGrpSpPr/>
          <p:nvPr/>
        </p:nvGrpSpPr>
        <p:grpSpPr>
          <a:xfrm>
            <a:off x="947670" y="3807339"/>
            <a:ext cx="194295" cy="366404"/>
            <a:chOff x="947670" y="3807339"/>
            <a:chExt cx="194295" cy="366404"/>
          </a:xfrm>
        </p:grpSpPr>
        <p:sp>
          <p:nvSpPr>
            <p:cNvPr id="14709" name="Google Shape;14709;p69"/>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9"/>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9"/>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9"/>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9"/>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9"/>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9"/>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9"/>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9"/>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9"/>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9" name="Google Shape;14719;p69"/>
          <p:cNvGrpSpPr/>
          <p:nvPr/>
        </p:nvGrpSpPr>
        <p:grpSpPr>
          <a:xfrm>
            <a:off x="3420379" y="4286557"/>
            <a:ext cx="368939" cy="342283"/>
            <a:chOff x="3420379" y="4286557"/>
            <a:chExt cx="368939" cy="342283"/>
          </a:xfrm>
        </p:grpSpPr>
        <p:sp>
          <p:nvSpPr>
            <p:cNvPr id="14720" name="Google Shape;14720;p69"/>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9"/>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9"/>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9"/>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9"/>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9"/>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9"/>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9"/>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9"/>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9"/>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9"/>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9"/>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9"/>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9"/>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9"/>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9"/>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6" name="Google Shape;14736;p69"/>
          <p:cNvGrpSpPr/>
          <p:nvPr/>
        </p:nvGrpSpPr>
        <p:grpSpPr>
          <a:xfrm>
            <a:off x="3965190" y="3842252"/>
            <a:ext cx="369801" cy="296813"/>
            <a:chOff x="3965190" y="3842252"/>
            <a:chExt cx="369801" cy="296813"/>
          </a:xfrm>
        </p:grpSpPr>
        <p:sp>
          <p:nvSpPr>
            <p:cNvPr id="14737" name="Google Shape;14737;p69"/>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9"/>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9"/>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9"/>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9"/>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9"/>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9"/>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9"/>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9"/>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9"/>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9"/>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9"/>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9"/>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9"/>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9"/>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9"/>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9"/>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9"/>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9"/>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9"/>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9"/>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69"/>
          <p:cNvGrpSpPr/>
          <p:nvPr/>
        </p:nvGrpSpPr>
        <p:grpSpPr>
          <a:xfrm>
            <a:off x="3506590" y="3833812"/>
            <a:ext cx="396796" cy="313407"/>
            <a:chOff x="3506590" y="3833812"/>
            <a:chExt cx="396796" cy="313407"/>
          </a:xfrm>
        </p:grpSpPr>
        <p:sp>
          <p:nvSpPr>
            <p:cNvPr id="14759" name="Google Shape;14759;p69"/>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9"/>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9"/>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2" name="Google Shape;14762;p69"/>
          <p:cNvGrpSpPr/>
          <p:nvPr/>
        </p:nvGrpSpPr>
        <p:grpSpPr>
          <a:xfrm>
            <a:off x="2769288" y="1965364"/>
            <a:ext cx="104556" cy="366665"/>
            <a:chOff x="2769288" y="1965364"/>
            <a:chExt cx="104556" cy="366665"/>
          </a:xfrm>
        </p:grpSpPr>
        <p:sp>
          <p:nvSpPr>
            <p:cNvPr id="14763" name="Google Shape;14763;p69"/>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9"/>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9"/>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9"/>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9"/>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9"/>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9"/>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9"/>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9"/>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9"/>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9"/>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9"/>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5" name="Google Shape;14775;p69"/>
          <p:cNvGrpSpPr/>
          <p:nvPr/>
        </p:nvGrpSpPr>
        <p:grpSpPr>
          <a:xfrm>
            <a:off x="3966679" y="2010861"/>
            <a:ext cx="367162" cy="275698"/>
            <a:chOff x="3966679" y="2010861"/>
            <a:chExt cx="367162" cy="275698"/>
          </a:xfrm>
        </p:grpSpPr>
        <p:sp>
          <p:nvSpPr>
            <p:cNvPr id="14776" name="Google Shape;14776;p69"/>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9"/>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9"/>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9"/>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0" name="Google Shape;14780;p69"/>
          <p:cNvGrpSpPr/>
          <p:nvPr/>
        </p:nvGrpSpPr>
        <p:grpSpPr>
          <a:xfrm>
            <a:off x="1752577" y="2025495"/>
            <a:ext cx="366404" cy="246220"/>
            <a:chOff x="1752577" y="2025495"/>
            <a:chExt cx="366404" cy="246220"/>
          </a:xfrm>
        </p:grpSpPr>
        <p:sp>
          <p:nvSpPr>
            <p:cNvPr id="14781" name="Google Shape;14781;p69"/>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9"/>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9"/>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9"/>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9"/>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9"/>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9"/>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9"/>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9"/>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9"/>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9"/>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9"/>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9"/>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9"/>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9"/>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9"/>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7" name="Google Shape;14797;p69"/>
          <p:cNvGrpSpPr/>
          <p:nvPr/>
        </p:nvGrpSpPr>
        <p:grpSpPr>
          <a:xfrm>
            <a:off x="1309553" y="2069580"/>
            <a:ext cx="366404" cy="158363"/>
            <a:chOff x="1309553" y="2069580"/>
            <a:chExt cx="366404" cy="158363"/>
          </a:xfrm>
        </p:grpSpPr>
        <p:sp>
          <p:nvSpPr>
            <p:cNvPr id="14798" name="Google Shape;14798;p69"/>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9"/>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9"/>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9"/>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9"/>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9"/>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9"/>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9"/>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9"/>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9"/>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9"/>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9"/>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9"/>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9"/>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9"/>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9"/>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9"/>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9"/>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9"/>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9"/>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9"/>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9"/>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9"/>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9"/>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9"/>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9"/>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4" name="Google Shape;14824;p69"/>
          <p:cNvGrpSpPr/>
          <p:nvPr/>
        </p:nvGrpSpPr>
        <p:grpSpPr>
          <a:xfrm>
            <a:off x="866528" y="2088762"/>
            <a:ext cx="366639" cy="119635"/>
            <a:chOff x="866528" y="2088762"/>
            <a:chExt cx="366639" cy="119635"/>
          </a:xfrm>
        </p:grpSpPr>
        <p:sp>
          <p:nvSpPr>
            <p:cNvPr id="14825" name="Google Shape;14825;p69"/>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9"/>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9"/>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9"/>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9"/>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9"/>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9"/>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9"/>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9"/>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9"/>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9"/>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9"/>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9"/>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9"/>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9" name="Google Shape;14839;p69"/>
          <p:cNvGrpSpPr/>
          <p:nvPr/>
        </p:nvGrpSpPr>
        <p:grpSpPr>
          <a:xfrm>
            <a:off x="2329269" y="1965312"/>
            <a:ext cx="98807" cy="366273"/>
            <a:chOff x="2329269" y="1965312"/>
            <a:chExt cx="98807" cy="366273"/>
          </a:xfrm>
        </p:grpSpPr>
        <p:sp>
          <p:nvSpPr>
            <p:cNvPr id="14840" name="Google Shape;14840;p69"/>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9"/>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9"/>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3" name="Google Shape;14843;p69"/>
          <p:cNvGrpSpPr/>
          <p:nvPr/>
        </p:nvGrpSpPr>
        <p:grpSpPr>
          <a:xfrm>
            <a:off x="3208053" y="1964972"/>
            <a:ext cx="112344" cy="366926"/>
            <a:chOff x="3208053" y="1964972"/>
            <a:chExt cx="112344" cy="366926"/>
          </a:xfrm>
        </p:grpSpPr>
        <p:sp>
          <p:nvSpPr>
            <p:cNvPr id="14844" name="Google Shape;14844;p69"/>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9"/>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9"/>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9"/>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9"/>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9"/>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0" name="Google Shape;14850;p69"/>
          <p:cNvGrpSpPr/>
          <p:nvPr/>
        </p:nvGrpSpPr>
        <p:grpSpPr>
          <a:xfrm>
            <a:off x="3225379" y="3807339"/>
            <a:ext cx="72413" cy="366404"/>
            <a:chOff x="3225379" y="3807339"/>
            <a:chExt cx="72413" cy="366404"/>
          </a:xfrm>
        </p:grpSpPr>
        <p:sp>
          <p:nvSpPr>
            <p:cNvPr id="14851" name="Google Shape;14851;p69"/>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9"/>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9"/>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9"/>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9"/>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9"/>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9"/>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9"/>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9" name="Google Shape;14859;p69"/>
          <p:cNvGrpSpPr/>
          <p:nvPr/>
        </p:nvGrpSpPr>
        <p:grpSpPr>
          <a:xfrm>
            <a:off x="3523916" y="2011096"/>
            <a:ext cx="366665" cy="275201"/>
            <a:chOff x="3523916" y="2011096"/>
            <a:chExt cx="366665" cy="275201"/>
          </a:xfrm>
        </p:grpSpPr>
        <p:sp>
          <p:nvSpPr>
            <p:cNvPr id="14860" name="Google Shape;14860;p69"/>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9"/>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9"/>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9"/>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9"/>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9"/>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9"/>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9"/>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9"/>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9"/>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9"/>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9"/>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9"/>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9"/>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9"/>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9"/>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9"/>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9"/>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9"/>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9"/>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0" name="Google Shape;14880;p69"/>
          <p:cNvGrpSpPr/>
          <p:nvPr/>
        </p:nvGrpSpPr>
        <p:grpSpPr>
          <a:xfrm>
            <a:off x="1742777" y="1499997"/>
            <a:ext cx="393791" cy="366744"/>
            <a:chOff x="1742777" y="1499997"/>
            <a:chExt cx="393791" cy="366744"/>
          </a:xfrm>
        </p:grpSpPr>
        <p:sp>
          <p:nvSpPr>
            <p:cNvPr id="14881" name="Google Shape;14881;p69"/>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9"/>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9"/>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9"/>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9"/>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9"/>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9"/>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9"/>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9"/>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9"/>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9"/>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9"/>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9"/>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9"/>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69"/>
          <p:cNvGrpSpPr/>
          <p:nvPr/>
        </p:nvGrpSpPr>
        <p:grpSpPr>
          <a:xfrm>
            <a:off x="4014449" y="1499997"/>
            <a:ext cx="319914" cy="366639"/>
            <a:chOff x="4014449" y="1499997"/>
            <a:chExt cx="319914" cy="366639"/>
          </a:xfrm>
        </p:grpSpPr>
        <p:sp>
          <p:nvSpPr>
            <p:cNvPr id="14896" name="Google Shape;14896;p69"/>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9"/>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9"/>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9"/>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9"/>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69"/>
          <p:cNvGrpSpPr/>
          <p:nvPr/>
        </p:nvGrpSpPr>
        <p:grpSpPr>
          <a:xfrm>
            <a:off x="866267" y="1591460"/>
            <a:ext cx="367397" cy="183711"/>
            <a:chOff x="866267" y="1591460"/>
            <a:chExt cx="367397" cy="183711"/>
          </a:xfrm>
        </p:grpSpPr>
        <p:sp>
          <p:nvSpPr>
            <p:cNvPr id="14902" name="Google Shape;14902;p69"/>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9"/>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9"/>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9"/>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9"/>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9"/>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9"/>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9"/>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9"/>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9"/>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9"/>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9"/>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9"/>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9"/>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9"/>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9"/>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9"/>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9"/>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0" name="Google Shape;14920;p69"/>
          <p:cNvGrpSpPr/>
          <p:nvPr/>
        </p:nvGrpSpPr>
        <p:grpSpPr>
          <a:xfrm>
            <a:off x="3117843" y="1499892"/>
            <a:ext cx="327440" cy="366744"/>
            <a:chOff x="3117843" y="1499892"/>
            <a:chExt cx="327440" cy="366744"/>
          </a:xfrm>
        </p:grpSpPr>
        <p:sp>
          <p:nvSpPr>
            <p:cNvPr id="14921" name="Google Shape;14921;p69"/>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9"/>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9"/>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9"/>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9"/>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9"/>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9"/>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8" name="Google Shape;14928;p69"/>
          <p:cNvGrpSpPr/>
          <p:nvPr/>
        </p:nvGrpSpPr>
        <p:grpSpPr>
          <a:xfrm>
            <a:off x="2667005" y="1499997"/>
            <a:ext cx="336770" cy="366639"/>
            <a:chOff x="2667005" y="1499997"/>
            <a:chExt cx="336770" cy="366639"/>
          </a:xfrm>
        </p:grpSpPr>
        <p:sp>
          <p:nvSpPr>
            <p:cNvPr id="14929" name="Google Shape;14929;p69"/>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9"/>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9"/>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9"/>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9"/>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9"/>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9"/>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9"/>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9"/>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9"/>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9"/>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9"/>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9"/>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9"/>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9"/>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9"/>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9"/>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9"/>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9"/>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69"/>
          <p:cNvGrpSpPr/>
          <p:nvPr/>
        </p:nvGrpSpPr>
        <p:grpSpPr>
          <a:xfrm>
            <a:off x="3564866" y="1499997"/>
            <a:ext cx="326473" cy="366639"/>
            <a:chOff x="3564866" y="1499997"/>
            <a:chExt cx="326473" cy="366639"/>
          </a:xfrm>
        </p:grpSpPr>
        <p:sp>
          <p:nvSpPr>
            <p:cNvPr id="14949" name="Google Shape;14949;p69"/>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9"/>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9"/>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9"/>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9"/>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9"/>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9"/>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9"/>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9"/>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69"/>
          <p:cNvGrpSpPr/>
          <p:nvPr/>
        </p:nvGrpSpPr>
        <p:grpSpPr>
          <a:xfrm>
            <a:off x="1314074" y="1499997"/>
            <a:ext cx="364392" cy="366639"/>
            <a:chOff x="1314074" y="1499997"/>
            <a:chExt cx="364392" cy="366639"/>
          </a:xfrm>
        </p:grpSpPr>
        <p:sp>
          <p:nvSpPr>
            <p:cNvPr id="14959" name="Google Shape;14959;p69"/>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9"/>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9"/>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9"/>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9"/>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9"/>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9"/>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9"/>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9"/>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9"/>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9"/>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9"/>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1" name="Google Shape;14971;p69"/>
          <p:cNvGrpSpPr/>
          <p:nvPr/>
        </p:nvGrpSpPr>
        <p:grpSpPr>
          <a:xfrm>
            <a:off x="2220479" y="1499997"/>
            <a:ext cx="337005" cy="366639"/>
            <a:chOff x="2220479" y="1499997"/>
            <a:chExt cx="337005" cy="366639"/>
          </a:xfrm>
        </p:grpSpPr>
        <p:sp>
          <p:nvSpPr>
            <p:cNvPr id="14972" name="Google Shape;14972;p69"/>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9"/>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9"/>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9"/>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9"/>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9"/>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9"/>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9"/>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9"/>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9"/>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9"/>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3" name="Google Shape;14983;p69"/>
          <p:cNvGrpSpPr/>
          <p:nvPr/>
        </p:nvGrpSpPr>
        <p:grpSpPr>
          <a:xfrm>
            <a:off x="4105155" y="2425976"/>
            <a:ext cx="87230" cy="366430"/>
            <a:chOff x="4105155" y="2425976"/>
            <a:chExt cx="87230" cy="366430"/>
          </a:xfrm>
        </p:grpSpPr>
        <p:sp>
          <p:nvSpPr>
            <p:cNvPr id="14984" name="Google Shape;14984;p69"/>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9"/>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9"/>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9"/>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9"/>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9"/>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0" name="Google Shape;14990;p69"/>
          <p:cNvGrpSpPr/>
          <p:nvPr/>
        </p:nvGrpSpPr>
        <p:grpSpPr>
          <a:xfrm>
            <a:off x="1808109" y="2426002"/>
            <a:ext cx="267884" cy="366639"/>
            <a:chOff x="1808109" y="2426002"/>
            <a:chExt cx="267884" cy="366639"/>
          </a:xfrm>
        </p:grpSpPr>
        <p:sp>
          <p:nvSpPr>
            <p:cNvPr id="14991" name="Google Shape;14991;p69"/>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9"/>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9"/>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9"/>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9"/>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9"/>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9"/>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9"/>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9"/>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9"/>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9"/>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9"/>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9"/>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9"/>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9"/>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9"/>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9"/>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9"/>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9"/>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9"/>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9"/>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2" name="Google Shape;15012;p69"/>
          <p:cNvGrpSpPr/>
          <p:nvPr/>
        </p:nvGrpSpPr>
        <p:grpSpPr>
          <a:xfrm>
            <a:off x="3603568" y="2426002"/>
            <a:ext cx="207597" cy="366639"/>
            <a:chOff x="3603568" y="2426002"/>
            <a:chExt cx="207597" cy="366639"/>
          </a:xfrm>
        </p:grpSpPr>
        <p:sp>
          <p:nvSpPr>
            <p:cNvPr id="15013" name="Google Shape;15013;p69"/>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9"/>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9"/>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9"/>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9"/>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9"/>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69"/>
          <p:cNvGrpSpPr/>
          <p:nvPr/>
        </p:nvGrpSpPr>
        <p:grpSpPr>
          <a:xfrm>
            <a:off x="2246115" y="2426002"/>
            <a:ext cx="274417" cy="366404"/>
            <a:chOff x="2246115" y="2426002"/>
            <a:chExt cx="274417" cy="366404"/>
          </a:xfrm>
        </p:grpSpPr>
        <p:sp>
          <p:nvSpPr>
            <p:cNvPr id="15020" name="Google Shape;15020;p69"/>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9"/>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9"/>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9"/>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9"/>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9"/>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9"/>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9"/>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69"/>
          <p:cNvGrpSpPr/>
          <p:nvPr/>
        </p:nvGrpSpPr>
        <p:grpSpPr>
          <a:xfrm>
            <a:off x="2696666" y="2426002"/>
            <a:ext cx="256099" cy="366639"/>
            <a:chOff x="2696666" y="2426002"/>
            <a:chExt cx="256099" cy="366639"/>
          </a:xfrm>
        </p:grpSpPr>
        <p:sp>
          <p:nvSpPr>
            <p:cNvPr id="15029" name="Google Shape;15029;p69"/>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9"/>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9"/>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9"/>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9"/>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9"/>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5" name="Google Shape;15035;p69"/>
          <p:cNvGrpSpPr/>
          <p:nvPr/>
        </p:nvGrpSpPr>
        <p:grpSpPr>
          <a:xfrm>
            <a:off x="3149072" y="2426002"/>
            <a:ext cx="225863" cy="366430"/>
            <a:chOff x="3149072" y="2426002"/>
            <a:chExt cx="225863" cy="366430"/>
          </a:xfrm>
        </p:grpSpPr>
        <p:sp>
          <p:nvSpPr>
            <p:cNvPr id="15036" name="Google Shape;15036;p69"/>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9"/>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9"/>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9"/>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9"/>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9"/>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9"/>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9"/>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9"/>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9"/>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9"/>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7" name="Google Shape;15047;p69"/>
          <p:cNvGrpSpPr/>
          <p:nvPr/>
        </p:nvGrpSpPr>
        <p:grpSpPr>
          <a:xfrm>
            <a:off x="1361556" y="2425923"/>
            <a:ext cx="283224" cy="366482"/>
            <a:chOff x="1361556" y="2425923"/>
            <a:chExt cx="283224" cy="366482"/>
          </a:xfrm>
        </p:grpSpPr>
        <p:sp>
          <p:nvSpPr>
            <p:cNvPr id="15048" name="Google Shape;15048;p69"/>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9"/>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9"/>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9"/>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9"/>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9"/>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9"/>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9"/>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9"/>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9"/>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9"/>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9"/>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9"/>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9"/>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9"/>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9"/>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9"/>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9"/>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9"/>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9"/>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8" name="Google Shape;15068;p69"/>
          <p:cNvGrpSpPr/>
          <p:nvPr/>
        </p:nvGrpSpPr>
        <p:grpSpPr>
          <a:xfrm>
            <a:off x="3973735" y="2891056"/>
            <a:ext cx="361883" cy="366979"/>
            <a:chOff x="3973735" y="2891056"/>
            <a:chExt cx="361883" cy="366979"/>
          </a:xfrm>
        </p:grpSpPr>
        <p:sp>
          <p:nvSpPr>
            <p:cNvPr id="15069" name="Google Shape;15069;p69"/>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9"/>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9"/>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9"/>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9"/>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9"/>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9"/>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9"/>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9"/>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9"/>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9"/>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9"/>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9"/>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9"/>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9"/>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9"/>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9"/>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6" name="Google Shape;15086;p69"/>
          <p:cNvGrpSpPr/>
          <p:nvPr/>
        </p:nvGrpSpPr>
        <p:grpSpPr>
          <a:xfrm>
            <a:off x="3527941" y="2916744"/>
            <a:ext cx="366665" cy="315654"/>
            <a:chOff x="3527941" y="2916744"/>
            <a:chExt cx="366665" cy="315654"/>
          </a:xfrm>
        </p:grpSpPr>
        <p:sp>
          <p:nvSpPr>
            <p:cNvPr id="15087" name="Google Shape;15087;p69"/>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9"/>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9"/>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9"/>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9"/>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9"/>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9"/>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9"/>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9"/>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9"/>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9"/>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9"/>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9"/>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9"/>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9"/>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9"/>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9"/>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9"/>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9"/>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9"/>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9"/>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9"/>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9"/>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9"/>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9"/>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9"/>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9"/>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9"/>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9"/>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9"/>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7" name="Google Shape;15117;p69"/>
          <p:cNvGrpSpPr/>
          <p:nvPr/>
        </p:nvGrpSpPr>
        <p:grpSpPr>
          <a:xfrm>
            <a:off x="2640873" y="2891631"/>
            <a:ext cx="366404" cy="366404"/>
            <a:chOff x="2640873" y="2891631"/>
            <a:chExt cx="366404" cy="366404"/>
          </a:xfrm>
        </p:grpSpPr>
        <p:sp>
          <p:nvSpPr>
            <p:cNvPr id="15118" name="Google Shape;15118;p69"/>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9"/>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9"/>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9"/>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9"/>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9"/>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9"/>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9"/>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9"/>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9"/>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9"/>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9"/>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9"/>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9"/>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2" name="Google Shape;15132;p69"/>
          <p:cNvGrpSpPr/>
          <p:nvPr/>
        </p:nvGrpSpPr>
        <p:grpSpPr>
          <a:xfrm>
            <a:off x="2197091" y="2938120"/>
            <a:ext cx="366665" cy="273189"/>
            <a:chOff x="2197091" y="2938120"/>
            <a:chExt cx="366665" cy="273189"/>
          </a:xfrm>
        </p:grpSpPr>
        <p:sp>
          <p:nvSpPr>
            <p:cNvPr id="15133" name="Google Shape;15133;p69"/>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9"/>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9"/>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9"/>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9"/>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9"/>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9"/>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9"/>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9"/>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9"/>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9"/>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9"/>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9"/>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9"/>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9"/>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9"/>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9"/>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9"/>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9"/>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9"/>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9"/>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9"/>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9"/>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9"/>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7" name="Google Shape;15157;p69"/>
          <p:cNvGrpSpPr/>
          <p:nvPr/>
        </p:nvGrpSpPr>
        <p:grpSpPr>
          <a:xfrm>
            <a:off x="1753570" y="2892127"/>
            <a:ext cx="366665" cy="365202"/>
            <a:chOff x="1753570" y="2892127"/>
            <a:chExt cx="366665" cy="365202"/>
          </a:xfrm>
        </p:grpSpPr>
        <p:sp>
          <p:nvSpPr>
            <p:cNvPr id="15158" name="Google Shape;15158;p69"/>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9"/>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9"/>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9"/>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9"/>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9"/>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9"/>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9"/>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9"/>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9"/>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9"/>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9"/>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9"/>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9"/>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9"/>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9"/>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9"/>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9"/>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6" name="Google Shape;15176;p69"/>
          <p:cNvGrpSpPr/>
          <p:nvPr/>
        </p:nvGrpSpPr>
        <p:grpSpPr>
          <a:xfrm>
            <a:off x="1303751" y="3807339"/>
            <a:ext cx="367684" cy="366561"/>
            <a:chOff x="1303751" y="3807339"/>
            <a:chExt cx="367684" cy="366561"/>
          </a:xfrm>
        </p:grpSpPr>
        <p:sp>
          <p:nvSpPr>
            <p:cNvPr id="15177" name="Google Shape;15177;p69"/>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9"/>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9"/>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9"/>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9"/>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9"/>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9"/>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9"/>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9"/>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9"/>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9"/>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9"/>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9"/>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9"/>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9"/>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9"/>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9"/>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9"/>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9"/>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9"/>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9"/>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9"/>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9"/>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9"/>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9"/>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9"/>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9"/>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9"/>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9"/>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9"/>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9"/>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9"/>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9"/>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9"/>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9"/>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9"/>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9"/>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9"/>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9"/>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9"/>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9"/>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8" name="Google Shape;15218;p69"/>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9" name="Google Shape;15219;p69"/>
          <p:cNvGrpSpPr/>
          <p:nvPr/>
        </p:nvGrpSpPr>
        <p:grpSpPr>
          <a:xfrm>
            <a:off x="1310049" y="2891421"/>
            <a:ext cx="384749" cy="366613"/>
            <a:chOff x="1310049" y="2891421"/>
            <a:chExt cx="384749" cy="366613"/>
          </a:xfrm>
        </p:grpSpPr>
        <p:sp>
          <p:nvSpPr>
            <p:cNvPr id="15220" name="Google Shape;15220;p69"/>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9"/>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9"/>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9"/>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9"/>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9"/>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9"/>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9"/>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9"/>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9"/>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9"/>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9"/>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9"/>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9"/>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69"/>
          <p:cNvGrpSpPr/>
          <p:nvPr/>
        </p:nvGrpSpPr>
        <p:grpSpPr>
          <a:xfrm>
            <a:off x="849673" y="2891343"/>
            <a:ext cx="383468" cy="366665"/>
            <a:chOff x="849673" y="2891343"/>
            <a:chExt cx="383468" cy="366665"/>
          </a:xfrm>
        </p:grpSpPr>
        <p:sp>
          <p:nvSpPr>
            <p:cNvPr id="15235" name="Google Shape;15235;p69"/>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9"/>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9"/>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9"/>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9"/>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9"/>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9"/>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9"/>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9"/>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9"/>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9"/>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9"/>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7" name="Google Shape;15247;p69"/>
          <p:cNvGrpSpPr/>
          <p:nvPr/>
        </p:nvGrpSpPr>
        <p:grpSpPr>
          <a:xfrm>
            <a:off x="920257" y="2426002"/>
            <a:ext cx="278024" cy="366508"/>
            <a:chOff x="920257" y="2426002"/>
            <a:chExt cx="278024" cy="366508"/>
          </a:xfrm>
        </p:grpSpPr>
        <p:sp>
          <p:nvSpPr>
            <p:cNvPr id="15248" name="Google Shape;15248;p69"/>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9"/>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9"/>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9"/>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9"/>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9"/>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9"/>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9"/>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9"/>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9"/>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9"/>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9"/>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9"/>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69"/>
          <p:cNvGrpSpPr/>
          <p:nvPr/>
        </p:nvGrpSpPr>
        <p:grpSpPr>
          <a:xfrm>
            <a:off x="866528" y="4274484"/>
            <a:ext cx="349810" cy="366665"/>
            <a:chOff x="866528" y="4274484"/>
            <a:chExt cx="349810" cy="366665"/>
          </a:xfrm>
        </p:grpSpPr>
        <p:sp>
          <p:nvSpPr>
            <p:cNvPr id="15262" name="Google Shape;15262;p69"/>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9"/>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9"/>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9"/>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9"/>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9"/>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9"/>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9"/>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9"/>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9"/>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9"/>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3" name="Google Shape;15273;p69"/>
          <p:cNvGrpSpPr/>
          <p:nvPr/>
        </p:nvGrpSpPr>
        <p:grpSpPr>
          <a:xfrm>
            <a:off x="1388708" y="4274484"/>
            <a:ext cx="330210" cy="366665"/>
            <a:chOff x="1388708" y="4274484"/>
            <a:chExt cx="330210" cy="366665"/>
          </a:xfrm>
        </p:grpSpPr>
        <p:sp>
          <p:nvSpPr>
            <p:cNvPr id="15274" name="Google Shape;15274;p69"/>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9"/>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9"/>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9"/>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9"/>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9"/>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9"/>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9"/>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9"/>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9"/>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9"/>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9"/>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9"/>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9"/>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9"/>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9"/>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9"/>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9"/>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9"/>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9"/>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4" name="Google Shape;15294;p69"/>
          <p:cNvGrpSpPr/>
          <p:nvPr/>
        </p:nvGrpSpPr>
        <p:grpSpPr>
          <a:xfrm>
            <a:off x="1874694" y="4293326"/>
            <a:ext cx="375446" cy="328982"/>
            <a:chOff x="1874694" y="4293326"/>
            <a:chExt cx="375446" cy="328982"/>
          </a:xfrm>
        </p:grpSpPr>
        <p:sp>
          <p:nvSpPr>
            <p:cNvPr id="15295" name="Google Shape;15295;p69"/>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9"/>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9"/>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9"/>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9"/>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9"/>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9"/>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9"/>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9"/>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9"/>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9"/>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9"/>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9"/>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9"/>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9"/>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9"/>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9"/>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9"/>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9"/>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9"/>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9"/>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9"/>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7" name="Google Shape;15317;p69"/>
          <p:cNvGrpSpPr/>
          <p:nvPr/>
        </p:nvGrpSpPr>
        <p:grpSpPr>
          <a:xfrm>
            <a:off x="2396116" y="4293090"/>
            <a:ext cx="366665" cy="329714"/>
            <a:chOff x="2396116" y="4293090"/>
            <a:chExt cx="366665" cy="329714"/>
          </a:xfrm>
        </p:grpSpPr>
        <p:sp>
          <p:nvSpPr>
            <p:cNvPr id="15318" name="Google Shape;15318;p69"/>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9"/>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9"/>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9"/>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9"/>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9"/>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9"/>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9"/>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9"/>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9"/>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9"/>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9"/>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9"/>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69"/>
          <p:cNvGrpSpPr/>
          <p:nvPr/>
        </p:nvGrpSpPr>
        <p:grpSpPr>
          <a:xfrm>
            <a:off x="2908757" y="4289824"/>
            <a:ext cx="367162" cy="336116"/>
            <a:chOff x="2908757" y="4289824"/>
            <a:chExt cx="367162" cy="336116"/>
          </a:xfrm>
        </p:grpSpPr>
        <p:sp>
          <p:nvSpPr>
            <p:cNvPr id="15332" name="Google Shape;15332;p69"/>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9"/>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9"/>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9"/>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9"/>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9"/>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9"/>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9"/>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9"/>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9"/>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9"/>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9"/>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9"/>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9"/>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9"/>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9"/>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9"/>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9"/>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9"/>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9"/>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9"/>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9"/>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9"/>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9"/>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9"/>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9"/>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9"/>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69"/>
          <p:cNvGrpSpPr/>
          <p:nvPr/>
        </p:nvGrpSpPr>
        <p:grpSpPr>
          <a:xfrm>
            <a:off x="3082408" y="2919540"/>
            <a:ext cx="368651" cy="310350"/>
            <a:chOff x="3082408" y="2919540"/>
            <a:chExt cx="368651" cy="310350"/>
          </a:xfrm>
        </p:grpSpPr>
        <p:sp>
          <p:nvSpPr>
            <p:cNvPr id="15360" name="Google Shape;15360;p69"/>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9"/>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9"/>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9"/>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9"/>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9"/>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9"/>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9"/>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9"/>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9"/>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9"/>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9"/>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2" name="Google Shape;15372;p69"/>
          <p:cNvGrpSpPr/>
          <p:nvPr/>
        </p:nvGrpSpPr>
        <p:grpSpPr>
          <a:xfrm>
            <a:off x="7069130" y="2424800"/>
            <a:ext cx="366169" cy="360498"/>
            <a:chOff x="7069130" y="2424800"/>
            <a:chExt cx="366169" cy="360498"/>
          </a:xfrm>
        </p:grpSpPr>
        <p:sp>
          <p:nvSpPr>
            <p:cNvPr id="15373" name="Google Shape;15373;p69"/>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9"/>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9"/>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9"/>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9"/>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9"/>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9"/>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9"/>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9"/>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9"/>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9"/>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9"/>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9"/>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9"/>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9"/>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9"/>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9"/>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9"/>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9"/>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9"/>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3" name="Google Shape;15393;p69"/>
          <p:cNvGrpSpPr/>
          <p:nvPr/>
        </p:nvGrpSpPr>
        <p:grpSpPr>
          <a:xfrm>
            <a:off x="4885655" y="2424721"/>
            <a:ext cx="281473" cy="360629"/>
            <a:chOff x="4885655" y="2424721"/>
            <a:chExt cx="281473" cy="360629"/>
          </a:xfrm>
        </p:grpSpPr>
        <p:sp>
          <p:nvSpPr>
            <p:cNvPr id="15394" name="Google Shape;15394;p69"/>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9"/>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9"/>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9"/>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9"/>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9"/>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9"/>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9"/>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9"/>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9"/>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9"/>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5" name="Google Shape;15405;p69"/>
          <p:cNvGrpSpPr/>
          <p:nvPr/>
        </p:nvGrpSpPr>
        <p:grpSpPr>
          <a:xfrm>
            <a:off x="6625609" y="2446777"/>
            <a:ext cx="364130" cy="316726"/>
            <a:chOff x="6625609" y="2446777"/>
            <a:chExt cx="364130" cy="316726"/>
          </a:xfrm>
        </p:grpSpPr>
        <p:sp>
          <p:nvSpPr>
            <p:cNvPr id="15406" name="Google Shape;15406;p69"/>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9"/>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9"/>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9"/>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9"/>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9"/>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9"/>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9"/>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9"/>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9"/>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9"/>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9"/>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8" name="Google Shape;15418;p69"/>
          <p:cNvGrpSpPr/>
          <p:nvPr/>
        </p:nvGrpSpPr>
        <p:grpSpPr>
          <a:xfrm>
            <a:off x="5757644" y="2012350"/>
            <a:ext cx="360628" cy="298825"/>
            <a:chOff x="5757644" y="2012350"/>
            <a:chExt cx="360628" cy="298825"/>
          </a:xfrm>
        </p:grpSpPr>
        <p:sp>
          <p:nvSpPr>
            <p:cNvPr id="15419" name="Google Shape;15419;p69"/>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9"/>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9"/>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9"/>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9"/>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9"/>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9"/>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9"/>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9"/>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9"/>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9"/>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9"/>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9"/>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9"/>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9"/>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9"/>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9"/>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9"/>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9"/>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9"/>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9"/>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9"/>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1" name="Google Shape;15441;p69"/>
          <p:cNvGrpSpPr/>
          <p:nvPr/>
        </p:nvGrpSpPr>
        <p:grpSpPr>
          <a:xfrm>
            <a:off x="5317625" y="1983474"/>
            <a:ext cx="360628" cy="356839"/>
            <a:chOff x="5317625" y="1983474"/>
            <a:chExt cx="360628" cy="356839"/>
          </a:xfrm>
        </p:grpSpPr>
        <p:sp>
          <p:nvSpPr>
            <p:cNvPr id="15442" name="Google Shape;15442;p69"/>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9"/>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9"/>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9"/>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9"/>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9"/>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9"/>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9"/>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9"/>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9"/>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9"/>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9"/>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9"/>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9"/>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9"/>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9"/>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9"/>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9"/>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9"/>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1" name="Google Shape;15461;p69"/>
          <p:cNvGrpSpPr/>
          <p:nvPr/>
        </p:nvGrpSpPr>
        <p:grpSpPr>
          <a:xfrm>
            <a:off x="6181827" y="2463685"/>
            <a:ext cx="360629" cy="282989"/>
            <a:chOff x="6181827" y="2463685"/>
            <a:chExt cx="360629" cy="282989"/>
          </a:xfrm>
        </p:grpSpPr>
        <p:sp>
          <p:nvSpPr>
            <p:cNvPr id="15462" name="Google Shape;15462;p69"/>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9"/>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9"/>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9"/>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9"/>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9"/>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9"/>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9"/>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9"/>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9"/>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9"/>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3" name="Google Shape;15473;p69"/>
          <p:cNvGrpSpPr/>
          <p:nvPr/>
        </p:nvGrpSpPr>
        <p:grpSpPr>
          <a:xfrm>
            <a:off x="5346292" y="3340691"/>
            <a:ext cx="291247" cy="360628"/>
            <a:chOff x="5346292" y="3340691"/>
            <a:chExt cx="291247" cy="360628"/>
          </a:xfrm>
        </p:grpSpPr>
        <p:sp>
          <p:nvSpPr>
            <p:cNvPr id="15474" name="Google Shape;15474;p69"/>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9"/>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9"/>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9"/>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9"/>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9"/>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9"/>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9"/>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9"/>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9"/>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9"/>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9"/>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9"/>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9"/>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9"/>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9"/>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9"/>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9"/>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9"/>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9"/>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9"/>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9"/>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9"/>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9"/>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9"/>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9" name="Google Shape;15499;p69"/>
          <p:cNvGrpSpPr/>
          <p:nvPr/>
        </p:nvGrpSpPr>
        <p:grpSpPr>
          <a:xfrm>
            <a:off x="7969264" y="1981697"/>
            <a:ext cx="337763" cy="360393"/>
            <a:chOff x="7969264" y="1981697"/>
            <a:chExt cx="337763" cy="360393"/>
          </a:xfrm>
        </p:grpSpPr>
        <p:sp>
          <p:nvSpPr>
            <p:cNvPr id="15500" name="Google Shape;15500;p69"/>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9"/>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9"/>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9"/>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9"/>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9"/>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9"/>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9"/>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9"/>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9"/>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9"/>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9"/>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9"/>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9"/>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9"/>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9"/>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9"/>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9"/>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69"/>
          <p:cNvGrpSpPr/>
          <p:nvPr/>
        </p:nvGrpSpPr>
        <p:grpSpPr>
          <a:xfrm>
            <a:off x="5736032" y="2430000"/>
            <a:ext cx="360890" cy="350332"/>
            <a:chOff x="5736032" y="2430000"/>
            <a:chExt cx="360890" cy="350332"/>
          </a:xfrm>
        </p:grpSpPr>
        <p:sp>
          <p:nvSpPr>
            <p:cNvPr id="15519" name="Google Shape;15519;p69"/>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9"/>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9"/>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9"/>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9"/>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9"/>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9"/>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9"/>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9"/>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9"/>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9"/>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9"/>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9"/>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9"/>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9"/>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9"/>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9"/>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6" name="Google Shape;15536;p69"/>
          <p:cNvGrpSpPr/>
          <p:nvPr/>
        </p:nvGrpSpPr>
        <p:grpSpPr>
          <a:xfrm>
            <a:off x="4877867" y="1995991"/>
            <a:ext cx="360628" cy="331778"/>
            <a:chOff x="4877867" y="1995991"/>
            <a:chExt cx="360628" cy="331778"/>
          </a:xfrm>
        </p:grpSpPr>
        <p:sp>
          <p:nvSpPr>
            <p:cNvPr id="15537" name="Google Shape;15537;p69"/>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9"/>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9"/>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9"/>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9"/>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9"/>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9"/>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9"/>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9"/>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9"/>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9"/>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9"/>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9"/>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9"/>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69"/>
          <p:cNvGrpSpPr/>
          <p:nvPr/>
        </p:nvGrpSpPr>
        <p:grpSpPr>
          <a:xfrm>
            <a:off x="7050889" y="2913503"/>
            <a:ext cx="363529" cy="339513"/>
            <a:chOff x="7050889" y="2913503"/>
            <a:chExt cx="363529" cy="339513"/>
          </a:xfrm>
        </p:grpSpPr>
        <p:sp>
          <p:nvSpPr>
            <p:cNvPr id="15552" name="Google Shape;15552;p69"/>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9"/>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9"/>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9"/>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9"/>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9"/>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9"/>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9"/>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9"/>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1" name="Google Shape;15561;p69"/>
          <p:cNvGrpSpPr/>
          <p:nvPr/>
        </p:nvGrpSpPr>
        <p:grpSpPr>
          <a:xfrm>
            <a:off x="7510900" y="1981462"/>
            <a:ext cx="372937" cy="360629"/>
            <a:chOff x="7510900" y="1981462"/>
            <a:chExt cx="372937" cy="360629"/>
          </a:xfrm>
        </p:grpSpPr>
        <p:sp>
          <p:nvSpPr>
            <p:cNvPr id="15562" name="Google Shape;15562;p69"/>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9"/>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9"/>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9"/>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9"/>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9"/>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9"/>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9"/>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9"/>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9"/>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9"/>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9"/>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9"/>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9"/>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9"/>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9"/>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8" name="Google Shape;15578;p69"/>
          <p:cNvGrpSpPr/>
          <p:nvPr/>
        </p:nvGrpSpPr>
        <p:grpSpPr>
          <a:xfrm>
            <a:off x="6599476" y="2918260"/>
            <a:ext cx="360629" cy="329975"/>
            <a:chOff x="6599476" y="2918260"/>
            <a:chExt cx="360629" cy="329975"/>
          </a:xfrm>
        </p:grpSpPr>
        <p:sp>
          <p:nvSpPr>
            <p:cNvPr id="15579" name="Google Shape;15579;p69"/>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9"/>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9"/>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9"/>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9"/>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9"/>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9"/>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9"/>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9"/>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9"/>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9"/>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9"/>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9"/>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9"/>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9"/>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9"/>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9"/>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9"/>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9"/>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9"/>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9"/>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9"/>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9"/>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9"/>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9"/>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4" name="Google Shape;15604;p69"/>
          <p:cNvGrpSpPr/>
          <p:nvPr/>
        </p:nvGrpSpPr>
        <p:grpSpPr>
          <a:xfrm>
            <a:off x="5290499" y="2481533"/>
            <a:ext cx="360628" cy="247292"/>
            <a:chOff x="5290499" y="2481533"/>
            <a:chExt cx="360628" cy="247292"/>
          </a:xfrm>
        </p:grpSpPr>
        <p:sp>
          <p:nvSpPr>
            <p:cNvPr id="15605" name="Google Shape;15605;p69"/>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9"/>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9"/>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9"/>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9"/>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9"/>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9"/>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9"/>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9"/>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9"/>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9"/>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9"/>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9"/>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9"/>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9"/>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9"/>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9"/>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9"/>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9"/>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9"/>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9"/>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9"/>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9"/>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9"/>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9"/>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9"/>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9"/>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2" name="Google Shape;15632;p69"/>
          <p:cNvGrpSpPr/>
          <p:nvPr/>
        </p:nvGrpSpPr>
        <p:grpSpPr>
          <a:xfrm>
            <a:off x="6201923" y="1981514"/>
            <a:ext cx="351325" cy="360576"/>
            <a:chOff x="6201923" y="1981514"/>
            <a:chExt cx="351325" cy="360576"/>
          </a:xfrm>
        </p:grpSpPr>
        <p:sp>
          <p:nvSpPr>
            <p:cNvPr id="15633" name="Google Shape;15633;p69"/>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9"/>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9"/>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9"/>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9"/>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9"/>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9"/>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0" name="Google Shape;15640;p69"/>
          <p:cNvGrpSpPr/>
          <p:nvPr/>
        </p:nvGrpSpPr>
        <p:grpSpPr>
          <a:xfrm>
            <a:off x="4894461" y="3340691"/>
            <a:ext cx="312884" cy="360785"/>
            <a:chOff x="4894461" y="3340691"/>
            <a:chExt cx="312884" cy="360785"/>
          </a:xfrm>
        </p:grpSpPr>
        <p:sp>
          <p:nvSpPr>
            <p:cNvPr id="15641" name="Google Shape;15641;p69"/>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9"/>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9"/>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9"/>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9"/>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9"/>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9"/>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9"/>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9"/>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9"/>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9"/>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9"/>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9"/>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9"/>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9"/>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9"/>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7" name="Google Shape;15657;p69"/>
          <p:cNvGrpSpPr/>
          <p:nvPr/>
        </p:nvGrpSpPr>
        <p:grpSpPr>
          <a:xfrm>
            <a:off x="5339237" y="1501251"/>
            <a:ext cx="245541" cy="360628"/>
            <a:chOff x="5339237" y="1501251"/>
            <a:chExt cx="245541" cy="360628"/>
          </a:xfrm>
        </p:grpSpPr>
        <p:sp>
          <p:nvSpPr>
            <p:cNvPr id="15658" name="Google Shape;15658;p69"/>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9"/>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9"/>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9"/>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9"/>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9"/>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9"/>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9"/>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9"/>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9"/>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9"/>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9"/>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9"/>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9"/>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9"/>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9"/>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9"/>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9"/>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9"/>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9"/>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9"/>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9"/>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9"/>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9"/>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9"/>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9"/>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9"/>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9"/>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9"/>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9"/>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9"/>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9"/>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9"/>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9"/>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9"/>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9"/>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9"/>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9"/>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9"/>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9"/>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9"/>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9"/>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0" name="Google Shape;15700;p69"/>
          <p:cNvGrpSpPr/>
          <p:nvPr/>
        </p:nvGrpSpPr>
        <p:grpSpPr>
          <a:xfrm>
            <a:off x="7959464" y="2474216"/>
            <a:ext cx="370428" cy="261926"/>
            <a:chOff x="7959464" y="2474216"/>
            <a:chExt cx="370428" cy="261926"/>
          </a:xfrm>
        </p:grpSpPr>
        <p:sp>
          <p:nvSpPr>
            <p:cNvPr id="15701" name="Google Shape;15701;p69"/>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9"/>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9"/>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9"/>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9"/>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9"/>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9"/>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9"/>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9"/>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9"/>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9"/>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9"/>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3" name="Google Shape;15713;p69"/>
          <p:cNvGrpSpPr/>
          <p:nvPr/>
        </p:nvGrpSpPr>
        <p:grpSpPr>
          <a:xfrm>
            <a:off x="7518687" y="2457909"/>
            <a:ext cx="360629" cy="294461"/>
            <a:chOff x="7518687" y="2457909"/>
            <a:chExt cx="360629" cy="294461"/>
          </a:xfrm>
        </p:grpSpPr>
        <p:sp>
          <p:nvSpPr>
            <p:cNvPr id="15714" name="Google Shape;15714;p69"/>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9"/>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9"/>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9"/>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9"/>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9"/>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9"/>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9"/>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9"/>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9"/>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9"/>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9"/>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9"/>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9"/>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9"/>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9"/>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9"/>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9"/>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9"/>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3" name="Google Shape;15733;p69"/>
          <p:cNvGrpSpPr/>
          <p:nvPr/>
        </p:nvGrpSpPr>
        <p:grpSpPr>
          <a:xfrm>
            <a:off x="7086220" y="1981566"/>
            <a:ext cx="343799" cy="360524"/>
            <a:chOff x="7086220" y="1981566"/>
            <a:chExt cx="343799" cy="360524"/>
          </a:xfrm>
        </p:grpSpPr>
        <p:sp>
          <p:nvSpPr>
            <p:cNvPr id="15734" name="Google Shape;15734;p69"/>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9"/>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9"/>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9"/>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9"/>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9"/>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9"/>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9"/>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9"/>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9"/>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9"/>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9"/>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9"/>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9"/>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9"/>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9"/>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69"/>
          <p:cNvGrpSpPr/>
          <p:nvPr/>
        </p:nvGrpSpPr>
        <p:grpSpPr>
          <a:xfrm>
            <a:off x="6141112" y="2927563"/>
            <a:ext cx="368416" cy="311369"/>
            <a:chOff x="6141112" y="2927563"/>
            <a:chExt cx="368416" cy="311369"/>
          </a:xfrm>
        </p:grpSpPr>
        <p:sp>
          <p:nvSpPr>
            <p:cNvPr id="15751" name="Google Shape;15751;p69"/>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9"/>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9"/>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9"/>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9"/>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9"/>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9"/>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8" name="Google Shape;15758;p69"/>
          <p:cNvGrpSpPr/>
          <p:nvPr/>
        </p:nvGrpSpPr>
        <p:grpSpPr>
          <a:xfrm>
            <a:off x="7520699" y="2902946"/>
            <a:ext cx="335489" cy="360629"/>
            <a:chOff x="7520699" y="2902946"/>
            <a:chExt cx="335489" cy="360629"/>
          </a:xfrm>
        </p:grpSpPr>
        <p:sp>
          <p:nvSpPr>
            <p:cNvPr id="15759" name="Google Shape;15759;p69"/>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9"/>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9"/>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9"/>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9"/>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9"/>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9"/>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9"/>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9"/>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9"/>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9"/>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9"/>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9"/>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9"/>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9"/>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69"/>
          <p:cNvGrpSpPr/>
          <p:nvPr/>
        </p:nvGrpSpPr>
        <p:grpSpPr>
          <a:xfrm>
            <a:off x="7988340" y="2902946"/>
            <a:ext cx="308886" cy="360628"/>
            <a:chOff x="7988340" y="2902946"/>
            <a:chExt cx="308886" cy="360628"/>
          </a:xfrm>
        </p:grpSpPr>
        <p:sp>
          <p:nvSpPr>
            <p:cNvPr id="15775" name="Google Shape;15775;p69"/>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9"/>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9"/>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9"/>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9"/>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9"/>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9"/>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9"/>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9"/>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9"/>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9"/>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9"/>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9"/>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9"/>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9"/>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9"/>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9"/>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9"/>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9"/>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9"/>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9"/>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9"/>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9"/>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8" name="Google Shape;15798;p69"/>
          <p:cNvGrpSpPr/>
          <p:nvPr/>
        </p:nvGrpSpPr>
        <p:grpSpPr>
          <a:xfrm>
            <a:off x="5690039" y="2902998"/>
            <a:ext cx="362902" cy="360498"/>
            <a:chOff x="5690039" y="2902998"/>
            <a:chExt cx="362902" cy="360498"/>
          </a:xfrm>
        </p:grpSpPr>
        <p:sp>
          <p:nvSpPr>
            <p:cNvPr id="15799" name="Google Shape;15799;p69"/>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9"/>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9"/>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9"/>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9"/>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9"/>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9"/>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6" name="Google Shape;15806;p69"/>
          <p:cNvGrpSpPr/>
          <p:nvPr/>
        </p:nvGrpSpPr>
        <p:grpSpPr>
          <a:xfrm>
            <a:off x="4871935" y="1500990"/>
            <a:ext cx="258503" cy="360890"/>
            <a:chOff x="4871935" y="1500990"/>
            <a:chExt cx="258503" cy="360890"/>
          </a:xfrm>
        </p:grpSpPr>
        <p:sp>
          <p:nvSpPr>
            <p:cNvPr id="15807" name="Google Shape;15807;p69"/>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9"/>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9"/>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9"/>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9"/>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9"/>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9"/>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9"/>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9"/>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9"/>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9"/>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9"/>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9"/>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9"/>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1" name="Google Shape;15821;p69"/>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22" name="Google Shape;15822;p69"/>
          <p:cNvGrpSpPr/>
          <p:nvPr/>
        </p:nvGrpSpPr>
        <p:grpSpPr>
          <a:xfrm>
            <a:off x="6265764" y="1501251"/>
            <a:ext cx="234983" cy="360628"/>
            <a:chOff x="6265764" y="1501251"/>
            <a:chExt cx="234983" cy="360628"/>
          </a:xfrm>
        </p:grpSpPr>
        <p:sp>
          <p:nvSpPr>
            <p:cNvPr id="15823" name="Google Shape;15823;p69"/>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9"/>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9"/>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9"/>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9"/>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9"/>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9"/>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9"/>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9"/>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9"/>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9"/>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9"/>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5" name="Google Shape;15835;p69"/>
          <p:cNvGrpSpPr/>
          <p:nvPr/>
        </p:nvGrpSpPr>
        <p:grpSpPr>
          <a:xfrm>
            <a:off x="6193639" y="3401998"/>
            <a:ext cx="360628" cy="238250"/>
            <a:chOff x="6193639" y="3401998"/>
            <a:chExt cx="360628" cy="238250"/>
          </a:xfrm>
        </p:grpSpPr>
        <p:sp>
          <p:nvSpPr>
            <p:cNvPr id="15836" name="Google Shape;15836;p69"/>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9"/>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9"/>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9"/>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9"/>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9"/>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9"/>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9"/>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9"/>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9"/>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9"/>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7" name="Google Shape;15847;p69"/>
          <p:cNvGrpSpPr/>
          <p:nvPr/>
        </p:nvGrpSpPr>
        <p:grpSpPr>
          <a:xfrm>
            <a:off x="5801625" y="1501251"/>
            <a:ext cx="246037" cy="360629"/>
            <a:chOff x="5801625" y="1501251"/>
            <a:chExt cx="246037" cy="360629"/>
          </a:xfrm>
        </p:grpSpPr>
        <p:sp>
          <p:nvSpPr>
            <p:cNvPr id="15848" name="Google Shape;15848;p69"/>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9"/>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9"/>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9"/>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9"/>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9"/>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9"/>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9"/>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9"/>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9"/>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9"/>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9"/>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9"/>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9"/>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9"/>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9"/>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9"/>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9"/>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9"/>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7" name="Google Shape;15867;p69"/>
          <p:cNvGrpSpPr/>
          <p:nvPr/>
        </p:nvGrpSpPr>
        <p:grpSpPr>
          <a:xfrm>
            <a:off x="6641680" y="1981462"/>
            <a:ext cx="352083" cy="360864"/>
            <a:chOff x="6641680" y="1981462"/>
            <a:chExt cx="352083" cy="360864"/>
          </a:xfrm>
        </p:grpSpPr>
        <p:sp>
          <p:nvSpPr>
            <p:cNvPr id="15868" name="Google Shape;15868;p69"/>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9"/>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9"/>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9"/>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9"/>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9"/>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9"/>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9"/>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9"/>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9"/>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9"/>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9"/>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9"/>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9"/>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9"/>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9"/>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9"/>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9"/>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9"/>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9"/>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9"/>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9"/>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9"/>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9"/>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9"/>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9"/>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9"/>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9"/>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6" name="Google Shape;15896;p69"/>
          <p:cNvGrpSpPr/>
          <p:nvPr/>
        </p:nvGrpSpPr>
        <p:grpSpPr>
          <a:xfrm>
            <a:off x="7205332" y="1501251"/>
            <a:ext cx="198032" cy="360629"/>
            <a:chOff x="7205332" y="1501251"/>
            <a:chExt cx="198032" cy="360629"/>
          </a:xfrm>
        </p:grpSpPr>
        <p:sp>
          <p:nvSpPr>
            <p:cNvPr id="15897" name="Google Shape;15897;p69"/>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9"/>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9"/>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9"/>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9"/>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9"/>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9"/>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9"/>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9"/>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9"/>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9"/>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9"/>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9"/>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9"/>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9"/>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9"/>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9"/>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9"/>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9"/>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9"/>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7" name="Google Shape;15917;p69"/>
          <p:cNvGrpSpPr/>
          <p:nvPr/>
        </p:nvGrpSpPr>
        <p:grpSpPr>
          <a:xfrm>
            <a:off x="7688313" y="1501251"/>
            <a:ext cx="153058" cy="360628"/>
            <a:chOff x="7688313" y="1501251"/>
            <a:chExt cx="153058" cy="360628"/>
          </a:xfrm>
        </p:grpSpPr>
        <p:sp>
          <p:nvSpPr>
            <p:cNvPr id="15918" name="Google Shape;15918;p69"/>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9"/>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9"/>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9"/>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9"/>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9"/>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9"/>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9"/>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9"/>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9"/>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9"/>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9"/>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9"/>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9"/>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9"/>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9"/>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4" name="Google Shape;15934;p69"/>
          <p:cNvGrpSpPr/>
          <p:nvPr/>
        </p:nvGrpSpPr>
        <p:grpSpPr>
          <a:xfrm>
            <a:off x="8150179" y="1501251"/>
            <a:ext cx="150811" cy="360628"/>
            <a:chOff x="8150179" y="1501251"/>
            <a:chExt cx="150811" cy="360628"/>
          </a:xfrm>
        </p:grpSpPr>
        <p:sp>
          <p:nvSpPr>
            <p:cNvPr id="15935" name="Google Shape;15935;p69"/>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9"/>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9"/>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9"/>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9"/>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9"/>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9"/>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9"/>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9"/>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4" name="Google Shape;15944;p69"/>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5" name="Google Shape;15945;p69"/>
          <p:cNvGrpSpPr/>
          <p:nvPr/>
        </p:nvGrpSpPr>
        <p:grpSpPr>
          <a:xfrm>
            <a:off x="4877867" y="2902946"/>
            <a:ext cx="170149" cy="360629"/>
            <a:chOff x="4877867" y="2902946"/>
            <a:chExt cx="170149" cy="360629"/>
          </a:xfrm>
        </p:grpSpPr>
        <p:sp>
          <p:nvSpPr>
            <p:cNvPr id="15946" name="Google Shape;15946;p69"/>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9"/>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9"/>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9"/>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9"/>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9"/>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9"/>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9"/>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9"/>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9"/>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9"/>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9"/>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9"/>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9" name="Google Shape;15959;p69"/>
          <p:cNvGrpSpPr/>
          <p:nvPr/>
        </p:nvGrpSpPr>
        <p:grpSpPr>
          <a:xfrm>
            <a:off x="6741689" y="1500676"/>
            <a:ext cx="207962" cy="361203"/>
            <a:chOff x="6741689" y="1500676"/>
            <a:chExt cx="207962" cy="361203"/>
          </a:xfrm>
        </p:grpSpPr>
        <p:sp>
          <p:nvSpPr>
            <p:cNvPr id="15960" name="Google Shape;15960;p69"/>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9"/>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9"/>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9"/>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9"/>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9"/>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9"/>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9"/>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9"/>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9"/>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9"/>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9"/>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9"/>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9"/>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9"/>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9"/>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9"/>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9"/>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9"/>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69"/>
          <p:cNvGrpSpPr/>
          <p:nvPr/>
        </p:nvGrpSpPr>
        <p:grpSpPr>
          <a:xfrm>
            <a:off x="5752627" y="3430404"/>
            <a:ext cx="360628" cy="181464"/>
            <a:chOff x="5752627" y="3430404"/>
            <a:chExt cx="360628" cy="181464"/>
          </a:xfrm>
        </p:grpSpPr>
        <p:sp>
          <p:nvSpPr>
            <p:cNvPr id="15980" name="Google Shape;15980;p69"/>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9"/>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9"/>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9"/>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9"/>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9"/>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9"/>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9"/>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9"/>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9"/>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9"/>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9"/>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9"/>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9"/>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9"/>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9"/>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9"/>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9"/>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9"/>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9"/>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9"/>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9"/>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9"/>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9"/>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9"/>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9"/>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9"/>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9"/>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8" name="Google Shape;16008;p69"/>
          <p:cNvGrpSpPr/>
          <p:nvPr/>
        </p:nvGrpSpPr>
        <p:grpSpPr>
          <a:xfrm>
            <a:off x="5235700" y="2902998"/>
            <a:ext cx="361909" cy="360759"/>
            <a:chOff x="5235700" y="2902998"/>
            <a:chExt cx="361909" cy="360759"/>
          </a:xfrm>
        </p:grpSpPr>
        <p:sp>
          <p:nvSpPr>
            <p:cNvPr id="16009" name="Google Shape;16009;p69"/>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9"/>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9"/>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9"/>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9"/>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9"/>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9"/>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6" name="Google Shape;16016;p69"/>
          <p:cNvGrpSpPr/>
          <p:nvPr/>
        </p:nvGrpSpPr>
        <p:grpSpPr>
          <a:xfrm>
            <a:off x="6634912" y="3394969"/>
            <a:ext cx="360367" cy="252309"/>
            <a:chOff x="6634912" y="3394969"/>
            <a:chExt cx="360367" cy="252309"/>
          </a:xfrm>
        </p:grpSpPr>
        <p:sp>
          <p:nvSpPr>
            <p:cNvPr id="16017" name="Google Shape;16017;p69"/>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9"/>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9"/>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9"/>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9"/>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9"/>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9"/>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9"/>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9"/>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9"/>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9"/>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9"/>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9"/>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0" name="Google Shape;16030;p69"/>
          <p:cNvGrpSpPr/>
          <p:nvPr/>
        </p:nvGrpSpPr>
        <p:grpSpPr>
          <a:xfrm>
            <a:off x="7059330" y="3340796"/>
            <a:ext cx="377170" cy="360655"/>
            <a:chOff x="7059330" y="3340796"/>
            <a:chExt cx="377170" cy="360655"/>
          </a:xfrm>
        </p:grpSpPr>
        <p:sp>
          <p:nvSpPr>
            <p:cNvPr id="16031" name="Google Shape;16031;p69"/>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9"/>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9"/>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9"/>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9"/>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9"/>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9"/>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9"/>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9"/>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9"/>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9"/>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9"/>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3" name="Google Shape;16043;p69"/>
          <p:cNvGrpSpPr/>
          <p:nvPr/>
        </p:nvGrpSpPr>
        <p:grpSpPr>
          <a:xfrm>
            <a:off x="7957948" y="3375631"/>
            <a:ext cx="360629" cy="291012"/>
            <a:chOff x="7957948" y="3375631"/>
            <a:chExt cx="360629" cy="291012"/>
          </a:xfrm>
        </p:grpSpPr>
        <p:sp>
          <p:nvSpPr>
            <p:cNvPr id="16044" name="Google Shape;16044;p69"/>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9"/>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9"/>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9"/>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9"/>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9"/>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9"/>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9"/>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9"/>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9"/>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9"/>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9"/>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9"/>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9"/>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9"/>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9"/>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9"/>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9"/>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2" name="Google Shape;16062;p69"/>
          <p:cNvGrpSpPr/>
          <p:nvPr/>
        </p:nvGrpSpPr>
        <p:grpSpPr>
          <a:xfrm>
            <a:off x="6198656" y="3867888"/>
            <a:ext cx="347562" cy="227954"/>
            <a:chOff x="6198656" y="3867888"/>
            <a:chExt cx="347562" cy="227954"/>
          </a:xfrm>
        </p:grpSpPr>
        <p:sp>
          <p:nvSpPr>
            <p:cNvPr id="16063" name="Google Shape;16063;p69"/>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9"/>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9"/>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9"/>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9"/>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9"/>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9"/>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9"/>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9"/>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9"/>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9"/>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4" name="Google Shape;16074;p69"/>
          <p:cNvGrpSpPr/>
          <p:nvPr/>
        </p:nvGrpSpPr>
        <p:grpSpPr>
          <a:xfrm>
            <a:off x="5706895" y="3819151"/>
            <a:ext cx="349392" cy="325454"/>
            <a:chOff x="5706895" y="3819151"/>
            <a:chExt cx="349392" cy="325454"/>
          </a:xfrm>
        </p:grpSpPr>
        <p:sp>
          <p:nvSpPr>
            <p:cNvPr id="16075" name="Google Shape;16075;p69"/>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9"/>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9"/>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9"/>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9"/>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9"/>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9"/>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9"/>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9"/>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9"/>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9"/>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9"/>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9"/>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9"/>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9"/>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0" name="Google Shape;16090;p69"/>
          <p:cNvGrpSpPr/>
          <p:nvPr/>
        </p:nvGrpSpPr>
        <p:grpSpPr>
          <a:xfrm>
            <a:off x="7648618" y="3340744"/>
            <a:ext cx="97265" cy="360393"/>
            <a:chOff x="7648618" y="3340744"/>
            <a:chExt cx="97265" cy="360393"/>
          </a:xfrm>
        </p:grpSpPr>
        <p:sp>
          <p:nvSpPr>
            <p:cNvPr id="16091" name="Google Shape;16091;p69"/>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9"/>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9"/>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4" name="Google Shape;16094;p69"/>
          <p:cNvGrpSpPr/>
          <p:nvPr/>
        </p:nvGrpSpPr>
        <p:grpSpPr>
          <a:xfrm>
            <a:off x="7164356" y="3790667"/>
            <a:ext cx="385507" cy="382501"/>
            <a:chOff x="7164356" y="3790667"/>
            <a:chExt cx="385507" cy="382501"/>
          </a:xfrm>
        </p:grpSpPr>
        <p:sp>
          <p:nvSpPr>
            <p:cNvPr id="16095" name="Google Shape;16095;p69"/>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9"/>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9"/>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9"/>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9"/>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9"/>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9"/>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9"/>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9"/>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9"/>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9"/>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9"/>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9"/>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9"/>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9"/>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9"/>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9"/>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9"/>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9"/>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9"/>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9"/>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9"/>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9"/>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9"/>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9" name="Google Shape;16119;p69"/>
          <p:cNvGrpSpPr/>
          <p:nvPr/>
        </p:nvGrpSpPr>
        <p:grpSpPr>
          <a:xfrm>
            <a:off x="6670400" y="3826468"/>
            <a:ext cx="387911" cy="310846"/>
            <a:chOff x="6670400" y="3826468"/>
            <a:chExt cx="387911" cy="310846"/>
          </a:xfrm>
        </p:grpSpPr>
        <p:sp>
          <p:nvSpPr>
            <p:cNvPr id="16120" name="Google Shape;16120;p69"/>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9"/>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9"/>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9"/>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9"/>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9"/>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9"/>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9"/>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9"/>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9"/>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9"/>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9"/>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9"/>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9"/>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9"/>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9"/>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9"/>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9"/>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8" name="Google Shape;16138;p69"/>
          <p:cNvGrpSpPr/>
          <p:nvPr/>
        </p:nvGrpSpPr>
        <p:grpSpPr>
          <a:xfrm>
            <a:off x="7662181" y="3803446"/>
            <a:ext cx="302823" cy="360498"/>
            <a:chOff x="7662181" y="3803446"/>
            <a:chExt cx="302823" cy="360498"/>
          </a:xfrm>
        </p:grpSpPr>
        <p:sp>
          <p:nvSpPr>
            <p:cNvPr id="16139" name="Google Shape;16139;p69"/>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9"/>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9"/>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9"/>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9"/>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9"/>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9"/>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9"/>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9"/>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9"/>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9" name="Google Shape;16149;p69"/>
          <p:cNvGrpSpPr/>
          <p:nvPr/>
        </p:nvGrpSpPr>
        <p:grpSpPr>
          <a:xfrm>
            <a:off x="5206562" y="3803994"/>
            <a:ext cx="363895" cy="355663"/>
            <a:chOff x="5206562" y="3803994"/>
            <a:chExt cx="363895" cy="355663"/>
          </a:xfrm>
        </p:grpSpPr>
        <p:sp>
          <p:nvSpPr>
            <p:cNvPr id="16150" name="Google Shape;16150;p69"/>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9"/>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9"/>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9"/>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9"/>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9"/>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9"/>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9"/>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9"/>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9"/>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9"/>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9"/>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9"/>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9"/>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167" name="Shape 16167"/>
        <p:cNvGrpSpPr/>
        <p:nvPr/>
      </p:nvGrpSpPr>
      <p:grpSpPr>
        <a:xfrm>
          <a:off x="0" y="0"/>
          <a:ext cx="0" cy="0"/>
          <a:chOff x="0" y="0"/>
          <a:chExt cx="0" cy="0"/>
        </a:xfrm>
      </p:grpSpPr>
      <p:sp>
        <p:nvSpPr>
          <p:cNvPr id="16168" name="Google Shape;16168;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6169" name="Google Shape;16169;p70"/>
          <p:cNvGrpSpPr/>
          <p:nvPr/>
        </p:nvGrpSpPr>
        <p:grpSpPr>
          <a:xfrm>
            <a:off x="4682526" y="1512217"/>
            <a:ext cx="369948" cy="370132"/>
            <a:chOff x="4682526" y="1512217"/>
            <a:chExt cx="369948" cy="370132"/>
          </a:xfrm>
        </p:grpSpPr>
        <p:sp>
          <p:nvSpPr>
            <p:cNvPr id="16170" name="Google Shape;16170;p70"/>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0"/>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0"/>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0"/>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0"/>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0"/>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0"/>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0"/>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0"/>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0"/>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0"/>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0"/>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0"/>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0"/>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0"/>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5" name="Google Shape;16185;p70"/>
          <p:cNvGrpSpPr/>
          <p:nvPr/>
        </p:nvGrpSpPr>
        <p:grpSpPr>
          <a:xfrm>
            <a:off x="3592433" y="1980212"/>
            <a:ext cx="381542" cy="370079"/>
            <a:chOff x="3592433" y="1980212"/>
            <a:chExt cx="381542" cy="370079"/>
          </a:xfrm>
        </p:grpSpPr>
        <p:sp>
          <p:nvSpPr>
            <p:cNvPr id="16186" name="Google Shape;16186;p70"/>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0"/>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0"/>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0"/>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0"/>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0"/>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0"/>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0"/>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0"/>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0"/>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0"/>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0"/>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8" name="Google Shape;16198;p70"/>
          <p:cNvGrpSpPr/>
          <p:nvPr/>
        </p:nvGrpSpPr>
        <p:grpSpPr>
          <a:xfrm>
            <a:off x="1398582" y="2973490"/>
            <a:ext cx="371391" cy="235126"/>
            <a:chOff x="1398582" y="2973490"/>
            <a:chExt cx="371391" cy="235126"/>
          </a:xfrm>
        </p:grpSpPr>
        <p:sp>
          <p:nvSpPr>
            <p:cNvPr id="16199" name="Google Shape;16199;p70"/>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0"/>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0"/>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0"/>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0"/>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0"/>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0"/>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0"/>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0"/>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0"/>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0"/>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0"/>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0"/>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0"/>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0"/>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4" name="Google Shape;16214;p70"/>
          <p:cNvGrpSpPr/>
          <p:nvPr/>
        </p:nvGrpSpPr>
        <p:grpSpPr>
          <a:xfrm>
            <a:off x="850795" y="1512217"/>
            <a:ext cx="370132" cy="370132"/>
            <a:chOff x="850795" y="1512217"/>
            <a:chExt cx="370132" cy="370132"/>
          </a:xfrm>
        </p:grpSpPr>
        <p:sp>
          <p:nvSpPr>
            <p:cNvPr id="16215" name="Google Shape;16215;p70"/>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0"/>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0"/>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0"/>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0"/>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0"/>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0"/>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0"/>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0"/>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0"/>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0"/>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0"/>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0"/>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0"/>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0"/>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0"/>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0"/>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0"/>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3" name="Google Shape;16233;p70"/>
          <p:cNvGrpSpPr/>
          <p:nvPr/>
        </p:nvGrpSpPr>
        <p:grpSpPr>
          <a:xfrm>
            <a:off x="8038497" y="2906079"/>
            <a:ext cx="236568" cy="370105"/>
            <a:chOff x="8038497" y="2906079"/>
            <a:chExt cx="236568" cy="370105"/>
          </a:xfrm>
        </p:grpSpPr>
        <p:sp>
          <p:nvSpPr>
            <p:cNvPr id="16234" name="Google Shape;16234;p70"/>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0"/>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0"/>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0"/>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0"/>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0"/>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0"/>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70"/>
          <p:cNvGrpSpPr/>
          <p:nvPr/>
        </p:nvGrpSpPr>
        <p:grpSpPr>
          <a:xfrm>
            <a:off x="6324130" y="1566303"/>
            <a:ext cx="370630" cy="261802"/>
            <a:chOff x="6324130" y="1566303"/>
            <a:chExt cx="370630" cy="261802"/>
          </a:xfrm>
        </p:grpSpPr>
        <p:sp>
          <p:nvSpPr>
            <p:cNvPr id="16242" name="Google Shape;16242;p70"/>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0"/>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0"/>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0"/>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0"/>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0"/>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0"/>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0"/>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0"/>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0"/>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0"/>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0"/>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0"/>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0"/>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0"/>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0"/>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0"/>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9" name="Google Shape;16259;p70"/>
          <p:cNvGrpSpPr/>
          <p:nvPr/>
        </p:nvGrpSpPr>
        <p:grpSpPr>
          <a:xfrm>
            <a:off x="5232280" y="2026587"/>
            <a:ext cx="370840" cy="353213"/>
            <a:chOff x="5232280" y="2026587"/>
            <a:chExt cx="370840" cy="353213"/>
          </a:xfrm>
        </p:grpSpPr>
        <p:sp>
          <p:nvSpPr>
            <p:cNvPr id="16260" name="Google Shape;16260;p70"/>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0"/>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0"/>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0"/>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0"/>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0"/>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0"/>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0"/>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0"/>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0"/>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0" name="Google Shape;16270;p70"/>
          <p:cNvGrpSpPr/>
          <p:nvPr/>
        </p:nvGrpSpPr>
        <p:grpSpPr>
          <a:xfrm>
            <a:off x="7968961" y="2435329"/>
            <a:ext cx="379548" cy="365331"/>
            <a:chOff x="7968961" y="2435329"/>
            <a:chExt cx="379548" cy="365331"/>
          </a:xfrm>
        </p:grpSpPr>
        <p:sp>
          <p:nvSpPr>
            <p:cNvPr id="16271" name="Google Shape;16271;p70"/>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0"/>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0"/>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0"/>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0"/>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0"/>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7" name="Google Shape;16277;p70"/>
          <p:cNvGrpSpPr/>
          <p:nvPr/>
        </p:nvGrpSpPr>
        <p:grpSpPr>
          <a:xfrm>
            <a:off x="4136679" y="2115323"/>
            <a:ext cx="373305" cy="223217"/>
            <a:chOff x="4136679" y="2115323"/>
            <a:chExt cx="373305" cy="223217"/>
          </a:xfrm>
        </p:grpSpPr>
        <p:sp>
          <p:nvSpPr>
            <p:cNvPr id="16278" name="Google Shape;16278;p70"/>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0"/>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0"/>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0"/>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0"/>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0"/>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0"/>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0"/>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0"/>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0"/>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8" name="Google Shape;16288;p70"/>
          <p:cNvGrpSpPr/>
          <p:nvPr/>
        </p:nvGrpSpPr>
        <p:grpSpPr>
          <a:xfrm>
            <a:off x="7423823" y="2464077"/>
            <a:ext cx="372046" cy="307730"/>
            <a:chOff x="7423823" y="2464077"/>
            <a:chExt cx="372046" cy="307730"/>
          </a:xfrm>
        </p:grpSpPr>
        <p:sp>
          <p:nvSpPr>
            <p:cNvPr id="16289" name="Google Shape;16289;p70"/>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0"/>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0"/>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0"/>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0"/>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0"/>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0"/>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0"/>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0"/>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0"/>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0"/>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0"/>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0"/>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2" name="Google Shape;16302;p70"/>
          <p:cNvGrpSpPr/>
          <p:nvPr/>
        </p:nvGrpSpPr>
        <p:grpSpPr>
          <a:xfrm>
            <a:off x="3882511" y="3365156"/>
            <a:ext cx="295061" cy="370263"/>
            <a:chOff x="3882511" y="3365156"/>
            <a:chExt cx="295061" cy="370263"/>
          </a:xfrm>
        </p:grpSpPr>
        <p:sp>
          <p:nvSpPr>
            <p:cNvPr id="16303" name="Google Shape;16303;p70"/>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0"/>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0"/>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0"/>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0"/>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8" name="Google Shape;16308;p70"/>
          <p:cNvGrpSpPr/>
          <p:nvPr/>
        </p:nvGrpSpPr>
        <p:grpSpPr>
          <a:xfrm>
            <a:off x="5229788" y="1512217"/>
            <a:ext cx="370132" cy="370132"/>
            <a:chOff x="5229788" y="1512217"/>
            <a:chExt cx="370132" cy="370132"/>
          </a:xfrm>
        </p:grpSpPr>
        <p:sp>
          <p:nvSpPr>
            <p:cNvPr id="16309" name="Google Shape;16309;p70"/>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0"/>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0"/>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0"/>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0"/>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0"/>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0"/>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0"/>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0"/>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0"/>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0"/>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0"/>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0"/>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0"/>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0"/>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0"/>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0"/>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6" name="Google Shape;16326;p70"/>
          <p:cNvGrpSpPr/>
          <p:nvPr/>
        </p:nvGrpSpPr>
        <p:grpSpPr>
          <a:xfrm>
            <a:off x="6041869" y="3365392"/>
            <a:ext cx="373882" cy="370053"/>
            <a:chOff x="6041869" y="3365392"/>
            <a:chExt cx="373882" cy="370053"/>
          </a:xfrm>
        </p:grpSpPr>
        <p:sp>
          <p:nvSpPr>
            <p:cNvPr id="16327" name="Google Shape;16327;p70"/>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0"/>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0"/>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0"/>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0"/>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0"/>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0"/>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0"/>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0"/>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0"/>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7" name="Google Shape;16337;p70"/>
          <p:cNvGrpSpPr/>
          <p:nvPr/>
        </p:nvGrpSpPr>
        <p:grpSpPr>
          <a:xfrm>
            <a:off x="4684309" y="2087493"/>
            <a:ext cx="374748" cy="279140"/>
            <a:chOff x="4684309" y="2087493"/>
            <a:chExt cx="374748" cy="279140"/>
          </a:xfrm>
        </p:grpSpPr>
        <p:sp>
          <p:nvSpPr>
            <p:cNvPr id="16338" name="Google Shape;16338;p70"/>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0"/>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0"/>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0"/>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0"/>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0"/>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0"/>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0"/>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0"/>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0"/>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0"/>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0"/>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0" name="Google Shape;16350;p70"/>
          <p:cNvGrpSpPr/>
          <p:nvPr/>
        </p:nvGrpSpPr>
        <p:grpSpPr>
          <a:xfrm>
            <a:off x="7521110" y="2906131"/>
            <a:ext cx="175400" cy="370053"/>
            <a:chOff x="7521110" y="2906131"/>
            <a:chExt cx="175400" cy="370053"/>
          </a:xfrm>
        </p:grpSpPr>
        <p:sp>
          <p:nvSpPr>
            <p:cNvPr id="16351" name="Google Shape;16351;p70"/>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0"/>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0"/>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0"/>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0"/>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0"/>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0"/>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0"/>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0"/>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0" name="Google Shape;16360;p70"/>
          <p:cNvGrpSpPr/>
          <p:nvPr/>
        </p:nvGrpSpPr>
        <p:grpSpPr>
          <a:xfrm>
            <a:off x="3586925" y="1523286"/>
            <a:ext cx="371023" cy="347915"/>
            <a:chOff x="3586925" y="1523286"/>
            <a:chExt cx="371023" cy="347915"/>
          </a:xfrm>
        </p:grpSpPr>
        <p:sp>
          <p:nvSpPr>
            <p:cNvPr id="16361" name="Google Shape;16361;p70"/>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0"/>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0"/>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0"/>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0"/>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0"/>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0"/>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0"/>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0"/>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0"/>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0"/>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0"/>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0"/>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0"/>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0"/>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0"/>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0"/>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0"/>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0"/>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0" name="Google Shape;16380;p70"/>
          <p:cNvGrpSpPr/>
          <p:nvPr/>
        </p:nvGrpSpPr>
        <p:grpSpPr>
          <a:xfrm>
            <a:off x="6876009" y="2475461"/>
            <a:ext cx="370158" cy="285120"/>
            <a:chOff x="6876009" y="2475461"/>
            <a:chExt cx="370158" cy="285120"/>
          </a:xfrm>
        </p:grpSpPr>
        <p:sp>
          <p:nvSpPr>
            <p:cNvPr id="16381" name="Google Shape;16381;p70"/>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0"/>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0"/>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0"/>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0"/>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0"/>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0"/>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0"/>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0"/>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0" name="Google Shape;16390;p70"/>
          <p:cNvGrpSpPr/>
          <p:nvPr/>
        </p:nvGrpSpPr>
        <p:grpSpPr>
          <a:xfrm>
            <a:off x="6328222" y="2445847"/>
            <a:ext cx="370158" cy="344269"/>
            <a:chOff x="6328222" y="2445847"/>
            <a:chExt cx="370158" cy="344269"/>
          </a:xfrm>
        </p:grpSpPr>
        <p:sp>
          <p:nvSpPr>
            <p:cNvPr id="16391" name="Google Shape;16391;p70"/>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0"/>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0"/>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0"/>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0"/>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0"/>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0"/>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0"/>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9" name="Google Shape;16399;p70"/>
          <p:cNvGrpSpPr/>
          <p:nvPr/>
        </p:nvGrpSpPr>
        <p:grpSpPr>
          <a:xfrm>
            <a:off x="5249540" y="2432942"/>
            <a:ext cx="351639" cy="370184"/>
            <a:chOff x="5249540" y="2432942"/>
            <a:chExt cx="351639" cy="370184"/>
          </a:xfrm>
        </p:grpSpPr>
        <p:sp>
          <p:nvSpPr>
            <p:cNvPr id="16400" name="Google Shape;16400;p70"/>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0"/>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0"/>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0"/>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0"/>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0"/>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0"/>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7" name="Google Shape;16407;p70"/>
          <p:cNvGrpSpPr/>
          <p:nvPr/>
        </p:nvGrpSpPr>
        <p:grpSpPr>
          <a:xfrm>
            <a:off x="4137047" y="2482176"/>
            <a:ext cx="371102" cy="271585"/>
            <a:chOff x="4137047" y="2482176"/>
            <a:chExt cx="371102" cy="271585"/>
          </a:xfrm>
        </p:grpSpPr>
        <p:sp>
          <p:nvSpPr>
            <p:cNvPr id="16408" name="Google Shape;16408;p70"/>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0"/>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0"/>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0"/>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0"/>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0"/>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0"/>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0"/>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0"/>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0"/>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0"/>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9" name="Google Shape;16419;p70"/>
          <p:cNvGrpSpPr/>
          <p:nvPr/>
        </p:nvGrpSpPr>
        <p:grpSpPr>
          <a:xfrm>
            <a:off x="4686434" y="2432916"/>
            <a:ext cx="367377" cy="370079"/>
            <a:chOff x="4686434" y="2432916"/>
            <a:chExt cx="367377" cy="370079"/>
          </a:xfrm>
        </p:grpSpPr>
        <p:sp>
          <p:nvSpPr>
            <p:cNvPr id="16420" name="Google Shape;16420;p70"/>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0"/>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0"/>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0"/>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0"/>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0"/>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0"/>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0"/>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0"/>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0"/>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0"/>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1" name="Google Shape;16431;p70"/>
          <p:cNvGrpSpPr/>
          <p:nvPr/>
        </p:nvGrpSpPr>
        <p:grpSpPr>
          <a:xfrm>
            <a:off x="6328222" y="2056306"/>
            <a:ext cx="372099" cy="293986"/>
            <a:chOff x="6328222" y="2056306"/>
            <a:chExt cx="372099" cy="293986"/>
          </a:xfrm>
        </p:grpSpPr>
        <p:sp>
          <p:nvSpPr>
            <p:cNvPr id="16432" name="Google Shape;16432;p70"/>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0"/>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0"/>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0"/>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0"/>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0"/>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0"/>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0"/>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0"/>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70"/>
          <p:cNvGrpSpPr/>
          <p:nvPr/>
        </p:nvGrpSpPr>
        <p:grpSpPr>
          <a:xfrm>
            <a:off x="5789327" y="2432968"/>
            <a:ext cx="352531" cy="370132"/>
            <a:chOff x="5789327" y="2432968"/>
            <a:chExt cx="352531" cy="370132"/>
          </a:xfrm>
        </p:grpSpPr>
        <p:sp>
          <p:nvSpPr>
            <p:cNvPr id="16442" name="Google Shape;16442;p70"/>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0"/>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0"/>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0"/>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0"/>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0"/>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0"/>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0"/>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0"/>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0"/>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70"/>
          <p:cNvGrpSpPr/>
          <p:nvPr/>
        </p:nvGrpSpPr>
        <p:grpSpPr>
          <a:xfrm>
            <a:off x="874612" y="1980134"/>
            <a:ext cx="322314" cy="370158"/>
            <a:chOff x="874612" y="1980134"/>
            <a:chExt cx="322314" cy="370158"/>
          </a:xfrm>
        </p:grpSpPr>
        <p:sp>
          <p:nvSpPr>
            <p:cNvPr id="16453" name="Google Shape;16453;p70"/>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0"/>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0"/>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0"/>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0"/>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0"/>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0"/>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0"/>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0"/>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0"/>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0"/>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0"/>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0"/>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0"/>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0"/>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0"/>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0"/>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0" name="Google Shape;16470;p70"/>
          <p:cNvGrpSpPr/>
          <p:nvPr/>
        </p:nvGrpSpPr>
        <p:grpSpPr>
          <a:xfrm>
            <a:off x="3039662" y="2514780"/>
            <a:ext cx="374223" cy="329764"/>
            <a:chOff x="3039662" y="2514780"/>
            <a:chExt cx="374223" cy="329764"/>
          </a:xfrm>
        </p:grpSpPr>
        <p:sp>
          <p:nvSpPr>
            <p:cNvPr id="16471" name="Google Shape;16471;p70"/>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0"/>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0"/>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0"/>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0"/>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0"/>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0"/>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0"/>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0"/>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0"/>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0"/>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0"/>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0"/>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0"/>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0"/>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0"/>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0"/>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0"/>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9" name="Google Shape;16489;p70"/>
          <p:cNvGrpSpPr/>
          <p:nvPr/>
        </p:nvGrpSpPr>
        <p:grpSpPr>
          <a:xfrm>
            <a:off x="1946369" y="2563122"/>
            <a:ext cx="374066" cy="233395"/>
            <a:chOff x="1946369" y="2563122"/>
            <a:chExt cx="374066" cy="233395"/>
          </a:xfrm>
        </p:grpSpPr>
        <p:sp>
          <p:nvSpPr>
            <p:cNvPr id="16490" name="Google Shape;16490;p70"/>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0"/>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0"/>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0"/>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0"/>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0"/>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0"/>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0"/>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8" name="Google Shape;16498;p70"/>
          <p:cNvGrpSpPr/>
          <p:nvPr/>
        </p:nvGrpSpPr>
        <p:grpSpPr>
          <a:xfrm>
            <a:off x="4135263" y="2906184"/>
            <a:ext cx="374040" cy="370184"/>
            <a:chOff x="4135263" y="2906184"/>
            <a:chExt cx="374040" cy="370184"/>
          </a:xfrm>
        </p:grpSpPr>
        <p:sp>
          <p:nvSpPr>
            <p:cNvPr id="16499" name="Google Shape;16499;p70"/>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0"/>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0"/>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2" name="Google Shape;16502;p70"/>
          <p:cNvGrpSpPr/>
          <p:nvPr/>
        </p:nvGrpSpPr>
        <p:grpSpPr>
          <a:xfrm>
            <a:off x="4683601" y="2906184"/>
            <a:ext cx="372676" cy="370184"/>
            <a:chOff x="4683601" y="2906184"/>
            <a:chExt cx="372676" cy="370184"/>
          </a:xfrm>
        </p:grpSpPr>
        <p:sp>
          <p:nvSpPr>
            <p:cNvPr id="16503" name="Google Shape;16503;p70"/>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0"/>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0"/>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0"/>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0"/>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0"/>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9" name="Google Shape;16509;p70"/>
          <p:cNvGrpSpPr/>
          <p:nvPr/>
        </p:nvGrpSpPr>
        <p:grpSpPr>
          <a:xfrm>
            <a:off x="870808" y="2906053"/>
            <a:ext cx="329134" cy="370132"/>
            <a:chOff x="870808" y="2906053"/>
            <a:chExt cx="329134" cy="370132"/>
          </a:xfrm>
        </p:grpSpPr>
        <p:sp>
          <p:nvSpPr>
            <p:cNvPr id="16510" name="Google Shape;16510;p70"/>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0"/>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0"/>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0"/>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0"/>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0"/>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0"/>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0"/>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0"/>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0"/>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0"/>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0"/>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0"/>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0"/>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0"/>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0"/>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0"/>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0"/>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0"/>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9" name="Google Shape;16529;p70"/>
          <p:cNvGrpSpPr/>
          <p:nvPr/>
        </p:nvGrpSpPr>
        <p:grpSpPr>
          <a:xfrm>
            <a:off x="1943878" y="2909069"/>
            <a:ext cx="374774" cy="364282"/>
            <a:chOff x="1943878" y="2909069"/>
            <a:chExt cx="374774" cy="364282"/>
          </a:xfrm>
        </p:grpSpPr>
        <p:sp>
          <p:nvSpPr>
            <p:cNvPr id="16530" name="Google Shape;16530;p70"/>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0"/>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0"/>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0"/>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0"/>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0"/>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0"/>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0"/>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0"/>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0"/>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0"/>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0"/>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0"/>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0"/>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0"/>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0"/>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0"/>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0"/>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0"/>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0"/>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0"/>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1" name="Google Shape;16551;p70"/>
          <p:cNvGrpSpPr/>
          <p:nvPr/>
        </p:nvGrpSpPr>
        <p:grpSpPr>
          <a:xfrm>
            <a:off x="1128072" y="3365261"/>
            <a:ext cx="328872" cy="370158"/>
            <a:chOff x="1128072" y="3365261"/>
            <a:chExt cx="328872" cy="370158"/>
          </a:xfrm>
        </p:grpSpPr>
        <p:sp>
          <p:nvSpPr>
            <p:cNvPr id="16552" name="Google Shape;16552;p70"/>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0"/>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0"/>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0"/>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0"/>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0"/>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0"/>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0"/>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0"/>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0"/>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0"/>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0"/>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0"/>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0"/>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0"/>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0"/>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0"/>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0"/>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0"/>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0"/>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0"/>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0"/>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0"/>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0"/>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0"/>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0"/>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0"/>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0"/>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0"/>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0"/>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0"/>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0"/>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0"/>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0"/>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0"/>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0"/>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0"/>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0"/>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0"/>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0"/>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0"/>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0"/>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0"/>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0"/>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6" name="Google Shape;16596;p70"/>
          <p:cNvGrpSpPr/>
          <p:nvPr/>
        </p:nvGrpSpPr>
        <p:grpSpPr>
          <a:xfrm>
            <a:off x="5776868" y="1515181"/>
            <a:ext cx="370866" cy="364151"/>
            <a:chOff x="5776868" y="1515181"/>
            <a:chExt cx="370866" cy="364151"/>
          </a:xfrm>
        </p:grpSpPr>
        <p:sp>
          <p:nvSpPr>
            <p:cNvPr id="16597" name="Google Shape;16597;p70"/>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0"/>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0"/>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0"/>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0"/>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0"/>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0"/>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0"/>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0"/>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0"/>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0"/>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0"/>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0"/>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0"/>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0"/>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0"/>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0"/>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4" name="Google Shape;16614;p70"/>
          <p:cNvGrpSpPr/>
          <p:nvPr/>
        </p:nvGrpSpPr>
        <p:grpSpPr>
          <a:xfrm>
            <a:off x="3577849" y="2432942"/>
            <a:ext cx="393660" cy="370079"/>
            <a:chOff x="3577849" y="2432942"/>
            <a:chExt cx="393660" cy="370079"/>
          </a:xfrm>
        </p:grpSpPr>
        <p:sp>
          <p:nvSpPr>
            <p:cNvPr id="16615" name="Google Shape;16615;p70"/>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0"/>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0"/>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0"/>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0"/>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0"/>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0"/>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0"/>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0"/>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0"/>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5" name="Google Shape;16625;p70"/>
          <p:cNvGrpSpPr/>
          <p:nvPr/>
        </p:nvGrpSpPr>
        <p:grpSpPr>
          <a:xfrm>
            <a:off x="2493999" y="2927037"/>
            <a:ext cx="370132" cy="328164"/>
            <a:chOff x="2493999" y="2927037"/>
            <a:chExt cx="370132" cy="328164"/>
          </a:xfrm>
        </p:grpSpPr>
        <p:sp>
          <p:nvSpPr>
            <p:cNvPr id="16626" name="Google Shape;16626;p70"/>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0"/>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0"/>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0"/>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0"/>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0"/>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0"/>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0"/>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0"/>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0"/>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0"/>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0"/>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8" name="Google Shape;16638;p70"/>
          <p:cNvGrpSpPr/>
          <p:nvPr/>
        </p:nvGrpSpPr>
        <p:grpSpPr>
          <a:xfrm>
            <a:off x="3589417" y="2950696"/>
            <a:ext cx="370315" cy="281028"/>
            <a:chOff x="3589417" y="2950696"/>
            <a:chExt cx="370315" cy="281028"/>
          </a:xfrm>
        </p:grpSpPr>
        <p:sp>
          <p:nvSpPr>
            <p:cNvPr id="16639" name="Google Shape;16639;p70"/>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0"/>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0"/>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0"/>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0"/>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0"/>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0"/>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0"/>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0"/>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0"/>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0"/>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0"/>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0"/>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0"/>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0"/>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0"/>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0"/>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0"/>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0"/>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0"/>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9" name="Google Shape;16659;p70"/>
          <p:cNvGrpSpPr/>
          <p:nvPr/>
        </p:nvGrpSpPr>
        <p:grpSpPr>
          <a:xfrm>
            <a:off x="3032711" y="2911718"/>
            <a:ext cx="396125" cy="359062"/>
            <a:chOff x="3032711" y="2911718"/>
            <a:chExt cx="396125" cy="359062"/>
          </a:xfrm>
        </p:grpSpPr>
        <p:sp>
          <p:nvSpPr>
            <p:cNvPr id="16660" name="Google Shape;16660;p70"/>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0"/>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0"/>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0"/>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0"/>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0"/>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0"/>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0"/>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0"/>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0"/>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0"/>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0"/>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2" name="Google Shape;16672;p70"/>
          <p:cNvGrpSpPr/>
          <p:nvPr/>
        </p:nvGrpSpPr>
        <p:grpSpPr>
          <a:xfrm>
            <a:off x="7417764" y="1513397"/>
            <a:ext cx="373174" cy="367692"/>
            <a:chOff x="7417764" y="1513397"/>
            <a:chExt cx="373174" cy="367692"/>
          </a:xfrm>
        </p:grpSpPr>
        <p:sp>
          <p:nvSpPr>
            <p:cNvPr id="16673" name="Google Shape;16673;p70"/>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0"/>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0"/>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0"/>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0"/>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0"/>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0"/>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0"/>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0"/>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0"/>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0"/>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0"/>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0"/>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0"/>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0"/>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0"/>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0"/>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0"/>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0"/>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2" name="Google Shape;16692;p70"/>
          <p:cNvGrpSpPr/>
          <p:nvPr/>
        </p:nvGrpSpPr>
        <p:grpSpPr>
          <a:xfrm>
            <a:off x="6871944" y="1514368"/>
            <a:ext cx="370132" cy="365672"/>
            <a:chOff x="6871944" y="1514368"/>
            <a:chExt cx="370132" cy="365672"/>
          </a:xfrm>
        </p:grpSpPr>
        <p:sp>
          <p:nvSpPr>
            <p:cNvPr id="16693" name="Google Shape;16693;p70"/>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0"/>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0"/>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0"/>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0"/>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0"/>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0"/>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0"/>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0"/>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0"/>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0"/>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0"/>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0"/>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0"/>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0"/>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0"/>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0"/>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0"/>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1" name="Google Shape;16711;p70"/>
          <p:cNvGrpSpPr/>
          <p:nvPr/>
        </p:nvGrpSpPr>
        <p:grpSpPr>
          <a:xfrm>
            <a:off x="6561931" y="3365261"/>
            <a:ext cx="400375" cy="370184"/>
            <a:chOff x="6561931" y="3365261"/>
            <a:chExt cx="400375" cy="370184"/>
          </a:xfrm>
        </p:grpSpPr>
        <p:sp>
          <p:nvSpPr>
            <p:cNvPr id="16712" name="Google Shape;16712;p70"/>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0"/>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0"/>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0"/>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0"/>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0"/>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0"/>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0"/>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0"/>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0"/>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0"/>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0"/>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70"/>
          <p:cNvGrpSpPr/>
          <p:nvPr/>
        </p:nvGrpSpPr>
        <p:grpSpPr>
          <a:xfrm>
            <a:off x="1942120" y="1985852"/>
            <a:ext cx="378315" cy="358695"/>
            <a:chOff x="1942120" y="1985852"/>
            <a:chExt cx="378315" cy="358695"/>
          </a:xfrm>
        </p:grpSpPr>
        <p:sp>
          <p:nvSpPr>
            <p:cNvPr id="16725" name="Google Shape;16725;p70"/>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0"/>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0"/>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0"/>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0"/>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0"/>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0"/>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0"/>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0"/>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0"/>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0"/>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0"/>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0"/>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0"/>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0"/>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0"/>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0"/>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0"/>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0"/>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0"/>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5" name="Google Shape;16745;p70"/>
          <p:cNvGrpSpPr/>
          <p:nvPr/>
        </p:nvGrpSpPr>
        <p:grpSpPr>
          <a:xfrm>
            <a:off x="1401415" y="2429218"/>
            <a:ext cx="364282" cy="374197"/>
            <a:chOff x="1401415" y="2429218"/>
            <a:chExt cx="364282" cy="374197"/>
          </a:xfrm>
        </p:grpSpPr>
        <p:sp>
          <p:nvSpPr>
            <p:cNvPr id="16746" name="Google Shape;16746;p70"/>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0"/>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0"/>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0"/>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0"/>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0"/>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0"/>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0"/>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0"/>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0"/>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0"/>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0"/>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0"/>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0"/>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0"/>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1" name="Google Shape;16761;p70"/>
          <p:cNvGrpSpPr/>
          <p:nvPr/>
        </p:nvGrpSpPr>
        <p:grpSpPr>
          <a:xfrm>
            <a:off x="7110427" y="3365261"/>
            <a:ext cx="400401" cy="370184"/>
            <a:chOff x="7110427" y="3365261"/>
            <a:chExt cx="400401" cy="370184"/>
          </a:xfrm>
        </p:grpSpPr>
        <p:sp>
          <p:nvSpPr>
            <p:cNvPr id="16762" name="Google Shape;16762;p70"/>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0"/>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0"/>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0"/>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0"/>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0"/>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0"/>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9" name="Google Shape;16769;p70"/>
          <p:cNvGrpSpPr/>
          <p:nvPr/>
        </p:nvGrpSpPr>
        <p:grpSpPr>
          <a:xfrm>
            <a:off x="7658949" y="3363137"/>
            <a:ext cx="400375" cy="370132"/>
            <a:chOff x="7658949" y="3363137"/>
            <a:chExt cx="400375" cy="370132"/>
          </a:xfrm>
        </p:grpSpPr>
        <p:sp>
          <p:nvSpPr>
            <p:cNvPr id="16770" name="Google Shape;16770;p70"/>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0"/>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0"/>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0"/>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0"/>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5" name="Google Shape;16775;p70"/>
          <p:cNvGrpSpPr/>
          <p:nvPr/>
        </p:nvGrpSpPr>
        <p:grpSpPr>
          <a:xfrm>
            <a:off x="3304481" y="3379389"/>
            <a:ext cx="356623" cy="370105"/>
            <a:chOff x="3307156" y="3365314"/>
            <a:chExt cx="356623" cy="370105"/>
          </a:xfrm>
        </p:grpSpPr>
        <p:sp>
          <p:nvSpPr>
            <p:cNvPr id="16776" name="Google Shape;16776;p70"/>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0"/>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0"/>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0"/>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0"/>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0"/>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0"/>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0"/>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0"/>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0"/>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0"/>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0"/>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0"/>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0"/>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0"/>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1" name="Google Shape;16791;p70"/>
          <p:cNvGrpSpPr/>
          <p:nvPr/>
        </p:nvGrpSpPr>
        <p:grpSpPr>
          <a:xfrm>
            <a:off x="7422407" y="1980107"/>
            <a:ext cx="372807" cy="370079"/>
            <a:chOff x="7422407" y="1980107"/>
            <a:chExt cx="372807" cy="370079"/>
          </a:xfrm>
        </p:grpSpPr>
        <p:sp>
          <p:nvSpPr>
            <p:cNvPr id="16792" name="Google Shape;16792;p70"/>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0"/>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0"/>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0"/>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0"/>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0"/>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0"/>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0"/>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0"/>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0"/>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0"/>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0"/>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0"/>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5" name="Google Shape;16805;p70"/>
          <p:cNvGrpSpPr/>
          <p:nvPr/>
        </p:nvGrpSpPr>
        <p:grpSpPr>
          <a:xfrm>
            <a:off x="6916141" y="2906184"/>
            <a:ext cx="289737" cy="370394"/>
            <a:chOff x="6916141" y="2906184"/>
            <a:chExt cx="289737" cy="370394"/>
          </a:xfrm>
        </p:grpSpPr>
        <p:sp>
          <p:nvSpPr>
            <p:cNvPr id="16806" name="Google Shape;16806;p70"/>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0"/>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0"/>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0"/>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0"/>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0"/>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0"/>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0"/>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0"/>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0"/>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0"/>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0"/>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0"/>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0"/>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0"/>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0"/>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0"/>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0"/>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0"/>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0"/>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0"/>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7" name="Google Shape;16827;p70"/>
          <p:cNvGrpSpPr/>
          <p:nvPr/>
        </p:nvGrpSpPr>
        <p:grpSpPr>
          <a:xfrm>
            <a:off x="7970194" y="2013577"/>
            <a:ext cx="372676" cy="331731"/>
            <a:chOff x="7970194" y="2013577"/>
            <a:chExt cx="372676" cy="331731"/>
          </a:xfrm>
        </p:grpSpPr>
        <p:sp>
          <p:nvSpPr>
            <p:cNvPr id="16828" name="Google Shape;16828;p70"/>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0"/>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0"/>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0"/>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0"/>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0"/>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0"/>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0"/>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0"/>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0"/>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8" name="Google Shape;16838;p70"/>
          <p:cNvGrpSpPr/>
          <p:nvPr/>
        </p:nvGrpSpPr>
        <p:grpSpPr>
          <a:xfrm>
            <a:off x="1416733" y="1512190"/>
            <a:ext cx="332964" cy="370158"/>
            <a:chOff x="1416733" y="1512190"/>
            <a:chExt cx="332964" cy="370158"/>
          </a:xfrm>
        </p:grpSpPr>
        <p:sp>
          <p:nvSpPr>
            <p:cNvPr id="16839" name="Google Shape;16839;p70"/>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0"/>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0"/>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0"/>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0"/>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0"/>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0"/>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0"/>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0"/>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0"/>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0"/>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0"/>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0"/>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0"/>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0"/>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0"/>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0"/>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0"/>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0"/>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8" name="Google Shape;16858;p70"/>
          <p:cNvGrpSpPr/>
          <p:nvPr/>
        </p:nvGrpSpPr>
        <p:grpSpPr>
          <a:xfrm>
            <a:off x="5246366" y="2906105"/>
            <a:ext cx="342852" cy="370079"/>
            <a:chOff x="5246366" y="2906105"/>
            <a:chExt cx="342852" cy="370079"/>
          </a:xfrm>
        </p:grpSpPr>
        <p:sp>
          <p:nvSpPr>
            <p:cNvPr id="16859" name="Google Shape;16859;p70"/>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0"/>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0"/>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0"/>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0"/>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0"/>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5" name="Google Shape;16865;p70"/>
          <p:cNvGrpSpPr/>
          <p:nvPr/>
        </p:nvGrpSpPr>
        <p:grpSpPr>
          <a:xfrm>
            <a:off x="849667" y="2434883"/>
            <a:ext cx="371259" cy="366249"/>
            <a:chOff x="849667" y="2434883"/>
            <a:chExt cx="371259" cy="366249"/>
          </a:xfrm>
        </p:grpSpPr>
        <p:sp>
          <p:nvSpPr>
            <p:cNvPr id="16866" name="Google Shape;16866;p70"/>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0"/>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0"/>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0"/>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0"/>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0"/>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0"/>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0"/>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0"/>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0"/>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0"/>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0"/>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0"/>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9" name="Google Shape;16879;p70"/>
          <p:cNvGrpSpPr/>
          <p:nvPr/>
        </p:nvGrpSpPr>
        <p:grpSpPr>
          <a:xfrm>
            <a:off x="4417026" y="3365366"/>
            <a:ext cx="332728" cy="370053"/>
            <a:chOff x="4417026" y="3365366"/>
            <a:chExt cx="332728" cy="370053"/>
          </a:xfrm>
        </p:grpSpPr>
        <p:sp>
          <p:nvSpPr>
            <p:cNvPr id="16880" name="Google Shape;16880;p70"/>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0"/>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0"/>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0"/>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0"/>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0"/>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0"/>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0"/>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0"/>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0"/>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0"/>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0"/>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0"/>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0"/>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0"/>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0"/>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0"/>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0"/>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8" name="Google Shape;16898;p70"/>
          <p:cNvGrpSpPr/>
          <p:nvPr/>
        </p:nvGrpSpPr>
        <p:grpSpPr>
          <a:xfrm>
            <a:off x="2497068" y="1980186"/>
            <a:ext cx="363994" cy="370105"/>
            <a:chOff x="2497068" y="1980186"/>
            <a:chExt cx="363994" cy="370105"/>
          </a:xfrm>
        </p:grpSpPr>
        <p:sp>
          <p:nvSpPr>
            <p:cNvPr id="16899" name="Google Shape;16899;p70"/>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0"/>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0"/>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0"/>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0"/>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0"/>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0"/>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0"/>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0"/>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0"/>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0"/>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0"/>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0"/>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0"/>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0"/>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0"/>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0"/>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0"/>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0"/>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0"/>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0"/>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0" name="Google Shape;16920;p70"/>
          <p:cNvGrpSpPr/>
          <p:nvPr/>
        </p:nvGrpSpPr>
        <p:grpSpPr>
          <a:xfrm>
            <a:off x="5820278" y="2906158"/>
            <a:ext cx="294904" cy="370027"/>
            <a:chOff x="5820278" y="2906158"/>
            <a:chExt cx="294904" cy="370027"/>
          </a:xfrm>
        </p:grpSpPr>
        <p:sp>
          <p:nvSpPr>
            <p:cNvPr id="16921" name="Google Shape;16921;p70"/>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0"/>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0"/>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0"/>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0"/>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0"/>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0"/>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8" name="Google Shape;16928;p70"/>
          <p:cNvGrpSpPr/>
          <p:nvPr/>
        </p:nvGrpSpPr>
        <p:grpSpPr>
          <a:xfrm>
            <a:off x="4946819" y="3383229"/>
            <a:ext cx="370132" cy="334223"/>
            <a:chOff x="4946819" y="3383229"/>
            <a:chExt cx="370132" cy="334223"/>
          </a:xfrm>
        </p:grpSpPr>
        <p:sp>
          <p:nvSpPr>
            <p:cNvPr id="16929" name="Google Shape;16929;p70"/>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0"/>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0"/>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0"/>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0"/>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0"/>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0"/>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0"/>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0"/>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8" name="Google Shape;16938;p70"/>
          <p:cNvGrpSpPr/>
          <p:nvPr/>
        </p:nvGrpSpPr>
        <p:grpSpPr>
          <a:xfrm>
            <a:off x="3038403" y="1539234"/>
            <a:ext cx="375482" cy="316072"/>
            <a:chOff x="3038403" y="1539234"/>
            <a:chExt cx="375482" cy="316072"/>
          </a:xfrm>
        </p:grpSpPr>
        <p:sp>
          <p:nvSpPr>
            <p:cNvPr id="16939" name="Google Shape;16939;p70"/>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40" name="Google Shape;16940;p70"/>
            <p:cNvGrpSpPr/>
            <p:nvPr/>
          </p:nvGrpSpPr>
          <p:grpSpPr>
            <a:xfrm>
              <a:off x="3038403" y="1539234"/>
              <a:ext cx="375482" cy="316072"/>
              <a:chOff x="3038403" y="1539234"/>
              <a:chExt cx="375482" cy="316072"/>
            </a:xfrm>
          </p:grpSpPr>
          <p:sp>
            <p:nvSpPr>
              <p:cNvPr id="16941" name="Google Shape;16941;p70"/>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0"/>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0"/>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0"/>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0"/>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0"/>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0"/>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0"/>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0"/>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950" name="Google Shape;16950;p70"/>
          <p:cNvGrpSpPr/>
          <p:nvPr/>
        </p:nvGrpSpPr>
        <p:grpSpPr>
          <a:xfrm>
            <a:off x="6332865" y="2906131"/>
            <a:ext cx="360846" cy="370184"/>
            <a:chOff x="6332865" y="2906131"/>
            <a:chExt cx="360846" cy="370184"/>
          </a:xfrm>
        </p:grpSpPr>
        <p:sp>
          <p:nvSpPr>
            <p:cNvPr id="16951" name="Google Shape;16951;p70"/>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0"/>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0"/>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0"/>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0"/>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0"/>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0"/>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0"/>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0"/>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0"/>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0"/>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2" name="Google Shape;16962;p70"/>
          <p:cNvGrpSpPr/>
          <p:nvPr/>
        </p:nvGrpSpPr>
        <p:grpSpPr>
          <a:xfrm>
            <a:off x="4135079" y="1518066"/>
            <a:ext cx="370132" cy="358223"/>
            <a:chOff x="4135079" y="1518066"/>
            <a:chExt cx="370132" cy="358223"/>
          </a:xfrm>
        </p:grpSpPr>
        <p:sp>
          <p:nvSpPr>
            <p:cNvPr id="16963" name="Google Shape;16963;p70"/>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0"/>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0"/>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0"/>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0"/>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0"/>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0"/>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0"/>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0"/>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0"/>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0"/>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0"/>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0"/>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0"/>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0"/>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0"/>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0"/>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0"/>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0"/>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2" name="Google Shape;16982;p70"/>
          <p:cNvGrpSpPr/>
          <p:nvPr/>
        </p:nvGrpSpPr>
        <p:grpSpPr>
          <a:xfrm>
            <a:off x="6878869" y="1980134"/>
            <a:ext cx="361240" cy="370158"/>
            <a:chOff x="6878869" y="1980134"/>
            <a:chExt cx="361240" cy="370158"/>
          </a:xfrm>
        </p:grpSpPr>
        <p:sp>
          <p:nvSpPr>
            <p:cNvPr id="16983" name="Google Shape;16983;p70"/>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0"/>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0"/>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0"/>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0"/>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0"/>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0"/>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0"/>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0"/>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0"/>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0"/>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0"/>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0"/>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6" name="Google Shape;16996;p70"/>
          <p:cNvGrpSpPr/>
          <p:nvPr/>
        </p:nvGrpSpPr>
        <p:grpSpPr>
          <a:xfrm>
            <a:off x="2493999" y="2550033"/>
            <a:ext cx="370132" cy="259467"/>
            <a:chOff x="2493999" y="2550033"/>
            <a:chExt cx="370132" cy="259467"/>
          </a:xfrm>
        </p:grpSpPr>
        <p:sp>
          <p:nvSpPr>
            <p:cNvPr id="16997" name="Google Shape;16997;p70"/>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0"/>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0"/>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0"/>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0"/>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0"/>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0"/>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0"/>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0"/>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0"/>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0"/>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0"/>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0"/>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0"/>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0"/>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0"/>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0"/>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0"/>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0"/>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6" name="Google Shape;17016;p70"/>
          <p:cNvGrpSpPr/>
          <p:nvPr/>
        </p:nvGrpSpPr>
        <p:grpSpPr>
          <a:xfrm>
            <a:off x="1699703" y="3365261"/>
            <a:ext cx="281054" cy="370158"/>
            <a:chOff x="1699703" y="3365261"/>
            <a:chExt cx="281054" cy="370158"/>
          </a:xfrm>
        </p:grpSpPr>
        <p:sp>
          <p:nvSpPr>
            <p:cNvPr id="17017" name="Google Shape;17017;p70"/>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0"/>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0"/>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0"/>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0"/>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0"/>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0"/>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0"/>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0"/>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0"/>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0"/>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0"/>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0"/>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0" name="Google Shape;17030;p70"/>
          <p:cNvGrpSpPr/>
          <p:nvPr/>
        </p:nvGrpSpPr>
        <p:grpSpPr>
          <a:xfrm>
            <a:off x="7966810" y="1519430"/>
            <a:ext cx="369974" cy="355626"/>
            <a:chOff x="7966810" y="1519430"/>
            <a:chExt cx="369974" cy="355626"/>
          </a:xfrm>
        </p:grpSpPr>
        <p:sp>
          <p:nvSpPr>
            <p:cNvPr id="17031" name="Google Shape;17031;p70"/>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0"/>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0"/>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0"/>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0"/>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0"/>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0"/>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0"/>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0"/>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0"/>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0"/>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0"/>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0"/>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0"/>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0"/>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0"/>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7" name="Google Shape;17047;p70"/>
          <p:cNvGrpSpPr/>
          <p:nvPr/>
        </p:nvGrpSpPr>
        <p:grpSpPr>
          <a:xfrm>
            <a:off x="2792628" y="3365340"/>
            <a:ext cx="290445" cy="370079"/>
            <a:chOff x="2792628" y="3365340"/>
            <a:chExt cx="290445" cy="370079"/>
          </a:xfrm>
        </p:grpSpPr>
        <p:sp>
          <p:nvSpPr>
            <p:cNvPr id="17048" name="Google Shape;17048;p70"/>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0"/>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0"/>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0"/>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0"/>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0"/>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0"/>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0"/>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0"/>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0"/>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0"/>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0"/>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0"/>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0"/>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2" name="Google Shape;17062;p70"/>
          <p:cNvGrpSpPr/>
          <p:nvPr/>
        </p:nvGrpSpPr>
        <p:grpSpPr>
          <a:xfrm>
            <a:off x="1389585" y="1988317"/>
            <a:ext cx="388125" cy="353790"/>
            <a:chOff x="1389585" y="1988317"/>
            <a:chExt cx="388125" cy="353790"/>
          </a:xfrm>
        </p:grpSpPr>
        <p:sp>
          <p:nvSpPr>
            <p:cNvPr id="17063" name="Google Shape;17063;p70"/>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0"/>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0"/>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0"/>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0"/>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0"/>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0"/>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0"/>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0"/>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0"/>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0"/>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0"/>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0"/>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0"/>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0"/>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0"/>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0"/>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0"/>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0"/>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0"/>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0"/>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0"/>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5" name="Google Shape;17085;p70"/>
          <p:cNvGrpSpPr/>
          <p:nvPr/>
        </p:nvGrpSpPr>
        <p:grpSpPr>
          <a:xfrm>
            <a:off x="2492924" y="1512190"/>
            <a:ext cx="370158" cy="370158"/>
            <a:chOff x="2492924" y="1512190"/>
            <a:chExt cx="370158" cy="370158"/>
          </a:xfrm>
        </p:grpSpPr>
        <p:sp>
          <p:nvSpPr>
            <p:cNvPr id="17086" name="Google Shape;17086;p70"/>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0"/>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0"/>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0"/>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0"/>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0"/>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0"/>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0"/>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0"/>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0"/>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0"/>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0"/>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0"/>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0"/>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0"/>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0"/>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0"/>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0"/>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0"/>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0"/>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0"/>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0"/>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8" name="Google Shape;17108;p70"/>
          <p:cNvGrpSpPr/>
          <p:nvPr/>
        </p:nvGrpSpPr>
        <p:grpSpPr>
          <a:xfrm>
            <a:off x="1933569" y="1512243"/>
            <a:ext cx="393975" cy="370105"/>
            <a:chOff x="1933569" y="1512243"/>
            <a:chExt cx="393975" cy="370105"/>
          </a:xfrm>
        </p:grpSpPr>
        <p:sp>
          <p:nvSpPr>
            <p:cNvPr id="17109" name="Google Shape;17109;p70"/>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0"/>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0"/>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0"/>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0"/>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0"/>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0"/>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0"/>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0"/>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0"/>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0"/>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0"/>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0"/>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0"/>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0"/>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0"/>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0"/>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0"/>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0"/>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0"/>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0"/>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0"/>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0"/>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0"/>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0"/>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0"/>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0"/>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0"/>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70"/>
          <p:cNvGrpSpPr/>
          <p:nvPr/>
        </p:nvGrpSpPr>
        <p:grpSpPr>
          <a:xfrm>
            <a:off x="2236106" y="3365392"/>
            <a:ext cx="306471" cy="370000"/>
            <a:chOff x="2236106" y="3365392"/>
            <a:chExt cx="306471" cy="370000"/>
          </a:xfrm>
        </p:grpSpPr>
        <p:sp>
          <p:nvSpPr>
            <p:cNvPr id="17138" name="Google Shape;17138;p70"/>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0"/>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0"/>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0"/>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0"/>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0"/>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0"/>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0"/>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0"/>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0"/>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0"/>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0"/>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0"/>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0"/>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2" name="Google Shape;17152;p70"/>
          <p:cNvGrpSpPr/>
          <p:nvPr/>
        </p:nvGrpSpPr>
        <p:grpSpPr>
          <a:xfrm>
            <a:off x="5492823" y="3385563"/>
            <a:ext cx="375325" cy="329606"/>
            <a:chOff x="5492823" y="3385563"/>
            <a:chExt cx="375325" cy="329606"/>
          </a:xfrm>
        </p:grpSpPr>
        <p:sp>
          <p:nvSpPr>
            <p:cNvPr id="17153" name="Google Shape;17153;p70"/>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0"/>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0"/>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0"/>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0"/>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0"/>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0"/>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0"/>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0"/>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0"/>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0"/>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0"/>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0"/>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0"/>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0"/>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0"/>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0"/>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0"/>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0"/>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0"/>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3" name="Google Shape;17173;p70"/>
          <p:cNvGrpSpPr/>
          <p:nvPr/>
        </p:nvGrpSpPr>
        <p:grpSpPr>
          <a:xfrm>
            <a:off x="3041787" y="2001118"/>
            <a:ext cx="370158" cy="328164"/>
            <a:chOff x="3041787" y="2001118"/>
            <a:chExt cx="370158" cy="328164"/>
          </a:xfrm>
        </p:grpSpPr>
        <p:sp>
          <p:nvSpPr>
            <p:cNvPr id="17174" name="Google Shape;17174;p70"/>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0"/>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0"/>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0"/>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0"/>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0"/>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0"/>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0"/>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0"/>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0"/>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0"/>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0"/>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0"/>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0"/>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0"/>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0"/>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0"/>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0"/>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2" name="Google Shape;17192;p70"/>
          <p:cNvGrpSpPr/>
          <p:nvPr/>
        </p:nvGrpSpPr>
        <p:grpSpPr>
          <a:xfrm>
            <a:off x="5779884" y="2039125"/>
            <a:ext cx="372309" cy="328216"/>
            <a:chOff x="5779884" y="2039125"/>
            <a:chExt cx="372309" cy="328216"/>
          </a:xfrm>
        </p:grpSpPr>
        <p:sp>
          <p:nvSpPr>
            <p:cNvPr id="17193" name="Google Shape;17193;p70"/>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0"/>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0"/>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0"/>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0"/>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0"/>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0"/>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0"/>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0"/>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0"/>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0"/>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0"/>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0"/>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09" name="Shape 17209"/>
        <p:cNvGrpSpPr/>
        <p:nvPr/>
      </p:nvGrpSpPr>
      <p:grpSpPr>
        <a:xfrm>
          <a:off x="0" y="0"/>
          <a:ext cx="0" cy="0"/>
          <a:chOff x="0" y="0"/>
          <a:chExt cx="0" cy="0"/>
        </a:xfrm>
      </p:grpSpPr>
      <p:sp>
        <p:nvSpPr>
          <p:cNvPr id="17210" name="Google Shape;17210;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U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7211" name="Google Shape;17211;p71"/>
          <p:cNvGrpSpPr/>
          <p:nvPr/>
        </p:nvGrpSpPr>
        <p:grpSpPr>
          <a:xfrm>
            <a:off x="878066" y="1981993"/>
            <a:ext cx="354610" cy="372358"/>
            <a:chOff x="878066" y="1981993"/>
            <a:chExt cx="354610" cy="372358"/>
          </a:xfrm>
        </p:grpSpPr>
        <p:sp>
          <p:nvSpPr>
            <p:cNvPr id="17212" name="Google Shape;17212;p71"/>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1"/>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1"/>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1"/>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1"/>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1"/>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1"/>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1"/>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1"/>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1"/>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1"/>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1"/>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1"/>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1"/>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6" name="Google Shape;17226;p71"/>
          <p:cNvGrpSpPr/>
          <p:nvPr/>
        </p:nvGrpSpPr>
        <p:grpSpPr>
          <a:xfrm>
            <a:off x="1345794" y="1982386"/>
            <a:ext cx="371650" cy="371624"/>
            <a:chOff x="1345794" y="1982386"/>
            <a:chExt cx="371650" cy="371624"/>
          </a:xfrm>
        </p:grpSpPr>
        <p:sp>
          <p:nvSpPr>
            <p:cNvPr id="17227" name="Google Shape;17227;p71"/>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1"/>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1"/>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1"/>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1"/>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1"/>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1"/>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1"/>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1"/>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1"/>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1"/>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1"/>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1"/>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1"/>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1"/>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1"/>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1"/>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1"/>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1"/>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1"/>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1"/>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71"/>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1"/>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1"/>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1"/>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1"/>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1"/>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1"/>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1"/>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1"/>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1"/>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1"/>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1"/>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1"/>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1"/>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1"/>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1"/>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4" name="Google Shape;17264;p71"/>
          <p:cNvGrpSpPr/>
          <p:nvPr/>
        </p:nvGrpSpPr>
        <p:grpSpPr>
          <a:xfrm>
            <a:off x="1821465" y="1981993"/>
            <a:ext cx="372410" cy="372410"/>
            <a:chOff x="1821465" y="1981993"/>
            <a:chExt cx="372410" cy="372410"/>
          </a:xfrm>
        </p:grpSpPr>
        <p:sp>
          <p:nvSpPr>
            <p:cNvPr id="17265" name="Google Shape;17265;p71"/>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1"/>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1"/>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1"/>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1"/>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1"/>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1"/>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1"/>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1"/>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1"/>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1"/>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1"/>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1"/>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1"/>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9" name="Google Shape;17279;p71"/>
          <p:cNvGrpSpPr/>
          <p:nvPr/>
        </p:nvGrpSpPr>
        <p:grpSpPr>
          <a:xfrm>
            <a:off x="2276348" y="1981809"/>
            <a:ext cx="415901" cy="372699"/>
            <a:chOff x="2276348" y="1981809"/>
            <a:chExt cx="415901" cy="372699"/>
          </a:xfrm>
        </p:grpSpPr>
        <p:sp>
          <p:nvSpPr>
            <p:cNvPr id="17280" name="Google Shape;17280;p71"/>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1"/>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1"/>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1"/>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1"/>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1"/>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1"/>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7" name="Google Shape;17287;p71"/>
          <p:cNvGrpSpPr/>
          <p:nvPr/>
        </p:nvGrpSpPr>
        <p:grpSpPr>
          <a:xfrm>
            <a:off x="2774354" y="2009990"/>
            <a:ext cx="372017" cy="316310"/>
            <a:chOff x="2774354" y="2009990"/>
            <a:chExt cx="372017" cy="316310"/>
          </a:xfrm>
        </p:grpSpPr>
        <p:sp>
          <p:nvSpPr>
            <p:cNvPr id="17288" name="Google Shape;17288;p71"/>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1"/>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1"/>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1"/>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1"/>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1"/>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1"/>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1"/>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1"/>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1"/>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1"/>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1"/>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1"/>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1"/>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1"/>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1"/>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1"/>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1"/>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1"/>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1"/>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1"/>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1"/>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1"/>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1"/>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1"/>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1"/>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4" name="Google Shape;17314;p71"/>
          <p:cNvGrpSpPr/>
          <p:nvPr/>
        </p:nvGrpSpPr>
        <p:grpSpPr>
          <a:xfrm>
            <a:off x="3722682" y="1981993"/>
            <a:ext cx="375818" cy="372043"/>
            <a:chOff x="3722682" y="1981993"/>
            <a:chExt cx="375818" cy="372043"/>
          </a:xfrm>
        </p:grpSpPr>
        <p:sp>
          <p:nvSpPr>
            <p:cNvPr id="17315" name="Google Shape;17315;p71"/>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1"/>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1"/>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1"/>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1"/>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1"/>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1"/>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1"/>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1"/>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1"/>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1"/>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1"/>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1"/>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1"/>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1"/>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0" name="Google Shape;17330;p71"/>
          <p:cNvGrpSpPr/>
          <p:nvPr/>
        </p:nvGrpSpPr>
        <p:grpSpPr>
          <a:xfrm>
            <a:off x="4201394" y="1981809"/>
            <a:ext cx="373538" cy="372305"/>
            <a:chOff x="4201394" y="1981809"/>
            <a:chExt cx="373538" cy="372305"/>
          </a:xfrm>
        </p:grpSpPr>
        <p:sp>
          <p:nvSpPr>
            <p:cNvPr id="17331" name="Google Shape;17331;p71"/>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1"/>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1"/>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1"/>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1"/>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1"/>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1"/>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1"/>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1"/>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1"/>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1"/>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1"/>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1"/>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1"/>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1"/>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1"/>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7" name="Google Shape;17347;p71"/>
          <p:cNvGrpSpPr/>
          <p:nvPr/>
        </p:nvGrpSpPr>
        <p:grpSpPr>
          <a:xfrm>
            <a:off x="4659658" y="1500266"/>
            <a:ext cx="422743" cy="377784"/>
            <a:chOff x="4659658" y="1500266"/>
            <a:chExt cx="422743" cy="377784"/>
          </a:xfrm>
        </p:grpSpPr>
        <p:sp>
          <p:nvSpPr>
            <p:cNvPr id="17348" name="Google Shape;17348;p71"/>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1"/>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1"/>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1"/>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1"/>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1"/>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1"/>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1"/>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1"/>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1"/>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1"/>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1"/>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1"/>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1"/>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1"/>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1"/>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1"/>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5" name="Google Shape;17365;p71"/>
          <p:cNvGrpSpPr/>
          <p:nvPr/>
        </p:nvGrpSpPr>
        <p:grpSpPr>
          <a:xfrm>
            <a:off x="5211406" y="1513504"/>
            <a:ext cx="260394" cy="351202"/>
            <a:chOff x="5211406" y="1513504"/>
            <a:chExt cx="260394" cy="351202"/>
          </a:xfrm>
        </p:grpSpPr>
        <p:sp>
          <p:nvSpPr>
            <p:cNvPr id="17366" name="Google Shape;17366;p71"/>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1"/>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1"/>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1"/>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1"/>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1"/>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1"/>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1"/>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1"/>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1"/>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1"/>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1"/>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71"/>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9" name="Google Shape;17379;p71"/>
          <p:cNvGrpSpPr/>
          <p:nvPr/>
        </p:nvGrpSpPr>
        <p:grpSpPr>
          <a:xfrm>
            <a:off x="5632602" y="1513216"/>
            <a:ext cx="366722" cy="351779"/>
            <a:chOff x="5632602" y="1513216"/>
            <a:chExt cx="366722" cy="351779"/>
          </a:xfrm>
        </p:grpSpPr>
        <p:sp>
          <p:nvSpPr>
            <p:cNvPr id="17380" name="Google Shape;17380;p71"/>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1"/>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1"/>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1"/>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1"/>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1"/>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1"/>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1"/>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8" name="Google Shape;17388;p71"/>
          <p:cNvGrpSpPr/>
          <p:nvPr/>
        </p:nvGrpSpPr>
        <p:grpSpPr>
          <a:xfrm>
            <a:off x="6089372" y="1527136"/>
            <a:ext cx="401902" cy="323965"/>
            <a:chOff x="6089372" y="1527136"/>
            <a:chExt cx="401902" cy="323965"/>
          </a:xfrm>
        </p:grpSpPr>
        <p:sp>
          <p:nvSpPr>
            <p:cNvPr id="17389" name="Google Shape;17389;p71"/>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1"/>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1"/>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1"/>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1"/>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1"/>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1"/>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1"/>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1"/>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1"/>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71"/>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71"/>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1"/>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1"/>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1"/>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1"/>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1"/>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1"/>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1"/>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1"/>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1"/>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1"/>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1"/>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1"/>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1"/>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1"/>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1"/>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1"/>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1"/>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1"/>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9" name="Google Shape;17419;p71"/>
          <p:cNvGrpSpPr/>
          <p:nvPr/>
        </p:nvGrpSpPr>
        <p:grpSpPr>
          <a:xfrm>
            <a:off x="6579435" y="1527897"/>
            <a:ext cx="370103" cy="322445"/>
            <a:chOff x="6579435" y="1527897"/>
            <a:chExt cx="370103" cy="322445"/>
          </a:xfrm>
        </p:grpSpPr>
        <p:sp>
          <p:nvSpPr>
            <p:cNvPr id="17420" name="Google Shape;17420;p71"/>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1"/>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1"/>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1"/>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1"/>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1"/>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1"/>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1"/>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1"/>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1"/>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1"/>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1"/>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1"/>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1"/>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1"/>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1"/>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1"/>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1"/>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1"/>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1"/>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1"/>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1" name="Google Shape;17441;p71"/>
          <p:cNvGrpSpPr/>
          <p:nvPr/>
        </p:nvGrpSpPr>
        <p:grpSpPr>
          <a:xfrm>
            <a:off x="6988887" y="1538854"/>
            <a:ext cx="499920" cy="300136"/>
            <a:chOff x="6988887" y="1538854"/>
            <a:chExt cx="499920" cy="300136"/>
          </a:xfrm>
        </p:grpSpPr>
        <p:sp>
          <p:nvSpPr>
            <p:cNvPr id="17442" name="Google Shape;17442;p71"/>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1"/>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1"/>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1"/>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1"/>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1"/>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1"/>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1"/>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1"/>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1"/>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1"/>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1"/>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1"/>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5" name="Google Shape;17455;p71"/>
          <p:cNvGrpSpPr/>
          <p:nvPr/>
        </p:nvGrpSpPr>
        <p:grpSpPr>
          <a:xfrm>
            <a:off x="8050359" y="1520687"/>
            <a:ext cx="279321" cy="336837"/>
            <a:chOff x="8050359" y="1520687"/>
            <a:chExt cx="279321" cy="336837"/>
          </a:xfrm>
        </p:grpSpPr>
        <p:sp>
          <p:nvSpPr>
            <p:cNvPr id="17456" name="Google Shape;17456;p71"/>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1"/>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1"/>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1"/>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1"/>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1"/>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1"/>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1"/>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1"/>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1"/>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1"/>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1"/>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1"/>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9" name="Google Shape;17469;p71"/>
          <p:cNvGrpSpPr/>
          <p:nvPr/>
        </p:nvGrpSpPr>
        <p:grpSpPr>
          <a:xfrm>
            <a:off x="6093907" y="2461832"/>
            <a:ext cx="364441" cy="339091"/>
            <a:chOff x="6093907" y="2461832"/>
            <a:chExt cx="364441" cy="339091"/>
          </a:xfrm>
        </p:grpSpPr>
        <p:sp>
          <p:nvSpPr>
            <p:cNvPr id="17470" name="Google Shape;17470;p71"/>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1"/>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1"/>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1"/>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1"/>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1"/>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1"/>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1"/>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1"/>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1"/>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0" name="Google Shape;17480;p71"/>
          <p:cNvGrpSpPr/>
          <p:nvPr/>
        </p:nvGrpSpPr>
        <p:grpSpPr>
          <a:xfrm>
            <a:off x="4676331" y="1980866"/>
            <a:ext cx="377680" cy="377680"/>
            <a:chOff x="4676331" y="1980866"/>
            <a:chExt cx="377680" cy="377680"/>
          </a:xfrm>
        </p:grpSpPr>
        <p:sp>
          <p:nvSpPr>
            <p:cNvPr id="17481" name="Google Shape;17481;p71"/>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1"/>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1"/>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1"/>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1"/>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1"/>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1"/>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1"/>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1"/>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1"/>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1"/>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1"/>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1"/>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1"/>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1"/>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1"/>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1"/>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1"/>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1"/>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0" name="Google Shape;17500;p71"/>
          <p:cNvGrpSpPr/>
          <p:nvPr/>
        </p:nvGrpSpPr>
        <p:grpSpPr>
          <a:xfrm>
            <a:off x="7526242" y="1522968"/>
            <a:ext cx="357651" cy="332275"/>
            <a:chOff x="7526242" y="1522968"/>
            <a:chExt cx="357651" cy="332275"/>
          </a:xfrm>
        </p:grpSpPr>
        <p:sp>
          <p:nvSpPr>
            <p:cNvPr id="17501" name="Google Shape;17501;p71"/>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1"/>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1"/>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1"/>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1"/>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1"/>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1"/>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1"/>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1"/>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1"/>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1"/>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1"/>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71"/>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1"/>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1"/>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1"/>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71"/>
          <p:cNvGrpSpPr/>
          <p:nvPr/>
        </p:nvGrpSpPr>
        <p:grpSpPr>
          <a:xfrm>
            <a:off x="3250786" y="1982386"/>
            <a:ext cx="371650" cy="371624"/>
            <a:chOff x="3250786" y="1982386"/>
            <a:chExt cx="371650" cy="371624"/>
          </a:xfrm>
        </p:grpSpPr>
        <p:sp>
          <p:nvSpPr>
            <p:cNvPr id="17518" name="Google Shape;17518;p71"/>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1"/>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1"/>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1"/>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1"/>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1"/>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1"/>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1"/>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1"/>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1"/>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1"/>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1"/>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1"/>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1"/>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1"/>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1"/>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1"/>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1"/>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1"/>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1"/>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1"/>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1"/>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1"/>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1"/>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1"/>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1"/>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1"/>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1"/>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1"/>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1"/>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8" name="Google Shape;17548;p71"/>
          <p:cNvGrpSpPr/>
          <p:nvPr/>
        </p:nvGrpSpPr>
        <p:grpSpPr>
          <a:xfrm>
            <a:off x="1342386" y="2916322"/>
            <a:ext cx="373538" cy="331515"/>
            <a:chOff x="1342386" y="2916322"/>
            <a:chExt cx="373538" cy="331515"/>
          </a:xfrm>
        </p:grpSpPr>
        <p:sp>
          <p:nvSpPr>
            <p:cNvPr id="17549" name="Google Shape;17549;p71"/>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1"/>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1"/>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1"/>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1"/>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1"/>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1"/>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1"/>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1"/>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1"/>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1"/>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0" name="Google Shape;17560;p71"/>
          <p:cNvGrpSpPr/>
          <p:nvPr/>
        </p:nvGrpSpPr>
        <p:grpSpPr>
          <a:xfrm>
            <a:off x="2294122" y="2946600"/>
            <a:ext cx="373931" cy="271351"/>
            <a:chOff x="2294122" y="2946600"/>
            <a:chExt cx="373931" cy="271351"/>
          </a:xfrm>
        </p:grpSpPr>
        <p:sp>
          <p:nvSpPr>
            <p:cNvPr id="17561" name="Google Shape;17561;p71"/>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1"/>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1"/>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1"/>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1"/>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1"/>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1"/>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1"/>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1"/>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1"/>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1"/>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1"/>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1"/>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1"/>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1"/>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1"/>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1"/>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1"/>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1"/>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1"/>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1"/>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1"/>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1"/>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1"/>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1"/>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1"/>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1"/>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1"/>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1"/>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1"/>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1" name="Google Shape;17591;p71"/>
          <p:cNvGrpSpPr/>
          <p:nvPr/>
        </p:nvGrpSpPr>
        <p:grpSpPr>
          <a:xfrm>
            <a:off x="2769819" y="2907251"/>
            <a:ext cx="373905" cy="349682"/>
            <a:chOff x="2769819" y="2907251"/>
            <a:chExt cx="373905" cy="349682"/>
          </a:xfrm>
        </p:grpSpPr>
        <p:sp>
          <p:nvSpPr>
            <p:cNvPr id="17592" name="Google Shape;17592;p71"/>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1"/>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1"/>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1"/>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1"/>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1"/>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1"/>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1"/>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71"/>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1"/>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1"/>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1"/>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1"/>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1"/>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1"/>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1"/>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71"/>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9" name="Google Shape;17609;p71"/>
          <p:cNvGrpSpPr/>
          <p:nvPr/>
        </p:nvGrpSpPr>
        <p:grpSpPr>
          <a:xfrm>
            <a:off x="3246251" y="2895245"/>
            <a:ext cx="375792" cy="373800"/>
            <a:chOff x="3246251" y="2895245"/>
            <a:chExt cx="375792" cy="373800"/>
          </a:xfrm>
        </p:grpSpPr>
        <p:sp>
          <p:nvSpPr>
            <p:cNvPr id="17610" name="Google Shape;17610;p71"/>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1"/>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1"/>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1"/>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1"/>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1"/>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1"/>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1"/>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1"/>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1"/>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1"/>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1"/>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1"/>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1"/>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4" name="Google Shape;17624;p71"/>
          <p:cNvGrpSpPr/>
          <p:nvPr/>
        </p:nvGrpSpPr>
        <p:grpSpPr>
          <a:xfrm>
            <a:off x="3791182" y="2895454"/>
            <a:ext cx="234650" cy="373590"/>
            <a:chOff x="3791182" y="2895454"/>
            <a:chExt cx="234650" cy="373590"/>
          </a:xfrm>
        </p:grpSpPr>
        <p:sp>
          <p:nvSpPr>
            <p:cNvPr id="17625" name="Google Shape;17625;p71"/>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1"/>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1"/>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1"/>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1"/>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1"/>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1"/>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1"/>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1"/>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4" name="Google Shape;17634;p71"/>
          <p:cNvGrpSpPr/>
          <p:nvPr/>
        </p:nvGrpSpPr>
        <p:grpSpPr>
          <a:xfrm>
            <a:off x="7042995" y="2489463"/>
            <a:ext cx="364441" cy="256225"/>
            <a:chOff x="7042995" y="2489463"/>
            <a:chExt cx="364441" cy="256225"/>
          </a:xfrm>
        </p:grpSpPr>
        <p:sp>
          <p:nvSpPr>
            <p:cNvPr id="17635" name="Google Shape;17635;p71"/>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71"/>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1"/>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1"/>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1"/>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1"/>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1"/>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1"/>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1"/>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4" name="Google Shape;17644;p71"/>
          <p:cNvGrpSpPr/>
          <p:nvPr/>
        </p:nvGrpSpPr>
        <p:grpSpPr>
          <a:xfrm>
            <a:off x="7517172" y="2437007"/>
            <a:ext cx="364284" cy="361243"/>
            <a:chOff x="7517172" y="2437007"/>
            <a:chExt cx="364284" cy="361243"/>
          </a:xfrm>
        </p:grpSpPr>
        <p:sp>
          <p:nvSpPr>
            <p:cNvPr id="17645" name="Google Shape;17645;p71"/>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1"/>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1"/>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1"/>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1"/>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1"/>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1"/>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1"/>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71"/>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1"/>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1"/>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1"/>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71"/>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1"/>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1"/>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1"/>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1"/>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71"/>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1"/>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1"/>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1"/>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6" name="Google Shape;17666;p71"/>
          <p:cNvGrpSpPr/>
          <p:nvPr/>
        </p:nvGrpSpPr>
        <p:grpSpPr>
          <a:xfrm>
            <a:off x="8006475" y="2436954"/>
            <a:ext cx="335290" cy="361321"/>
            <a:chOff x="8006475" y="2436954"/>
            <a:chExt cx="335290" cy="361321"/>
          </a:xfrm>
        </p:grpSpPr>
        <p:sp>
          <p:nvSpPr>
            <p:cNvPr id="17667" name="Google Shape;17667;p71"/>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1"/>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1"/>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1"/>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1"/>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1"/>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1"/>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1"/>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1"/>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1"/>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1"/>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1"/>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1"/>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1"/>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1"/>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1"/>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1"/>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1"/>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1"/>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6" name="Google Shape;17686;p71"/>
          <p:cNvGrpSpPr/>
          <p:nvPr/>
        </p:nvGrpSpPr>
        <p:grpSpPr>
          <a:xfrm>
            <a:off x="5596661" y="2909139"/>
            <a:ext cx="394326" cy="349682"/>
            <a:chOff x="5596661" y="2909139"/>
            <a:chExt cx="394326" cy="349682"/>
          </a:xfrm>
        </p:grpSpPr>
        <p:sp>
          <p:nvSpPr>
            <p:cNvPr id="17687" name="Google Shape;17687;p71"/>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1"/>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1"/>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1"/>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1"/>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1"/>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1"/>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1"/>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1"/>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1"/>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1"/>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1"/>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1"/>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1"/>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1"/>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1"/>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3" name="Google Shape;17703;p71"/>
          <p:cNvGrpSpPr/>
          <p:nvPr/>
        </p:nvGrpSpPr>
        <p:grpSpPr>
          <a:xfrm>
            <a:off x="874658" y="2914408"/>
            <a:ext cx="356891" cy="335709"/>
            <a:chOff x="874658" y="2914408"/>
            <a:chExt cx="356891" cy="335709"/>
          </a:xfrm>
        </p:grpSpPr>
        <p:sp>
          <p:nvSpPr>
            <p:cNvPr id="17704" name="Google Shape;17704;p71"/>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1"/>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1"/>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1"/>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1"/>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1"/>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1"/>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1"/>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1"/>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1"/>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1"/>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1"/>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1"/>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1"/>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1"/>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1"/>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1"/>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1"/>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1"/>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1"/>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4" name="Google Shape;17724;p71"/>
          <p:cNvGrpSpPr/>
          <p:nvPr/>
        </p:nvGrpSpPr>
        <p:grpSpPr>
          <a:xfrm>
            <a:off x="4230912" y="2929193"/>
            <a:ext cx="308813" cy="306165"/>
            <a:chOff x="4230912" y="2929193"/>
            <a:chExt cx="308813" cy="306165"/>
          </a:xfrm>
        </p:grpSpPr>
        <p:sp>
          <p:nvSpPr>
            <p:cNvPr id="17725" name="Google Shape;17725;p71"/>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1"/>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1"/>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1"/>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1"/>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71"/>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71"/>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1"/>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1"/>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1"/>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1"/>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1"/>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1"/>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1"/>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1"/>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0" name="Google Shape;17740;p71"/>
          <p:cNvGrpSpPr/>
          <p:nvPr/>
        </p:nvGrpSpPr>
        <p:grpSpPr>
          <a:xfrm>
            <a:off x="4627886" y="3401089"/>
            <a:ext cx="409111" cy="267944"/>
            <a:chOff x="4627886" y="3401089"/>
            <a:chExt cx="409111" cy="267944"/>
          </a:xfrm>
        </p:grpSpPr>
        <p:sp>
          <p:nvSpPr>
            <p:cNvPr id="17741" name="Google Shape;17741;p71"/>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1"/>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1"/>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1"/>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1"/>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1"/>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1"/>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1"/>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1"/>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1"/>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1"/>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2" name="Google Shape;17752;p71"/>
          <p:cNvGrpSpPr/>
          <p:nvPr/>
        </p:nvGrpSpPr>
        <p:grpSpPr>
          <a:xfrm>
            <a:off x="4652476" y="2898915"/>
            <a:ext cx="386016" cy="384495"/>
            <a:chOff x="4652476" y="2898915"/>
            <a:chExt cx="386016" cy="384495"/>
          </a:xfrm>
        </p:grpSpPr>
        <p:sp>
          <p:nvSpPr>
            <p:cNvPr id="17753" name="Google Shape;17753;p71"/>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1"/>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1"/>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71"/>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1"/>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1"/>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1"/>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1"/>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1"/>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2" name="Google Shape;17762;p71"/>
          <p:cNvGrpSpPr/>
          <p:nvPr/>
        </p:nvGrpSpPr>
        <p:grpSpPr>
          <a:xfrm>
            <a:off x="5156931" y="2922194"/>
            <a:ext cx="324699" cy="347611"/>
            <a:chOff x="5156931" y="2922194"/>
            <a:chExt cx="324699" cy="347611"/>
          </a:xfrm>
        </p:grpSpPr>
        <p:sp>
          <p:nvSpPr>
            <p:cNvPr id="17763" name="Google Shape;17763;p71"/>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1"/>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1"/>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1"/>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1"/>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1"/>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1"/>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1"/>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1"/>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1"/>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1"/>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1"/>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1"/>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1"/>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1"/>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1"/>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9" name="Google Shape;17779;p71"/>
          <p:cNvGrpSpPr/>
          <p:nvPr/>
        </p:nvGrpSpPr>
        <p:grpSpPr>
          <a:xfrm>
            <a:off x="6086331" y="2905337"/>
            <a:ext cx="364441" cy="364834"/>
            <a:chOff x="6086331" y="2905337"/>
            <a:chExt cx="364441" cy="364834"/>
          </a:xfrm>
        </p:grpSpPr>
        <p:sp>
          <p:nvSpPr>
            <p:cNvPr id="17780" name="Google Shape;17780;p71"/>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1"/>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1"/>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1"/>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1"/>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1"/>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6" name="Google Shape;17786;p71"/>
          <p:cNvGrpSpPr/>
          <p:nvPr/>
        </p:nvGrpSpPr>
        <p:grpSpPr>
          <a:xfrm>
            <a:off x="6554059" y="2907251"/>
            <a:ext cx="377706" cy="377680"/>
            <a:chOff x="6554059" y="2907251"/>
            <a:chExt cx="377706" cy="377680"/>
          </a:xfrm>
        </p:grpSpPr>
        <p:sp>
          <p:nvSpPr>
            <p:cNvPr id="17787" name="Google Shape;17787;p71"/>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1"/>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1"/>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1"/>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1"/>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1"/>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1"/>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1"/>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1"/>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1"/>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1"/>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1"/>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1"/>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1"/>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1"/>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1"/>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1"/>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1"/>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1"/>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1"/>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1"/>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8" name="Google Shape;17808;p71"/>
          <p:cNvGrpSpPr/>
          <p:nvPr/>
        </p:nvGrpSpPr>
        <p:grpSpPr>
          <a:xfrm>
            <a:off x="7491796" y="2945446"/>
            <a:ext cx="400801" cy="317542"/>
            <a:chOff x="7491796" y="2945446"/>
            <a:chExt cx="400801" cy="317542"/>
          </a:xfrm>
        </p:grpSpPr>
        <p:sp>
          <p:nvSpPr>
            <p:cNvPr id="17809" name="Google Shape;17809;p71"/>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1"/>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1"/>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1"/>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1"/>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1"/>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71"/>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1"/>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1"/>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1"/>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1"/>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1"/>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1"/>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1"/>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1"/>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1"/>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1"/>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1"/>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1"/>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1"/>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1"/>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1"/>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1" name="Google Shape;17831;p71"/>
          <p:cNvGrpSpPr/>
          <p:nvPr/>
        </p:nvGrpSpPr>
        <p:grpSpPr>
          <a:xfrm>
            <a:off x="7045643" y="2907723"/>
            <a:ext cx="345304" cy="365857"/>
            <a:chOff x="7045643" y="2907723"/>
            <a:chExt cx="345304" cy="365857"/>
          </a:xfrm>
        </p:grpSpPr>
        <p:sp>
          <p:nvSpPr>
            <p:cNvPr id="17832" name="Google Shape;17832;p71"/>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1"/>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1"/>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1"/>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1"/>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1"/>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1"/>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1"/>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1"/>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1"/>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1"/>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1"/>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1"/>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1"/>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1"/>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1"/>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1"/>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1"/>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1"/>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1" name="Google Shape;17851;p71"/>
          <p:cNvGrpSpPr/>
          <p:nvPr/>
        </p:nvGrpSpPr>
        <p:grpSpPr>
          <a:xfrm>
            <a:off x="7992843" y="2907251"/>
            <a:ext cx="347794" cy="366328"/>
            <a:chOff x="7992843" y="2907251"/>
            <a:chExt cx="347794" cy="366328"/>
          </a:xfrm>
        </p:grpSpPr>
        <p:sp>
          <p:nvSpPr>
            <p:cNvPr id="17852" name="Google Shape;17852;p71"/>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1"/>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1"/>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1"/>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1"/>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1"/>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1"/>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1"/>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1"/>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1"/>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1"/>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1"/>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1"/>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1"/>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1"/>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1"/>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1"/>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1"/>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1"/>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1"/>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1"/>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1"/>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1"/>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1"/>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1"/>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1"/>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1"/>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1"/>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1"/>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1"/>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1"/>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1"/>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1"/>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5" name="Google Shape;17885;p71"/>
          <p:cNvGrpSpPr/>
          <p:nvPr/>
        </p:nvGrpSpPr>
        <p:grpSpPr>
          <a:xfrm>
            <a:off x="873898" y="1512377"/>
            <a:ext cx="398127" cy="353457"/>
            <a:chOff x="873898" y="1512377"/>
            <a:chExt cx="398127" cy="353457"/>
          </a:xfrm>
        </p:grpSpPr>
        <p:sp>
          <p:nvSpPr>
            <p:cNvPr id="17886" name="Google Shape;17886;p71"/>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1"/>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1"/>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1"/>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1"/>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1"/>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1"/>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1"/>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1"/>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1"/>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1"/>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1"/>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1"/>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1"/>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1"/>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1"/>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1"/>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1"/>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1"/>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5" name="Google Shape;17905;p71"/>
          <p:cNvGrpSpPr/>
          <p:nvPr/>
        </p:nvGrpSpPr>
        <p:grpSpPr>
          <a:xfrm>
            <a:off x="1424125" y="1515680"/>
            <a:ext cx="246762" cy="347139"/>
            <a:chOff x="1424125" y="1515680"/>
            <a:chExt cx="246762" cy="347139"/>
          </a:xfrm>
        </p:grpSpPr>
        <p:sp>
          <p:nvSpPr>
            <p:cNvPr id="17906" name="Google Shape;17906;p71"/>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1"/>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1"/>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1"/>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1"/>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1"/>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1"/>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1"/>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1"/>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71"/>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1"/>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1"/>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1"/>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1"/>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1"/>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1"/>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1"/>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1"/>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1"/>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71"/>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6" name="Google Shape;17926;p71"/>
          <p:cNvGrpSpPr/>
          <p:nvPr/>
        </p:nvGrpSpPr>
        <p:grpSpPr>
          <a:xfrm>
            <a:off x="2319498" y="1512744"/>
            <a:ext cx="352697" cy="352723"/>
            <a:chOff x="2319498" y="1512744"/>
            <a:chExt cx="352697" cy="352723"/>
          </a:xfrm>
        </p:grpSpPr>
        <p:sp>
          <p:nvSpPr>
            <p:cNvPr id="17927" name="Google Shape;17927;p71"/>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1"/>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1"/>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1"/>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1"/>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1"/>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1"/>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71"/>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1"/>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1"/>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1"/>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1"/>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71"/>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71"/>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1"/>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1"/>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1"/>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1"/>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1"/>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6" name="Google Shape;17946;p71"/>
          <p:cNvGrpSpPr/>
          <p:nvPr/>
        </p:nvGrpSpPr>
        <p:grpSpPr>
          <a:xfrm>
            <a:off x="4236601" y="1512666"/>
            <a:ext cx="312981" cy="352697"/>
            <a:chOff x="4236601" y="1512666"/>
            <a:chExt cx="312981" cy="352697"/>
          </a:xfrm>
        </p:grpSpPr>
        <p:sp>
          <p:nvSpPr>
            <p:cNvPr id="17947" name="Google Shape;17947;p71"/>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1"/>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1"/>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1"/>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1"/>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71"/>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1"/>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1"/>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71"/>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1"/>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1"/>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1"/>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1"/>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1"/>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1" name="Google Shape;17961;p71"/>
          <p:cNvGrpSpPr/>
          <p:nvPr/>
        </p:nvGrpSpPr>
        <p:grpSpPr>
          <a:xfrm>
            <a:off x="849675" y="3347716"/>
            <a:ext cx="346300" cy="375818"/>
            <a:chOff x="849675" y="3347716"/>
            <a:chExt cx="346300" cy="375818"/>
          </a:xfrm>
        </p:grpSpPr>
        <p:sp>
          <p:nvSpPr>
            <p:cNvPr id="17962" name="Google Shape;17962;p71"/>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71"/>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71"/>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1"/>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1"/>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1"/>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1"/>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1"/>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1"/>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1"/>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71"/>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71"/>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1"/>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71"/>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71"/>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71"/>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1"/>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9" name="Google Shape;17979;p71"/>
          <p:cNvGrpSpPr/>
          <p:nvPr/>
        </p:nvGrpSpPr>
        <p:grpSpPr>
          <a:xfrm>
            <a:off x="1324219" y="3399202"/>
            <a:ext cx="376578" cy="272846"/>
            <a:chOff x="1324219" y="3399202"/>
            <a:chExt cx="376578" cy="272846"/>
          </a:xfrm>
        </p:grpSpPr>
        <p:sp>
          <p:nvSpPr>
            <p:cNvPr id="17980" name="Google Shape;17980;p71"/>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1"/>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1"/>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1"/>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1"/>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1"/>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1"/>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1"/>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1"/>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1"/>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1"/>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71"/>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71"/>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71"/>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71"/>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1"/>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1"/>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71"/>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1"/>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1"/>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71"/>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1"/>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1"/>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1"/>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1"/>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1"/>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1"/>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1"/>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71"/>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71"/>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71"/>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1"/>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1"/>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3" name="Google Shape;18013;p71"/>
          <p:cNvGrpSpPr/>
          <p:nvPr/>
        </p:nvGrpSpPr>
        <p:grpSpPr>
          <a:xfrm>
            <a:off x="1798763" y="3395401"/>
            <a:ext cx="376185" cy="280448"/>
            <a:chOff x="1798763" y="3395401"/>
            <a:chExt cx="376185" cy="280448"/>
          </a:xfrm>
        </p:grpSpPr>
        <p:sp>
          <p:nvSpPr>
            <p:cNvPr id="18014" name="Google Shape;18014;p71"/>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1"/>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1"/>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1"/>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1"/>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1"/>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1"/>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71"/>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71"/>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71"/>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71"/>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71"/>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1"/>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71"/>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71"/>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1"/>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1"/>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1"/>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1"/>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1"/>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1"/>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1"/>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1"/>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71"/>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1"/>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1"/>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1"/>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1"/>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71"/>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71"/>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1"/>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5" name="Google Shape;18045;p71"/>
          <p:cNvGrpSpPr/>
          <p:nvPr/>
        </p:nvGrpSpPr>
        <p:grpSpPr>
          <a:xfrm>
            <a:off x="2273307" y="3378754"/>
            <a:ext cx="375818" cy="313374"/>
            <a:chOff x="2273307" y="3378754"/>
            <a:chExt cx="375818" cy="313374"/>
          </a:xfrm>
        </p:grpSpPr>
        <p:sp>
          <p:nvSpPr>
            <p:cNvPr id="18046" name="Google Shape;18046;p71"/>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1"/>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1"/>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1"/>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71"/>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1"/>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1"/>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1"/>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1"/>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1"/>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1"/>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1"/>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1"/>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71"/>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71"/>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71"/>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71"/>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1"/>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1"/>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1"/>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71"/>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71"/>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71"/>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1"/>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1"/>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1"/>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71"/>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1"/>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1"/>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1"/>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1"/>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1"/>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1"/>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1"/>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71"/>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71"/>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1"/>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1"/>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71"/>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1"/>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1"/>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71"/>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71"/>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71"/>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1"/>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1"/>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1"/>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1"/>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1"/>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1"/>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1"/>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1"/>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1"/>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71"/>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71"/>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71"/>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71"/>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71"/>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1"/>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1"/>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1"/>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1"/>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1"/>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1"/>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1"/>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1"/>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1"/>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1"/>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1"/>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1"/>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71"/>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71"/>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71"/>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1"/>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1"/>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71"/>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1"/>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71"/>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71"/>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1"/>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1"/>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1"/>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71"/>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71"/>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0" name="Google Shape;18130;p71"/>
          <p:cNvGrpSpPr/>
          <p:nvPr/>
        </p:nvGrpSpPr>
        <p:grpSpPr>
          <a:xfrm>
            <a:off x="2747484" y="3359460"/>
            <a:ext cx="377706" cy="352330"/>
            <a:chOff x="2747484" y="3359460"/>
            <a:chExt cx="377706" cy="352330"/>
          </a:xfrm>
        </p:grpSpPr>
        <p:sp>
          <p:nvSpPr>
            <p:cNvPr id="18131" name="Google Shape;18131;p71"/>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71"/>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71"/>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1"/>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1"/>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1"/>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1"/>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1"/>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71"/>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71"/>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71"/>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71"/>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71"/>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1"/>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71"/>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6" name="Google Shape;18146;p71"/>
          <p:cNvGrpSpPr/>
          <p:nvPr/>
        </p:nvGrpSpPr>
        <p:grpSpPr>
          <a:xfrm>
            <a:off x="3696205" y="3371938"/>
            <a:ext cx="375792" cy="327373"/>
            <a:chOff x="3696205" y="3371938"/>
            <a:chExt cx="375792" cy="327373"/>
          </a:xfrm>
        </p:grpSpPr>
        <p:sp>
          <p:nvSpPr>
            <p:cNvPr id="18147" name="Google Shape;18147;p71"/>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71"/>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71"/>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1"/>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1"/>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1"/>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1"/>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71"/>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71"/>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1"/>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1"/>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71"/>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71"/>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1"/>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1"/>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1"/>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71"/>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1"/>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1"/>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71"/>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71"/>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1"/>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1"/>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0" name="Google Shape;18170;p71"/>
          <p:cNvGrpSpPr/>
          <p:nvPr/>
        </p:nvGrpSpPr>
        <p:grpSpPr>
          <a:xfrm>
            <a:off x="6567324" y="2436849"/>
            <a:ext cx="366722" cy="342892"/>
            <a:chOff x="6567324" y="2436849"/>
            <a:chExt cx="366722" cy="342892"/>
          </a:xfrm>
        </p:grpSpPr>
        <p:sp>
          <p:nvSpPr>
            <p:cNvPr id="18171" name="Google Shape;18171;p71"/>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71"/>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71"/>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1"/>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1"/>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71"/>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71"/>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1"/>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1"/>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71"/>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71"/>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71"/>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3" name="Google Shape;18183;p71"/>
          <p:cNvGrpSpPr/>
          <p:nvPr/>
        </p:nvGrpSpPr>
        <p:grpSpPr>
          <a:xfrm>
            <a:off x="4208970" y="3361347"/>
            <a:ext cx="299349" cy="348188"/>
            <a:chOff x="4208970" y="3361347"/>
            <a:chExt cx="299349" cy="348188"/>
          </a:xfrm>
        </p:grpSpPr>
        <p:sp>
          <p:nvSpPr>
            <p:cNvPr id="18184" name="Google Shape;18184;p71"/>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1"/>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1"/>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1"/>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1"/>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71"/>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1"/>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1"/>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1"/>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1"/>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1"/>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1"/>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1"/>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71"/>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8" name="Google Shape;18198;p71"/>
          <p:cNvGrpSpPr/>
          <p:nvPr/>
        </p:nvGrpSpPr>
        <p:grpSpPr>
          <a:xfrm>
            <a:off x="2786833" y="1512351"/>
            <a:ext cx="366722" cy="353667"/>
            <a:chOff x="2786833" y="1512351"/>
            <a:chExt cx="366722" cy="353667"/>
          </a:xfrm>
        </p:grpSpPr>
        <p:sp>
          <p:nvSpPr>
            <p:cNvPr id="18199" name="Google Shape;18199;p71"/>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1"/>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1"/>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71"/>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71"/>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71"/>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71"/>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71"/>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1"/>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1"/>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1"/>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1"/>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71"/>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71"/>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1"/>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71"/>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71"/>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71"/>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71"/>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1"/>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9" name="Google Shape;18219;p71"/>
          <p:cNvGrpSpPr/>
          <p:nvPr/>
        </p:nvGrpSpPr>
        <p:grpSpPr>
          <a:xfrm>
            <a:off x="1845321" y="1512744"/>
            <a:ext cx="352723" cy="353090"/>
            <a:chOff x="1845321" y="1512744"/>
            <a:chExt cx="352723" cy="353090"/>
          </a:xfrm>
        </p:grpSpPr>
        <p:sp>
          <p:nvSpPr>
            <p:cNvPr id="18220" name="Google Shape;18220;p71"/>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71"/>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1"/>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1"/>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1"/>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71"/>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71"/>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1"/>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71"/>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71"/>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71"/>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1" name="Google Shape;18231;p71"/>
          <p:cNvGrpSpPr/>
          <p:nvPr/>
        </p:nvGrpSpPr>
        <p:grpSpPr>
          <a:xfrm>
            <a:off x="3214452" y="3340533"/>
            <a:ext cx="392465" cy="389896"/>
            <a:chOff x="3214452" y="3340533"/>
            <a:chExt cx="392465" cy="389896"/>
          </a:xfrm>
        </p:grpSpPr>
        <p:sp>
          <p:nvSpPr>
            <p:cNvPr id="18232" name="Google Shape;18232;p71"/>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1"/>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1"/>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1"/>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1"/>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1"/>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71"/>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71"/>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1"/>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71"/>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71"/>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71"/>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71"/>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1"/>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1"/>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1"/>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1"/>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71"/>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1"/>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1"/>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1"/>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71"/>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71"/>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1"/>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1"/>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7" name="Google Shape;18257;p71"/>
          <p:cNvGrpSpPr/>
          <p:nvPr/>
        </p:nvGrpSpPr>
        <p:grpSpPr>
          <a:xfrm>
            <a:off x="3327229" y="1499899"/>
            <a:ext cx="234650" cy="378440"/>
            <a:chOff x="3327229" y="1499899"/>
            <a:chExt cx="234650" cy="378440"/>
          </a:xfrm>
        </p:grpSpPr>
        <p:sp>
          <p:nvSpPr>
            <p:cNvPr id="18258" name="Google Shape;18258;p71"/>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1"/>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1"/>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71"/>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71"/>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71"/>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71"/>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1"/>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1"/>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1"/>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71"/>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71"/>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1"/>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1"/>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1"/>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1"/>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1"/>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1"/>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1"/>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71"/>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71"/>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9" name="Google Shape;18279;p71"/>
          <p:cNvGrpSpPr/>
          <p:nvPr/>
        </p:nvGrpSpPr>
        <p:grpSpPr>
          <a:xfrm>
            <a:off x="3735553" y="1530151"/>
            <a:ext cx="366722" cy="317962"/>
            <a:chOff x="3735553" y="1530151"/>
            <a:chExt cx="366722" cy="317962"/>
          </a:xfrm>
        </p:grpSpPr>
        <p:sp>
          <p:nvSpPr>
            <p:cNvPr id="18280" name="Google Shape;18280;p71"/>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71"/>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71"/>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71"/>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71"/>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1"/>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1"/>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1"/>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1"/>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71"/>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71"/>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1"/>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2" name="Google Shape;18292;p71"/>
          <p:cNvGrpSpPr/>
          <p:nvPr/>
        </p:nvGrpSpPr>
        <p:grpSpPr>
          <a:xfrm>
            <a:off x="866322" y="2469775"/>
            <a:ext cx="379226" cy="322733"/>
            <a:chOff x="866322" y="2469775"/>
            <a:chExt cx="379226" cy="322733"/>
          </a:xfrm>
        </p:grpSpPr>
        <p:sp>
          <p:nvSpPr>
            <p:cNvPr id="18293" name="Google Shape;18293;p71"/>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71"/>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71"/>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1"/>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71"/>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71"/>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1"/>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71"/>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1"/>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71"/>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71"/>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71"/>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71"/>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1"/>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71"/>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71"/>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71"/>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71"/>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71"/>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1"/>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1"/>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1"/>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1"/>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1"/>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1"/>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1"/>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9" name="Google Shape;18319;p71"/>
          <p:cNvGrpSpPr/>
          <p:nvPr/>
        </p:nvGrpSpPr>
        <p:grpSpPr>
          <a:xfrm>
            <a:off x="1328387" y="2500814"/>
            <a:ext cx="404183" cy="289151"/>
            <a:chOff x="1328387" y="2500814"/>
            <a:chExt cx="404183" cy="289151"/>
          </a:xfrm>
        </p:grpSpPr>
        <p:sp>
          <p:nvSpPr>
            <p:cNvPr id="18320" name="Google Shape;18320;p71"/>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1"/>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1"/>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71"/>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71"/>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71"/>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71"/>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71"/>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1"/>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1"/>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1"/>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71"/>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1"/>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1"/>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1"/>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71"/>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71"/>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71"/>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71"/>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71"/>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1"/>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1"/>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71"/>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71"/>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71"/>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71"/>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71"/>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1"/>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1"/>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9" name="Google Shape;18349;p71"/>
          <p:cNvGrpSpPr/>
          <p:nvPr/>
        </p:nvGrpSpPr>
        <p:grpSpPr>
          <a:xfrm>
            <a:off x="1821465" y="2495702"/>
            <a:ext cx="365988" cy="270801"/>
            <a:chOff x="1821465" y="2495702"/>
            <a:chExt cx="365988" cy="270801"/>
          </a:xfrm>
        </p:grpSpPr>
        <p:sp>
          <p:nvSpPr>
            <p:cNvPr id="18350" name="Google Shape;18350;p71"/>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71"/>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1"/>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71"/>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1"/>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71"/>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71"/>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7" name="Google Shape;18357;p71"/>
          <p:cNvGrpSpPr/>
          <p:nvPr/>
        </p:nvGrpSpPr>
        <p:grpSpPr>
          <a:xfrm>
            <a:off x="3725723" y="2455776"/>
            <a:ext cx="354977" cy="351202"/>
            <a:chOff x="3725723" y="2455776"/>
            <a:chExt cx="354977" cy="351202"/>
          </a:xfrm>
        </p:grpSpPr>
        <p:sp>
          <p:nvSpPr>
            <p:cNvPr id="18358" name="Google Shape;18358;p71"/>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71"/>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1"/>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1"/>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1"/>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71"/>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71"/>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1"/>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1"/>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71"/>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1"/>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1"/>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71"/>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1" name="Google Shape;18371;p71"/>
          <p:cNvGrpSpPr/>
          <p:nvPr/>
        </p:nvGrpSpPr>
        <p:grpSpPr>
          <a:xfrm>
            <a:off x="5226165" y="1977641"/>
            <a:ext cx="230482" cy="388847"/>
            <a:chOff x="5226165" y="1977641"/>
            <a:chExt cx="230482" cy="388847"/>
          </a:xfrm>
        </p:grpSpPr>
        <p:sp>
          <p:nvSpPr>
            <p:cNvPr id="18372" name="Google Shape;18372;p71"/>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1"/>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71"/>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71"/>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1"/>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1"/>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1"/>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1"/>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1"/>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1"/>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71"/>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71"/>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4" name="Google Shape;18384;p71"/>
          <p:cNvGrpSpPr/>
          <p:nvPr/>
        </p:nvGrpSpPr>
        <p:grpSpPr>
          <a:xfrm>
            <a:off x="5632602" y="2025510"/>
            <a:ext cx="370130" cy="287264"/>
            <a:chOff x="5632602" y="2025510"/>
            <a:chExt cx="370130" cy="287264"/>
          </a:xfrm>
        </p:grpSpPr>
        <p:sp>
          <p:nvSpPr>
            <p:cNvPr id="18385" name="Google Shape;18385;p71"/>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1"/>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71"/>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71"/>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71"/>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71"/>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71"/>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71"/>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71"/>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71"/>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1"/>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71"/>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71"/>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71"/>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71"/>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71"/>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71"/>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71"/>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3" name="Google Shape;18403;p71"/>
          <p:cNvGrpSpPr/>
          <p:nvPr/>
        </p:nvGrpSpPr>
        <p:grpSpPr>
          <a:xfrm>
            <a:off x="4212378" y="2456537"/>
            <a:ext cx="331515" cy="330021"/>
            <a:chOff x="4212378" y="2456537"/>
            <a:chExt cx="331515" cy="330021"/>
          </a:xfrm>
        </p:grpSpPr>
        <p:sp>
          <p:nvSpPr>
            <p:cNvPr id="18404" name="Google Shape;18404;p71"/>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71"/>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71"/>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71"/>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71"/>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71"/>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71"/>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71"/>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71"/>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3" name="Google Shape;18413;p71"/>
          <p:cNvGrpSpPr/>
          <p:nvPr/>
        </p:nvGrpSpPr>
        <p:grpSpPr>
          <a:xfrm>
            <a:off x="6176013" y="1977825"/>
            <a:ext cx="235411" cy="347427"/>
            <a:chOff x="6176013" y="1977825"/>
            <a:chExt cx="235411" cy="347427"/>
          </a:xfrm>
        </p:grpSpPr>
        <p:sp>
          <p:nvSpPr>
            <p:cNvPr id="18414" name="Google Shape;18414;p71"/>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71"/>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1"/>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1"/>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71"/>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71"/>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71"/>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71"/>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1"/>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1"/>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1"/>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71"/>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71"/>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71"/>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71"/>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1"/>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71"/>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1" name="Google Shape;18431;p71"/>
          <p:cNvGrpSpPr/>
          <p:nvPr/>
        </p:nvGrpSpPr>
        <p:grpSpPr>
          <a:xfrm>
            <a:off x="6652077" y="1977458"/>
            <a:ext cx="235778" cy="347794"/>
            <a:chOff x="6652077" y="1977458"/>
            <a:chExt cx="235778" cy="347794"/>
          </a:xfrm>
        </p:grpSpPr>
        <p:sp>
          <p:nvSpPr>
            <p:cNvPr id="18432" name="Google Shape;18432;p71"/>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71"/>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1"/>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1"/>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1"/>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71"/>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1"/>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71"/>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71"/>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1"/>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1"/>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1"/>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71"/>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71"/>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71"/>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71"/>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8" name="Google Shape;18448;p71"/>
          <p:cNvGrpSpPr/>
          <p:nvPr/>
        </p:nvGrpSpPr>
        <p:grpSpPr>
          <a:xfrm>
            <a:off x="7072513" y="1997512"/>
            <a:ext cx="394352" cy="308052"/>
            <a:chOff x="7072513" y="1997512"/>
            <a:chExt cx="394352" cy="308052"/>
          </a:xfrm>
        </p:grpSpPr>
        <p:sp>
          <p:nvSpPr>
            <p:cNvPr id="18449" name="Google Shape;18449;p71"/>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1"/>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1"/>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1"/>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71"/>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71"/>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71"/>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71"/>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1"/>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71"/>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1"/>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0" name="Google Shape;18460;p71"/>
          <p:cNvGrpSpPr/>
          <p:nvPr/>
        </p:nvGrpSpPr>
        <p:grpSpPr>
          <a:xfrm>
            <a:off x="7576208" y="1977825"/>
            <a:ext cx="292533" cy="347454"/>
            <a:chOff x="7576208" y="1977825"/>
            <a:chExt cx="292533" cy="347454"/>
          </a:xfrm>
        </p:grpSpPr>
        <p:sp>
          <p:nvSpPr>
            <p:cNvPr id="18461" name="Google Shape;18461;p71"/>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71"/>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1"/>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1"/>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1"/>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71"/>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71"/>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71"/>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1"/>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1"/>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71"/>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71"/>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71"/>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4" name="Google Shape;18474;p71"/>
          <p:cNvGrpSpPr/>
          <p:nvPr/>
        </p:nvGrpSpPr>
        <p:grpSpPr>
          <a:xfrm>
            <a:off x="8023882" y="1977458"/>
            <a:ext cx="320557" cy="347794"/>
            <a:chOff x="8023882" y="1977458"/>
            <a:chExt cx="320557" cy="347794"/>
          </a:xfrm>
        </p:grpSpPr>
        <p:sp>
          <p:nvSpPr>
            <p:cNvPr id="18475" name="Google Shape;18475;p71"/>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71"/>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1"/>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1"/>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1"/>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71"/>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71"/>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71"/>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71"/>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71"/>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71"/>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1"/>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1"/>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71"/>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71"/>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71"/>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1"/>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1"/>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71"/>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71"/>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71"/>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71"/>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71"/>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1"/>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1"/>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71"/>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71"/>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1"/>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1"/>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1"/>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71"/>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71"/>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1"/>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1"/>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71"/>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71"/>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71"/>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71"/>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71"/>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71"/>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5" name="Google Shape;18515;p71"/>
          <p:cNvGrpSpPr/>
          <p:nvPr/>
        </p:nvGrpSpPr>
        <p:grpSpPr>
          <a:xfrm>
            <a:off x="5627674" y="2444819"/>
            <a:ext cx="345147" cy="342630"/>
            <a:chOff x="5627674" y="2444819"/>
            <a:chExt cx="345147" cy="342630"/>
          </a:xfrm>
        </p:grpSpPr>
        <p:sp>
          <p:nvSpPr>
            <p:cNvPr id="18516" name="Google Shape;18516;p71"/>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71"/>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71"/>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71"/>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71"/>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1" name="Google Shape;18521;p71"/>
          <p:cNvGrpSpPr/>
          <p:nvPr/>
        </p:nvGrpSpPr>
        <p:grpSpPr>
          <a:xfrm>
            <a:off x="4653996" y="2440257"/>
            <a:ext cx="396607" cy="348555"/>
            <a:chOff x="4653996" y="2440257"/>
            <a:chExt cx="396607" cy="348555"/>
          </a:xfrm>
        </p:grpSpPr>
        <p:sp>
          <p:nvSpPr>
            <p:cNvPr id="18522" name="Google Shape;18522;p71"/>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71"/>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71"/>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71"/>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71"/>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71"/>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71"/>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71"/>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71"/>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71"/>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71"/>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71"/>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1"/>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71"/>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71"/>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71"/>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71"/>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71"/>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0" name="Google Shape;18540;p71"/>
          <p:cNvGrpSpPr/>
          <p:nvPr/>
        </p:nvGrpSpPr>
        <p:grpSpPr>
          <a:xfrm>
            <a:off x="1854391" y="2895140"/>
            <a:ext cx="301630" cy="374272"/>
            <a:chOff x="1854391" y="2895140"/>
            <a:chExt cx="301630" cy="374272"/>
          </a:xfrm>
        </p:grpSpPr>
        <p:sp>
          <p:nvSpPr>
            <p:cNvPr id="18541" name="Google Shape;18541;p71"/>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71"/>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71"/>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71"/>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71"/>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1"/>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71"/>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71"/>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71"/>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71"/>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71"/>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1"/>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71"/>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71"/>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71"/>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71"/>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71"/>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71"/>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71"/>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71"/>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71"/>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71"/>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71"/>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71"/>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71"/>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71"/>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71"/>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71"/>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71"/>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71"/>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71"/>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71"/>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71"/>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71"/>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71"/>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71"/>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71"/>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71"/>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71"/>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71"/>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71"/>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71"/>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71"/>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71"/>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71"/>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1"/>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1"/>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71"/>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71"/>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0" name="Google Shape;18590;p71"/>
          <p:cNvGrpSpPr/>
          <p:nvPr/>
        </p:nvGrpSpPr>
        <p:grpSpPr>
          <a:xfrm>
            <a:off x="5172817" y="2438370"/>
            <a:ext cx="289518" cy="357651"/>
            <a:chOff x="5172817" y="2438370"/>
            <a:chExt cx="289518" cy="357651"/>
          </a:xfrm>
        </p:grpSpPr>
        <p:sp>
          <p:nvSpPr>
            <p:cNvPr id="18591" name="Google Shape;18591;p71"/>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1"/>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1"/>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1"/>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71"/>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71"/>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71"/>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71"/>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71"/>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71"/>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1"/>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2" name="Google Shape;18602;p71"/>
          <p:cNvGrpSpPr/>
          <p:nvPr/>
        </p:nvGrpSpPr>
        <p:grpSpPr>
          <a:xfrm>
            <a:off x="3234506" y="2484534"/>
            <a:ext cx="388297" cy="293320"/>
            <a:chOff x="3234506" y="2484534"/>
            <a:chExt cx="388297" cy="293320"/>
          </a:xfrm>
        </p:grpSpPr>
        <p:sp>
          <p:nvSpPr>
            <p:cNvPr id="18603" name="Google Shape;18603;p71"/>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71"/>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1"/>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71"/>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71"/>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1"/>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1"/>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71"/>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71"/>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71"/>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71"/>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71"/>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71"/>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71"/>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71"/>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71"/>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9" name="Google Shape;18619;p71"/>
          <p:cNvGrpSpPr/>
          <p:nvPr/>
        </p:nvGrpSpPr>
        <p:grpSpPr>
          <a:xfrm>
            <a:off x="6065149" y="3367036"/>
            <a:ext cx="362553" cy="356498"/>
            <a:chOff x="6065149" y="3367036"/>
            <a:chExt cx="362553" cy="356498"/>
          </a:xfrm>
        </p:grpSpPr>
        <p:sp>
          <p:nvSpPr>
            <p:cNvPr id="18620" name="Google Shape;18620;p71"/>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71"/>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71"/>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71"/>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71"/>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5" name="Google Shape;18625;p71"/>
          <p:cNvGrpSpPr/>
          <p:nvPr/>
        </p:nvGrpSpPr>
        <p:grpSpPr>
          <a:xfrm>
            <a:off x="2866317" y="3817357"/>
            <a:ext cx="362920" cy="356865"/>
            <a:chOff x="2866317" y="3817357"/>
            <a:chExt cx="362920" cy="356865"/>
          </a:xfrm>
        </p:grpSpPr>
        <p:sp>
          <p:nvSpPr>
            <p:cNvPr id="18626" name="Google Shape;18626;p71"/>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71"/>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71"/>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9" name="Google Shape;18629;p71"/>
          <p:cNvGrpSpPr/>
          <p:nvPr/>
        </p:nvGrpSpPr>
        <p:grpSpPr>
          <a:xfrm>
            <a:off x="6540821" y="3367036"/>
            <a:ext cx="362553" cy="356498"/>
            <a:chOff x="6540821" y="3367036"/>
            <a:chExt cx="362553" cy="356498"/>
          </a:xfrm>
        </p:grpSpPr>
        <p:sp>
          <p:nvSpPr>
            <p:cNvPr id="18630" name="Google Shape;18630;p71"/>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71"/>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71"/>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71"/>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71"/>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71"/>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71"/>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7" name="Google Shape;18637;p71"/>
          <p:cNvGrpSpPr/>
          <p:nvPr/>
        </p:nvGrpSpPr>
        <p:grpSpPr>
          <a:xfrm>
            <a:off x="2302458" y="2474704"/>
            <a:ext cx="354479" cy="312561"/>
            <a:chOff x="2302458" y="2474704"/>
            <a:chExt cx="354479" cy="312561"/>
          </a:xfrm>
        </p:grpSpPr>
        <p:sp>
          <p:nvSpPr>
            <p:cNvPr id="18638" name="Google Shape;18638;p71"/>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71"/>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71"/>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71"/>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71"/>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71"/>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1"/>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71"/>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71"/>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71"/>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71"/>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71"/>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0" name="Google Shape;18650;p71"/>
          <p:cNvGrpSpPr/>
          <p:nvPr/>
        </p:nvGrpSpPr>
        <p:grpSpPr>
          <a:xfrm>
            <a:off x="2831110" y="2442538"/>
            <a:ext cx="246002" cy="348922"/>
            <a:chOff x="2831110" y="2442538"/>
            <a:chExt cx="246002" cy="348922"/>
          </a:xfrm>
        </p:grpSpPr>
        <p:sp>
          <p:nvSpPr>
            <p:cNvPr id="18651" name="Google Shape;18651;p71"/>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1"/>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71"/>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71"/>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71"/>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71"/>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71"/>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71"/>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71"/>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71"/>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1"/>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1"/>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71"/>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71"/>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5" name="Google Shape;18665;p71"/>
          <p:cNvGrpSpPr/>
          <p:nvPr/>
        </p:nvGrpSpPr>
        <p:grpSpPr>
          <a:xfrm>
            <a:off x="3314750" y="3817357"/>
            <a:ext cx="362920" cy="356865"/>
            <a:chOff x="3314750" y="3817357"/>
            <a:chExt cx="362920" cy="356865"/>
          </a:xfrm>
        </p:grpSpPr>
        <p:sp>
          <p:nvSpPr>
            <p:cNvPr id="18666" name="Google Shape;18666;p71"/>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71"/>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71"/>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71"/>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71"/>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1" name="Google Shape;18671;p71"/>
          <p:cNvGrpSpPr/>
          <p:nvPr/>
        </p:nvGrpSpPr>
        <p:grpSpPr>
          <a:xfrm>
            <a:off x="7016492" y="3367036"/>
            <a:ext cx="362947" cy="356498"/>
            <a:chOff x="7016492" y="3367036"/>
            <a:chExt cx="362947" cy="356498"/>
          </a:xfrm>
        </p:grpSpPr>
        <p:sp>
          <p:nvSpPr>
            <p:cNvPr id="18672" name="Google Shape;18672;p71"/>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71"/>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71"/>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1"/>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71"/>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71"/>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8" name="Google Shape;18678;p71"/>
          <p:cNvGrpSpPr/>
          <p:nvPr/>
        </p:nvGrpSpPr>
        <p:grpSpPr>
          <a:xfrm>
            <a:off x="3763184" y="3817357"/>
            <a:ext cx="363314" cy="356576"/>
            <a:chOff x="3763184" y="3817357"/>
            <a:chExt cx="363314" cy="356576"/>
          </a:xfrm>
        </p:grpSpPr>
        <p:sp>
          <p:nvSpPr>
            <p:cNvPr id="18679" name="Google Shape;18679;p71"/>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71"/>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71"/>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71"/>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71"/>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4" name="Google Shape;18684;p71"/>
          <p:cNvGrpSpPr/>
          <p:nvPr/>
        </p:nvGrpSpPr>
        <p:grpSpPr>
          <a:xfrm>
            <a:off x="5108852" y="3817357"/>
            <a:ext cx="362947" cy="356576"/>
            <a:chOff x="5108852" y="3817357"/>
            <a:chExt cx="362947" cy="356576"/>
          </a:xfrm>
        </p:grpSpPr>
        <p:sp>
          <p:nvSpPr>
            <p:cNvPr id="18685" name="Google Shape;18685;p71"/>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71"/>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71"/>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71"/>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9" name="Google Shape;18689;p71"/>
          <p:cNvGrpSpPr/>
          <p:nvPr/>
        </p:nvGrpSpPr>
        <p:grpSpPr>
          <a:xfrm>
            <a:off x="6005720" y="3817357"/>
            <a:ext cx="362947" cy="356576"/>
            <a:chOff x="6005720" y="3817357"/>
            <a:chExt cx="362947" cy="356576"/>
          </a:xfrm>
        </p:grpSpPr>
        <p:sp>
          <p:nvSpPr>
            <p:cNvPr id="18690" name="Google Shape;18690;p71"/>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71"/>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71"/>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71"/>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4" name="Google Shape;18694;p71"/>
          <p:cNvGrpSpPr/>
          <p:nvPr/>
        </p:nvGrpSpPr>
        <p:grpSpPr>
          <a:xfrm>
            <a:off x="5589452" y="3367036"/>
            <a:ext cx="362580" cy="356498"/>
            <a:chOff x="5589452" y="3367036"/>
            <a:chExt cx="362580" cy="356498"/>
          </a:xfrm>
        </p:grpSpPr>
        <p:sp>
          <p:nvSpPr>
            <p:cNvPr id="18695" name="Google Shape;18695;p71"/>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71"/>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71"/>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8" name="Google Shape;18698;p71"/>
          <p:cNvGrpSpPr/>
          <p:nvPr/>
        </p:nvGrpSpPr>
        <p:grpSpPr>
          <a:xfrm>
            <a:off x="4211985" y="3817357"/>
            <a:ext cx="362947" cy="356576"/>
            <a:chOff x="4211985" y="3817357"/>
            <a:chExt cx="362947" cy="356576"/>
          </a:xfrm>
        </p:grpSpPr>
        <p:sp>
          <p:nvSpPr>
            <p:cNvPr id="18699" name="Google Shape;18699;p71"/>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71"/>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71"/>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2" name="Google Shape;18702;p71"/>
          <p:cNvGrpSpPr/>
          <p:nvPr/>
        </p:nvGrpSpPr>
        <p:grpSpPr>
          <a:xfrm>
            <a:off x="4660419" y="3817357"/>
            <a:ext cx="362947" cy="356576"/>
            <a:chOff x="4660419" y="3817357"/>
            <a:chExt cx="362947" cy="356576"/>
          </a:xfrm>
        </p:grpSpPr>
        <p:sp>
          <p:nvSpPr>
            <p:cNvPr id="18703" name="Google Shape;18703;p71"/>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71"/>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71"/>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71"/>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71"/>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8" name="Google Shape;18708;p71"/>
          <p:cNvGrpSpPr/>
          <p:nvPr/>
        </p:nvGrpSpPr>
        <p:grpSpPr>
          <a:xfrm>
            <a:off x="5557286" y="3817357"/>
            <a:ext cx="362947" cy="356576"/>
            <a:chOff x="5557286" y="3817357"/>
            <a:chExt cx="362947" cy="356576"/>
          </a:xfrm>
        </p:grpSpPr>
        <p:sp>
          <p:nvSpPr>
            <p:cNvPr id="18709" name="Google Shape;18709;p71"/>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71"/>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71"/>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71"/>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3" name="Google Shape;18713;p71"/>
          <p:cNvGrpSpPr/>
          <p:nvPr/>
        </p:nvGrpSpPr>
        <p:grpSpPr>
          <a:xfrm>
            <a:off x="7488021" y="3362475"/>
            <a:ext cx="372017" cy="365621"/>
            <a:chOff x="7488021" y="3362475"/>
            <a:chExt cx="372017" cy="365621"/>
          </a:xfrm>
        </p:grpSpPr>
        <p:sp>
          <p:nvSpPr>
            <p:cNvPr id="18714" name="Google Shape;18714;p71"/>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1"/>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1"/>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1"/>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71"/>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71"/>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71"/>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71"/>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1"/>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1"/>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4" name="Google Shape;18724;p71"/>
          <p:cNvGrpSpPr/>
          <p:nvPr/>
        </p:nvGrpSpPr>
        <p:grpSpPr>
          <a:xfrm>
            <a:off x="5113781" y="3367036"/>
            <a:ext cx="362553" cy="356498"/>
            <a:chOff x="5113781" y="3367036"/>
            <a:chExt cx="362553" cy="356498"/>
          </a:xfrm>
        </p:grpSpPr>
        <p:sp>
          <p:nvSpPr>
            <p:cNvPr id="18725" name="Google Shape;18725;p71"/>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71"/>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27" name="Google Shape;18727;p71"/>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28" name="Google Shape;18728;p71"/>
          <p:cNvGrpSpPr/>
          <p:nvPr/>
        </p:nvGrpSpPr>
        <p:grpSpPr>
          <a:xfrm>
            <a:off x="7968621" y="3365489"/>
            <a:ext cx="375818" cy="357651"/>
            <a:chOff x="7968621" y="3365489"/>
            <a:chExt cx="375818" cy="357651"/>
          </a:xfrm>
        </p:grpSpPr>
        <p:sp>
          <p:nvSpPr>
            <p:cNvPr id="18729" name="Google Shape;18729;p71"/>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71"/>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71"/>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71"/>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1"/>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1"/>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1"/>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71"/>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71"/>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71"/>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71"/>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71"/>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744" name="Shape 18744"/>
        <p:cNvGrpSpPr/>
        <p:nvPr/>
      </p:nvGrpSpPr>
      <p:grpSpPr>
        <a:xfrm>
          <a:off x="0" y="0"/>
          <a:ext cx="0" cy="0"/>
          <a:chOff x="0" y="0"/>
          <a:chExt cx="0" cy="0"/>
        </a:xfrm>
      </p:grpSpPr>
      <p:pic>
        <p:nvPicPr>
          <p:cNvPr id="18745" name="Google Shape;18745;p7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World's teacher day by Slidesgo">
  <a:themeElements>
    <a:clrScheme name="Office">
      <a:dk1>
        <a:srgbClr val="2A2F3D"/>
      </a:dk1>
      <a:lt1>
        <a:srgbClr val="604B6B"/>
      </a:lt1>
      <a:dk2>
        <a:srgbClr val="DE5353"/>
      </a:dk2>
      <a:lt2>
        <a:srgbClr val="E6B4B6"/>
      </a:lt2>
      <a:accent1>
        <a:srgbClr val="88CAAC"/>
      </a:accent1>
      <a:accent2>
        <a:srgbClr val="DCA248"/>
      </a:accent2>
      <a:accent3>
        <a:srgbClr val="D68D3A"/>
      </a:accent3>
      <a:accent4>
        <a:srgbClr val="AD4C4C"/>
      </a:accent4>
      <a:accent5>
        <a:srgbClr val="F1D65E"/>
      </a:accent5>
      <a:accent6>
        <a:srgbClr val="D26565"/>
      </a:accent6>
      <a:hlink>
        <a:srgbClr val="1F1448"/>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