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3" r:id="rId3"/>
    <p:sldMasterId id="2147483664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</p:sldIdLst>
  <p:sldSz cy="5143500" cx="9144000"/>
  <p:notesSz cx="6858000" cy="9144000"/>
  <p:embeddedFontLst>
    <p:embeddedFont>
      <p:font typeface="Barlow Semi Condensed Light"/>
      <p:regular r:id="rId43"/>
      <p:bold r:id="rId44"/>
      <p:italic r:id="rId45"/>
      <p:boldItalic r:id="rId46"/>
    </p:embeddedFont>
    <p:embeddedFont>
      <p:font typeface="Proxima Nova"/>
      <p:regular r:id="rId47"/>
      <p:bold r:id="rId48"/>
      <p:italic r:id="rId49"/>
      <p:boldItalic r:id="rId50"/>
    </p:embeddedFont>
    <p:embeddedFont>
      <p:font typeface="Fira Sans Extra Condensed Medium"/>
      <p:regular r:id="rId51"/>
      <p:bold r:id="rId52"/>
      <p:italic r:id="rId53"/>
      <p:boldItalic r:id="rId54"/>
    </p:embeddedFont>
    <p:embeddedFont>
      <p:font typeface="Arvo"/>
      <p:regular r:id="rId55"/>
      <p:bold r:id="rId56"/>
      <p:italic r:id="rId57"/>
      <p:boldItalic r:id="rId58"/>
    </p:embeddedFont>
    <p:embeddedFont>
      <p:font typeface="Proxima Nova Semibold"/>
      <p:regular r:id="rId59"/>
      <p:bold r:id="rId60"/>
      <p:boldItalic r:id="rId61"/>
    </p:embeddedFont>
    <p:embeddedFont>
      <p:font typeface="Oswald"/>
      <p:regular r:id="rId62"/>
      <p:bold r:id="rId63"/>
    </p:embeddedFont>
    <p:embeddedFont>
      <p:font typeface="Barlow Semi Condensed"/>
      <p:regular r:id="rId64"/>
      <p:bold r:id="rId65"/>
      <p:italic r:id="rId66"/>
      <p:boldItalic r:id="rId67"/>
    </p:embeddedFont>
    <p:embeddedFont>
      <p:font typeface="Roboto Slab Regular"/>
      <p:regular r:id="rId68"/>
      <p:bold r:id="rId69"/>
    </p:embeddedFont>
    <p:embeddedFont>
      <p:font typeface="Barlow"/>
      <p:regular r:id="rId70"/>
      <p:bold r:id="rId71"/>
      <p:italic r:id="rId72"/>
      <p:boldItalic r:id="rId7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font" Target="fonts/BarlowSemiCondensedLight-bold.fntdata"/><Relationship Id="rId43" Type="http://schemas.openxmlformats.org/officeDocument/2006/relationships/font" Target="fonts/BarlowSemiCondensedLight-regular.fntdata"/><Relationship Id="rId46" Type="http://schemas.openxmlformats.org/officeDocument/2006/relationships/font" Target="fonts/BarlowSemiCondensedLight-boldItalic.fntdata"/><Relationship Id="rId45" Type="http://schemas.openxmlformats.org/officeDocument/2006/relationships/font" Target="fonts/BarlowSemiCondensedLight-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ProximaNova-bold.fntdata"/><Relationship Id="rId47" Type="http://schemas.openxmlformats.org/officeDocument/2006/relationships/font" Target="fonts/ProximaNova-regular.fntdata"/><Relationship Id="rId49" Type="http://schemas.openxmlformats.org/officeDocument/2006/relationships/font" Target="fonts/ProximaNova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73" Type="http://schemas.openxmlformats.org/officeDocument/2006/relationships/font" Target="fonts/Barlow-boldItalic.fntdata"/><Relationship Id="rId72" Type="http://schemas.openxmlformats.org/officeDocument/2006/relationships/font" Target="fonts/Barlow-italic.fntdata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71" Type="http://schemas.openxmlformats.org/officeDocument/2006/relationships/font" Target="fonts/Barlow-bold.fntdata"/><Relationship Id="rId70" Type="http://schemas.openxmlformats.org/officeDocument/2006/relationships/font" Target="fonts/Barlow-regular.fntdata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62" Type="http://schemas.openxmlformats.org/officeDocument/2006/relationships/font" Target="fonts/Oswald-regular.fntdata"/><Relationship Id="rId61" Type="http://schemas.openxmlformats.org/officeDocument/2006/relationships/font" Target="fonts/ProximaNovaSemibold-boldItalic.fntdata"/><Relationship Id="rId20" Type="http://schemas.openxmlformats.org/officeDocument/2006/relationships/slide" Target="slides/slide15.xml"/><Relationship Id="rId64" Type="http://schemas.openxmlformats.org/officeDocument/2006/relationships/font" Target="fonts/BarlowSemiCondensed-regular.fntdata"/><Relationship Id="rId63" Type="http://schemas.openxmlformats.org/officeDocument/2006/relationships/font" Target="fonts/Oswald-bold.fntdata"/><Relationship Id="rId22" Type="http://schemas.openxmlformats.org/officeDocument/2006/relationships/slide" Target="slides/slide17.xml"/><Relationship Id="rId66" Type="http://schemas.openxmlformats.org/officeDocument/2006/relationships/font" Target="fonts/BarlowSemiCondensed-italic.fntdata"/><Relationship Id="rId21" Type="http://schemas.openxmlformats.org/officeDocument/2006/relationships/slide" Target="slides/slide16.xml"/><Relationship Id="rId65" Type="http://schemas.openxmlformats.org/officeDocument/2006/relationships/font" Target="fonts/BarlowSemiCondensed-bold.fntdata"/><Relationship Id="rId24" Type="http://schemas.openxmlformats.org/officeDocument/2006/relationships/slide" Target="slides/slide19.xml"/><Relationship Id="rId68" Type="http://schemas.openxmlformats.org/officeDocument/2006/relationships/font" Target="fonts/RobotoSlabRegular-regular.fntdata"/><Relationship Id="rId23" Type="http://schemas.openxmlformats.org/officeDocument/2006/relationships/slide" Target="slides/slide18.xml"/><Relationship Id="rId67" Type="http://schemas.openxmlformats.org/officeDocument/2006/relationships/font" Target="fonts/BarlowSemiCondensed-boldItalic.fntdata"/><Relationship Id="rId60" Type="http://schemas.openxmlformats.org/officeDocument/2006/relationships/font" Target="fonts/ProximaNovaSemibold-bold.fntdata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69" Type="http://schemas.openxmlformats.org/officeDocument/2006/relationships/font" Target="fonts/RobotoSlabRegular-bold.fntdata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FiraSansExtraCondensedMedium-regular.fntdata"/><Relationship Id="rId50" Type="http://schemas.openxmlformats.org/officeDocument/2006/relationships/font" Target="fonts/ProximaNova-boldItalic.fntdata"/><Relationship Id="rId53" Type="http://schemas.openxmlformats.org/officeDocument/2006/relationships/font" Target="fonts/FiraSansExtraCondensedMedium-italic.fntdata"/><Relationship Id="rId52" Type="http://schemas.openxmlformats.org/officeDocument/2006/relationships/font" Target="fonts/FiraSansExtraCondensedMedium-bold.fntdata"/><Relationship Id="rId11" Type="http://schemas.openxmlformats.org/officeDocument/2006/relationships/slide" Target="slides/slide6.xml"/><Relationship Id="rId55" Type="http://schemas.openxmlformats.org/officeDocument/2006/relationships/font" Target="fonts/Arvo-regular.fntdata"/><Relationship Id="rId10" Type="http://schemas.openxmlformats.org/officeDocument/2006/relationships/slide" Target="slides/slide5.xml"/><Relationship Id="rId54" Type="http://schemas.openxmlformats.org/officeDocument/2006/relationships/font" Target="fonts/FiraSansExtraCondensedMedium-boldItalic.fntdata"/><Relationship Id="rId13" Type="http://schemas.openxmlformats.org/officeDocument/2006/relationships/slide" Target="slides/slide8.xml"/><Relationship Id="rId57" Type="http://schemas.openxmlformats.org/officeDocument/2006/relationships/font" Target="fonts/Arvo-italic.fntdata"/><Relationship Id="rId12" Type="http://schemas.openxmlformats.org/officeDocument/2006/relationships/slide" Target="slides/slide7.xml"/><Relationship Id="rId56" Type="http://schemas.openxmlformats.org/officeDocument/2006/relationships/font" Target="fonts/Arvo-bold.fntdata"/><Relationship Id="rId15" Type="http://schemas.openxmlformats.org/officeDocument/2006/relationships/slide" Target="slides/slide10.xml"/><Relationship Id="rId59" Type="http://schemas.openxmlformats.org/officeDocument/2006/relationships/font" Target="fonts/ProximaNovaSemibold-regular.fntdata"/><Relationship Id="rId14" Type="http://schemas.openxmlformats.org/officeDocument/2006/relationships/slide" Target="slides/slide9.xml"/><Relationship Id="rId58" Type="http://schemas.openxmlformats.org/officeDocument/2006/relationships/font" Target="fonts/Arvo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g56c6cb6ce8_1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" name="Google Shape;119;g56c6cb6ce8_1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g58d3b44f08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" name="Google Shape;240;g58d3b44f08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g569cdd4839_0_7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6" name="Google Shape;246;g569cdd4839_0_7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58d3b44f08_0_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58d3b44f08_0_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g58d3b44f08_0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" name="Google Shape;301;g58d3b44f08_0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g58d3b44f08_0_1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" name="Google Shape;307;g58d3b44f08_0_1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58d3b44f08_0_1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58d3b44f08_0_1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7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g58d3b44f08_0_1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9" name="Google Shape;329;g58d3b44f08_0_1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" name="Google Shape;334;g58d3b44f08_0_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5" name="Google Shape;335;g58d3b44f08_0_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6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g58d3b44f08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8" name="Google Shape;348;g58d3b44f08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0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Google Shape;391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" name="Google Shape;392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g58d3b44f08_3_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" name="Google Shape;127;g58d3b44f08_3_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" name="Google Shape;402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7" name="Shape 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" name="Google Shape;408;g58c66ba33b_0_9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" name="Google Shape;409;g58c66ba33b_0_9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4" name="Shape 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" name="Google Shape;415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6" name="Google Shape;416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1" name="Shape 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" name="Google Shape;422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" name="Google Shape;423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8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" name="Google Shape;440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4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6" name="Google Shape;1056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45" name="Shape 3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6" name="Google Shape;3546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7" name="Google Shape;3547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5" name="Shape 4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6" name="Google Shape;4256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57" name="Google Shape;4257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51" name="Shape 4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" name="Google Shape;4652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3" name="Google Shape;4653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44" name="Shape 5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5" name="Google Shape;5245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46" name="Google Shape;5246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6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g58d3b44f08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" name="Google Shape;148;g58d3b44f08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79" name="Shape 5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0" name="Google Shape;5780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1" name="Google Shape;5781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64" name="Shape 6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5" name="Google Shape;6065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66" name="Google Shape;6066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06" name="Shape 6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7" name="Google Shape;6507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8" name="Google Shape;6508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72" name="Shape 6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3" name="Google Shape;6873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74" name="Google Shape;6874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76" name="Shape 7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7" name="Google Shape;7377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78" name="Google Shape;7378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72" name="Shape 7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3" name="Google Shape;7773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4" name="Google Shape;7774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209" name="Shape 8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0" name="Google Shape;8210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1" name="Google Shape;8211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80" name="Shape 8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1" name="Google Shape;8681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82" name="Google Shape;8682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" name="Google Shape;154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g512487f305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" name="Google Shape;161;g512487f305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58d3b44f08_1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58d3b44f08_1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58d3b44f08_1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58d3b44f08_1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2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g58d3b44f08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4" name="Google Shape;214;g58d3b44f08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58d3b44f08_0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58d3b44f08_0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633122" y="947757"/>
            <a:ext cx="42585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4600"/>
              <a:buNone/>
              <a:defRPr sz="4600">
                <a:solidFill>
                  <a:srgbClr val="43434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Font typeface="Barlow"/>
              <a:buNone/>
              <a:defRPr b="1" sz="5200">
                <a:solidFill>
                  <a:srgbClr val="434343"/>
                </a:solidFill>
                <a:latin typeface="Barlow"/>
                <a:ea typeface="Barlow"/>
                <a:cs typeface="Barlow"/>
                <a:sym typeface="Barlow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 rot="10800000">
            <a:off x="418601" y="2802801"/>
            <a:ext cx="3380100" cy="5412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12" name="Google Shape;12;p2"/>
          <p:cNvSpPr/>
          <p:nvPr/>
        </p:nvSpPr>
        <p:spPr>
          <a:xfrm rot="10800000">
            <a:off x="519600" y="2693850"/>
            <a:ext cx="3380100" cy="541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>
            <a:off x="633122" y="2787054"/>
            <a:ext cx="43521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Font typeface="Barlow Semi Condensed"/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 sz="2800">
                <a:solidFill>
                  <a:srgbClr val="F4F2F2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21_1_1_1"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1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84" name="Google Shape;84;p11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85" name="Google Shape;85;p11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6" name="Google Shape;86;p11"/>
          <p:cNvSpPr txBox="1"/>
          <p:nvPr>
            <p:ph type="ctrTitle"/>
          </p:nvPr>
        </p:nvSpPr>
        <p:spPr>
          <a:xfrm>
            <a:off x="895675" y="604400"/>
            <a:ext cx="24762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7" name="Google Shape;87;p11"/>
          <p:cNvSpPr/>
          <p:nvPr/>
        </p:nvSpPr>
        <p:spPr>
          <a:xfrm>
            <a:off x="3780075" y="940702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1"/>
          <p:cNvSpPr/>
          <p:nvPr/>
        </p:nvSpPr>
        <p:spPr>
          <a:xfrm>
            <a:off x="3864400" y="1025026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1"/>
          <p:cNvSpPr txBox="1"/>
          <p:nvPr>
            <p:ph idx="2" type="ctrTitle"/>
          </p:nvPr>
        </p:nvSpPr>
        <p:spPr>
          <a:xfrm>
            <a:off x="4037076" y="852500"/>
            <a:ext cx="28488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9pPr>
          </a:lstStyle>
          <a:p/>
        </p:txBody>
      </p:sp>
      <p:sp>
        <p:nvSpPr>
          <p:cNvPr id="90" name="Google Shape;90;p11"/>
          <p:cNvSpPr txBox="1"/>
          <p:nvPr>
            <p:ph idx="1" type="subTitle"/>
          </p:nvPr>
        </p:nvSpPr>
        <p:spPr>
          <a:xfrm>
            <a:off x="2819075" y="1634936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91" name="Google Shape;91;p11"/>
          <p:cNvSpPr/>
          <p:nvPr/>
        </p:nvSpPr>
        <p:spPr>
          <a:xfrm flipH="1">
            <a:off x="2444912" y="3090345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1"/>
          <p:cNvSpPr/>
          <p:nvPr/>
        </p:nvSpPr>
        <p:spPr>
          <a:xfrm flipH="1">
            <a:off x="2360587" y="3174668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1"/>
          <p:cNvSpPr txBox="1"/>
          <p:nvPr>
            <p:ph idx="3" type="ctrTitle"/>
          </p:nvPr>
        </p:nvSpPr>
        <p:spPr>
          <a:xfrm flipH="1">
            <a:off x="2264833" y="3002125"/>
            <a:ext cx="28128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9pPr>
          </a:lstStyle>
          <a:p/>
        </p:txBody>
      </p:sp>
      <p:sp>
        <p:nvSpPr>
          <p:cNvPr id="94" name="Google Shape;94;p11"/>
          <p:cNvSpPr txBox="1"/>
          <p:nvPr>
            <p:ph idx="4" type="subTitle"/>
          </p:nvPr>
        </p:nvSpPr>
        <p:spPr>
          <a:xfrm flipH="1">
            <a:off x="3073512" y="3784578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624">
          <p15:clr>
            <a:srgbClr val="FA7B17"/>
          </p15:clr>
        </p15:guide>
        <p15:guide id="2" orient="horz" pos="869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4">
  <p:cSld name="CUSTOM_22"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2"/>
          <p:cNvSpPr/>
          <p:nvPr/>
        </p:nvSpPr>
        <p:spPr>
          <a:xfrm>
            <a:off x="181425" y="209032"/>
            <a:ext cx="3452400" cy="35022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97" name="Google Shape;97;p12"/>
          <p:cNvSpPr/>
          <p:nvPr/>
        </p:nvSpPr>
        <p:spPr>
          <a:xfrm>
            <a:off x="-8280" y="-18375"/>
            <a:ext cx="34524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98" name="Google Shape;98;p12"/>
          <p:cNvSpPr txBox="1"/>
          <p:nvPr>
            <p:ph hasCustomPrompt="1" type="title"/>
          </p:nvPr>
        </p:nvSpPr>
        <p:spPr>
          <a:xfrm flipH="1">
            <a:off x="-935485" y="82565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5000"/>
              <a:buNone/>
              <a:defRPr sz="15000">
                <a:solidFill>
                  <a:srgbClr val="F4F2F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99" name="Google Shape;99;p12"/>
          <p:cNvSpPr txBox="1"/>
          <p:nvPr>
            <p:ph idx="2" type="ctrTitle"/>
          </p:nvPr>
        </p:nvSpPr>
        <p:spPr>
          <a:xfrm flipH="1">
            <a:off x="399239" y="163178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22_2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13"/>
          <p:cNvSpPr txBox="1"/>
          <p:nvPr>
            <p:ph type="ctrTitle"/>
          </p:nvPr>
        </p:nvSpPr>
        <p:spPr>
          <a:xfrm>
            <a:off x="895675" y="604400"/>
            <a:ext cx="24762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02" name="Google Shape;102;p13"/>
          <p:cNvSpPr txBox="1"/>
          <p:nvPr>
            <p:ph idx="1" type="subTitle"/>
          </p:nvPr>
        </p:nvSpPr>
        <p:spPr>
          <a:xfrm flipH="1">
            <a:off x="4942175" y="3649950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3" name="Google Shape;103;p13"/>
          <p:cNvSpPr txBox="1"/>
          <p:nvPr>
            <p:ph idx="2" type="subTitle"/>
          </p:nvPr>
        </p:nvSpPr>
        <p:spPr>
          <a:xfrm flipH="1">
            <a:off x="4593174" y="3248224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04" name="Google Shape;104;p13"/>
          <p:cNvSpPr txBox="1"/>
          <p:nvPr>
            <p:ph idx="3" type="subTitle"/>
          </p:nvPr>
        </p:nvSpPr>
        <p:spPr>
          <a:xfrm flipH="1">
            <a:off x="4942175" y="12702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5" name="Google Shape;105;p13"/>
          <p:cNvSpPr txBox="1"/>
          <p:nvPr>
            <p:ph idx="4" type="subTitle"/>
          </p:nvPr>
        </p:nvSpPr>
        <p:spPr>
          <a:xfrm flipH="1">
            <a:off x="4593174" y="86851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06" name="Google Shape;106;p13"/>
          <p:cNvSpPr txBox="1"/>
          <p:nvPr>
            <p:ph idx="5" type="subTitle"/>
          </p:nvPr>
        </p:nvSpPr>
        <p:spPr>
          <a:xfrm flipH="1">
            <a:off x="2531800" y="3649950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7" name="Google Shape;107;p13"/>
          <p:cNvSpPr txBox="1"/>
          <p:nvPr>
            <p:ph idx="6" type="subTitle"/>
          </p:nvPr>
        </p:nvSpPr>
        <p:spPr>
          <a:xfrm flipH="1">
            <a:off x="2182799" y="3248224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108" name="Google Shape;108;p13"/>
          <p:cNvSpPr txBox="1"/>
          <p:nvPr>
            <p:ph idx="7" type="subTitle"/>
          </p:nvPr>
        </p:nvSpPr>
        <p:spPr>
          <a:xfrm flipH="1">
            <a:off x="2531800" y="12702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9" name="Google Shape;109;p13"/>
          <p:cNvSpPr txBox="1"/>
          <p:nvPr>
            <p:ph idx="8" type="subTitle"/>
          </p:nvPr>
        </p:nvSpPr>
        <p:spPr>
          <a:xfrm flipH="1">
            <a:off x="2182799" y="86851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Oswald"/>
              <a:buNone/>
              <a:defRPr b="1" sz="14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22_2_1"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1" type="blank">
  <p:cSld name="BLANK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7"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/>
          <p:nvPr/>
        </p:nvSpPr>
        <p:spPr>
          <a:xfrm>
            <a:off x="2502228" y="173780"/>
            <a:ext cx="1931700" cy="5001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16" name="Google Shape;16;p3"/>
          <p:cNvSpPr/>
          <p:nvPr/>
        </p:nvSpPr>
        <p:spPr>
          <a:xfrm>
            <a:off x="2284400" y="0"/>
            <a:ext cx="1931700" cy="51756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17" name="Google Shape;17;p3"/>
          <p:cNvSpPr txBox="1"/>
          <p:nvPr>
            <p:ph type="ctrTitle"/>
          </p:nvPr>
        </p:nvSpPr>
        <p:spPr>
          <a:xfrm>
            <a:off x="-285200" y="775775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1" type="subTitle"/>
          </p:nvPr>
        </p:nvSpPr>
        <p:spPr>
          <a:xfrm>
            <a:off x="107500" y="1178488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hasCustomPrompt="1" idx="2" type="title"/>
          </p:nvPr>
        </p:nvSpPr>
        <p:spPr>
          <a:xfrm>
            <a:off x="2628110" y="87208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None/>
              <a:defRPr sz="5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0" name="Google Shape;20;p3"/>
          <p:cNvSpPr txBox="1"/>
          <p:nvPr>
            <p:ph hasCustomPrompt="1" idx="3" type="title"/>
          </p:nvPr>
        </p:nvSpPr>
        <p:spPr>
          <a:xfrm>
            <a:off x="2629784" y="237749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None/>
              <a:defRPr sz="5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hasCustomPrompt="1" idx="4" type="title"/>
          </p:nvPr>
        </p:nvSpPr>
        <p:spPr>
          <a:xfrm>
            <a:off x="2630023" y="1621984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None/>
              <a:defRPr sz="5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2" name="Google Shape;22;p3"/>
          <p:cNvSpPr txBox="1"/>
          <p:nvPr>
            <p:ph idx="5" type="ctrTitle"/>
          </p:nvPr>
        </p:nvSpPr>
        <p:spPr>
          <a:xfrm>
            <a:off x="5180225" y="3610150"/>
            <a:ext cx="3440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3" name="Google Shape;23;p3"/>
          <p:cNvSpPr txBox="1"/>
          <p:nvPr>
            <p:ph hasCustomPrompt="1" idx="6" type="title"/>
          </p:nvPr>
        </p:nvSpPr>
        <p:spPr>
          <a:xfrm>
            <a:off x="2630023" y="314337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None/>
              <a:defRPr sz="5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4" name="Google Shape;24;p3"/>
          <p:cNvSpPr txBox="1"/>
          <p:nvPr>
            <p:ph hasCustomPrompt="1" idx="7" type="title"/>
          </p:nvPr>
        </p:nvSpPr>
        <p:spPr>
          <a:xfrm>
            <a:off x="2628122" y="385951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None/>
              <a:defRPr sz="5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5400"/>
              <a:buFont typeface="Fira Sans Extra Condensed Medium"/>
              <a:buNone/>
              <a:defRPr sz="54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8" type="ctrTitle"/>
          </p:nvPr>
        </p:nvSpPr>
        <p:spPr>
          <a:xfrm>
            <a:off x="-285200" y="1503615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9" type="subTitle"/>
          </p:nvPr>
        </p:nvSpPr>
        <p:spPr>
          <a:xfrm>
            <a:off x="107500" y="1906328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7" name="Google Shape;27;p3"/>
          <p:cNvSpPr txBox="1"/>
          <p:nvPr>
            <p:ph idx="13" type="ctrTitle"/>
          </p:nvPr>
        </p:nvSpPr>
        <p:spPr>
          <a:xfrm>
            <a:off x="-285200" y="2251374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8" name="Google Shape;28;p3"/>
          <p:cNvSpPr txBox="1"/>
          <p:nvPr>
            <p:ph idx="14" type="subTitle"/>
          </p:nvPr>
        </p:nvSpPr>
        <p:spPr>
          <a:xfrm>
            <a:off x="107500" y="2654086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29" name="Google Shape;29;p3"/>
          <p:cNvSpPr txBox="1"/>
          <p:nvPr>
            <p:ph idx="15" type="ctrTitle"/>
          </p:nvPr>
        </p:nvSpPr>
        <p:spPr>
          <a:xfrm>
            <a:off x="-285200" y="2987334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0" name="Google Shape;30;p3"/>
          <p:cNvSpPr txBox="1"/>
          <p:nvPr>
            <p:ph idx="16" type="subTitle"/>
          </p:nvPr>
        </p:nvSpPr>
        <p:spPr>
          <a:xfrm>
            <a:off x="107500" y="3390046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1" name="Google Shape;31;p3"/>
          <p:cNvSpPr txBox="1"/>
          <p:nvPr>
            <p:ph idx="17" type="ctrTitle"/>
          </p:nvPr>
        </p:nvSpPr>
        <p:spPr>
          <a:xfrm>
            <a:off x="-285200" y="3739112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 sz="14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2" name="Google Shape;32;p3"/>
          <p:cNvSpPr txBox="1"/>
          <p:nvPr>
            <p:ph idx="18" type="subTitle"/>
          </p:nvPr>
        </p:nvSpPr>
        <p:spPr>
          <a:xfrm>
            <a:off x="107500" y="4141824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None/>
              <a:defRPr sz="11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33" name="Google Shape;33;p3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34" name="Google Shape;34;p3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35" name="Google Shape;35;p3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1">
  <p:cSld name="CUSTOM_18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4"/>
          <p:cNvSpPr/>
          <p:nvPr/>
        </p:nvSpPr>
        <p:spPr>
          <a:xfrm>
            <a:off x="5536980" y="1486682"/>
            <a:ext cx="3452400" cy="35022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38" name="Google Shape;38;p4"/>
          <p:cNvSpPr/>
          <p:nvPr/>
        </p:nvSpPr>
        <p:spPr>
          <a:xfrm>
            <a:off x="5691575" y="1641275"/>
            <a:ext cx="34524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39" name="Google Shape;39;p4"/>
          <p:cNvSpPr txBox="1"/>
          <p:nvPr>
            <p:ph hasCustomPrompt="1" type="title"/>
          </p:nvPr>
        </p:nvSpPr>
        <p:spPr>
          <a:xfrm flipH="1">
            <a:off x="5462473" y="248530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5000"/>
              <a:buNone/>
              <a:defRPr sz="15000">
                <a:solidFill>
                  <a:srgbClr val="F4F2F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40" name="Google Shape;40;p4"/>
          <p:cNvSpPr txBox="1"/>
          <p:nvPr>
            <p:ph idx="2" type="ctrTitle"/>
          </p:nvPr>
        </p:nvSpPr>
        <p:spPr>
          <a:xfrm flipH="1">
            <a:off x="-119482" y="329143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12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"/>
          <p:cNvSpPr/>
          <p:nvPr/>
        </p:nvSpPr>
        <p:spPr>
          <a:xfrm>
            <a:off x="105400" y="1746675"/>
            <a:ext cx="5368200" cy="27573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43" name="Google Shape;43;p5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44" name="Google Shape;44;p5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45" name="Google Shape;45;p5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6" name="Google Shape;46;p5"/>
          <p:cNvSpPr/>
          <p:nvPr/>
        </p:nvSpPr>
        <p:spPr>
          <a:xfrm>
            <a:off x="0" y="1852075"/>
            <a:ext cx="5368200" cy="27573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47" name="Google Shape;47;p5"/>
          <p:cNvSpPr txBox="1"/>
          <p:nvPr>
            <p:ph type="ctrTitle"/>
          </p:nvPr>
        </p:nvSpPr>
        <p:spPr>
          <a:xfrm>
            <a:off x="715025" y="1369653"/>
            <a:ext cx="38673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800"/>
              <a:buNone/>
              <a:defRPr>
                <a:solidFill>
                  <a:srgbClr val="F4F2F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600"/>
              <a:buNone/>
              <a:defRPr sz="1600">
                <a:solidFill>
                  <a:srgbClr val="F4F2F2"/>
                </a:solidFill>
              </a:defRPr>
            </a:lvl9pPr>
          </a:lstStyle>
          <a:p/>
        </p:txBody>
      </p:sp>
      <p:sp>
        <p:nvSpPr>
          <p:cNvPr id="48" name="Google Shape;48;p5"/>
          <p:cNvSpPr txBox="1"/>
          <p:nvPr>
            <p:ph idx="1" type="subTitle"/>
          </p:nvPr>
        </p:nvSpPr>
        <p:spPr>
          <a:xfrm>
            <a:off x="715025" y="3307379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200"/>
              <a:buNone/>
              <a:defRPr>
                <a:solidFill>
                  <a:srgbClr val="F4F2F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15"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6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51" name="Google Shape;51;p6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52" name="Google Shape;52;p6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3" name="Google Shape;53;p6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2">
  <p:cSld name="CUSTOM_21"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7"/>
          <p:cNvSpPr/>
          <p:nvPr/>
        </p:nvSpPr>
        <p:spPr>
          <a:xfrm>
            <a:off x="181425" y="1486682"/>
            <a:ext cx="3452400" cy="35022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56" name="Google Shape;56;p7"/>
          <p:cNvSpPr/>
          <p:nvPr/>
        </p:nvSpPr>
        <p:spPr>
          <a:xfrm>
            <a:off x="-8280" y="1641275"/>
            <a:ext cx="34524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57" name="Google Shape;57;p7"/>
          <p:cNvSpPr txBox="1"/>
          <p:nvPr>
            <p:ph hasCustomPrompt="1" type="title"/>
          </p:nvPr>
        </p:nvSpPr>
        <p:spPr>
          <a:xfrm flipH="1">
            <a:off x="-935485" y="248530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5000"/>
              <a:buNone/>
              <a:defRPr sz="15000">
                <a:solidFill>
                  <a:srgbClr val="F4F2F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8" name="Google Shape;58;p7"/>
          <p:cNvSpPr txBox="1"/>
          <p:nvPr>
            <p:ph idx="2" type="ctrTitle"/>
          </p:nvPr>
        </p:nvSpPr>
        <p:spPr>
          <a:xfrm flipH="1">
            <a:off x="1207314" y="329143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Section 3">
  <p:cSld name="CUSTOM_21_2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8"/>
          <p:cNvSpPr/>
          <p:nvPr/>
        </p:nvSpPr>
        <p:spPr>
          <a:xfrm>
            <a:off x="5529125" y="197582"/>
            <a:ext cx="3452400" cy="35022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61" name="Google Shape;61;p8"/>
          <p:cNvSpPr/>
          <p:nvPr/>
        </p:nvSpPr>
        <p:spPr>
          <a:xfrm>
            <a:off x="5721395" y="-10050"/>
            <a:ext cx="34524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62" name="Google Shape;62;p8"/>
          <p:cNvSpPr txBox="1"/>
          <p:nvPr>
            <p:ph hasCustomPrompt="1" type="title"/>
          </p:nvPr>
        </p:nvSpPr>
        <p:spPr>
          <a:xfrm flipH="1">
            <a:off x="4082940" y="833975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15000"/>
              <a:buNone/>
              <a:defRPr sz="15000">
                <a:solidFill>
                  <a:srgbClr val="F4F2F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6000"/>
              <a:buFont typeface="Fira Sans Extra Condensed Medium"/>
              <a:buNone/>
              <a:defRPr sz="6000">
                <a:solidFill>
                  <a:srgbClr val="F4F2F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3" name="Google Shape;63;p8"/>
          <p:cNvSpPr txBox="1"/>
          <p:nvPr>
            <p:ph idx="2" type="ctrTitle"/>
          </p:nvPr>
        </p:nvSpPr>
        <p:spPr>
          <a:xfrm flipH="1">
            <a:off x="689064" y="1640109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0"/>
              <a:buNone/>
              <a:defRPr sz="65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+ text">
  <p:cSld name="CUSTOM_21_1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9"/>
          <p:cNvSpPr/>
          <p:nvPr/>
        </p:nvSpPr>
        <p:spPr>
          <a:xfrm>
            <a:off x="3507625" y="1991501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9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67" name="Google Shape;67;p9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68" name="Google Shape;68;p9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9" name="Google Shape;69;p9"/>
          <p:cNvSpPr/>
          <p:nvPr/>
        </p:nvSpPr>
        <p:spPr>
          <a:xfrm>
            <a:off x="3591950" y="2075825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9"/>
          <p:cNvSpPr txBox="1"/>
          <p:nvPr>
            <p:ph type="ctrTitle"/>
          </p:nvPr>
        </p:nvSpPr>
        <p:spPr>
          <a:xfrm>
            <a:off x="3231863" y="1903293"/>
            <a:ext cx="34407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9pPr>
          </a:lstStyle>
          <a:p/>
        </p:txBody>
      </p:sp>
      <p:sp>
        <p:nvSpPr>
          <p:cNvPr id="71" name="Google Shape;71;p9"/>
          <p:cNvSpPr txBox="1"/>
          <p:nvPr>
            <p:ph idx="1" type="subTitle"/>
          </p:nvPr>
        </p:nvSpPr>
        <p:spPr>
          <a:xfrm>
            <a:off x="775050" y="3047310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2" name="Google Shape;72;p9"/>
          <p:cNvSpPr txBox="1"/>
          <p:nvPr>
            <p:ph idx="2" type="ctrTitle"/>
          </p:nvPr>
        </p:nvSpPr>
        <p:spPr>
          <a:xfrm>
            <a:off x="895675" y="976850"/>
            <a:ext cx="6003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 2">
  <p:cSld name="CUSTOM_21_1_1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0"/>
          <p:cNvSpPr/>
          <p:nvPr/>
        </p:nvSpPr>
        <p:spPr>
          <a:xfrm>
            <a:off x="4905925" y="1346876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10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76" name="Google Shape;76;p10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77" name="Google Shape;77;p10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lvl="1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lvl="2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lvl="3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lvl="4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lvl="5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lvl="6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lvl="7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lvl="8" rtl="0" algn="ctr">
              <a:buNone/>
              <a:defRPr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78" name="Google Shape;78;p10"/>
          <p:cNvSpPr/>
          <p:nvPr/>
        </p:nvSpPr>
        <p:spPr>
          <a:xfrm>
            <a:off x="4990250" y="1431200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 txBox="1"/>
          <p:nvPr>
            <p:ph type="ctrTitle"/>
          </p:nvPr>
        </p:nvSpPr>
        <p:spPr>
          <a:xfrm>
            <a:off x="4873903" y="1266558"/>
            <a:ext cx="34407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4F2F2"/>
              </a:buClr>
              <a:buSzPts val="2400"/>
              <a:buNone/>
              <a:defRPr sz="2400">
                <a:solidFill>
                  <a:srgbClr val="F4F2F2"/>
                </a:solidFill>
              </a:defRPr>
            </a:lvl9pPr>
          </a:lstStyle>
          <a:p/>
        </p:txBody>
      </p:sp>
      <p:sp>
        <p:nvSpPr>
          <p:cNvPr id="80" name="Google Shape;80;p10"/>
          <p:cNvSpPr txBox="1"/>
          <p:nvPr>
            <p:ph idx="1" type="subTitle"/>
          </p:nvPr>
        </p:nvSpPr>
        <p:spPr>
          <a:xfrm>
            <a:off x="5144673" y="2088650"/>
            <a:ext cx="2680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None/>
              <a:defRPr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1" name="Google Shape;81;p10"/>
          <p:cNvSpPr txBox="1"/>
          <p:nvPr>
            <p:ph idx="2" type="ctrTitle"/>
          </p:nvPr>
        </p:nvSpPr>
        <p:spPr>
          <a:xfrm>
            <a:off x="895675" y="976850"/>
            <a:ext cx="3510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624">
          <p15:clr>
            <a:srgbClr val="FA7B17"/>
          </p15:clr>
        </p15:guide>
      </p15:sldGuideLst>
    </p:ext>
  </p:extLst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theme" Target="../theme/theme1.xml"/><Relationship Id="rId14" Type="http://schemas.openxmlformats.org/officeDocument/2006/relationships/slideLayout" Target="../slideLayouts/slideLayout1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F4F2F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swald"/>
              <a:buNone/>
              <a:defRPr b="1" sz="2800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●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○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■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●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○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■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●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Barlow Semi Condensed Light"/>
              <a:buChar char="○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Barlow Semi Condensed Light"/>
              <a:buChar char="■"/>
              <a:defRPr sz="12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1pPr>
            <a:lvl2pPr lvl="1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 algn="r">
              <a:buNone/>
              <a:defRPr sz="1300">
                <a:solidFill>
                  <a:srgbClr val="666666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14" name="Google Shape;114;p1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15" name="Google Shape;115;p1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2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8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5.png"/><Relationship Id="rId4" Type="http://schemas.openxmlformats.org/officeDocument/2006/relationships/image" Target="../media/image6.png"/><Relationship Id="rId5" Type="http://schemas.openxmlformats.org/officeDocument/2006/relationships/image" Target="../media/image4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2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0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1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4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9.jpg"/><Relationship Id="rId4" Type="http://schemas.openxmlformats.org/officeDocument/2006/relationships/image" Target="../media/image15.jpg"/><Relationship Id="rId5" Type="http://schemas.openxmlformats.org/officeDocument/2006/relationships/image" Target="../media/image7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1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burning-bengal-light-blurred-background_3334086.htm" TargetMode="External"/><Relationship Id="rId10" Type="http://schemas.openxmlformats.org/officeDocument/2006/relationships/hyperlink" Target="https://www.freepik.com/free-photo/group-friends-party_4198415.htm" TargetMode="External"/><Relationship Id="rId13" Type="http://schemas.openxmlformats.org/officeDocument/2006/relationships/hyperlink" Target="https://www.freepik.com/free-photo/portrait-smiling-young-man-holding-takeaway-coffee-cup-looking-away_4284987.htm" TargetMode="External"/><Relationship Id="rId12" Type="http://schemas.openxmlformats.org/officeDocument/2006/relationships/hyperlink" Target="https://www.freepik.com/free-photo/two-young-women-working-laptop-wooden-desk_3536513.htm" TargetMode="External"/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www.freepik.com/free-photo/crop-woman-with-tablet-red-cover_1550372.htm" TargetMode="External"/><Relationship Id="rId4" Type="http://schemas.openxmlformats.org/officeDocument/2006/relationships/hyperlink" Target="https://www.freepik.com/free-photo/woman-sitting-chair-with-smartphone_3260844.htm" TargetMode="External"/><Relationship Id="rId9" Type="http://schemas.openxmlformats.org/officeDocument/2006/relationships/hyperlink" Target="https://www.freepik.com/free-photo/friends-singing-karaoke-party_4198408.htm" TargetMode="External"/><Relationship Id="rId15" Type="http://schemas.openxmlformats.org/officeDocument/2006/relationships/hyperlink" Target="https://www.freepik.com/free-photo/cheerful-colleagues-discussing-work-plans-during-break_1575811.htm" TargetMode="External"/><Relationship Id="rId14" Type="http://schemas.openxmlformats.org/officeDocument/2006/relationships/hyperlink" Target="https://www.freepik.com/free-photo/beautiful-woman-writing-schedul-diary-while-talking-cellphone_3196238.htm" TargetMode="External"/><Relationship Id="rId16" Type="http://schemas.openxmlformats.org/officeDocument/2006/relationships/hyperlink" Target="https://www.flaticon.com/packs/people-faces" TargetMode="External"/><Relationship Id="rId5" Type="http://schemas.openxmlformats.org/officeDocument/2006/relationships/hyperlink" Target="https://www.freepik.com/free-photo/brunette-businesswoman-outdoors-with-read-coat_4338323.htm" TargetMode="External"/><Relationship Id="rId6" Type="http://schemas.openxmlformats.org/officeDocument/2006/relationships/hyperlink" Target="https://www.freepik.com/free-photo/beautiful-young-woman-looking-digital-tablet_3442733.htm" TargetMode="External"/><Relationship Id="rId7" Type="http://schemas.openxmlformats.org/officeDocument/2006/relationships/hyperlink" Target="https://www.freepik.com/free-photo/attentive-young-man-woman-standing-street_4391654.htm" TargetMode="External"/><Relationship Id="rId8" Type="http://schemas.openxmlformats.org/officeDocument/2006/relationships/hyperlink" Target="https://www.freepik.com/free-photo/friends-singing-karaoke-party_4198402.htm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3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3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9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6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eYdf6TtZiW6WnQfL7Kifka_gWXreFmUmfNC7Gszmo-M/copy" TargetMode="External"/><Relationship Id="rId4" Type="http://schemas.openxmlformats.org/officeDocument/2006/relationships/image" Target="../media/image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7.jpg"/><Relationship Id="rId4" Type="http://schemas.openxmlformats.org/officeDocument/2006/relationships/image" Target="../media/image18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8"/>
          <p:cNvSpPr/>
          <p:nvPr/>
        </p:nvSpPr>
        <p:spPr>
          <a:xfrm rot="10800000">
            <a:off x="420626" y="2806087"/>
            <a:ext cx="3380100" cy="5412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122" name="Google Shape;122;p18"/>
          <p:cNvSpPr/>
          <p:nvPr/>
        </p:nvSpPr>
        <p:spPr>
          <a:xfrm rot="10800000">
            <a:off x="521625" y="2697137"/>
            <a:ext cx="3380100" cy="541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8"/>
          <p:cNvSpPr txBox="1"/>
          <p:nvPr>
            <p:ph idx="1" type="subTitle"/>
          </p:nvPr>
        </p:nvSpPr>
        <p:spPr>
          <a:xfrm>
            <a:off x="633122" y="2787054"/>
            <a:ext cx="43521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Here is where your presentation begins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24" name="Google Shape;124;p18"/>
          <p:cNvSpPr txBox="1"/>
          <p:nvPr>
            <p:ph type="ctrTitle"/>
          </p:nvPr>
        </p:nvSpPr>
        <p:spPr>
          <a:xfrm>
            <a:off x="633122" y="947757"/>
            <a:ext cx="42585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4600"/>
              <a:t>DIGITAL COMPANY NEWSLETTER</a:t>
            </a:r>
            <a:endParaRPr sz="46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27"/>
          <p:cNvSpPr txBox="1"/>
          <p:nvPr>
            <p:ph type="title"/>
          </p:nvPr>
        </p:nvSpPr>
        <p:spPr>
          <a:xfrm flipH="1">
            <a:off x="-935485" y="82565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243" name="Google Shape;243;p27"/>
          <p:cNvSpPr txBox="1"/>
          <p:nvPr>
            <p:ph idx="2" type="ctrTitle"/>
          </p:nvPr>
        </p:nvSpPr>
        <p:spPr>
          <a:xfrm flipH="1">
            <a:off x="399239" y="163178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BRIEF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28"/>
          <p:cNvSpPr/>
          <p:nvPr/>
        </p:nvSpPr>
        <p:spPr>
          <a:xfrm>
            <a:off x="4805725" y="2799570"/>
            <a:ext cx="2183700" cy="20655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28"/>
          <p:cNvSpPr/>
          <p:nvPr/>
        </p:nvSpPr>
        <p:spPr>
          <a:xfrm>
            <a:off x="2154575" y="278438"/>
            <a:ext cx="2283300" cy="21600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28"/>
          <p:cNvSpPr/>
          <p:nvPr/>
        </p:nvSpPr>
        <p:spPr>
          <a:xfrm>
            <a:off x="2274613" y="392066"/>
            <a:ext cx="2283300" cy="21594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28"/>
          <p:cNvSpPr/>
          <p:nvPr/>
        </p:nvSpPr>
        <p:spPr>
          <a:xfrm>
            <a:off x="4706003" y="392062"/>
            <a:ext cx="2283300" cy="2159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28"/>
          <p:cNvSpPr/>
          <p:nvPr/>
        </p:nvSpPr>
        <p:spPr>
          <a:xfrm>
            <a:off x="2274600" y="2701860"/>
            <a:ext cx="2283300" cy="2159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28"/>
          <p:cNvSpPr/>
          <p:nvPr/>
        </p:nvSpPr>
        <p:spPr>
          <a:xfrm>
            <a:off x="4706003" y="2701861"/>
            <a:ext cx="2183700" cy="2065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28"/>
          <p:cNvSpPr txBox="1"/>
          <p:nvPr>
            <p:ph idx="7" type="subTitle"/>
          </p:nvPr>
        </p:nvSpPr>
        <p:spPr>
          <a:xfrm flipH="1">
            <a:off x="2531800" y="12702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Mercury is the closest planet to the Sun and also the smallest one in our Solar System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255" name="Google Shape;255;p28"/>
          <p:cNvSpPr txBox="1"/>
          <p:nvPr>
            <p:ph idx="8" type="subTitle"/>
          </p:nvPr>
        </p:nvSpPr>
        <p:spPr>
          <a:xfrm flipH="1">
            <a:off x="2182800" y="1004278"/>
            <a:ext cx="2440500" cy="43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MERCURY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256" name="Google Shape;256;p28"/>
          <p:cNvSpPr txBox="1"/>
          <p:nvPr>
            <p:ph type="ctrTitle"/>
          </p:nvPr>
        </p:nvSpPr>
        <p:spPr>
          <a:xfrm>
            <a:off x="895675" y="604400"/>
            <a:ext cx="12870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NEWS</a:t>
            </a:r>
            <a:endParaRPr/>
          </a:p>
        </p:txBody>
      </p:sp>
      <p:sp>
        <p:nvSpPr>
          <p:cNvPr id="257" name="Google Shape;257;p28"/>
          <p:cNvSpPr txBox="1"/>
          <p:nvPr>
            <p:ph idx="6" type="subTitle"/>
          </p:nvPr>
        </p:nvSpPr>
        <p:spPr>
          <a:xfrm flipH="1">
            <a:off x="2182799" y="3248224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</a:t>
            </a:r>
            <a:endParaRPr/>
          </a:p>
        </p:txBody>
      </p:sp>
      <p:sp>
        <p:nvSpPr>
          <p:cNvPr id="258" name="Google Shape;258;p28"/>
          <p:cNvSpPr txBox="1"/>
          <p:nvPr>
            <p:ph idx="5" type="subTitle"/>
          </p:nvPr>
        </p:nvSpPr>
        <p:spPr>
          <a:xfrm flipH="1">
            <a:off x="2531800" y="3649950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Neptune is the farthest planet from the Sun and the fourth-largest in our Solar System</a:t>
            </a:r>
            <a:endParaRPr/>
          </a:p>
        </p:txBody>
      </p:sp>
      <p:sp>
        <p:nvSpPr>
          <p:cNvPr id="259" name="Google Shape;259;p28"/>
          <p:cNvSpPr txBox="1"/>
          <p:nvPr>
            <p:ph idx="1" type="subTitle"/>
          </p:nvPr>
        </p:nvSpPr>
        <p:spPr>
          <a:xfrm flipH="1">
            <a:off x="4942175" y="3649950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Jupiter is the biggest planet in our Solar System and the fourth-brightest object in the sky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260" name="Google Shape;260;p28"/>
          <p:cNvSpPr txBox="1"/>
          <p:nvPr>
            <p:ph idx="2" type="subTitle"/>
          </p:nvPr>
        </p:nvSpPr>
        <p:spPr>
          <a:xfrm flipH="1">
            <a:off x="4593174" y="3248224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JUPITER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261" name="Google Shape;261;p28"/>
          <p:cNvSpPr txBox="1"/>
          <p:nvPr>
            <p:ph idx="3" type="subTitle"/>
          </p:nvPr>
        </p:nvSpPr>
        <p:spPr>
          <a:xfrm flipH="1">
            <a:off x="4942175" y="1270238"/>
            <a:ext cx="1742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</a:t>
            </a:r>
            <a:endParaRPr/>
          </a:p>
        </p:txBody>
      </p:sp>
      <p:sp>
        <p:nvSpPr>
          <p:cNvPr id="262" name="Google Shape;262;p28"/>
          <p:cNvSpPr txBox="1"/>
          <p:nvPr>
            <p:ph idx="4" type="subTitle"/>
          </p:nvPr>
        </p:nvSpPr>
        <p:spPr>
          <a:xfrm flipH="1">
            <a:off x="4593174" y="868512"/>
            <a:ext cx="2440500" cy="57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grpSp>
        <p:nvGrpSpPr>
          <p:cNvPr id="263" name="Google Shape;263;p28"/>
          <p:cNvGrpSpPr/>
          <p:nvPr/>
        </p:nvGrpSpPr>
        <p:grpSpPr>
          <a:xfrm>
            <a:off x="5631923" y="757112"/>
            <a:ext cx="331848" cy="291767"/>
            <a:chOff x="-45664625" y="2352225"/>
            <a:chExt cx="300125" cy="263875"/>
          </a:xfrm>
        </p:grpSpPr>
        <p:sp>
          <p:nvSpPr>
            <p:cNvPr id="264" name="Google Shape;264;p28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8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8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8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8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8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8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1" name="Google Shape;271;p28"/>
          <p:cNvSpPr/>
          <p:nvPr/>
        </p:nvSpPr>
        <p:spPr>
          <a:xfrm>
            <a:off x="3269516" y="3097751"/>
            <a:ext cx="266965" cy="325450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4343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4343"/>
              </a:solidFill>
            </a:endParaRPr>
          </a:p>
        </p:txBody>
      </p:sp>
      <p:sp>
        <p:nvSpPr>
          <p:cNvPr id="272" name="Google Shape;272;p28"/>
          <p:cNvSpPr/>
          <p:nvPr/>
        </p:nvSpPr>
        <p:spPr>
          <a:xfrm>
            <a:off x="3248792" y="735974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F4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3" name="Google Shape;273;p28"/>
          <p:cNvGrpSpPr/>
          <p:nvPr/>
        </p:nvGrpSpPr>
        <p:grpSpPr>
          <a:xfrm>
            <a:off x="5647566" y="3135099"/>
            <a:ext cx="331721" cy="250767"/>
            <a:chOff x="3962775" y="1990700"/>
            <a:chExt cx="296975" cy="224500"/>
          </a:xfrm>
        </p:grpSpPr>
        <p:sp>
          <p:nvSpPr>
            <p:cNvPr id="274" name="Google Shape;274;p28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8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8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8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29"/>
          <p:cNvSpPr/>
          <p:nvPr/>
        </p:nvSpPr>
        <p:spPr>
          <a:xfrm>
            <a:off x="1001000" y="2459129"/>
            <a:ext cx="4342800" cy="9918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29"/>
          <p:cNvSpPr/>
          <p:nvPr/>
        </p:nvSpPr>
        <p:spPr>
          <a:xfrm>
            <a:off x="899525" y="2349704"/>
            <a:ext cx="4342800" cy="9918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9"/>
          <p:cNvSpPr/>
          <p:nvPr/>
        </p:nvSpPr>
        <p:spPr>
          <a:xfrm>
            <a:off x="3528200" y="1164738"/>
            <a:ext cx="4342800" cy="9918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29"/>
          <p:cNvSpPr/>
          <p:nvPr/>
        </p:nvSpPr>
        <p:spPr>
          <a:xfrm>
            <a:off x="3514007" y="3758038"/>
            <a:ext cx="4342800" cy="9918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6" name="Google Shape;286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42875" y="2530342"/>
            <a:ext cx="630525" cy="630525"/>
          </a:xfrm>
          <a:prstGeom prst="rect">
            <a:avLst/>
          </a:prstGeom>
          <a:noFill/>
          <a:ln>
            <a:noFill/>
          </a:ln>
        </p:spPr>
      </p:pic>
      <p:sp>
        <p:nvSpPr>
          <p:cNvPr id="287" name="Google Shape;287;p29"/>
          <p:cNvSpPr/>
          <p:nvPr/>
        </p:nvSpPr>
        <p:spPr>
          <a:xfrm>
            <a:off x="3423475" y="3648611"/>
            <a:ext cx="4342800" cy="9918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8" name="Google Shape;288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870532" y="3882929"/>
            <a:ext cx="630525" cy="630525"/>
          </a:xfrm>
          <a:prstGeom prst="rect">
            <a:avLst/>
          </a:prstGeom>
          <a:noFill/>
          <a:ln>
            <a:noFill/>
          </a:ln>
        </p:spPr>
      </p:pic>
      <p:sp>
        <p:nvSpPr>
          <p:cNvPr id="289" name="Google Shape;289;p29"/>
          <p:cNvSpPr/>
          <p:nvPr/>
        </p:nvSpPr>
        <p:spPr>
          <a:xfrm>
            <a:off x="3423475" y="1050811"/>
            <a:ext cx="4342800" cy="9918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90" name="Google Shape;290;p2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026375" y="1250336"/>
            <a:ext cx="630525" cy="630525"/>
          </a:xfrm>
          <a:prstGeom prst="rect">
            <a:avLst/>
          </a:prstGeom>
          <a:noFill/>
          <a:ln>
            <a:noFill/>
          </a:ln>
        </p:spPr>
      </p:pic>
      <p:sp>
        <p:nvSpPr>
          <p:cNvPr id="291" name="Google Shape;291;p29"/>
          <p:cNvSpPr txBox="1"/>
          <p:nvPr/>
        </p:nvSpPr>
        <p:spPr>
          <a:xfrm>
            <a:off x="2305325" y="2778538"/>
            <a:ext cx="2937000" cy="50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“</a:t>
            </a: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 and also the smallest one in our Solar System”</a:t>
            </a:r>
            <a:endParaRPr sz="1000">
              <a:solidFill>
                <a:srgbClr val="F4F2F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2" name="Google Shape;292;p29"/>
          <p:cNvSpPr txBox="1"/>
          <p:nvPr/>
        </p:nvSpPr>
        <p:spPr>
          <a:xfrm flipH="1">
            <a:off x="2305675" y="2651813"/>
            <a:ext cx="2937000" cy="235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  <a:latin typeface="Oswald"/>
                <a:ea typeface="Oswald"/>
                <a:cs typeface="Oswald"/>
                <a:sym typeface="Oswald"/>
              </a:rPr>
              <a:t>JENNA SMITH</a:t>
            </a:r>
            <a:endParaRPr>
              <a:solidFill>
                <a:srgbClr val="F4F2F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3" name="Google Shape;293;p29"/>
          <p:cNvSpPr txBox="1"/>
          <p:nvPr/>
        </p:nvSpPr>
        <p:spPr>
          <a:xfrm>
            <a:off x="3545825" y="1477415"/>
            <a:ext cx="3206700" cy="53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“</a:t>
            </a: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Neptune is the farthest planet from the Sun and the fourth-largest in our Solar System!”</a:t>
            </a:r>
            <a:endParaRPr sz="1000">
              <a:solidFill>
                <a:srgbClr val="F4F2F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4" name="Google Shape;294;p29"/>
          <p:cNvSpPr txBox="1"/>
          <p:nvPr/>
        </p:nvSpPr>
        <p:spPr>
          <a:xfrm flipH="1">
            <a:off x="3546300" y="1408739"/>
            <a:ext cx="3206700" cy="180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  <a:latin typeface="Oswald"/>
                <a:ea typeface="Oswald"/>
                <a:cs typeface="Oswald"/>
                <a:sym typeface="Oswald"/>
              </a:rPr>
              <a:t>LAURA PATTERSON</a:t>
            </a:r>
            <a:endParaRPr>
              <a:solidFill>
                <a:srgbClr val="F4F2F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5" name="Google Shape;295;p29"/>
          <p:cNvSpPr txBox="1"/>
          <p:nvPr/>
        </p:nvSpPr>
        <p:spPr>
          <a:xfrm>
            <a:off x="3514007" y="4063230"/>
            <a:ext cx="3206700" cy="53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“</a:t>
            </a: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place, not hot. It’s full of iron oxide dust, which gives the planet its reddish cast</a:t>
            </a:r>
            <a:r>
              <a:rPr lang="es" sz="1000">
                <a:solidFill>
                  <a:srgbClr val="F4F2F2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”</a:t>
            </a:r>
            <a:endParaRPr sz="1000">
              <a:solidFill>
                <a:srgbClr val="F4F2F2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296" name="Google Shape;296;p29"/>
          <p:cNvSpPr txBox="1"/>
          <p:nvPr/>
        </p:nvSpPr>
        <p:spPr>
          <a:xfrm flipH="1">
            <a:off x="3514482" y="3994554"/>
            <a:ext cx="3206700" cy="180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  <a:latin typeface="Oswald"/>
                <a:ea typeface="Oswald"/>
                <a:cs typeface="Oswald"/>
                <a:sym typeface="Oswald"/>
              </a:rPr>
              <a:t>JOHN JAMES</a:t>
            </a:r>
            <a:endParaRPr>
              <a:solidFill>
                <a:srgbClr val="F4F2F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97" name="Google Shape;297;p29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98" name="Google Shape;298;p29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CUSTOMER REVIEWS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30"/>
          <p:cNvSpPr txBox="1"/>
          <p:nvPr>
            <p:ph type="title"/>
          </p:nvPr>
        </p:nvSpPr>
        <p:spPr>
          <a:xfrm flipH="1">
            <a:off x="4082940" y="833975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304" name="Google Shape;304;p30"/>
          <p:cNvSpPr txBox="1"/>
          <p:nvPr>
            <p:ph idx="2" type="ctrTitle"/>
          </p:nvPr>
        </p:nvSpPr>
        <p:spPr>
          <a:xfrm flipH="1">
            <a:off x="689064" y="1640109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" name="Google Shape;309;p31"/>
          <p:cNvPicPr preferRelativeResize="0"/>
          <p:nvPr/>
        </p:nvPicPr>
        <p:blipFill rotWithShape="1">
          <a:blip r:embed="rId3">
            <a:alphaModFix/>
          </a:blip>
          <a:srcRect b="50054" l="45476" r="24616" t="0"/>
          <a:stretch/>
        </p:blipFill>
        <p:spPr>
          <a:xfrm>
            <a:off x="830950" y="1601450"/>
            <a:ext cx="3008995" cy="2826495"/>
          </a:xfrm>
          <a:prstGeom prst="rect">
            <a:avLst/>
          </a:prstGeom>
          <a:noFill/>
          <a:ln>
            <a:noFill/>
          </a:ln>
        </p:spPr>
      </p:pic>
      <p:sp>
        <p:nvSpPr>
          <p:cNvPr id="310" name="Google Shape;310;p31"/>
          <p:cNvSpPr txBox="1"/>
          <p:nvPr/>
        </p:nvSpPr>
        <p:spPr>
          <a:xfrm>
            <a:off x="4009950" y="2354900"/>
            <a:ext cx="2268900" cy="132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 and is the second planet from the Sun. It’s terribly hot—even hotter than Mercury—and its atmosphere is extremely poisonous </a:t>
            </a:r>
            <a:endParaRPr sz="1100">
              <a:solidFill>
                <a:srgbClr val="434343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11" name="Google Shape;311;p31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12" name="Google Shape;312;p31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br>
              <a:rPr lang="es"/>
            </a:br>
            <a:r>
              <a:rPr lang="es"/>
              <a:t>WELCOME!</a:t>
            </a:r>
            <a:endParaRPr/>
          </a:p>
        </p:txBody>
      </p:sp>
      <p:sp>
        <p:nvSpPr>
          <p:cNvPr id="313" name="Google Shape;313;p31"/>
          <p:cNvSpPr/>
          <p:nvPr/>
        </p:nvSpPr>
        <p:spPr>
          <a:xfrm flipH="1">
            <a:off x="3158762" y="3618520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31"/>
          <p:cNvSpPr/>
          <p:nvPr/>
        </p:nvSpPr>
        <p:spPr>
          <a:xfrm flipH="1">
            <a:off x="3074437" y="3702843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" name="Google Shape;315;p31"/>
          <p:cNvSpPr txBox="1"/>
          <p:nvPr>
            <p:ph idx="4294967295" type="ctrTitle"/>
          </p:nvPr>
        </p:nvSpPr>
        <p:spPr>
          <a:xfrm flipH="1">
            <a:off x="2965935" y="3549421"/>
            <a:ext cx="28128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JOHN </a:t>
            </a:r>
            <a:r>
              <a:rPr lang="es">
                <a:solidFill>
                  <a:srgbClr val="F4F2F2"/>
                </a:solidFill>
              </a:rPr>
              <a:t>DOE</a:t>
            </a:r>
            <a:endParaRPr>
              <a:solidFill>
                <a:srgbClr val="F4F2F2"/>
              </a:solidFill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" name="Google Shape;320;p32"/>
          <p:cNvPicPr preferRelativeResize="0"/>
          <p:nvPr/>
        </p:nvPicPr>
        <p:blipFill rotWithShape="1">
          <a:blip r:embed="rId3">
            <a:alphaModFix/>
          </a:blip>
          <a:srcRect b="29850" l="31253" r="33056" t="10544"/>
          <a:stretch/>
        </p:blipFill>
        <p:spPr>
          <a:xfrm>
            <a:off x="5254100" y="1601450"/>
            <a:ext cx="3009000" cy="2826498"/>
          </a:xfrm>
          <a:prstGeom prst="rect">
            <a:avLst/>
          </a:prstGeom>
          <a:noFill/>
          <a:ln>
            <a:noFill/>
          </a:ln>
        </p:spPr>
      </p:pic>
      <p:sp>
        <p:nvSpPr>
          <p:cNvPr id="321" name="Google Shape;321;p32"/>
          <p:cNvSpPr txBox="1"/>
          <p:nvPr/>
        </p:nvSpPr>
        <p:spPr>
          <a:xfrm>
            <a:off x="2770150" y="2278700"/>
            <a:ext cx="2268900" cy="132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 and is the second planet from the Sun. It’s terribly hot—even hotter than Mercury—and its atmosphere is extremely poisonous </a:t>
            </a:r>
            <a:endParaRPr sz="1100">
              <a:solidFill>
                <a:srgbClr val="434343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latin typeface="Roboto Slab Regular"/>
              <a:ea typeface="Roboto Slab Regular"/>
              <a:cs typeface="Roboto Slab Regular"/>
              <a:sym typeface="Roboto Slab Regular"/>
            </a:endParaRPr>
          </a:p>
        </p:txBody>
      </p:sp>
      <p:sp>
        <p:nvSpPr>
          <p:cNvPr id="322" name="Google Shape;322;p32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23" name="Google Shape;323;p32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  <p:sp>
        <p:nvSpPr>
          <p:cNvPr id="324" name="Google Shape;324;p32"/>
          <p:cNvSpPr/>
          <p:nvPr/>
        </p:nvSpPr>
        <p:spPr>
          <a:xfrm flipH="1">
            <a:off x="3158762" y="3618520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32"/>
          <p:cNvSpPr/>
          <p:nvPr/>
        </p:nvSpPr>
        <p:spPr>
          <a:xfrm flipH="1">
            <a:off x="3074437" y="3702843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32"/>
          <p:cNvSpPr txBox="1"/>
          <p:nvPr>
            <p:ph idx="4294967295" type="ctrTitle"/>
          </p:nvPr>
        </p:nvSpPr>
        <p:spPr>
          <a:xfrm flipH="1">
            <a:off x="2965935" y="3549421"/>
            <a:ext cx="28128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SARAH DOE</a:t>
            </a:r>
            <a:endParaRPr>
              <a:solidFill>
                <a:srgbClr val="F4F2F2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p33"/>
          <p:cNvSpPr txBox="1"/>
          <p:nvPr>
            <p:ph type="title"/>
          </p:nvPr>
        </p:nvSpPr>
        <p:spPr>
          <a:xfrm flipH="1">
            <a:off x="5462473" y="248530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332" name="Google Shape;332;p33"/>
          <p:cNvSpPr txBox="1"/>
          <p:nvPr>
            <p:ph idx="2" type="ctrTitle"/>
          </p:nvPr>
        </p:nvSpPr>
        <p:spPr>
          <a:xfrm flipH="1">
            <a:off x="-119482" y="329143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EVENTS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" name="Google Shape;337;p34"/>
          <p:cNvPicPr preferRelativeResize="0"/>
          <p:nvPr/>
        </p:nvPicPr>
        <p:blipFill rotWithShape="1">
          <a:blip r:embed="rId3">
            <a:alphaModFix/>
          </a:blip>
          <a:srcRect b="3306" l="46065" r="19482" t="0"/>
          <a:stretch/>
        </p:blipFill>
        <p:spPr>
          <a:xfrm>
            <a:off x="3882225" y="1399300"/>
            <a:ext cx="2113574" cy="3336900"/>
          </a:xfrm>
          <a:prstGeom prst="rect">
            <a:avLst/>
          </a:prstGeom>
          <a:noFill/>
          <a:ln>
            <a:noFill/>
          </a:ln>
        </p:spPr>
      </p:pic>
      <p:sp>
        <p:nvSpPr>
          <p:cNvPr id="338" name="Google Shape;338;p34"/>
          <p:cNvSpPr txBox="1"/>
          <p:nvPr/>
        </p:nvSpPr>
        <p:spPr>
          <a:xfrm>
            <a:off x="6113900" y="2409821"/>
            <a:ext cx="1757100" cy="18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 and is the second planet from the Sun. It’s terribly hot—even hotter than Mercury—and its atmosphere is extremely poisonous </a:t>
            </a:r>
            <a:endParaRPr sz="11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pic>
        <p:nvPicPr>
          <p:cNvPr id="339" name="Google Shape;339;p34"/>
          <p:cNvPicPr preferRelativeResize="0"/>
          <p:nvPr/>
        </p:nvPicPr>
        <p:blipFill rotWithShape="1">
          <a:blip r:embed="rId4">
            <a:alphaModFix/>
          </a:blip>
          <a:srcRect b="0" l="15465" r="15459" t="0"/>
          <a:stretch/>
        </p:blipFill>
        <p:spPr>
          <a:xfrm>
            <a:off x="1407425" y="1399300"/>
            <a:ext cx="2314152" cy="1884549"/>
          </a:xfrm>
          <a:prstGeom prst="rect">
            <a:avLst/>
          </a:prstGeom>
          <a:noFill/>
          <a:ln>
            <a:noFill/>
          </a:ln>
        </p:spPr>
      </p:pic>
      <p:pic>
        <p:nvPicPr>
          <p:cNvPr id="340" name="Google Shape;340;p34"/>
          <p:cNvPicPr preferRelativeResize="0"/>
          <p:nvPr/>
        </p:nvPicPr>
        <p:blipFill rotWithShape="1">
          <a:blip r:embed="rId5">
            <a:alphaModFix/>
          </a:blip>
          <a:srcRect b="0" l="1390" r="1390" t="0"/>
          <a:stretch/>
        </p:blipFill>
        <p:spPr>
          <a:xfrm>
            <a:off x="1407425" y="3397200"/>
            <a:ext cx="2314152" cy="1338997"/>
          </a:xfrm>
          <a:prstGeom prst="rect">
            <a:avLst/>
          </a:prstGeom>
          <a:noFill/>
          <a:ln>
            <a:noFill/>
          </a:ln>
        </p:spPr>
      </p:pic>
      <p:sp>
        <p:nvSpPr>
          <p:cNvPr id="341" name="Google Shape;341;p34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2" name="Google Shape;342;p34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REVIEW OF PAST EVENTS</a:t>
            </a:r>
            <a:endParaRPr/>
          </a:p>
        </p:txBody>
      </p:sp>
      <p:sp>
        <p:nvSpPr>
          <p:cNvPr id="343" name="Google Shape;343;p34"/>
          <p:cNvSpPr/>
          <p:nvPr/>
        </p:nvSpPr>
        <p:spPr>
          <a:xfrm flipH="1">
            <a:off x="4994362" y="956736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34"/>
          <p:cNvSpPr/>
          <p:nvPr/>
        </p:nvSpPr>
        <p:spPr>
          <a:xfrm flipH="1">
            <a:off x="4910037" y="1041060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34"/>
          <p:cNvSpPr txBox="1"/>
          <p:nvPr>
            <p:ph idx="4294967295" type="ctrTitle"/>
          </p:nvPr>
        </p:nvSpPr>
        <p:spPr>
          <a:xfrm flipH="1">
            <a:off x="4814283" y="887637"/>
            <a:ext cx="28128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VENUS</a:t>
            </a:r>
            <a:endParaRPr>
              <a:solidFill>
                <a:srgbClr val="F4F2F2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F2F2"/>
        </a:solidFill>
      </p:bgPr>
    </p:bg>
    <p:spTree>
      <p:nvGrpSpPr>
        <p:cNvPr id="349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50" name="Google Shape;350;p35"/>
          <p:cNvCxnSpPr/>
          <p:nvPr/>
        </p:nvCxnSpPr>
        <p:spPr>
          <a:xfrm rot="10800000">
            <a:off x="3288513" y="3299950"/>
            <a:ext cx="8400" cy="1121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none"/>
          </a:ln>
        </p:spPr>
      </p:cxnSp>
      <p:cxnSp>
        <p:nvCxnSpPr>
          <p:cNvPr id="351" name="Google Shape;351;p35"/>
          <p:cNvCxnSpPr/>
          <p:nvPr/>
        </p:nvCxnSpPr>
        <p:spPr>
          <a:xfrm rot="10800000">
            <a:off x="1751113" y="1824372"/>
            <a:ext cx="0" cy="1246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352" name="Google Shape;352;p35"/>
          <p:cNvCxnSpPr/>
          <p:nvPr/>
        </p:nvCxnSpPr>
        <p:spPr>
          <a:xfrm rot="10800000">
            <a:off x="4842070" y="1824372"/>
            <a:ext cx="0" cy="12468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353" name="Google Shape;353;p35"/>
          <p:cNvCxnSpPr/>
          <p:nvPr/>
        </p:nvCxnSpPr>
        <p:spPr>
          <a:xfrm rot="10800000">
            <a:off x="6361236" y="3299950"/>
            <a:ext cx="8400" cy="1121400"/>
          </a:xfrm>
          <a:prstGeom prst="straightConnector1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med" w="med" type="diamond"/>
            <a:tailEnd len="med" w="med" type="none"/>
          </a:ln>
        </p:spPr>
      </p:cxnSp>
      <p:cxnSp>
        <p:nvCxnSpPr>
          <p:cNvPr id="354" name="Google Shape;354;p35"/>
          <p:cNvCxnSpPr>
            <a:stCxn id="355" idx="6"/>
          </p:cNvCxnSpPr>
          <p:nvPr/>
        </p:nvCxnSpPr>
        <p:spPr>
          <a:xfrm>
            <a:off x="6696388" y="3044976"/>
            <a:ext cx="8832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triangle"/>
          </a:ln>
        </p:spPr>
      </p:cxnSp>
      <p:sp>
        <p:nvSpPr>
          <p:cNvPr id="356" name="Google Shape;356;p35"/>
          <p:cNvSpPr/>
          <p:nvPr/>
        </p:nvSpPr>
        <p:spPr>
          <a:xfrm>
            <a:off x="1449588" y="2673350"/>
            <a:ext cx="679500" cy="6795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35"/>
          <p:cNvSpPr/>
          <p:nvPr/>
        </p:nvSpPr>
        <p:spPr>
          <a:xfrm>
            <a:off x="1411363" y="2705226"/>
            <a:ext cx="679500" cy="679500"/>
          </a:xfrm>
          <a:prstGeom prst="ellipse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35"/>
          <p:cNvSpPr/>
          <p:nvPr/>
        </p:nvSpPr>
        <p:spPr>
          <a:xfrm>
            <a:off x="2971763" y="2673350"/>
            <a:ext cx="679500" cy="6795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35"/>
          <p:cNvSpPr/>
          <p:nvPr/>
        </p:nvSpPr>
        <p:spPr>
          <a:xfrm>
            <a:off x="2933538" y="2705226"/>
            <a:ext cx="679500" cy="679500"/>
          </a:xfrm>
          <a:prstGeom prst="ellipse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35"/>
          <p:cNvSpPr/>
          <p:nvPr/>
        </p:nvSpPr>
        <p:spPr>
          <a:xfrm>
            <a:off x="4532938" y="2673350"/>
            <a:ext cx="679500" cy="6795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35"/>
          <p:cNvSpPr/>
          <p:nvPr/>
        </p:nvSpPr>
        <p:spPr>
          <a:xfrm>
            <a:off x="4494713" y="2705226"/>
            <a:ext cx="679500" cy="679500"/>
          </a:xfrm>
          <a:prstGeom prst="ellipse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35"/>
          <p:cNvSpPr/>
          <p:nvPr/>
        </p:nvSpPr>
        <p:spPr>
          <a:xfrm>
            <a:off x="6055113" y="2673350"/>
            <a:ext cx="679500" cy="679500"/>
          </a:xfrm>
          <a:prstGeom prst="ellipse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35"/>
          <p:cNvSpPr/>
          <p:nvPr/>
        </p:nvSpPr>
        <p:spPr>
          <a:xfrm>
            <a:off x="6016888" y="2705226"/>
            <a:ext cx="679500" cy="679500"/>
          </a:xfrm>
          <a:prstGeom prst="ellipse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35"/>
          <p:cNvSpPr txBox="1"/>
          <p:nvPr/>
        </p:nvSpPr>
        <p:spPr>
          <a:xfrm>
            <a:off x="1794064" y="1697553"/>
            <a:ext cx="11019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26 APRIL </a:t>
            </a:r>
            <a:endParaRPr sz="1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64" name="Google Shape;364;p35"/>
          <p:cNvSpPr txBox="1"/>
          <p:nvPr/>
        </p:nvSpPr>
        <p:spPr>
          <a:xfrm>
            <a:off x="1777012" y="1953900"/>
            <a:ext cx="1341000" cy="60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365" name="Google Shape;365;p35"/>
          <p:cNvGrpSpPr/>
          <p:nvPr/>
        </p:nvGrpSpPr>
        <p:grpSpPr>
          <a:xfrm>
            <a:off x="1578896" y="2865640"/>
            <a:ext cx="344442" cy="339198"/>
            <a:chOff x="-20550425" y="2789350"/>
            <a:chExt cx="308750" cy="304050"/>
          </a:xfrm>
        </p:grpSpPr>
        <p:sp>
          <p:nvSpPr>
            <p:cNvPr id="366" name="Google Shape;366;p35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5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8" name="Google Shape;368;p35"/>
          <p:cNvSpPr txBox="1"/>
          <p:nvPr/>
        </p:nvSpPr>
        <p:spPr>
          <a:xfrm>
            <a:off x="3318915" y="4150905"/>
            <a:ext cx="11019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06 JUNE</a:t>
            </a:r>
            <a:endParaRPr sz="1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69" name="Google Shape;369;p35"/>
          <p:cNvSpPr txBox="1"/>
          <p:nvPr/>
        </p:nvSpPr>
        <p:spPr>
          <a:xfrm>
            <a:off x="3318911" y="3513325"/>
            <a:ext cx="1341000" cy="60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Venus has a beautiful name, but it’s very hot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370" name="Google Shape;370;p35"/>
          <p:cNvSpPr txBox="1"/>
          <p:nvPr/>
        </p:nvSpPr>
        <p:spPr>
          <a:xfrm>
            <a:off x="4885021" y="1697553"/>
            <a:ext cx="11019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13</a:t>
            </a: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 JULY </a:t>
            </a:r>
            <a:endParaRPr sz="1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71" name="Google Shape;371;p35"/>
          <p:cNvSpPr txBox="1"/>
          <p:nvPr/>
        </p:nvSpPr>
        <p:spPr>
          <a:xfrm>
            <a:off x="4867962" y="1953900"/>
            <a:ext cx="1341000" cy="60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372" name="Google Shape;372;p35"/>
          <p:cNvSpPr txBox="1"/>
          <p:nvPr/>
        </p:nvSpPr>
        <p:spPr>
          <a:xfrm>
            <a:off x="6391639" y="4150905"/>
            <a:ext cx="1101900" cy="3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30</a:t>
            </a:r>
            <a:r>
              <a:rPr lang="es">
                <a:solidFill>
                  <a:srgbClr val="434343"/>
                </a:solidFill>
                <a:latin typeface="Oswald"/>
                <a:ea typeface="Oswald"/>
                <a:cs typeface="Oswald"/>
                <a:sym typeface="Oswald"/>
              </a:rPr>
              <a:t> AUGUST</a:t>
            </a:r>
            <a:endParaRPr sz="1000">
              <a:solidFill>
                <a:srgbClr val="434343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373" name="Google Shape;373;p35"/>
          <p:cNvSpPr txBox="1"/>
          <p:nvPr/>
        </p:nvSpPr>
        <p:spPr>
          <a:xfrm>
            <a:off x="6391636" y="3513325"/>
            <a:ext cx="1341000" cy="606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Saturn is composed of hydrogen and helium</a:t>
            </a:r>
            <a:endParaRPr sz="10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374" name="Google Shape;374;p35"/>
          <p:cNvGrpSpPr/>
          <p:nvPr/>
        </p:nvGrpSpPr>
        <p:grpSpPr>
          <a:xfrm>
            <a:off x="3118117" y="2900769"/>
            <a:ext cx="340807" cy="340807"/>
            <a:chOff x="-13528775" y="2507400"/>
            <a:chExt cx="352875" cy="352875"/>
          </a:xfrm>
        </p:grpSpPr>
        <p:sp>
          <p:nvSpPr>
            <p:cNvPr id="375" name="Google Shape;375;p35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5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5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" name="Google Shape;378;p35"/>
          <p:cNvGrpSpPr/>
          <p:nvPr/>
        </p:nvGrpSpPr>
        <p:grpSpPr>
          <a:xfrm>
            <a:off x="4661473" y="2886999"/>
            <a:ext cx="359189" cy="340016"/>
            <a:chOff x="-39055650" y="2315975"/>
            <a:chExt cx="331600" cy="313900"/>
          </a:xfrm>
        </p:grpSpPr>
        <p:sp>
          <p:nvSpPr>
            <p:cNvPr id="379" name="Google Shape;379;p35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5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" name="Google Shape;381;p35"/>
          <p:cNvGrpSpPr/>
          <p:nvPr/>
        </p:nvGrpSpPr>
        <p:grpSpPr>
          <a:xfrm>
            <a:off x="6206230" y="2919438"/>
            <a:ext cx="356063" cy="312949"/>
            <a:chOff x="892750" y="267400"/>
            <a:chExt cx="483125" cy="424625"/>
          </a:xfrm>
        </p:grpSpPr>
        <p:sp>
          <p:nvSpPr>
            <p:cNvPr id="382" name="Google Shape;382;p35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" name="Google Shape;383;p35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" name="Google Shape;384;p35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5" name="Google Shape;385;p35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86" name="Google Shape;386;p35"/>
          <p:cNvSpPr txBox="1"/>
          <p:nvPr>
            <p:ph type="ctrTitle"/>
          </p:nvPr>
        </p:nvSpPr>
        <p:spPr>
          <a:xfrm>
            <a:off x="895675" y="4214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EVENTS</a:t>
            </a:r>
            <a:endParaRPr/>
          </a:p>
        </p:txBody>
      </p:sp>
      <p:cxnSp>
        <p:nvCxnSpPr>
          <p:cNvPr id="387" name="Google Shape;387;p35"/>
          <p:cNvCxnSpPr>
            <a:stCxn id="355" idx="2"/>
            <a:endCxn id="361" idx="6"/>
          </p:cNvCxnSpPr>
          <p:nvPr/>
        </p:nvCxnSpPr>
        <p:spPr>
          <a:xfrm rot="10800000">
            <a:off x="5174188" y="3044976"/>
            <a:ext cx="8427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8" name="Google Shape;388;p35"/>
          <p:cNvCxnSpPr>
            <a:stCxn id="361" idx="2"/>
            <a:endCxn id="359" idx="6"/>
          </p:cNvCxnSpPr>
          <p:nvPr/>
        </p:nvCxnSpPr>
        <p:spPr>
          <a:xfrm rot="10800000">
            <a:off x="3613013" y="3044976"/>
            <a:ext cx="8817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9" name="Google Shape;389;p35"/>
          <p:cNvCxnSpPr>
            <a:stCxn id="359" idx="2"/>
            <a:endCxn id="357" idx="6"/>
          </p:cNvCxnSpPr>
          <p:nvPr/>
        </p:nvCxnSpPr>
        <p:spPr>
          <a:xfrm rot="10800000">
            <a:off x="2090838" y="3044976"/>
            <a:ext cx="8427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F2F2"/>
        </a:solidFill>
      </p:bgPr>
    </p:bg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6"/>
          <p:cNvSpPr txBox="1"/>
          <p:nvPr>
            <p:ph idx="1" type="subTitle"/>
          </p:nvPr>
        </p:nvSpPr>
        <p:spPr>
          <a:xfrm>
            <a:off x="715025" y="2733751"/>
            <a:ext cx="2484600" cy="116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  <p:sp>
        <p:nvSpPr>
          <p:cNvPr id="395" name="Google Shape;395;p36"/>
          <p:cNvSpPr txBox="1"/>
          <p:nvPr>
            <p:ph type="ctrTitle"/>
          </p:nvPr>
        </p:nvSpPr>
        <p:spPr>
          <a:xfrm>
            <a:off x="715025" y="2090552"/>
            <a:ext cx="1560300" cy="759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396" name="Google Shape;396;p36"/>
          <p:cNvSpPr/>
          <p:nvPr/>
        </p:nvSpPr>
        <p:spPr>
          <a:xfrm>
            <a:off x="1486478" y="4097404"/>
            <a:ext cx="168686" cy="161095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4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36"/>
          <p:cNvSpPr/>
          <p:nvPr/>
        </p:nvSpPr>
        <p:spPr>
          <a:xfrm>
            <a:off x="1085662" y="4129175"/>
            <a:ext cx="187515" cy="129360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4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36"/>
          <p:cNvSpPr/>
          <p:nvPr/>
        </p:nvSpPr>
        <p:spPr>
          <a:xfrm>
            <a:off x="785152" y="4071024"/>
            <a:ext cx="87196" cy="187515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4F2F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36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19"/>
          <p:cNvSpPr txBox="1"/>
          <p:nvPr>
            <p:ph type="ctrTitle"/>
          </p:nvPr>
        </p:nvSpPr>
        <p:spPr>
          <a:xfrm>
            <a:off x="-285200" y="775775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ANNOUNCEMENTS</a:t>
            </a:r>
            <a:endParaRPr/>
          </a:p>
        </p:txBody>
      </p:sp>
      <p:sp>
        <p:nvSpPr>
          <p:cNvPr id="130" name="Google Shape;130;p19"/>
          <p:cNvSpPr txBox="1"/>
          <p:nvPr>
            <p:ph idx="1" type="subTitle"/>
          </p:nvPr>
        </p:nvSpPr>
        <p:spPr>
          <a:xfrm>
            <a:off x="107500" y="1178488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9"/>
          <p:cNvSpPr txBox="1"/>
          <p:nvPr>
            <p:ph idx="2" type="title"/>
          </p:nvPr>
        </p:nvSpPr>
        <p:spPr>
          <a:xfrm>
            <a:off x="2628110" y="87208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01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132" name="Google Shape;132;p19"/>
          <p:cNvSpPr txBox="1"/>
          <p:nvPr>
            <p:ph idx="9" type="subTitle"/>
          </p:nvPr>
        </p:nvSpPr>
        <p:spPr>
          <a:xfrm>
            <a:off x="107500" y="1906328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 sz="9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9"/>
          <p:cNvSpPr txBox="1"/>
          <p:nvPr>
            <p:ph idx="3" type="title"/>
          </p:nvPr>
        </p:nvSpPr>
        <p:spPr>
          <a:xfrm>
            <a:off x="2629784" y="2377496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03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134" name="Google Shape;134;p19"/>
          <p:cNvSpPr txBox="1"/>
          <p:nvPr>
            <p:ph idx="16" type="subTitle"/>
          </p:nvPr>
        </p:nvSpPr>
        <p:spPr>
          <a:xfrm>
            <a:off x="107500" y="3390046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Here you could describe the topic of the section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19"/>
          <p:cNvSpPr txBox="1"/>
          <p:nvPr>
            <p:ph idx="4" type="title"/>
          </p:nvPr>
        </p:nvSpPr>
        <p:spPr>
          <a:xfrm>
            <a:off x="2630023" y="1621984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02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136" name="Google Shape;136;p19"/>
          <p:cNvSpPr txBox="1"/>
          <p:nvPr>
            <p:ph idx="5" type="ctrTitle"/>
          </p:nvPr>
        </p:nvSpPr>
        <p:spPr>
          <a:xfrm>
            <a:off x="5180225" y="3610150"/>
            <a:ext cx="34407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SUMMARY</a:t>
            </a:r>
            <a:endParaRPr/>
          </a:p>
        </p:txBody>
      </p:sp>
      <p:sp>
        <p:nvSpPr>
          <p:cNvPr id="137" name="Google Shape;137;p19"/>
          <p:cNvSpPr txBox="1"/>
          <p:nvPr>
            <p:ph idx="6" type="title"/>
          </p:nvPr>
        </p:nvSpPr>
        <p:spPr>
          <a:xfrm>
            <a:off x="2630023" y="3143377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04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138" name="Google Shape;138;p19"/>
          <p:cNvSpPr txBox="1"/>
          <p:nvPr>
            <p:ph idx="8" type="ctrTitle"/>
          </p:nvPr>
        </p:nvSpPr>
        <p:spPr>
          <a:xfrm>
            <a:off x="-285200" y="1503615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  <p:sp>
        <p:nvSpPr>
          <p:cNvPr id="139" name="Google Shape;139;p19"/>
          <p:cNvSpPr txBox="1"/>
          <p:nvPr>
            <p:ph idx="13" type="ctrTitle"/>
          </p:nvPr>
        </p:nvSpPr>
        <p:spPr>
          <a:xfrm>
            <a:off x="-285200" y="2251374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BRIEF</a:t>
            </a:r>
            <a:endParaRPr/>
          </a:p>
        </p:txBody>
      </p:sp>
      <p:sp>
        <p:nvSpPr>
          <p:cNvPr id="140" name="Google Shape;140;p19"/>
          <p:cNvSpPr txBox="1"/>
          <p:nvPr>
            <p:ph idx="17" type="ctrTitle"/>
          </p:nvPr>
        </p:nvSpPr>
        <p:spPr>
          <a:xfrm>
            <a:off x="-285200" y="3739112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EVENTS</a:t>
            </a:r>
            <a:endParaRPr/>
          </a:p>
        </p:txBody>
      </p:sp>
      <p:sp>
        <p:nvSpPr>
          <p:cNvPr id="141" name="Google Shape;141;p19"/>
          <p:cNvSpPr txBox="1"/>
          <p:nvPr>
            <p:ph idx="7" type="title"/>
          </p:nvPr>
        </p:nvSpPr>
        <p:spPr>
          <a:xfrm>
            <a:off x="2628122" y="385951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</a:rPr>
              <a:t>05</a:t>
            </a:r>
            <a:endParaRPr>
              <a:solidFill>
                <a:srgbClr val="F4F2F2"/>
              </a:solidFill>
            </a:endParaRPr>
          </a:p>
        </p:txBody>
      </p:sp>
      <p:sp>
        <p:nvSpPr>
          <p:cNvPr id="142" name="Google Shape;142;p19"/>
          <p:cNvSpPr txBox="1"/>
          <p:nvPr>
            <p:ph idx="14" type="subTitle"/>
          </p:nvPr>
        </p:nvSpPr>
        <p:spPr>
          <a:xfrm>
            <a:off x="107500" y="2654086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3" name="Google Shape;143;p19"/>
          <p:cNvSpPr txBox="1"/>
          <p:nvPr>
            <p:ph idx="15" type="ctrTitle"/>
          </p:nvPr>
        </p:nvSpPr>
        <p:spPr>
          <a:xfrm>
            <a:off x="-285200" y="2987334"/>
            <a:ext cx="3644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WELCOME!</a:t>
            </a:r>
            <a:endParaRPr/>
          </a:p>
        </p:txBody>
      </p:sp>
      <p:sp>
        <p:nvSpPr>
          <p:cNvPr id="144" name="Google Shape;144;p19"/>
          <p:cNvSpPr txBox="1"/>
          <p:nvPr>
            <p:ph idx="18" type="subTitle"/>
          </p:nvPr>
        </p:nvSpPr>
        <p:spPr>
          <a:xfrm>
            <a:off x="107500" y="4141824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145" name="Google Shape;145;p19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p37"/>
          <p:cNvSpPr txBox="1"/>
          <p:nvPr>
            <p:ph idx="4294967295" type="body"/>
          </p:nvPr>
        </p:nvSpPr>
        <p:spPr>
          <a:xfrm>
            <a:off x="895675" y="2134800"/>
            <a:ext cx="53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Presentation template by </a:t>
            </a:r>
            <a:r>
              <a:rPr lang="es">
                <a:highlight>
                  <a:srgbClr val="B7B7B7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highlight>
                <a:srgbClr val="B7B7B7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Icons by </a:t>
            </a:r>
            <a:r>
              <a:rPr lang="es">
                <a:highlight>
                  <a:srgbClr val="B7B7B7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highlight>
                <a:srgbClr val="B7B7B7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Infographics by </a:t>
            </a:r>
            <a:r>
              <a:rPr lang="es">
                <a:highlight>
                  <a:srgbClr val="B7B7B7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highlight>
                <a:srgbClr val="B7B7B7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Images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Author introduction slide photo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◂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405" name="Google Shape;405;p37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6" name="Google Shape;406;p37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10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38"/>
          <p:cNvSpPr txBox="1"/>
          <p:nvPr>
            <p:ph idx="4294967295" type="body"/>
          </p:nvPr>
        </p:nvSpPr>
        <p:spPr>
          <a:xfrm>
            <a:off x="642050" y="821625"/>
            <a:ext cx="5308200" cy="305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Oswald"/>
                <a:ea typeface="Oswald"/>
                <a:cs typeface="Oswald"/>
                <a:sym typeface="Oswald"/>
              </a:rPr>
              <a:t>PHOTOS</a:t>
            </a:r>
            <a:endParaRPr>
              <a:latin typeface="Oswald"/>
              <a:ea typeface="Oswald"/>
              <a:cs typeface="Oswald"/>
              <a:sym typeface="Oswald"/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3"/>
              </a:rPr>
              <a:t>Crop woman with tablet red cover</a:t>
            </a:r>
            <a:endParaRPr sz="1000">
              <a:solidFill>
                <a:srgbClr val="434343"/>
              </a:solidFill>
              <a:highlight>
                <a:srgbClr val="B7B7B7"/>
              </a:highlight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4"/>
              </a:rPr>
              <a:t>Woman sitting chair with smartphone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5"/>
              </a:rPr>
              <a:t>Brunette business woman outdoors with red coat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6"/>
              </a:rPr>
              <a:t>Beautiful woman looking digital tablet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7"/>
              </a:rPr>
              <a:t>Attentive young man woman standing street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8"/>
              </a:rPr>
              <a:t>Friends singing karaoke party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9"/>
              </a:rPr>
              <a:t>Friends singing karaoke party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10"/>
              </a:rPr>
              <a:t>Group friends party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11"/>
              </a:rPr>
              <a:t>Burning bengal light blurred background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12"/>
              </a:rPr>
              <a:t>Two young women working laptop wooden desk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13"/>
              </a:rPr>
              <a:t>Portrait smiling young man holding takeaway coffee cup looking away</a:t>
            </a:r>
            <a:endParaRPr sz="1000">
              <a:solidFill>
                <a:srgbClr val="434343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Roboto Slab Regular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14"/>
              </a:rPr>
              <a:t>Beautiful woman writing schedule diary while talking cellphone</a:t>
            </a:r>
            <a:endParaRPr sz="1000">
              <a:solidFill>
                <a:schemeClr val="dk1"/>
              </a:solidFill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solidFill>
                  <a:srgbClr val="434343"/>
                </a:solidFill>
                <a:uFill>
                  <a:noFill/>
                </a:uFill>
                <a:hlinkClick r:id="rId15"/>
              </a:rPr>
              <a:t>Cheerful colleagues discussing work plans during break</a:t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0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s" sz="1000">
                <a:latin typeface="Oswald"/>
                <a:ea typeface="Oswald"/>
                <a:cs typeface="Oswald"/>
                <a:sym typeface="Oswald"/>
              </a:rPr>
              <a:t>VECTOR</a:t>
            </a:r>
            <a:endParaRPr sz="1000">
              <a:latin typeface="Oswald"/>
              <a:ea typeface="Oswald"/>
              <a:cs typeface="Oswald"/>
              <a:sym typeface="Oswald"/>
            </a:endParaRPr>
          </a:p>
          <a:p>
            <a:pPr indent="-190500" lvl="0" marL="241300" rtl="0" algn="l"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Nunito Light"/>
              <a:buChar char="◂"/>
            </a:pPr>
            <a:r>
              <a:rPr lang="es" sz="1000">
                <a:uFill>
                  <a:noFill/>
                </a:uFill>
                <a:hlinkClick r:id="rId16"/>
              </a:rPr>
              <a:t>Pack people faces</a:t>
            </a:r>
            <a:endParaRPr sz="1000"/>
          </a:p>
        </p:txBody>
      </p:sp>
      <p:sp>
        <p:nvSpPr>
          <p:cNvPr id="412" name="Google Shape;412;p38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13" name="Google Shape;413;p38"/>
          <p:cNvSpPr txBox="1"/>
          <p:nvPr>
            <p:ph type="ctrTitle"/>
          </p:nvPr>
        </p:nvSpPr>
        <p:spPr>
          <a:xfrm>
            <a:off x="5652400" y="415975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7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9" name="Google Shape;419;p39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20" name="Google Shape;420;p3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4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26" name="Google Shape;426;p4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427" name="Google Shape;427;p4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Oswald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Barlow Semi Condensed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https://fonts.google.com/specimen/Barlow+Semi+Condensed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428" name="Google Shape;428;p40"/>
          <p:cNvGrpSpPr/>
          <p:nvPr/>
        </p:nvGrpSpPr>
        <p:grpSpPr>
          <a:xfrm>
            <a:off x="3171163" y="3550879"/>
            <a:ext cx="2801683" cy="724862"/>
            <a:chOff x="2170376" y="3550879"/>
            <a:chExt cx="2801683" cy="724862"/>
          </a:xfrm>
        </p:grpSpPr>
        <p:grpSp>
          <p:nvGrpSpPr>
            <p:cNvPr id="429" name="Google Shape;429;p40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430" name="Google Shape;430;p40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E0405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31" name="Google Shape;431;p40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#e04053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432" name="Google Shape;432;p40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433" name="Google Shape;433;p40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4F2F2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40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#f4f2f2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435" name="Google Shape;435;p40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436" name="Google Shape;436;p40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43434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437" name="Google Shape;437;p40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#434343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" name="Google Shape;442;p4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443" name="Google Shape;443;p4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" name="Google Shape;456;p4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457" name="Google Shape;457;p4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" name="Google Shape;459;p4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460" name="Google Shape;460;p4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" name="Google Shape;464;p4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465" name="Google Shape;465;p4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" name="Google Shape;467;p4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468" name="Google Shape;468;p4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" name="Google Shape;471;p4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472" name="Google Shape;472;p4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" name="Google Shape;475;p4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476" name="Google Shape;476;p4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" name="Google Shape;478;p4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479" name="Google Shape;479;p4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" name="Google Shape;483;p4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484" name="Google Shape;484;p4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" name="Google Shape;488;p4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489" name="Google Shape;489;p4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" name="Google Shape;494;p4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495" name="Google Shape;495;p4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4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4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" name="Google Shape;517;p4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518" name="Google Shape;518;p4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" name="Google Shape;577;p4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578" name="Google Shape;578;p4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" name="Google Shape;590;p4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591" name="Google Shape;591;p4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" name="Google Shape;601;p4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602" name="Google Shape;602;p4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" name="Google Shape;606;p4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607" name="Google Shape;607;p4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" name="Google Shape;610;p4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611" name="Google Shape;611;p4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" name="Google Shape;617;p4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618" name="Google Shape;618;p4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4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" name="Google Shape;625;p4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626" name="Google Shape;626;p4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" name="Google Shape;631;p4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632" name="Google Shape;632;p4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" name="Google Shape;642;p4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p4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" name="Google Shape;644;p4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4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" name="Google Shape;646;p4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647" name="Google Shape;647;p4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4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" name="Google Shape;649;p4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650" name="Google Shape;650;p4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" name="Google Shape;652;p4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653" name="Google Shape;653;p4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" name="Google Shape;655;p4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656" name="Google Shape;656;p4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" name="Google Shape;658;p4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659" name="Google Shape;659;p4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" name="Google Shape;661;p4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662" name="Google Shape;662;p4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4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" name="Google Shape;664;p4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665" name="Google Shape;665;p4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4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" name="Google Shape;667;p4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668" name="Google Shape;668;p4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4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4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" name="Google Shape;671;p4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672" name="Google Shape;672;p4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4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4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" name="Google Shape;675;p4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676" name="Google Shape;676;p4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4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4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" name="Google Shape;679;p4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680" name="Google Shape;680;p4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4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4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" name="Google Shape;683;p4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684" name="Google Shape;684;p4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4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" name="Google Shape;687;p4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688" name="Google Shape;688;p4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" name="Google Shape;691;p4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692" name="Google Shape;692;p4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4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" name="Google Shape;694;p4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4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4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4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" name="Google Shape;698;p4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4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4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4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4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4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4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" name="Google Shape;705;p4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706" name="Google Shape;706;p4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4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" name="Google Shape;708;p4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9" name="Google Shape;709;p4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710" name="Google Shape;710;p4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4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" name="Google Shape;712;p4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713" name="Google Shape;713;p4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" name="Google Shape;715;p4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4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4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" name="Google Shape;718;p4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719" name="Google Shape;719;p4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4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4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4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4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" name="Google Shape;728;p4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729" name="Google Shape;729;p4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4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4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4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4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4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4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4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4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4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4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4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4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4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" name="Google Shape;745;p4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746" name="Google Shape;746;p4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" name="Google Shape;748;p4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749" name="Google Shape;749;p4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4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4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4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4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4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4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4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4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4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4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4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4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" name="Google Shape;769;p4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770" name="Google Shape;770;p4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4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4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4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4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4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4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4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4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4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4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4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4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4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4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4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4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4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4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4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4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4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4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4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4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4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4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4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4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4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4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4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4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4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4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4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4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4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4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4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4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4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4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4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4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4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4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4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4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4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4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4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4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4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4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4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4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" name="Google Shape;848;p4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" name="Google Shape;849;p4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" name="Google Shape;850;p4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p4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" name="Google Shape;852;p4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" name="Google Shape;853;p4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" name="Google Shape;854;p4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" name="Google Shape;855;p4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" name="Google Shape;856;p4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" name="Google Shape;857;p4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" name="Google Shape;858;p4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9" name="Google Shape;859;p4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4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4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" name="Google Shape;862;p4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" name="Google Shape;863;p4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4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4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4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4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4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" name="Google Shape;869;p4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4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" name="Google Shape;871;p4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872" name="Google Shape;872;p4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4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4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4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4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4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4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4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4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4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4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4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4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4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4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4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4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4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4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4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4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4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4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4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4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4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4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4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4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4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4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4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4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4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4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4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4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4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4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4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4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4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4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4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4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4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4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4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4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4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4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4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4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4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4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4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4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4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4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4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4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4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4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4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4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4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4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4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4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4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4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4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" name="Google Shape;1052;p41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53" name="Google Shape;1053;p41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7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" name="Google Shape;1058;p4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059" name="Google Shape;1059;p4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" name="Google Shape;1062;p4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063" name="Google Shape;1063;p4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" name="Google Shape;1065;p4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066" name="Google Shape;1066;p4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" name="Google Shape;1068;p4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069" name="Google Shape;1069;p4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" name="Google Shape;1071;p4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072" name="Google Shape;1072;p4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3" name="Google Shape;1073;p4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074" name="Google Shape;1074;p4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4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4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7" name="Google Shape;1077;p4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078" name="Google Shape;1078;p4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9" name="Google Shape;1079;p4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080" name="Google Shape;1080;p4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4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2" name="Google Shape;1082;p4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083" name="Google Shape;1083;p4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4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" name="Google Shape;1085;p4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086" name="Google Shape;1086;p4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087" name="Google Shape;1087;p4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88" name="Google Shape;1088;p4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089" name="Google Shape;1089;p4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0" name="Google Shape;1090;p4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091" name="Google Shape;1091;p4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" name="Google Shape;1092;p4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093" name="Google Shape;1093;p4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7" name="Google Shape;1097;p4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098" name="Google Shape;1098;p4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4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4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4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2" name="Google Shape;1102;p4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03" name="Google Shape;1103;p4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04" name="Google Shape;1104;p4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05" name="Google Shape;1105;p4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" name="Google Shape;1106;p4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7" name="Google Shape;1107;p4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08" name="Google Shape;1108;p4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09" name="Google Shape;1109;p4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10" name="Google Shape;1110;p4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1" name="Google Shape;1111;p4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12" name="Google Shape;1112;p4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13" name="Google Shape;1113;p4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4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5" name="Google Shape;1115;p4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116" name="Google Shape;1116;p4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17" name="Google Shape;1117;p4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118" name="Google Shape;1118;p4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4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20" name="Google Shape;1120;p4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" name="Google Shape;1123;p4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124" name="Google Shape;1124;p4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" name="Google Shape;1128;p4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129" name="Google Shape;1129;p4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4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4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4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4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4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" name="Google Shape;1135;p4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136" name="Google Shape;1136;p4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4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138" name="Google Shape;1138;p4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" name="Google Shape;1139;p4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140" name="Google Shape;1140;p4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41" name="Google Shape;1141;p4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4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4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4" name="Google Shape;1144;p4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45" name="Google Shape;1145;p4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4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4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8" name="Google Shape;1148;p4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49" name="Google Shape;1149;p4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4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4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2" name="Google Shape;1152;p4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153" name="Google Shape;1153;p4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4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4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156" name="Google Shape;1156;p4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157" name="Google Shape;1157;p4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4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9" name="Google Shape;1159;p4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160" name="Google Shape;1160;p4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4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2" name="Google Shape;1162;p4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163" name="Google Shape;1163;p4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4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5" name="Google Shape;1165;p4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166" name="Google Shape;1166;p4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4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8" name="Google Shape;1168;p4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169" name="Google Shape;1169;p4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4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" name="Google Shape;1171;p4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172" name="Google Shape;1172;p4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4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4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4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4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4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4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4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4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4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" name="Google Shape;1182;p4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183" name="Google Shape;1183;p4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184" name="Google Shape;1184;p4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4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186" name="Google Shape;1186;p4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187" name="Google Shape;1187;p4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188" name="Google Shape;1188;p4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89" name="Google Shape;1189;p4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0" name="Google Shape;1190;p4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191" name="Google Shape;1191;p4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2" name="Google Shape;1192;p4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3" name="Google Shape;1193;p4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194" name="Google Shape;1194;p4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" name="Google Shape;1195;p4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6" name="Google Shape;1196;p4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197" name="Google Shape;1197;p4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" name="Google Shape;1198;p4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99" name="Google Shape;1199;p4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0" name="Google Shape;1200;p4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01" name="Google Shape;1201;p4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02" name="Google Shape;1202;p4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4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4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5" name="Google Shape;1205;p4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06" name="Google Shape;1206;p4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4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4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9" name="Google Shape;1209;p4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10" name="Google Shape;1210;p4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4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4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3" name="Google Shape;1213;p4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14" name="Google Shape;1214;p4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4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4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7" name="Google Shape;1217;p4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18" name="Google Shape;1218;p4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4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4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1" name="Google Shape;1221;p4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222" name="Google Shape;1222;p4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4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4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4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4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4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4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4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4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4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4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9" name="Google Shape;1239;p4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0" name="Google Shape;1240;p4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241" name="Google Shape;1241;p4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" name="Google Shape;1243;p4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244" name="Google Shape;1244;p4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4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4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4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4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" name="Google Shape;1255;p4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256" name="Google Shape;1256;p4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4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4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4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4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4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4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4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284" name="Google Shape;1284;p4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85" name="Google Shape;1285;p4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86" name="Google Shape;1286;p4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4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88" name="Google Shape;1288;p4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91" name="Google Shape;1291;p4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92" name="Google Shape;1292;p4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293" name="Google Shape;1293;p4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4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4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4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298" name="Google Shape;1298;p4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4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4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304" name="Google Shape;1304;p4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" name="Google Shape;1339;p4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340" name="Google Shape;1340;p4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1" name="Google Shape;1341;p4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42" name="Google Shape;1342;p4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4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4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4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6" name="Google Shape;1346;p4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47" name="Google Shape;1347;p4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4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4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4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1" name="Google Shape;1351;p4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352" name="Google Shape;1352;p4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" name="Google Shape;1356;p4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357" name="Google Shape;1357;p4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358" name="Google Shape;1358;p4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4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4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4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2" name="Google Shape;1362;p4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363" name="Google Shape;1363;p4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4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4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6" name="Google Shape;1366;p4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367" name="Google Shape;1367;p4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368" name="Google Shape;1368;p4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4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370" name="Google Shape;1370;p4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371" name="Google Shape;1371;p4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4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4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4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5" name="Google Shape;1375;p4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376" name="Google Shape;1376;p4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4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4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9" name="Google Shape;1379;p4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380" name="Google Shape;1380;p4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4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2" name="Google Shape;1382;p4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383" name="Google Shape;1383;p4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384" name="Google Shape;1384;p4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4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4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4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4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4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4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4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4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4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4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4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4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4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4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4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4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4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4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4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4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4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4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4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4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4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4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4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4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4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7" name="Google Shape;1417;p4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18" name="Google Shape;1418;p4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4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4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4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4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4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4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25" name="Google Shape;1425;p4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426" name="Google Shape;1426;p4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4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4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4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" name="Google Shape;1432;p4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433" name="Google Shape;1433;p4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" name="Google Shape;1437;p4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438" name="Google Shape;1438;p4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4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4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" name="Google Shape;1441;p4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442" name="Google Shape;1442;p4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43" name="Google Shape;1443;p4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4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5" name="Google Shape;1445;p4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46" name="Google Shape;1446;p4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4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8" name="Google Shape;1448;p4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49" name="Google Shape;1449;p4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4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4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2" name="Google Shape;1452;p4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453" name="Google Shape;1453;p4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454" name="Google Shape;1454;p4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4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4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57" name="Google Shape;1457;p4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458" name="Google Shape;1458;p4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4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4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1" name="Google Shape;1461;p4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462" name="Google Shape;1462;p4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4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64" name="Google Shape;1464;p4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465" name="Google Shape;1465;p4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4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4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4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4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4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4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4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4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4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4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4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4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" name="Google Shape;1478;p4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479" name="Google Shape;1479;p4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480" name="Google Shape;1480;p4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4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4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3" name="Google Shape;1483;p4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484" name="Google Shape;1484;p4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4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4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7" name="Google Shape;1487;p4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488" name="Google Shape;1488;p4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4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4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1" name="Google Shape;1491;p4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492" name="Google Shape;1492;p4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" name="Google Shape;1503;p4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04" name="Google Shape;1504;p4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" name="Google Shape;1506;p4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07" name="Google Shape;1507;p4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" name="Google Shape;1544;p4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545" name="Google Shape;1545;p4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" name="Google Shape;1560;p4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561" name="Google Shape;1561;p4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562" name="Google Shape;1562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4" name="Google Shape;1564;p4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565" name="Google Shape;1565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7" name="Google Shape;1567;p4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568" name="Google Shape;1568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69" name="Google Shape;1569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570" name="Google Shape;1570;p4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571" name="Google Shape;1571;p4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572" name="Google Shape;1572;p4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73" name="Google Shape;1573;p4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574" name="Google Shape;1574;p4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575" name="Google Shape;1575;p4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4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4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8" name="Google Shape;1578;p4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579" name="Google Shape;1579;p4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4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4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2" name="Google Shape;1582;p4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583" name="Google Shape;1583;p4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4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4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6" name="Google Shape;1586;p4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587" name="Google Shape;1587;p4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4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4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0" name="Google Shape;1590;p4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591" name="Google Shape;1591;p4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4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4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4" name="Google Shape;1594;p4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595" name="Google Shape;1595;p4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4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4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8" name="Google Shape;1598;p4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599" name="Google Shape;1599;p4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4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4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2" name="Google Shape;1602;p4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03" name="Google Shape;1603;p4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4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4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6" name="Google Shape;1606;p4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07" name="Google Shape;1607;p4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4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4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0" name="Google Shape;1610;p4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11" name="Google Shape;1611;p4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4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4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14" name="Google Shape;1614;p4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615" name="Google Shape;1615;p4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16" name="Google Shape;1616;p4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4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8" name="Google Shape;1618;p4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19" name="Google Shape;1619;p4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4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1" name="Google Shape;1621;p4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22" name="Google Shape;1622;p4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4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4" name="Google Shape;1624;p4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25" name="Google Shape;1625;p4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4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7" name="Google Shape;1627;p4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28" name="Google Shape;1628;p4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4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0" name="Google Shape;1630;p4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31" name="Google Shape;1631;p4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4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3" name="Google Shape;1633;p4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34" name="Google Shape;1634;p4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4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6" name="Google Shape;1636;p4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37" name="Google Shape;1637;p4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4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9" name="Google Shape;1639;p4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40" name="Google Shape;1640;p4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4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2" name="Google Shape;1642;p4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43" name="Google Shape;1643;p4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4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45" name="Google Shape;1645;p4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" name="Google Shape;1646;p4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" name="Google Shape;1647;p4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" name="Google Shape;1648;p4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" name="Google Shape;1649;p4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" name="Google Shape;1650;p4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" name="Google Shape;1651;p4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" name="Google Shape;1652;p4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" name="Google Shape;1653;p4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" name="Google Shape;1654;p4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" name="Google Shape;1655;p4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" name="Google Shape;1656;p4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" name="Google Shape;1657;p4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" name="Google Shape;1658;p4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" name="Google Shape;1659;p4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0" name="Google Shape;1660;p4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" name="Google Shape;1661;p4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2" name="Google Shape;1662;p4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3" name="Google Shape;1663;p4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4" name="Google Shape;1664;p4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" name="Google Shape;1665;p4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4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" name="Google Shape;1667;p4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" name="Google Shape;1668;p4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9" name="Google Shape;1669;p4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0" name="Google Shape;1670;p4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1" name="Google Shape;1671;p4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2" name="Google Shape;1672;p4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" name="Google Shape;1673;p4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" name="Google Shape;1674;p4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5" name="Google Shape;1675;p4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" name="Google Shape;1676;p4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7" name="Google Shape;1677;p4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" name="Google Shape;1678;p4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4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0" name="Google Shape;1680;p4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681" name="Google Shape;1681;p4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4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4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4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4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4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4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4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4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4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4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4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4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4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4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4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4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4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4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4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4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4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4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4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4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4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4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4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4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4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4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4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4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4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4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4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4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4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4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4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4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4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4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4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4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4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4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4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4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4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4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4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4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4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4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4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4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4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4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4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4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4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4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4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4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4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4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4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4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4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4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4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4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4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4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4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4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4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4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4" name="Google Shape;2634;p4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635" name="Google Shape;2635;p4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36" name="Google Shape;2636;p4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4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38" name="Google Shape;2638;p4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0" name="Google Shape;2640;p4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641" name="Google Shape;2641;p4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42" name="Google Shape;2642;p4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43" name="Google Shape;2643;p4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4" name="Google Shape;2644;p4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45" name="Google Shape;2645;p4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46" name="Google Shape;2646;p4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47" name="Google Shape;2647;p4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48" name="Google Shape;2648;p4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49" name="Google Shape;2649;p4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0" name="Google Shape;2650;p4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1" name="Google Shape;2651;p4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52" name="Google Shape;2652;p4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53" name="Google Shape;2653;p4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654" name="Google Shape;2654;p4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55" name="Google Shape;2655;p4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6" name="Google Shape;2656;p4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657" name="Google Shape;2657;p4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58" name="Google Shape;2658;p4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4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4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4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4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3" name="Google Shape;2663;p4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664" name="Google Shape;2664;p4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4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66" name="Google Shape;2666;p4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667" name="Google Shape;2667;p4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4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69" name="Google Shape;2669;p4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70" name="Google Shape;2670;p4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671" name="Google Shape;2671;p4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4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73" name="Google Shape;2673;p4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674" name="Google Shape;2674;p4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75" name="Google Shape;2675;p4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6" name="Google Shape;2676;p4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677" name="Google Shape;2677;p4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78" name="Google Shape;2678;p4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679" name="Google Shape;2679;p4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0" name="Google Shape;2680;p4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81" name="Google Shape;2681;p4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682" name="Google Shape;2682;p4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3" name="Google Shape;2683;p4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4" name="Google Shape;2684;p4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685" name="Google Shape;2685;p4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6" name="Google Shape;2686;p4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7" name="Google Shape;2687;p4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688" name="Google Shape;2688;p4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9" name="Google Shape;2689;p4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90" name="Google Shape;2690;p4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93" name="Google Shape;2693;p4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694" name="Google Shape;2694;p4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4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4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4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4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4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4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4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4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4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4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4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4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4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4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4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10" name="Google Shape;2710;p4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2" name="Google Shape;2732;p4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33" name="Google Shape;2733;p4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4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35" name="Google Shape;2735;p4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6" name="Google Shape;2736;p4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37" name="Google Shape;2737;p4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4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4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4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1" name="Google Shape;2741;p4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48" name="Google Shape;2748;p4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49" name="Google Shape;2749;p4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4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4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4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53" name="Google Shape;2753;p4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2" name="Google Shape;2782;p4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783" name="Google Shape;2783;p4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4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5" name="Google Shape;2785;p4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6" name="Google Shape;2786;p4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787" name="Google Shape;2787;p4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4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89" name="Google Shape;2789;p4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790" name="Google Shape;2790;p4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4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2" name="Google Shape;2792;p4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0" name="Google Shape;2800;p4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01" name="Google Shape;2801;p4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4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4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4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05" name="Google Shape;2805;p4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3" name="Google Shape;2813;p4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14" name="Google Shape;2814;p4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4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4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4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8" name="Google Shape;2818;p4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0" name="Google Shape;2860;p4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861" name="Google Shape;2861;p4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4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63" name="Google Shape;2863;p4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98" name="Google Shape;2898;p4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899" name="Google Shape;2899;p4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00" name="Google Shape;2900;p4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4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4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4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4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4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4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4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4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4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4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4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4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4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4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4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4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4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4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4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4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4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4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4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4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4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4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4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4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4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4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4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4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4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4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4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4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4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4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4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4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4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4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4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4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4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4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4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4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4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4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4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4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4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4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4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4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4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4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4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4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4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4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4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4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4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4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4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4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4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4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4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4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4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4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4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4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4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4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4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4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4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4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4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4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4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4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4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4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4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4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4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4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4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4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4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4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4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4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4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4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4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4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4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4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4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4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4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4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4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4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4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4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4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4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4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4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4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4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4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4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4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4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4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4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4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4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4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4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4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4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4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4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4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4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4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4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4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4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4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4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4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4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4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4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4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4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4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4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4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4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4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4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4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4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4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4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4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4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4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4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4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4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4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4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4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4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4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4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4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4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4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4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4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4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4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4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4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4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4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4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4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4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4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4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4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4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4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4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4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4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4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4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4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4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4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4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4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4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4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4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4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4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4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4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4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4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4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4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4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4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4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4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4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4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4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4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4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4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4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4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4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4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4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4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4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4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4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4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4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4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4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4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4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4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4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4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4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4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4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4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4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4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4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4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4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4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4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4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4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4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4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4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4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4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4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4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4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4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4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4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4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4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4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4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4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4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4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4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4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4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74" name="Google Shape;3174;p4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75" name="Google Shape;3175;p4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4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4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4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4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4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4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4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4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4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4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4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4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4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4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4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4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4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4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4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4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4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4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4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4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4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4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4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4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4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4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4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4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4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12" name="Google Shape;3212;p4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13" name="Google Shape;3213;p4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14" name="Google Shape;3214;p4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4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4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4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4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4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4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4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4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4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4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4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4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4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4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4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30" name="Google Shape;3230;p4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31" name="Google Shape;3231;p4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4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4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4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4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4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4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4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4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4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4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4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4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4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4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4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4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4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4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4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4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4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4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4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4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4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4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4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4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4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4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4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4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4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4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4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4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4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4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4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4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4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4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4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4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4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4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4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4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4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4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4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4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4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4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4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4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4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4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4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4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4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4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4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4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4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4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4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4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4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4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4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4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4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4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4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4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4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4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4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4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4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4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4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4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4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4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4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4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4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4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4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4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4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4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4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4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4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4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4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4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4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4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4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4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4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4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4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4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4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4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4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4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4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4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4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4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4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4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4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4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4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4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4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4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4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4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4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4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4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4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4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4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4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4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4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4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4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4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4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4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4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4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4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4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4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4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4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4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4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4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4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4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4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4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4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4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4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4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4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4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4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4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4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4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4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4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4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4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4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4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4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4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4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4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4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4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4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4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4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4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4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4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4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4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4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4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4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4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4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4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4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4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4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4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4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4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4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4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4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4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4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4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4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4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4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4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4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4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4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4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4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4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4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4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4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4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4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4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4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4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4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4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4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4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4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4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4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4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4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4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4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4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4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4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4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4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4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4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4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4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4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4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4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4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4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4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4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4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4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4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4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4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4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4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4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4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4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4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4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4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4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4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4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4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4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4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4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4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4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4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4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4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4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4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4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4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4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4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4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4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4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4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4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4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4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4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4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4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4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4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4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4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4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4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4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4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4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4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4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4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4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4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4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4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4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4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4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4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4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4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4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4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4" name="Google Shape;3544;p4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48" name="Shape 3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9" name="Google Shape;3549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50" name="Google Shape;3550;p4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3551" name="Google Shape;3551;p4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3552" name="Google Shape;3552;p4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53" name="Google Shape;3553;p4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54" name="Google Shape;3554;p4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55" name="Google Shape;3555;p4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56" name="Google Shape;3556;p4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57" name="Google Shape;3557;p4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58" name="Google Shape;3558;p4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3559" name="Google Shape;3559;p4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0" name="Google Shape;3560;p4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61" name="Google Shape;3561;p4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3562" name="Google Shape;3562;p4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3" name="Google Shape;3563;p4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64" name="Google Shape;3564;p4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3565" name="Google Shape;3565;p4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6" name="Google Shape;3566;p4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67" name="Google Shape;3567;p4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3568" name="Google Shape;3568;p4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69" name="Google Shape;3569;p4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0" name="Google Shape;3570;p4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1" name="Google Shape;3571;p4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2" name="Google Shape;3572;p4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3" name="Google Shape;3573;p4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74" name="Google Shape;3574;p4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3575" name="Google Shape;3575;p4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6" name="Google Shape;3576;p4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7" name="Google Shape;3577;p4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8" name="Google Shape;3578;p4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79" name="Google Shape;3579;p4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0" name="Google Shape;3580;p4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1" name="Google Shape;3581;p4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2" name="Google Shape;3582;p4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83" name="Google Shape;3583;p4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3584" name="Google Shape;3584;p4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5" name="Google Shape;3585;p4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86" name="Google Shape;3586;p4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3587" name="Google Shape;3587;p4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88" name="Google Shape;3588;p4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89" name="Google Shape;3589;p4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3590" name="Google Shape;3590;p4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1" name="Google Shape;3591;p4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2" name="Google Shape;3592;p4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3593" name="Google Shape;3593;p4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4" name="Google Shape;3594;p4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5" name="Google Shape;3595;p4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6" name="Google Shape;3596;p4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597" name="Google Shape;3597;p4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598" name="Google Shape;3598;p4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3599" name="Google Shape;3599;p4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0" name="Google Shape;3600;p4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1" name="Google Shape;3601;p4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2" name="Google Shape;3602;p4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03" name="Google Shape;3603;p4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04" name="Google Shape;3604;p4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3605" name="Google Shape;3605;p4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6" name="Google Shape;3606;p4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07" name="Google Shape;3607;p4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08" name="Google Shape;3608;p4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3609" name="Google Shape;3609;p4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0" name="Google Shape;3610;p4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11" name="Google Shape;3611;p4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3612" name="Google Shape;3612;p4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3" name="Google Shape;3613;p4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4" name="Google Shape;3614;p4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615" name="Google Shape;3615;p4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616" name="Google Shape;3616;p4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3617" name="Google Shape;3617;p4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8" name="Google Shape;3618;p4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19" name="Google Shape;3619;p4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0" name="Google Shape;3620;p4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1" name="Google Shape;3621;p4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3622" name="Google Shape;3622;p4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3" name="Google Shape;3623;p4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24" name="Google Shape;3624;p4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3625" name="Google Shape;3625;p4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6" name="Google Shape;3626;p4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7" name="Google Shape;3627;p4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8" name="Google Shape;3628;p4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29" name="Google Shape;3629;p4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0" name="Google Shape;3630;p4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1" name="Google Shape;3631;p4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3632" name="Google Shape;3632;p4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3" name="Google Shape;3633;p4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4" name="Google Shape;3634;p4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5" name="Google Shape;3635;p4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6" name="Google Shape;3636;p4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7" name="Google Shape;3637;p4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38" name="Google Shape;3638;p4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39" name="Google Shape;3639;p4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3640" name="Google Shape;3640;p4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1" name="Google Shape;3641;p4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2" name="Google Shape;3642;p4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3" name="Google Shape;3643;p4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4" name="Google Shape;3644;p4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3645" name="Google Shape;3645;p4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6" name="Google Shape;3646;p4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47" name="Google Shape;3647;p4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3648" name="Google Shape;3648;p4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49" name="Google Shape;3649;p4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0" name="Google Shape;3650;p4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1" name="Google Shape;3651;p4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3652" name="Google Shape;3652;p4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3" name="Google Shape;3653;p4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4" name="Google Shape;3654;p4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5" name="Google Shape;3655;p4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3656" name="Google Shape;3656;p4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57" name="Google Shape;3657;p4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58" name="Google Shape;3658;p4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3659" name="Google Shape;3659;p4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0" name="Google Shape;3660;p4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1" name="Google Shape;3661;p4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2" name="Google Shape;3662;p4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3" name="Google Shape;3663;p4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64" name="Google Shape;3664;p4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3665" name="Google Shape;3665;p4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6" name="Google Shape;3666;p4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7" name="Google Shape;3667;p4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8" name="Google Shape;3668;p4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69" name="Google Shape;3669;p4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0" name="Google Shape;3670;p4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1" name="Google Shape;3671;p4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2" name="Google Shape;3672;p4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3" name="Google Shape;3673;p4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4" name="Google Shape;3674;p4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5" name="Google Shape;3675;p4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6" name="Google Shape;3676;p4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7" name="Google Shape;3677;p4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8" name="Google Shape;3678;p4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79" name="Google Shape;3679;p4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0" name="Google Shape;3680;p4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1" name="Google Shape;3681;p4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2" name="Google Shape;3682;p4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3" name="Google Shape;3683;p4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4" name="Google Shape;3684;p4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3685" name="Google Shape;3685;p4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6" name="Google Shape;3686;p4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7" name="Google Shape;3687;p4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88" name="Google Shape;3688;p4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89" name="Google Shape;3689;p4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3690" name="Google Shape;3690;p4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1" name="Google Shape;3691;p4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2" name="Google Shape;3692;p4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3" name="Google Shape;3693;p4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3694" name="Google Shape;3694;p4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5" name="Google Shape;3695;p4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6" name="Google Shape;3696;p4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7" name="Google Shape;3697;p4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698" name="Google Shape;3698;p4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699" name="Google Shape;3699;p4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3700" name="Google Shape;3700;p4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1" name="Google Shape;3701;p4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2" name="Google Shape;3702;p4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3" name="Google Shape;3703;p4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3704" name="Google Shape;3704;p4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5" name="Google Shape;3705;p4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6" name="Google Shape;3706;p4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07" name="Google Shape;3707;p4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3708" name="Google Shape;3708;p4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09" name="Google Shape;3709;p4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0" name="Google Shape;3710;p4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1" name="Google Shape;3711;p4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2" name="Google Shape;3712;p4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13" name="Google Shape;3713;p4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3714" name="Google Shape;3714;p4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5" name="Google Shape;3715;p4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16" name="Google Shape;3716;p4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17" name="Google Shape;3717;p4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18" name="Google Shape;3718;p4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3719" name="Google Shape;3719;p4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0" name="Google Shape;3720;p4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21" name="Google Shape;3721;p4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3722" name="Google Shape;3722;p4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3" name="Google Shape;3723;p4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4" name="Google Shape;3724;p4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5" name="Google Shape;3725;p4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6" name="Google Shape;3726;p4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7" name="Google Shape;3727;p4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8" name="Google Shape;3728;p4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29" name="Google Shape;3729;p4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0" name="Google Shape;3730;p4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3731" name="Google Shape;3731;p4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2" name="Google Shape;3732;p4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3" name="Google Shape;3733;p4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4" name="Google Shape;3734;p4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3735" name="Google Shape;3735;p4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6" name="Google Shape;3736;p4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37" name="Google Shape;3737;p4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3738" name="Google Shape;3738;p4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39" name="Google Shape;3739;p4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0" name="Google Shape;3740;p4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1" name="Google Shape;3741;p4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3742" name="Google Shape;3742;p4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3" name="Google Shape;3743;p4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4" name="Google Shape;3744;p4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5" name="Google Shape;3745;p4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6" name="Google Shape;3746;p4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47" name="Google Shape;3747;p4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3748" name="Google Shape;3748;p4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49" name="Google Shape;3749;p4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50" name="Google Shape;3750;p4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51" name="Google Shape;3751;p4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3752" name="Google Shape;3752;p4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3" name="Google Shape;3753;p4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4" name="Google Shape;3754;p4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5" name="Google Shape;3755;p4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6" name="Google Shape;3756;p4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7" name="Google Shape;3757;p4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58" name="Google Shape;3758;p4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59" name="Google Shape;3759;p4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3760" name="Google Shape;3760;p4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1" name="Google Shape;3761;p4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2" name="Google Shape;3762;p4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3" name="Google Shape;3763;p4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3764" name="Google Shape;3764;p4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5" name="Google Shape;3765;p4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6" name="Google Shape;3766;p4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67" name="Google Shape;3767;p4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68" name="Google Shape;3768;p4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3769" name="Google Shape;3769;p4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0" name="Google Shape;3770;p4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1" name="Google Shape;3771;p4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4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4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4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5" name="Google Shape;3775;p4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3776" name="Google Shape;3776;p4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7" name="Google Shape;3777;p4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78" name="Google Shape;3778;p4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79" name="Google Shape;3779;p4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3780" name="Google Shape;3780;p4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1" name="Google Shape;3781;p4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4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3" name="Google Shape;3783;p4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4" name="Google Shape;3784;p4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4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6" name="Google Shape;3786;p4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87" name="Google Shape;3787;p4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3788" name="Google Shape;3788;p4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4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4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4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4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793" name="Google Shape;3793;p4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794" name="Google Shape;3794;p4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3795" name="Google Shape;3795;p4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4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4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798" name="Google Shape;3798;p4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3799" name="Google Shape;3799;p4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4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1" name="Google Shape;3801;p4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02" name="Google Shape;3802;p4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3803" name="Google Shape;3803;p4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4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05" name="Google Shape;3805;p4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3806" name="Google Shape;3806;p4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4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808" name="Google Shape;3808;p4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3809" name="Google Shape;3809;p4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810" name="Google Shape;3810;p4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3811" name="Google Shape;3811;p4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2" name="Google Shape;3812;p4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4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4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4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16" name="Google Shape;3816;p4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3817" name="Google Shape;3817;p4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8" name="Google Shape;3818;p4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4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4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4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2" name="Google Shape;3822;p4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3" name="Google Shape;3823;p4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3824" name="Google Shape;3824;p4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4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4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7" name="Google Shape;3827;p4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28" name="Google Shape;3828;p4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29" name="Google Shape;3829;p4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3830" name="Google Shape;3830;p4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1" name="Google Shape;3831;p4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4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4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4" name="Google Shape;3834;p4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3835" name="Google Shape;3835;p4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6" name="Google Shape;3836;p4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37" name="Google Shape;3837;p4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3838" name="Google Shape;3838;p4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4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0" name="Google Shape;3840;p4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3841" name="Google Shape;3841;p4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4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3" name="Google Shape;3843;p4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3844" name="Google Shape;3844;p4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4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46" name="Google Shape;3846;p4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3847" name="Google Shape;3847;p4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4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4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0" name="Google Shape;3850;p4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1" name="Google Shape;3851;p4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4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3" name="Google Shape;3853;p4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3854" name="Google Shape;3854;p4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4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4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57" name="Google Shape;3857;p4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3858" name="Google Shape;3858;p4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59" name="Google Shape;3859;p4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4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4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2" name="Google Shape;3862;p4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3863" name="Google Shape;3863;p4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4" name="Google Shape;3864;p4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4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66" name="Google Shape;3866;p4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3867" name="Google Shape;3867;p4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4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4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0" name="Google Shape;3870;p4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1" name="Google Shape;3871;p4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4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4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4" name="Google Shape;3874;p4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75" name="Google Shape;3875;p4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3876" name="Google Shape;3876;p4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7" name="Google Shape;3877;p4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8" name="Google Shape;3878;p4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4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4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1" name="Google Shape;3881;p4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3882" name="Google Shape;3882;p4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3" name="Google Shape;3883;p4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4" name="Google Shape;3884;p4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4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4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4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888" name="Google Shape;3888;p4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3889" name="Google Shape;3889;p4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4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4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4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4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4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4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4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4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4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4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4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1" name="Google Shape;3901;p4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3902" name="Google Shape;3902;p4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3" name="Google Shape;3903;p4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4" name="Google Shape;3904;p4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4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4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4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08" name="Google Shape;3908;p4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09" name="Google Shape;3909;p4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3910" name="Google Shape;3910;p4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4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2" name="Google Shape;3912;p4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3" name="Google Shape;3913;p4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4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15" name="Google Shape;3915;p4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3916" name="Google Shape;3916;p4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4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18" name="Google Shape;3918;p4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19" name="Google Shape;3919;p4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3920" name="Google Shape;3920;p4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4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2" name="Google Shape;3922;p4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3923" name="Google Shape;3923;p4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4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4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26" name="Google Shape;3926;p4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3927" name="Google Shape;3927;p4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4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4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0" name="Google Shape;3930;p4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3931" name="Google Shape;3931;p4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2" name="Google Shape;3932;p4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3" name="Google Shape;3933;p4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3934" name="Google Shape;3934;p4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4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36" name="Google Shape;3936;p4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3937" name="Google Shape;3937;p4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8" name="Google Shape;3938;p4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4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0" name="Google Shape;3940;p4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3941" name="Google Shape;3941;p4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4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4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4" name="Google Shape;3944;p4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3945" name="Google Shape;3945;p4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4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4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4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49" name="Google Shape;3949;p4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3950" name="Google Shape;3950;p4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4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4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4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4" name="Google Shape;3954;p4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3955" name="Google Shape;3955;p4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6" name="Google Shape;3956;p4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4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4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59" name="Google Shape;3959;p4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3960" name="Google Shape;3960;p4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1" name="Google Shape;3961;p4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4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3" name="Google Shape;3963;p4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3964" name="Google Shape;3964;p4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4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4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3967" name="Google Shape;3967;p4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4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69" name="Google Shape;3969;p4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3970" name="Google Shape;3970;p4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1" name="Google Shape;3971;p4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4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4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74" name="Google Shape;3974;p4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3975" name="Google Shape;3975;p4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4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4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4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4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4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3981" name="Google Shape;3981;p4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4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3" name="Google Shape;3983;p4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4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4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4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87" name="Google Shape;3987;p4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3988" name="Google Shape;3988;p4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3989" name="Google Shape;3989;p4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3990" name="Google Shape;3990;p4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4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4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4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4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3995" name="Google Shape;3995;p4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4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4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4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4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4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4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4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4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4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5" name="Google Shape;4005;p4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006" name="Google Shape;4006;p4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4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4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09" name="Google Shape;4009;p4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010" name="Google Shape;4010;p4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4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2" name="Google Shape;4012;p4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3" name="Google Shape;4013;p4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14" name="Google Shape;4014;p4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15" name="Google Shape;4015;p4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16" name="Google Shape;4016;p4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017" name="Google Shape;4017;p4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8" name="Google Shape;4018;p4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4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0" name="Google Shape;4020;p4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021" name="Google Shape;4021;p4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2" name="Google Shape;4022;p4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4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4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025" name="Google Shape;4025;p4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4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4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28" name="Google Shape;4028;p4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29" name="Google Shape;4029;p4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030" name="Google Shape;4030;p4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4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4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33" name="Google Shape;4033;p4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034" name="Google Shape;4034;p4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4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36" name="Google Shape;4036;p4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37" name="Google Shape;4037;p4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038" name="Google Shape;4038;p4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4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40" name="Google Shape;4040;p4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041" name="Google Shape;4041;p4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2" name="Google Shape;4042;p4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4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4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45" name="Google Shape;4045;p4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46" name="Google Shape;4046;p4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47" name="Google Shape;4047;p4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048" name="Google Shape;4048;p4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49" name="Google Shape;4049;p4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4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1" name="Google Shape;4051;p4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052" name="Google Shape;4052;p4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3" name="Google Shape;4053;p4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4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4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056" name="Google Shape;4056;p4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4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4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59" name="Google Shape;4059;p4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60" name="Google Shape;4060;p4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61" name="Google Shape;4061;p4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062" name="Google Shape;4062;p4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4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64" name="Google Shape;4064;p4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065" name="Google Shape;4065;p4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4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4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68" name="Google Shape;4068;p4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69" name="Google Shape;4069;p4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070" name="Google Shape;4070;p4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4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4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4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74" name="Google Shape;4074;p4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075" name="Google Shape;4075;p4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4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4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4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4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4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1" name="Google Shape;4081;p4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082" name="Google Shape;4082;p4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4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084" name="Google Shape;4084;p4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085" name="Google Shape;4085;p4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6" name="Google Shape;4086;p4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4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4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089" name="Google Shape;4089;p4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090" name="Google Shape;4090;p4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091" name="Google Shape;4091;p4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092" name="Google Shape;4092;p4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4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4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4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4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4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4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4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00" name="Google Shape;4100;p4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01" name="Google Shape;4101;p4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102" name="Google Shape;4102;p4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4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4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5" name="Google Shape;4105;p4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106" name="Google Shape;4106;p4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4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4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09" name="Google Shape;4109;p4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110" name="Google Shape;4110;p4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4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4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3" name="Google Shape;4113;p4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114" name="Google Shape;4114;p4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4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4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4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4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119" name="Google Shape;4119;p4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4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4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4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23" name="Google Shape;4123;p4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124" name="Google Shape;4124;p4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4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26" name="Google Shape;4126;p4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27" name="Google Shape;4127;p4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28" name="Google Shape;4128;p4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29" name="Google Shape;4129;p4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130" name="Google Shape;4130;p4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4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32" name="Google Shape;4132;p4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133" name="Google Shape;4133;p4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4" name="Google Shape;4134;p4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5" name="Google Shape;4135;p4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4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4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38" name="Google Shape;4138;p4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39" name="Google Shape;4139;p4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140" name="Google Shape;4140;p4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4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4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43" name="Google Shape;4143;p4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44" name="Google Shape;4144;p4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45" name="Google Shape;4145;p4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146" name="Google Shape;4146;p4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4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48" name="Google Shape;4148;p4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149" name="Google Shape;4149;p4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4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51" name="Google Shape;4151;p4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152" name="Google Shape;4152;p4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4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54" name="Google Shape;4154;p4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55" name="Google Shape;4155;p4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156" name="Google Shape;4156;p4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4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4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4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0" name="Google Shape;4160;p4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1" name="Google Shape;4161;p4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162" name="Google Shape;4162;p4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4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4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4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166" name="Google Shape;4166;p4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4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68" name="Google Shape;4168;p4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69" name="Google Shape;4169;p4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170" name="Google Shape;4170;p4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4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4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173" name="Google Shape;4173;p4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4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4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4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177" name="Google Shape;4177;p4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178" name="Google Shape;4178;p4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179" name="Google Shape;4179;p4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180" name="Google Shape;4180;p4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4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4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4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4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185" name="Google Shape;4185;p4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4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4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4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89" name="Google Shape;4189;p4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190" name="Google Shape;4190;p4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4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4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4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4" name="Google Shape;4194;p4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195" name="Google Shape;4195;p4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4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4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4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199" name="Google Shape;4199;p4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200" name="Google Shape;4200;p4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4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4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4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204" name="Google Shape;4204;p4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4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4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7" name="Google Shape;4207;p4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8" name="Google Shape;4208;p4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209" name="Google Shape;4209;p4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4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1" name="Google Shape;4211;p4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2" name="Google Shape;4212;p4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213" name="Google Shape;4213;p4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4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4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216" name="Google Shape;4216;p4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4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18" name="Google Shape;4218;p4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19" name="Google Shape;4219;p4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220" name="Google Shape;4220;p4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4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4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3" name="Google Shape;4223;p4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224" name="Google Shape;4224;p4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4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4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227" name="Google Shape;4227;p4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4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4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0" name="Google Shape;4230;p4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231" name="Google Shape;4231;p4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4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4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4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235" name="Google Shape;4235;p4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4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4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238" name="Google Shape;4238;p4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4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4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241" name="Google Shape;4241;p4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4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4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4" name="Google Shape;4244;p4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245" name="Google Shape;4245;p4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4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4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8" name="Google Shape;4248;p4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9" name="Google Shape;4249;p4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250" name="Google Shape;4250;p4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4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4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253" name="Google Shape;4253;p4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4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258" name="Shape 4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" name="Google Shape;4259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260" name="Google Shape;4260;p4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261" name="Google Shape;4261;p4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4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3" name="Google Shape;4263;p4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264" name="Google Shape;4264;p4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4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6" name="Google Shape;4266;p4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267" name="Google Shape;4267;p4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4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9" name="Google Shape;4269;p4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270" name="Google Shape;4270;p4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4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72" name="Google Shape;4272;p4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73" name="Google Shape;4273;p4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274" name="Google Shape;4274;p4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4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6" name="Google Shape;4276;p4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277" name="Google Shape;4277;p4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4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4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4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1" name="Google Shape;4281;p4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282" name="Google Shape;4282;p4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4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4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5" name="Google Shape;4285;p4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286" name="Google Shape;4286;p4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4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4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4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4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1" name="Google Shape;4291;p4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292" name="Google Shape;4292;p4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4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4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5" name="Google Shape;4295;p4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296" name="Google Shape;4296;p4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4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8" name="Google Shape;4298;p4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299" name="Google Shape;4299;p4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4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1" name="Google Shape;4301;p4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2" name="Google Shape;4302;p4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303" name="Google Shape;4303;p4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4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" name="Google Shape;4305;p4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306" name="Google Shape;4306;p4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4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4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09" name="Google Shape;4309;p4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10" name="Google Shape;4310;p4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311" name="Google Shape;4311;p4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4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4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4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4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4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4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318" name="Google Shape;4318;p4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4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0" name="Google Shape;4320;p4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321" name="Google Shape;4321;p4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4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3" name="Google Shape;4323;p4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324" name="Google Shape;4324;p4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4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4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4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4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4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0" name="Google Shape;4330;p4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331" name="Google Shape;4331;p4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4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4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4" name="Google Shape;4334;p4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335" name="Google Shape;4335;p4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4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37" name="Google Shape;4337;p4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38" name="Google Shape;4338;p4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339" name="Google Shape;4339;p4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4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1" name="Google Shape;4341;p4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342" name="Google Shape;4342;p4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4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4" name="Google Shape;4344;p4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345" name="Google Shape;4345;p4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4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7" name="Google Shape;4347;p4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348" name="Google Shape;4348;p4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4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0" name="Google Shape;4350;p4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351" name="Google Shape;4351;p4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4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4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4" name="Google Shape;4354;p4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355" name="Google Shape;4355;p4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4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7" name="Google Shape;4357;p4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358" name="Google Shape;4358;p4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4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4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4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4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4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4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5" name="Google Shape;4365;p4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6" name="Google Shape;4366;p4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7" name="Google Shape;4367;p4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368" name="Google Shape;4368;p4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4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0" name="Google Shape;4370;p4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371" name="Google Shape;4371;p4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4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3" name="Google Shape;4373;p4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374" name="Google Shape;4374;p4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4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4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4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4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9" name="Google Shape;4379;p4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380" name="Google Shape;4380;p4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4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4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4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4" name="Google Shape;4384;p4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385" name="Google Shape;4385;p4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4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4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4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89" name="Google Shape;4389;p4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390" name="Google Shape;4390;p4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1" name="Google Shape;4391;p4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392" name="Google Shape;4392;p4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4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4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4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4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4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4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99" name="Google Shape;4399;p4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400" name="Google Shape;4400;p4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4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02" name="Google Shape;4402;p4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403" name="Google Shape;4403;p4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4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4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4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4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4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4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4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4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4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3" name="Google Shape;4413;p4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414" name="Google Shape;4414;p4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4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6" name="Google Shape;4416;p4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417" name="Google Shape;4417;p4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4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19" name="Google Shape;4419;p4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420" name="Google Shape;4420;p4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4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2" name="Google Shape;4422;p4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423" name="Google Shape;4423;p4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4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4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4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7" name="Google Shape;4427;p4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428" name="Google Shape;4428;p4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4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0" name="Google Shape;4430;p4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431" name="Google Shape;4431;p4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4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4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4" name="Google Shape;4434;p4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435" name="Google Shape;4435;p4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4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4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4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39" name="Google Shape;4439;p4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0" name="Google Shape;4440;p4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441" name="Google Shape;4441;p4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4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4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4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5" name="Google Shape;4445;p4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446" name="Google Shape;4446;p4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4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8" name="Google Shape;4448;p4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49" name="Google Shape;4449;p4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450" name="Google Shape;4450;p4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4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" name="Google Shape;4452;p4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453" name="Google Shape;4453;p4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4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4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56" name="Google Shape;4456;p4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57" name="Google Shape;4457;p4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458" name="Google Shape;4458;p4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4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4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1" name="Google Shape;4461;p4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462" name="Google Shape;4462;p4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4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4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4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4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4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4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4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4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1" name="Google Shape;4471;p4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472" name="Google Shape;4472;p4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4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4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" name="Google Shape;4475;p4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476" name="Google Shape;4476;p4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4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4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9" name="Google Shape;4479;p4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480" name="Google Shape;4480;p4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4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2" name="Google Shape;4482;p4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483" name="Google Shape;4483;p4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4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4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4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4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4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4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4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4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2" name="Google Shape;4492;p4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493" name="Google Shape;4493;p4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4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4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4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7" name="Google Shape;4497;p4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8" name="Google Shape;4498;p4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9" name="Google Shape;4499;p4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0" name="Google Shape;4500;p4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501" name="Google Shape;4501;p4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4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4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4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4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4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4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4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" name="Google Shape;4515;p4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516" name="Google Shape;4516;p4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" name="Google Shape;4518;p4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519" name="Google Shape;4519;p4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2" name="Google Shape;4522;p4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523" name="Google Shape;4523;p4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6" name="Google Shape;4526;p4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527" name="Google Shape;4527;p4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2" name="Google Shape;4532;p4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533" name="Google Shape;4533;p4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7" name="Google Shape;4537;p4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538" name="Google Shape;4538;p4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0" name="Google Shape;4540;p4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1" name="Google Shape;4541;p4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542" name="Google Shape;4542;p4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45" name="Google Shape;4545;p4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46" name="Google Shape;4546;p4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547" name="Google Shape;4547;p4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9" name="Google Shape;4549;p4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550" name="Google Shape;4550;p4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5" name="Google Shape;4555;p4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556" name="Google Shape;4556;p4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1" name="Google Shape;4561;p4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62" name="Google Shape;4562;p4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563" name="Google Shape;4563;p4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4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6" name="Google Shape;4566;p4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567" name="Google Shape;4567;p4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4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" name="Google Shape;4573;p4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574" name="Google Shape;4574;p4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7" name="Google Shape;4577;p4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578" name="Google Shape;4578;p4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1" name="Google Shape;4581;p4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582" name="Google Shape;4582;p4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6" name="Google Shape;4586;p4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587" name="Google Shape;4587;p4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9" name="Google Shape;4589;p4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590" name="Google Shape;4590;p4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2" name="Google Shape;4592;p4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593" name="Google Shape;4593;p4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7" name="Google Shape;4597;p4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598" name="Google Shape;4598;p4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" name="Google Shape;4602;p4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603" name="Google Shape;4603;p4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4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4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0" name="Google Shape;4610;p4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611" name="Google Shape;4611;p4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4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3" name="Google Shape;4613;p4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14" name="Google Shape;4614;p4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615" name="Google Shape;4615;p4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4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9" name="Google Shape;4619;p4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0" name="Google Shape;4620;p4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621" name="Google Shape;4621;p4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4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4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24" name="Google Shape;4624;p4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625" name="Google Shape;4625;p4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4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4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4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" name="Google Shape;4632;p4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633" name="Google Shape;4633;p4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5" name="Google Shape;4635;p4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6" name="Google Shape;4636;p4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7" name="Google Shape;4637;p4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8" name="Google Shape;4638;p4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639" name="Google Shape;4639;p4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3" name="Google Shape;4643;p4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644" name="Google Shape;4644;p4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54" name="Shape 4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5" name="Google Shape;4655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56" name="Google Shape;4656;p4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657" name="Google Shape;4657;p4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1" name="Google Shape;4661;p4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662" name="Google Shape;4662;p4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6" name="Google Shape;4666;p4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667" name="Google Shape;4667;p4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1" name="Google Shape;4671;p4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672" name="Google Shape;4672;p4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4" name="Google Shape;4674;p4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675" name="Google Shape;4675;p4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9" name="Google Shape;4679;p4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680" name="Google Shape;4680;p4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4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4" name="Google Shape;4684;p4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685" name="Google Shape;4685;p4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7" name="Google Shape;4687;p4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688" name="Google Shape;4688;p4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2" name="Google Shape;4692;p4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693" name="Google Shape;4693;p4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7" name="Google Shape;4697;p4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698" name="Google Shape;4698;p4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4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703" name="Google Shape;4703;p4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7" name="Google Shape;4707;p4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708" name="Google Shape;4708;p4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3" name="Google Shape;4713;p4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714" name="Google Shape;4714;p4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6" name="Google Shape;4716;p4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717" name="Google Shape;4717;p4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3" name="Google Shape;4723;p4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724" name="Google Shape;4724;p4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8" name="Google Shape;4728;p4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729" name="Google Shape;4729;p4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3" name="Google Shape;4733;p4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734" name="Google Shape;4734;p4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8" name="Google Shape;4738;p4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739" name="Google Shape;4739;p4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3" name="Google Shape;4743;p4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744" name="Google Shape;4744;p4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4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9" name="Google Shape;4749;p4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750" name="Google Shape;4750;p4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4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4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4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4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5" name="Google Shape;4755;p4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756" name="Google Shape;4756;p4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4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4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4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0" name="Google Shape;4760;p4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761" name="Google Shape;4761;p4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4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3" name="Google Shape;4763;p4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764" name="Google Shape;4764;p4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4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4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4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4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9" name="Google Shape;4769;p4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770" name="Google Shape;4770;p4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4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4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4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4" name="Google Shape;4774;p4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775" name="Google Shape;4775;p4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4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4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4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9" name="Google Shape;4779;p4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780" name="Google Shape;4780;p4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4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4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3" name="Google Shape;4783;p4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4784" name="Google Shape;4784;p4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4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4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4787" name="Google Shape;4787;p4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4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4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4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1" name="Google Shape;4791;p4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4792" name="Google Shape;4792;p4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4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4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4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6" name="Google Shape;4796;p4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4797" name="Google Shape;4797;p4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4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4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4800" name="Google Shape;4800;p4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4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4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4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4804" name="Google Shape;4804;p4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4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4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7" name="Google Shape;4807;p4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4808" name="Google Shape;4808;p4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4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4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1" name="Google Shape;4811;p4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4812" name="Google Shape;4812;p4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4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4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4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6" name="Google Shape;4816;p4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4817" name="Google Shape;4817;p4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4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4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4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1" name="Google Shape;4821;p4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4822" name="Google Shape;4822;p4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4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4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4825" name="Google Shape;4825;p4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4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4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8" name="Google Shape;4828;p4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4829" name="Google Shape;4829;p4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4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4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4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3" name="Google Shape;4833;p4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4834" name="Google Shape;4834;p4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4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4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4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8" name="Google Shape;4838;p4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4839" name="Google Shape;4839;p4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4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4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2" name="Google Shape;4842;p4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4843" name="Google Shape;4843;p4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4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4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4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7" name="Google Shape;4847;p4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4848" name="Google Shape;4848;p4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4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4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4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2" name="Google Shape;4852;p4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4853" name="Google Shape;4853;p4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4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4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4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4859" name="Google Shape;4859;p4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4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4865" name="Google Shape;4865;p4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4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4868" name="Google Shape;4868;p4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4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4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4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4873" name="Google Shape;4873;p4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7" name="Google Shape;4877;p4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4878" name="Google Shape;4878;p4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1" name="Google Shape;4881;p4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4882" name="Google Shape;4882;p4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4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4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4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4890" name="Google Shape;4890;p4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4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4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5" name="Google Shape;4895;p4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4896" name="Google Shape;4896;p4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4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4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0" name="Google Shape;4900;p4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4901" name="Google Shape;4901;p4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4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4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4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4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4906" name="Google Shape;4906;p4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4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4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4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4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4912" name="Google Shape;4912;p4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4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4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4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4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4918" name="Google Shape;4918;p4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4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4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4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4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4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4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6" name="Google Shape;4926;p4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4927" name="Google Shape;4927;p4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4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4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4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4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4934" name="Google Shape;4934;p4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4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8" name="Google Shape;4938;p4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4939" name="Google Shape;4939;p4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4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4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4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4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4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4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0" name="Google Shape;4950;p4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4951" name="Google Shape;4951;p4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4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4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4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4958" name="Google Shape;4958;p4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4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4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4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4963" name="Google Shape;4963;p4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7" name="Google Shape;4967;p4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4968" name="Google Shape;4968;p4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4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4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4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4973" name="Google Shape;4973;p4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7" name="Google Shape;4977;p4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4978" name="Google Shape;4978;p4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4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4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4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4" name="Google Shape;4984;p4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4985" name="Google Shape;4985;p4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4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4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8" name="Google Shape;4988;p4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4989" name="Google Shape;4989;p4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4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4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4993" name="Google Shape;4993;p4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4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4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4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4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1" name="Google Shape;5001;p4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002" name="Google Shape;5002;p4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4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4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4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9" name="Google Shape;5009;p4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010" name="Google Shape;5010;p4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4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4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015" name="Google Shape;5015;p4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4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4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4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0" name="Google Shape;5020;p4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021" name="Google Shape;5021;p4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4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4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4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4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030" name="Google Shape;5030;p4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4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033" name="Google Shape;5033;p4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4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8" name="Google Shape;5038;p4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039" name="Google Shape;5039;p4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4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4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2" name="Google Shape;5042;p4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043" name="Google Shape;5043;p4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4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4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4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4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4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4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1" name="Google Shape;5051;p4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052" name="Google Shape;5052;p4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7" name="Google Shape;5057;p4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058" name="Google Shape;5058;p4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4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4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4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5" name="Google Shape;5065;p4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066" name="Google Shape;5066;p4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4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4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4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4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5" name="Google Shape;5075;p4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076" name="Google Shape;5076;p4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4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4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4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3" name="Google Shape;5083;p4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084" name="Google Shape;5084;p4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4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8" name="Google Shape;5088;p4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089" name="Google Shape;5089;p4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4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4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4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097" name="Google Shape;5097;p4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4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4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4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4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105" name="Google Shape;5105;p4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4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4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4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12" name="Google Shape;5112;p4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3" name="Google Shape;5113;p4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14" name="Google Shape;5114;p4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115" name="Google Shape;5115;p4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4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4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2" name="Google Shape;5122;p4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123" name="Google Shape;5123;p4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4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4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4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4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1" name="Google Shape;5131;p4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132" name="Google Shape;5132;p4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8" name="Google Shape;5138;p4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139" name="Google Shape;5139;p4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4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4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4" name="Google Shape;5144;p4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145" name="Google Shape;5145;p4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4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4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4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4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4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153" name="Google Shape;5153;p4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9" name="Google Shape;5159;p4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160" name="Google Shape;5160;p4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4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164" name="Google Shape;5164;p4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4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2" name="Google Shape;5172;p4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173" name="Google Shape;5173;p4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4" name="Google Shape;5184;p4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185" name="Google Shape;5185;p4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4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192" name="Google Shape;5192;p4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4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198" name="Google Shape;5198;p4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6" name="Google Shape;5206;p4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207" name="Google Shape;5207;p4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4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215" name="Google Shape;5215;p4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4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224" name="Google Shape;5224;p4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3" name="Google Shape;5233;p4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234" name="Google Shape;5234;p4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39" name="Google Shape;5239;p4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0" name="Google Shape;5240;p4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241" name="Google Shape;5241;p4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3" name="Google Shape;5243;p4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47" name="Shape 5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8" name="Google Shape;5248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49" name="Google Shape;5249;p4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250" name="Google Shape;5250;p4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4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253" name="Google Shape;5253;p4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4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256" name="Google Shape;5256;p4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2" name="Google Shape;5262;p4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263" name="Google Shape;5263;p4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5" name="Google Shape;5265;p4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266" name="Google Shape;5266;p4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4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275" name="Google Shape;5275;p4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4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278" name="Google Shape;5278;p4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4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281" name="Google Shape;5281;p4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4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284" name="Google Shape;5284;p4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6" name="Google Shape;5286;p4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7" name="Google Shape;5287;p4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288" name="Google Shape;5288;p4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4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291" name="Google Shape;5291;p4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3" name="Google Shape;5293;p4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294" name="Google Shape;5294;p4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6" name="Google Shape;5296;p4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297" name="Google Shape;5297;p4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4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304" name="Google Shape;5304;p4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7" name="Google Shape;5307;p4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308" name="Google Shape;5308;p4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4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313" name="Google Shape;5313;p4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7" name="Google Shape;5317;p4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8" name="Google Shape;5318;p4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319" name="Google Shape;5319;p4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22" name="Google Shape;5322;p4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23" name="Google Shape;5323;p4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324" name="Google Shape;5324;p4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31" name="Google Shape;5331;p4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2" name="Google Shape;5332;p4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33" name="Google Shape;5333;p4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334" name="Google Shape;5334;p4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4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338" name="Google Shape;5338;p4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4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4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2" name="Google Shape;5342;p4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343" name="Google Shape;5343;p4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4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4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347" name="Google Shape;5347;p4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4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351" name="Google Shape;5351;p4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4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4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8" name="Google Shape;5358;p4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9" name="Google Shape;5359;p4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0" name="Google Shape;5360;p4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1" name="Google Shape;5361;p4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2" name="Google Shape;5362;p4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3" name="Google Shape;5363;p4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364" name="Google Shape;5364;p4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4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4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368" name="Google Shape;5368;p4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4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4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4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374" name="Google Shape;5374;p4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4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377" name="Google Shape;5377;p4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4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4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3" name="Google Shape;5383;p4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4" name="Google Shape;5384;p4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385" name="Google Shape;5385;p4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4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4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4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2" name="Google Shape;5392;p4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393" name="Google Shape;5393;p4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4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398" name="Google Shape;5398;p4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4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4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5" name="Google Shape;5405;p4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6" name="Google Shape;5406;p4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407" name="Google Shape;5407;p4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4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4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1" name="Google Shape;5411;p4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2" name="Google Shape;5412;p4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413" name="Google Shape;5413;p4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4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416" name="Google Shape;5416;p4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4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4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4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422" name="Google Shape;5422;p4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4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4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4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29" name="Google Shape;5429;p4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0" name="Google Shape;5430;p4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431" name="Google Shape;5431;p4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4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4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4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436" name="Google Shape;5436;p4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4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40" name="Google Shape;5440;p4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41" name="Google Shape;5441;p4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442" name="Google Shape;5442;p4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4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4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446" name="Google Shape;5446;p4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4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4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0" name="Google Shape;5450;p4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451" name="Google Shape;5451;p4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4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4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6" name="Google Shape;5456;p4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457" name="Google Shape;5457;p4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4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4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461" name="Google Shape;5461;p4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4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4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4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4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1" name="Google Shape;5471;p4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472" name="Google Shape;5472;p4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4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4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477" name="Google Shape;5477;p4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4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4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483" name="Google Shape;5483;p4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4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7" name="Google Shape;5487;p4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488" name="Google Shape;5488;p4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4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491" name="Google Shape;5491;p4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4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6" name="Google Shape;5496;p4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497" name="Google Shape;5497;p4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4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4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4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7" name="Google Shape;5507;p4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508" name="Google Shape;5508;p4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4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511" name="Google Shape;5511;p4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4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4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4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515" name="Google Shape;5515;p4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4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4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4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4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525" name="Google Shape;5525;p4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4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4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529" name="Google Shape;5529;p4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4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3" name="Google Shape;5533;p4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534" name="Google Shape;5534;p4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4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4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9" name="Google Shape;5539;p4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540" name="Google Shape;5540;p4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4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4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4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5" name="Google Shape;5545;p4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546" name="Google Shape;5546;p4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4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549" name="Google Shape;5549;p4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4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4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555" name="Google Shape;5555;p4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4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4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4" name="Google Shape;5564;p4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565" name="Google Shape;5565;p4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4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4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4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4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4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577" name="Google Shape;5577;p4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4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582" name="Google Shape;5582;p4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4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4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4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589" name="Google Shape;5589;p4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5" name="Google Shape;5595;p4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596" name="Google Shape;5596;p4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4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4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4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605" name="Google Shape;5605;p4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4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4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4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612" name="Google Shape;5612;p4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4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4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617" name="Google Shape;5617;p4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4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4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4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4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4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628" name="Google Shape;5628;p4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4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4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4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635" name="Google Shape;5635;p4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4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4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4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4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2" name="Google Shape;5642;p4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643" name="Google Shape;5643;p4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4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4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4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4" name="Google Shape;5654;p4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655" name="Google Shape;5655;p4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4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4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4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663" name="Google Shape;5663;p4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4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4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4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677" name="Google Shape;5677;p4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4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4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4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4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683" name="Google Shape;5683;p4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4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4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4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689" name="Google Shape;5689;p4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4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4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2" name="Google Shape;5692;p4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693" name="Google Shape;5693;p4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5" name="Google Shape;5695;p4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696" name="Google Shape;5696;p4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4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4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4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703" name="Google Shape;5703;p4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4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6" name="Google Shape;5706;p4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707" name="Google Shape;5707;p4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1" name="Google Shape;5711;p4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712" name="Google Shape;5712;p4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4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4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4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4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723" name="Google Shape;5723;p4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4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4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730" name="Google Shape;5730;p4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4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4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4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737" name="Google Shape;5737;p4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4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744" name="Google Shape;5744;p4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4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8" name="Google Shape;5748;p4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749" name="Google Shape;5749;p4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4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753" name="Google Shape;5753;p4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9" name="Google Shape;5759;p4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760" name="Google Shape;5760;p4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4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4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4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4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765" name="Google Shape;5765;p4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4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8" name="Google Shape;5768;p4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769" name="Google Shape;5769;p4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4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4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772" name="Google Shape;5772;p4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773" name="Google Shape;5773;p4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774" name="Google Shape;5774;p4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20"/>
          <p:cNvSpPr txBox="1"/>
          <p:nvPr>
            <p:ph type="title"/>
          </p:nvPr>
        </p:nvSpPr>
        <p:spPr>
          <a:xfrm flipH="1">
            <a:off x="5462473" y="248530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  <p:sp>
        <p:nvSpPr>
          <p:cNvPr id="151" name="Google Shape;151;p20"/>
          <p:cNvSpPr txBox="1"/>
          <p:nvPr>
            <p:ph idx="2" type="ctrTitle"/>
          </p:nvPr>
        </p:nvSpPr>
        <p:spPr>
          <a:xfrm flipH="1">
            <a:off x="-119482" y="329143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ANNOUNCEMENTS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782" name="Shape 5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3" name="Google Shape;5783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5784" name="Google Shape;5784;p4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5" name="Google Shape;5785;p4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6" name="Google Shape;5786;p4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7" name="Google Shape;5787;p4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5788" name="Google Shape;5788;p4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4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5793" name="Google Shape;5793;p4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95" name="Google Shape;5795;p4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6" name="Google Shape;5796;p4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7" name="Google Shape;5797;p4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8" name="Google Shape;5798;p4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9" name="Google Shape;5799;p4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0" name="Google Shape;5800;p4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1" name="Google Shape;5801;p4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5802" name="Google Shape;5802;p4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4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5806" name="Google Shape;5806;p4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4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4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5809" name="Google Shape;5809;p4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4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4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14" name="Google Shape;5814;p4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5" name="Google Shape;5815;p4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6" name="Google Shape;5816;p4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7" name="Google Shape;5817;p4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" name="Google Shape;5818;p4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19" name="Google Shape;5819;p4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5820" name="Google Shape;5820;p4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4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2" name="Google Shape;5822;p4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3" name="Google Shape;5823;p4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4" name="Google Shape;5824;p4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5825" name="Google Shape;5825;p4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9" name="Google Shape;5829;p4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0" name="Google Shape;5830;p4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1" name="Google Shape;5831;p4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2" name="Google Shape;5832;p4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3" name="Google Shape;5833;p4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4" name="Google Shape;5834;p4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5" name="Google Shape;5835;p4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5836" name="Google Shape;5836;p4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4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5839" name="Google Shape;5839;p4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4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1" name="Google Shape;5841;p4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5842" name="Google Shape;5842;p4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4" name="Google Shape;5844;p4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5" name="Google Shape;5845;p4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5846" name="Google Shape;5846;p4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48" name="Google Shape;5848;p4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49" name="Google Shape;5849;p4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5850" name="Google Shape;5850;p4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4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5855" name="Google Shape;5855;p4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4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4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5860" name="Google Shape;5860;p4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4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5863" name="Google Shape;5863;p4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5" name="Google Shape;5865;p4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6" name="Google Shape;5866;p4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67" name="Google Shape;5867;p4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5868" name="Google Shape;5868;p4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4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4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73" name="Google Shape;5873;p4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74" name="Google Shape;5874;p4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5875" name="Google Shape;5875;p4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4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5878" name="Google Shape;5878;p4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4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5882" name="Google Shape;5882;p4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4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5885" name="Google Shape;5885;p4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4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7" name="Google Shape;5887;p4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8" name="Google Shape;5888;p4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5889" name="Google Shape;5889;p4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4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4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5893" name="Google Shape;5893;p4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4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4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4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4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8" name="Google Shape;5898;p4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9" name="Google Shape;5899;p4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0" name="Google Shape;5900;p4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5901" name="Google Shape;5901;p4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4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4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5905" name="Google Shape;5905;p4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4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8" name="Google Shape;5908;p4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5909" name="Google Shape;5909;p4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4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4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2" name="Google Shape;5912;p4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5913" name="Google Shape;5913;p4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4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4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5918" name="Google Shape;5918;p4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1" name="Google Shape;5921;p4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2" name="Google Shape;5922;p4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5923" name="Google Shape;5923;p4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4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5926" name="Google Shape;5926;p4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8" name="Google Shape;5928;p4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9" name="Google Shape;5929;p4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0" name="Google Shape;5930;p4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5931" name="Google Shape;5931;p4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4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4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4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5936" name="Google Shape;5936;p4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8" name="Google Shape;5938;p4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9" name="Google Shape;5939;p4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5940" name="Google Shape;5940;p4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4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4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4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4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6" name="Google Shape;5946;p4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5947" name="Google Shape;5947;p4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4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4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4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4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5955" name="Google Shape;5955;p4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4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7" name="Google Shape;5957;p4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5958" name="Google Shape;5958;p4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4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4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4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5963" name="Google Shape;5963;p4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4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6" name="Google Shape;5966;p4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7" name="Google Shape;5967;p4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5968" name="Google Shape;5968;p4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0" name="Google Shape;5970;p4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1" name="Google Shape;5971;p4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2" name="Google Shape;5972;p4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5973" name="Google Shape;5973;p4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4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5976" name="Google Shape;5976;p4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4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0" name="Google Shape;5980;p4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5981" name="Google Shape;5981;p4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4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84" name="Google Shape;5984;p4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5" name="Google Shape;5985;p4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5986" name="Google Shape;5986;p4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4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5990" name="Google Shape;5990;p4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4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4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5995" name="Google Shape;5995;p4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7" name="Google Shape;5997;p4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5998" name="Google Shape;5998;p4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4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0" name="Google Shape;6000;p4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001" name="Google Shape;6001;p4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4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007" name="Google Shape;6007;p4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4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4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4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11" name="Google Shape;6011;p4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2" name="Google Shape;6012;p4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3" name="Google Shape;6013;p4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014" name="Google Shape;6014;p4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4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4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017" name="Google Shape;6017;p4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9" name="Google Shape;6019;p4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020" name="Google Shape;6020;p4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4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2" name="Google Shape;6022;p4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023" name="Google Shape;6023;p4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4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4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4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032" name="Google Shape;6032;p4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4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4" name="Google Shape;6034;p4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5" name="Google Shape;6035;p4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036" name="Google Shape;6036;p4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8" name="Google Shape;6038;p4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039" name="Google Shape;6039;p4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4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1" name="Google Shape;6041;p4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042" name="Google Shape;6042;p4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4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046" name="Google Shape;6046;p4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8" name="Google Shape;6048;p4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9" name="Google Shape;6049;p4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050" name="Google Shape;6050;p4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4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054" name="Google Shape;6054;p4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4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4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057" name="Google Shape;6057;p4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4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060" name="Google Shape;6060;p4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4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3" name="Google Shape;6063;p4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067" name="Shape 6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8" name="Google Shape;6068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069" name="Google Shape;6069;p4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070" name="Google Shape;6070;p4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2" name="Google Shape;6072;p4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073" name="Google Shape;6073;p4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6" name="Google Shape;6076;p4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077" name="Google Shape;6077;p4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4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4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2" name="Google Shape;6082;p4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083" name="Google Shape;6083;p4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4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7" name="Google Shape;6087;p4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8" name="Google Shape;6088;p4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089" name="Google Shape;6089;p4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4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4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093" name="Google Shape;6093;p4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4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6" name="Google Shape;6096;p4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097" name="Google Shape;6097;p4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4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9" name="Google Shape;6099;p4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0" name="Google Shape;6100;p4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101" name="Google Shape;6101;p4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04" name="Google Shape;6104;p4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05" name="Google Shape;6105;p4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106" name="Google Shape;6106;p4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4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4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0" name="Google Shape;6110;p4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111" name="Google Shape;6111;p4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5" name="Google Shape;6115;p4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116" name="Google Shape;6116;p4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4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120" name="Google Shape;6120;p4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4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123" name="Google Shape;6123;p4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4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5" name="Google Shape;6125;p4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26" name="Google Shape;6126;p4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127" name="Google Shape;6127;p4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9" name="Google Shape;6129;p4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30" name="Google Shape;6130;p4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131" name="Google Shape;6131;p4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4" name="Google Shape;6134;p4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135" name="Google Shape;6135;p4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4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4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4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140" name="Google Shape;6140;p4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4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4" name="Google Shape;6144;p4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45" name="Google Shape;6145;p4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146" name="Google Shape;6146;p4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9" name="Google Shape;6149;p4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0" name="Google Shape;6150;p4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151" name="Google Shape;6151;p4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4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4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4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4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4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163" name="Google Shape;6163;p4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66" name="Google Shape;6166;p4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7" name="Google Shape;6167;p4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8" name="Google Shape;6168;p4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169" name="Google Shape;6169;p4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4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173" name="Google Shape;6173;p4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4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177" name="Google Shape;6177;p4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0" name="Google Shape;6180;p4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181" name="Google Shape;6181;p4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4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83" name="Google Shape;6183;p4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4" name="Google Shape;6184;p4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5" name="Google Shape;6185;p4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186" name="Google Shape;6186;p4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4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4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4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4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4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7" name="Google Shape;6197;p4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198" name="Google Shape;6198;p4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1" name="Google Shape;6201;p4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202" name="Google Shape;6202;p4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4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06" name="Google Shape;6206;p4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07" name="Google Shape;6207;p4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208" name="Google Shape;6208;p4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4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211" name="Google Shape;6211;p4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4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4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4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217" name="Google Shape;6217;p4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1" name="Google Shape;6221;p4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2" name="Google Shape;6222;p4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3" name="Google Shape;6223;p4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4" name="Google Shape;6224;p4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225" name="Google Shape;6225;p4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7" name="Google Shape;6227;p4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228" name="Google Shape;6228;p4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4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4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4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233" name="Google Shape;6233;p4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4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237" name="Google Shape;6237;p4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4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241" name="Google Shape;6241;p4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4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4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4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249" name="Google Shape;6249;p4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4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4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6" name="Google Shape;6256;p4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7" name="Google Shape;6257;p4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258" name="Google Shape;6258;p4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4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4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3" name="Google Shape;6263;p4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264" name="Google Shape;6264;p4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4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4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270" name="Google Shape;6270;p4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3" name="Google Shape;6273;p4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274" name="Google Shape;6274;p4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4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4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8" name="Google Shape;6278;p4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9" name="Google Shape;6279;p4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0" name="Google Shape;6280;p4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281" name="Google Shape;6281;p4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4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4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6" name="Google Shape;6286;p4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287" name="Google Shape;6287;p4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4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4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4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295" name="Google Shape;6295;p4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4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299" name="Google Shape;6299;p4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4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4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4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308" name="Google Shape;6308;p4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4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4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4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316" name="Google Shape;6316;p4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4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319" name="Google Shape;6319;p4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4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4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4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330" name="Google Shape;6330;p4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4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4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335" name="Google Shape;6335;p4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4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4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4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4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4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343" name="Google Shape;6343;p4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4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4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347" name="Google Shape;6347;p4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4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4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4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354" name="Google Shape;6354;p4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4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8" name="Google Shape;6358;p4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359" name="Google Shape;6359;p4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4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1" name="Google Shape;6361;p4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362" name="Google Shape;6362;p4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4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365" name="Google Shape;6365;p4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4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4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4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373" name="Google Shape;6373;p4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4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4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379" name="Google Shape;6379;p4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4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384" name="Google Shape;6384;p4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4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8" name="Google Shape;6388;p4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389" name="Google Shape;6389;p4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4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4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4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394" name="Google Shape;6394;p4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397" name="Google Shape;6397;p4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4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4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2" name="Google Shape;6402;p4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403" name="Google Shape;6403;p4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4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4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4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411" name="Google Shape;6411;p4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4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4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4" name="Google Shape;6414;p4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5" name="Google Shape;6415;p4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416" name="Google Shape;6416;p4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4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4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4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422" name="Google Shape;6422;p4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7" name="Google Shape;6427;p4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428" name="Google Shape;6428;p4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4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4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4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4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4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4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4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4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7" name="Google Shape;6437;p4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438" name="Google Shape;6438;p4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4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4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4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4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4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4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447" name="Google Shape;6447;p4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4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4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4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1" name="Google Shape;6451;p4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452" name="Google Shape;6452;p4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4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4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455" name="Google Shape;6455;p4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4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4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4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462" name="Google Shape;6462;p4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4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4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4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4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467" name="Google Shape;6467;p4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4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0" name="Google Shape;6470;p4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471" name="Google Shape;6471;p4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4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4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4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4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479" name="Google Shape;6479;p4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4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4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482" name="Google Shape;6482;p4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4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4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485" name="Google Shape;6485;p4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4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4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488" name="Google Shape;6488;p4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4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4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4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4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4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4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496" name="Google Shape;6496;p4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4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8" name="Google Shape;6498;p4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499" name="Google Shape;6499;p4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1" name="Google Shape;6501;p4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2" name="Google Shape;6502;p4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503" name="Google Shape;6503;p4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509" name="Shape 6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0" name="Google Shape;6510;p4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511" name="Google Shape;6511;p4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2" name="Google Shape;6512;p4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513" name="Google Shape;6513;p4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4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4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516" name="Google Shape;6516;p4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4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520" name="Google Shape;6520;p4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4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4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4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4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526" name="Google Shape;6526;p4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4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4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4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4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532" name="Google Shape;6532;p4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4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4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4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4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4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4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4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545" name="Google Shape;6545;p4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4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7" name="Google Shape;6547;p4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548" name="Google Shape;6548;p4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4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52" name="Google Shape;6552;p4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53" name="Google Shape;6553;p4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554" name="Google Shape;6554;p4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4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4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0" name="Google Shape;6560;p4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1" name="Google Shape;6561;p4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2" name="Google Shape;6562;p4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563" name="Google Shape;6563;p4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4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4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8" name="Google Shape;6568;p4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569" name="Google Shape;6569;p4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4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4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4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4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4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4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578" name="Google Shape;6578;p4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4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0" name="Google Shape;6580;p4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581" name="Google Shape;6581;p4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4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4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585" name="Google Shape;6585;p4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4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4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588" name="Google Shape;6588;p4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4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4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596" name="Google Shape;6596;p4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4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599" name="Google Shape;6599;p4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4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603" name="Google Shape;6603;p4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4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606" name="Google Shape;6606;p4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9" name="Google Shape;6609;p4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0" name="Google Shape;6610;p4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1" name="Google Shape;6611;p4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612" name="Google Shape;6612;p4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4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4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4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4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9" name="Google Shape;6619;p4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620" name="Google Shape;6620;p4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4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4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624" name="Google Shape;6624;p4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6" name="Google Shape;6626;p4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7" name="Google Shape;6627;p4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628" name="Google Shape;6628;p4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4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4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632" name="Google Shape;6632;p4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4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4" name="Google Shape;6634;p4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5" name="Google Shape;6635;p4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6" name="Google Shape;6636;p4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7" name="Google Shape;6637;p4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638" name="Google Shape;6638;p4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0" name="Google Shape;6640;p4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1" name="Google Shape;6641;p4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642" name="Google Shape;6642;p4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4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44" name="Google Shape;6644;p4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5" name="Google Shape;6645;p4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6" name="Google Shape;6646;p4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47" name="Google Shape;6647;p4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648" name="Google Shape;6648;p4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4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1" name="Google Shape;6651;p4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652" name="Google Shape;6652;p4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4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655" name="Google Shape;6655;p4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7" name="Google Shape;6657;p4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8" name="Google Shape;6658;p4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659" name="Google Shape;6659;p4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4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4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4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4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4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4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68" name="Google Shape;6668;p4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9" name="Google Shape;6669;p4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670" name="Google Shape;6670;p4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4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4" name="Google Shape;6674;p4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675" name="Google Shape;6675;p4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4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678" name="Google Shape;6678;p4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4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0" name="Google Shape;6680;p4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1" name="Google Shape;6681;p4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682" name="Google Shape;6682;p4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4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4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4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686" name="Google Shape;6686;p4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4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4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4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4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693" name="Google Shape;6693;p4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4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4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696" name="Google Shape;6696;p4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4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4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699" name="Google Shape;6699;p4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4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4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4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705" name="Google Shape;6705;p4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4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4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9" name="Google Shape;6709;p4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10" name="Google Shape;6710;p4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711" name="Google Shape;6711;p4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4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4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4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4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716" name="Google Shape;6716;p4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4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4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9" name="Google Shape;6719;p4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720" name="Google Shape;6720;p4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4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4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724" name="Google Shape;6724;p4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4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4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4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3" name="Google Shape;6733;p4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4" name="Google Shape;6734;p4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735" name="Google Shape;6735;p4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4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4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4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739" name="Google Shape;6739;p4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4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4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742" name="Google Shape;6742;p4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4" name="Google Shape;6744;p4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5" name="Google Shape;6745;p4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746" name="Google Shape;6746;p4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4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8" name="Google Shape;6748;p4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749" name="Google Shape;6749;p4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1" name="Google Shape;6751;p4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752" name="Google Shape;6752;p4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4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4" name="Google Shape;6754;p4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755" name="Google Shape;6755;p4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4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4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758" name="Google Shape;6758;p4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4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2" name="Google Shape;6762;p4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763" name="Google Shape;6763;p4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4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4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766" name="Google Shape;6766;p4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4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4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769" name="Google Shape;6769;p4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4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4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4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4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775" name="Google Shape;6775;p4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4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4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4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4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3" name="Google Shape;6783;p4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6784" name="Google Shape;6784;p4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4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6788" name="Google Shape;6788;p4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4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6793" name="Google Shape;6793;p4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4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5" name="Google Shape;6795;p4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6" name="Google Shape;6796;p4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6797" name="Google Shape;6797;p4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4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4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4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1" name="Google Shape;6801;p4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6802" name="Google Shape;6802;p4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6" name="Google Shape;6806;p4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6807" name="Google Shape;6807;p4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4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6811" name="Google Shape;6811;p4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4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6814" name="Google Shape;6814;p4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4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4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4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6818" name="Google Shape;6818;p4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4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6821" name="Google Shape;6821;p4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3" name="Google Shape;6823;p4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6824" name="Google Shape;6824;p4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4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8" name="Google Shape;6828;p4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9" name="Google Shape;6829;p4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6830" name="Google Shape;6830;p4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4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4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3" name="Google Shape;6833;p4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4" name="Google Shape;6834;p4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6835" name="Google Shape;6835;p4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4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8" name="Google Shape;6838;p4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9" name="Google Shape;6839;p4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6840" name="Google Shape;6840;p4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4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6844" name="Google Shape;6844;p4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4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4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4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6848" name="Google Shape;6848;p4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4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4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3" name="Google Shape;6853;p4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4" name="Google Shape;6854;p4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6855" name="Google Shape;6855;p4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4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8" name="Google Shape;6858;p4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9" name="Google Shape;6859;p4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6860" name="Google Shape;6860;p4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4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4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4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4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1" name="Google Shape;6871;p4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75" name="Shape 6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6" name="Google Shape;6876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77" name="Google Shape;6877;p5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8" name="Google Shape;6878;p5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6879" name="Google Shape;6879;p5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5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6883" name="Google Shape;6883;p5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5" name="Google Shape;6895;p5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6" name="Google Shape;6896;p5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7" name="Google Shape;6897;p5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8" name="Google Shape;6898;p5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6899" name="Google Shape;6899;p5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3" name="Google Shape;6903;p5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4" name="Google Shape;6904;p5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6905" name="Google Shape;6905;p5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0" name="Google Shape;6910;p5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1" name="Google Shape;6911;p5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2" name="Google Shape;6912;p5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3" name="Google Shape;6913;p5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6914" name="Google Shape;6914;p5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5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6917" name="Google Shape;6917;p5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1" name="Google Shape;6921;p5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2" name="Google Shape;6922;p5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3" name="Google Shape;6923;p5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6924" name="Google Shape;6924;p5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7" name="Google Shape;6927;p5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8" name="Google Shape;6928;p5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6929" name="Google Shape;6929;p5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2" name="Google Shape;6932;p5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3" name="Google Shape;6933;p5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4" name="Google Shape;6934;p5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6935" name="Google Shape;6935;p5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7" name="Google Shape;6937;p5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6938" name="Google Shape;6938;p5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5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6941" name="Google Shape;6941;p5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5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6944" name="Google Shape;6944;p5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3" name="Google Shape;6953;p5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6954" name="Google Shape;6954;p5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5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6958" name="Google Shape;6958;p5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5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6967" name="Google Shape;6967;p5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5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6975" name="Google Shape;6975;p5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7" name="Google Shape;6977;p5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8" name="Google Shape;6978;p5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6979" name="Google Shape;6979;p5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5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6987" name="Google Shape;6987;p5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5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6991" name="Google Shape;6991;p5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4" name="Google Shape;6994;p5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95" name="Google Shape;6995;p5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6996" name="Google Shape;6996;p5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5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000" name="Google Shape;7000;p5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3" name="Google Shape;7003;p5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4" name="Google Shape;7004;p5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5" name="Google Shape;7005;p5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006" name="Google Shape;7006;p5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1" name="Google Shape;7011;p5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012" name="Google Shape;7012;p5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8" name="Google Shape;7018;p5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019" name="Google Shape;7019;p5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5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023" name="Google Shape;7023;p5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5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026" name="Google Shape;7026;p5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5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030" name="Google Shape;7030;p5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5" name="Google Shape;7035;p5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6" name="Google Shape;7036;p5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7" name="Google Shape;7037;p5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8" name="Google Shape;7038;p5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9" name="Google Shape;7039;p5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040" name="Google Shape;7040;p5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5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045" name="Google Shape;7045;p5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7" name="Google Shape;7057;p5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058" name="Google Shape;7058;p5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5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068" name="Google Shape;7068;p5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5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072" name="Google Shape;7072;p5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8" name="Google Shape;7078;p5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079" name="Google Shape;7079;p5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5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085" name="Google Shape;7085;p5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5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093" name="Google Shape;7093;p5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5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100" name="Google Shape;7100;p5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5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110" name="Google Shape;7110;p5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5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114" name="Google Shape;7114;p5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5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119" name="Google Shape;7119;p5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5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122" name="Google Shape;7122;p5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5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127" name="Google Shape;7127;p5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5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132" name="Google Shape;7132;p5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5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142" name="Google Shape;7142;p5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4" name="Google Shape;7144;p5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145" name="Google Shape;7145;p5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2" name="Google Shape;7152;p5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153" name="Google Shape;7153;p5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0" name="Google Shape;7170;p5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171" name="Google Shape;7171;p5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7" name="Google Shape;7177;p5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178" name="Google Shape;7178;p5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5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181" name="Google Shape;7181;p5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8" name="Google Shape;7188;p5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189" name="Google Shape;7189;p5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5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196" name="Google Shape;7196;p5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5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202" name="Google Shape;7202;p5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9" name="Google Shape;7209;p5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210" name="Google Shape;7210;p5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5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215" name="Google Shape;7215;p5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8" name="Google Shape;7218;p5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219" name="Google Shape;7219;p5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5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223" name="Google Shape;7223;p5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2" name="Google Shape;7232;p5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3" name="Google Shape;7233;p5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234" name="Google Shape;7234;p5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1" name="Google Shape;7241;p5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242" name="Google Shape;7242;p5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5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249" name="Google Shape;7249;p5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7" name="Google Shape;7257;p5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258" name="Google Shape;7258;p5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3" name="Google Shape;7263;p5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264" name="Google Shape;7264;p5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5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271" name="Google Shape;7271;p5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4" name="Google Shape;7274;p5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275" name="Google Shape;7275;p5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5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283" name="Google Shape;7283;p5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0" name="Google Shape;7290;p5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291" name="Google Shape;7291;p5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8" name="Google Shape;7298;p5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299" name="Google Shape;7299;p5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5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305" name="Google Shape;7305;p5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5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309" name="Google Shape;7309;p5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4" name="Google Shape;7314;p5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315" name="Google Shape;7315;p5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5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322" name="Google Shape;7322;p5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5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330" name="Google Shape;7330;p5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5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335" name="Google Shape;7335;p5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2" name="Google Shape;7342;p5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343" name="Google Shape;7343;p5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7" name="Google Shape;7347;p5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8" name="Google Shape;7348;p5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349" name="Google Shape;7349;p5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3" name="Google Shape;7353;p5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4" name="Google Shape;7354;p5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355" name="Google Shape;7355;p5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58" name="Google Shape;7358;p5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359" name="Google Shape;7359;p5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0" name="Google Shape;7360;p5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7361" name="Google Shape;7361;p5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362" name="Google Shape;7362;p5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9" name="Google Shape;7369;p5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370" name="Google Shape;7370;p5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375" name="Google Shape;7375;p5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379" name="Shape 7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0" name="Google Shape;7380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381" name="Google Shape;7381;p5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382" name="Google Shape;7382;p5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7" name="Google Shape;7387;p5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8" name="Google Shape;7388;p5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9" name="Google Shape;7389;p5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390" name="Google Shape;7390;p5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5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394" name="Google Shape;7394;p5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5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397" name="Google Shape;7397;p5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1" name="Google Shape;7401;p5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2" name="Google Shape;7402;p5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403" name="Google Shape;7403;p5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5" name="Google Shape;7405;p5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6" name="Google Shape;7406;p5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407" name="Google Shape;7407;p5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5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410" name="Google Shape;7410;p5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8" name="Google Shape;7418;p5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419" name="Google Shape;7419;p5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5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422" name="Google Shape;7422;p5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5" name="Google Shape;7425;p5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6" name="Google Shape;7426;p5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7" name="Google Shape;7427;p5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428" name="Google Shape;7428;p5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0" name="Google Shape;7430;p5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431" name="Google Shape;7431;p5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5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5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439" name="Google Shape;7439;p5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5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444" name="Google Shape;7444;p5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7" name="Google Shape;7447;p5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8" name="Google Shape;7448;p5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449" name="Google Shape;7449;p5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7" name="Google Shape;7457;p5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8" name="Google Shape;7458;p5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459" name="Google Shape;7459;p5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63" name="Google Shape;7463;p5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4" name="Google Shape;7464;p5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5" name="Google Shape;7465;p5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466" name="Google Shape;7466;p5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5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469" name="Google Shape;7469;p5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2" name="Google Shape;7472;p5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3" name="Google Shape;7473;p5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474" name="Google Shape;7474;p5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5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478" name="Google Shape;7478;p5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4" name="Google Shape;7484;p5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485" name="Google Shape;7485;p5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5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490" name="Google Shape;7490;p5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2" name="Google Shape;7492;p5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3" name="Google Shape;7493;p5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494" name="Google Shape;7494;p5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5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501" name="Google Shape;7501;p5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3" name="Google Shape;7503;p5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504" name="Google Shape;7504;p5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6" name="Google Shape;7506;p5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7" name="Google Shape;7507;p5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8" name="Google Shape;7508;p5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509" name="Google Shape;7509;p5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1" name="Google Shape;7511;p5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512" name="Google Shape;7512;p5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8" name="Google Shape;7518;p5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19" name="Google Shape;7519;p5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520" name="Google Shape;7520;p5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3" name="Google Shape;7523;p5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524" name="Google Shape;7524;p5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5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532" name="Google Shape;7532;p5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5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539" name="Google Shape;7539;p5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5" name="Google Shape;7545;p5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546" name="Google Shape;7546;p5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5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550" name="Google Shape;7550;p5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5" name="Google Shape;7555;p5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556" name="Google Shape;7556;p5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5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563" name="Google Shape;7563;p5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8" name="Google Shape;7568;p5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569" name="Google Shape;7569;p5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5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580" name="Google Shape;7580;p5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5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592" name="Google Shape;7592;p5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7" name="Google Shape;7597;p5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8" name="Google Shape;7598;p5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599" name="Google Shape;7599;p5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5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611" name="Google Shape;7611;p5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5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620" name="Google Shape;7620;p5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5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624" name="Google Shape;7624;p5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7" name="Google Shape;7627;p5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628" name="Google Shape;7628;p5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5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635" name="Google Shape;7635;p5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5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642" name="Google Shape;7642;p5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6" name="Google Shape;7646;p5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647" name="Google Shape;7647;p5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0" name="Google Shape;7650;p5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651" name="Google Shape;7651;p5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5" name="Google Shape;7655;p5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656" name="Google Shape;7656;p5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5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664" name="Google Shape;7664;p5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5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671" name="Google Shape;7671;p5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6" name="Google Shape;7676;p5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677" name="Google Shape;7677;p5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5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687" name="Google Shape;7687;p5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6" name="Google Shape;7696;p5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697" name="Google Shape;7697;p5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5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705" name="Google Shape;7705;p5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5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712" name="Google Shape;7712;p5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1" name="Google Shape;7721;p5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722" name="Google Shape;7722;p5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8" name="Google Shape;7728;p5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729" name="Google Shape;7729;p5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5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734" name="Google Shape;7734;p5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4" name="Google Shape;7744;p5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5" name="Google Shape;7745;p5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746" name="Google Shape;7746;p5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5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753" name="Google Shape;7753;p5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5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756" name="Google Shape;7756;p5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5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759" name="Google Shape;7759;p5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5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766" name="Google Shape;7766;p5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5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770" name="Google Shape;7770;p5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75" name="Shape 7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6" name="Google Shape;7776;p5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777" name="Google Shape;7777;p5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8" name="Google Shape;7778;p5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7779" name="Google Shape;7779;p5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1" name="Google Shape;7781;p5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2" name="Google Shape;7782;p5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7783" name="Google Shape;7783;p5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5" name="Google Shape;7785;p5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6" name="Google Shape;7786;p5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7787" name="Google Shape;7787;p5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5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7790" name="Google Shape;7790;p5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5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7794" name="Google Shape;7794;p5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9" name="Google Shape;7799;p5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7800" name="Google Shape;7800;p5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8" name="Google Shape;7808;p5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9" name="Google Shape;7809;p5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0" name="Google Shape;7810;p5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5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7812" name="Google Shape;7812;p5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6" name="Google Shape;7816;p5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7817" name="Google Shape;7817;p5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5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7820" name="Google Shape;7820;p5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5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7823" name="Google Shape;7823;p5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5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7829" name="Google Shape;7829;p5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2" name="Google Shape;7832;p5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7833" name="Google Shape;7833;p5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5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7841" name="Google Shape;7841;p5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4" name="Google Shape;7844;p5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7845" name="Google Shape;7845;p5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3" name="Google Shape;7853;p5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7854" name="Google Shape;7854;p5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3" name="Google Shape;7863;p5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7864" name="Google Shape;7864;p5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5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7867" name="Google Shape;7867;p5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5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7871" name="Google Shape;7871;p5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4" name="Google Shape;7874;p5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5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7876" name="Google Shape;7876;p5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3" name="Google Shape;7883;p5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4" name="Google Shape;7884;p5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7885" name="Google Shape;7885;p5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7" name="Google Shape;7887;p5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7888" name="Google Shape;7888;p5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5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7891" name="Google Shape;7891;p5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5" name="Google Shape;7895;p5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7896" name="Google Shape;7896;p5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5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7899" name="Google Shape;7899;p5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5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7902" name="Google Shape;7902;p5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5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7905" name="Google Shape;7905;p5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7" name="Google Shape;7907;p5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8" name="Google Shape;7908;p5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9" name="Google Shape;7909;p5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7910" name="Google Shape;7910;p5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5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7913" name="Google Shape;7913;p5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5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7917" name="Google Shape;7917;p5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0" name="Google Shape;7920;p5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1" name="Google Shape;7921;p5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2" name="Google Shape;7922;p5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7923" name="Google Shape;7923;p5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5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7931" name="Google Shape;7931;p5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5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7936" name="Google Shape;7936;p5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5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7941" name="Google Shape;7941;p5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5" name="Google Shape;7945;p5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6" name="Google Shape;7946;p5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7947" name="Google Shape;7947;p5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3" name="Google Shape;7953;p5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7954" name="Google Shape;7954;p5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7" name="Google Shape;7957;p5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7958" name="Google Shape;7958;p5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0" name="Google Shape;7960;p5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7961" name="Google Shape;7961;p5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6" name="Google Shape;7966;p5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7967" name="Google Shape;7967;p5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9" name="Google Shape;7979;p5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0" name="Google Shape;7980;p5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7981" name="Google Shape;7981;p5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4" name="Google Shape;7984;p5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7985" name="Google Shape;7985;p5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1" name="Google Shape;7991;p5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7992" name="Google Shape;7992;p5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5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7997" name="Google Shape;7997;p5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1" name="Google Shape;8001;p5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002" name="Google Shape;8002;p5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5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005" name="Google Shape;8005;p5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9" name="Google Shape;8009;p5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010" name="Google Shape;8010;p5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5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014" name="Google Shape;8014;p5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5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018" name="Google Shape;8018;p5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2" name="Google Shape;8022;p5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023" name="Google Shape;8023;p5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5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027" name="Google Shape;8027;p5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0" name="Google Shape;8030;p5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031" name="Google Shape;8031;p5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3" name="Google Shape;8033;p5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034" name="Google Shape;8034;p5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9" name="Google Shape;8039;p5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040" name="Google Shape;8040;p5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5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043" name="Google Shape;8043;p5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5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048" name="Google Shape;8048;p5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5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058" name="Google Shape;8058;p5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5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061" name="Google Shape;8061;p5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5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065" name="Google Shape;8065;p5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5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070" name="Google Shape;8070;p5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5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073" name="Google Shape;8073;p5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5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077" name="Google Shape;8077;p5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1" name="Google Shape;8081;p5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082" name="Google Shape;8082;p5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5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085" name="Google Shape;8085;p5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9" name="Google Shape;8089;p5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090" name="Google Shape;8090;p5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5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093" name="Google Shape;8093;p5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0" name="Google Shape;8100;p5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101" name="Google Shape;8101;p5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5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107" name="Google Shape;8107;p5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5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110" name="Google Shape;8110;p5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5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120" name="Google Shape;8120;p5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5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124" name="Google Shape;8124;p5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127" name="Google Shape;8127;p5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128" name="Google Shape;8128;p5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3" name="Google Shape;8133;p5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134" name="Google Shape;8134;p5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5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138" name="Google Shape;8138;p5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5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143" name="Google Shape;8143;p5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5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146" name="Google Shape;8146;p5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5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154" name="Google Shape;8154;p5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5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158" name="Google Shape;8158;p5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5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166" name="Google Shape;8166;p5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5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172" name="Google Shape;8172;p5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5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175" name="Google Shape;8175;p5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7" name="Google Shape;8177;p5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178" name="Google Shape;8178;p5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5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182" name="Google Shape;8182;p5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5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188" name="Google Shape;8188;p5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5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192" name="Google Shape;8192;p5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5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197" name="Google Shape;8197;p5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5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204" name="Google Shape;8204;p5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6" name="Google Shape;8206;p5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207" name="Google Shape;8207;p5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12" name="Shape 8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3" name="Google Shape;8213;p5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214" name="Google Shape;8214;p5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215" name="Google Shape;8215;p5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5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220" name="Google Shape;8220;p5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3" name="Google Shape;8223;p5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4" name="Google Shape;8224;p5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225" name="Google Shape;8225;p5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5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228" name="Google Shape;8228;p5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0" name="Google Shape;8230;p5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1" name="Google Shape;8231;p5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232" name="Google Shape;8232;p5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5" name="Google Shape;8235;p5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6" name="Google Shape;8236;p5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7" name="Google Shape;8237;p5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8" name="Google Shape;8238;p5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9" name="Google Shape;8239;p5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240" name="Google Shape;8240;p5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5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245" name="Google Shape;8245;p5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5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248" name="Google Shape;8248;p5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5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252" name="Google Shape;8252;p5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4" name="Google Shape;8254;p5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5" name="Google Shape;8255;p5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256" name="Google Shape;8256;p5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1" name="Google Shape;8261;p5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2" name="Google Shape;8262;p5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3" name="Google Shape;8263;p5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264" name="Google Shape;8264;p5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8" name="Google Shape;8268;p5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269" name="Google Shape;8269;p5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5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5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273" name="Google Shape;8273;p5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7" name="Google Shape;8277;p5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8" name="Google Shape;8278;p5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9" name="Google Shape;8279;p5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0" name="Google Shape;8280;p5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281" name="Google Shape;8281;p5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5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284" name="Google Shape;8284;p5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7" name="Google Shape;8287;p5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8" name="Google Shape;8288;p5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289" name="Google Shape;8289;p5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5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295" name="Google Shape;8295;p5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9" name="Google Shape;8299;p5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300" name="Google Shape;8300;p5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2" name="Google Shape;8302;p5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3" name="Google Shape;8303;p5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304" name="Google Shape;8304;p5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5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308" name="Google Shape;8308;p5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0" name="Google Shape;8310;p5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1" name="Google Shape;8311;p5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312" name="Google Shape;8312;p5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0" name="Google Shape;8320;p5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1" name="Google Shape;8321;p5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322" name="Google Shape;8322;p5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5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325" name="Google Shape;8325;p5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5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330" name="Google Shape;8330;p5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5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335" name="Google Shape;8335;p5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5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338" name="Google Shape;8338;p5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5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343" name="Google Shape;8343;p5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5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348" name="Google Shape;8348;p5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4" name="Google Shape;8364;p5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365" name="Google Shape;8365;p5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8" name="Google Shape;8368;p5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9" name="Google Shape;8369;p5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370" name="Google Shape;8370;p5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5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376" name="Google Shape;8376;p5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8" name="Google Shape;8378;p5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9" name="Google Shape;8379;p5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380" name="Google Shape;8380;p5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3" name="Google Shape;8383;p5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384" name="Google Shape;8384;p5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5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390" name="Google Shape;8390;p5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5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398" name="Google Shape;8398;p5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5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402" name="Google Shape;8402;p5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5" name="Google Shape;8405;p5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406" name="Google Shape;8406;p5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5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411" name="Google Shape;8411;p5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6" name="Google Shape;8416;p5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417" name="Google Shape;8417;p5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5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420" name="Google Shape;8420;p5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5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428" name="Google Shape;8428;p5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5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436" name="Google Shape;8436;p5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5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442" name="Google Shape;8442;p5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5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449" name="Google Shape;8449;p5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5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454" name="Google Shape;8454;p5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5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463" name="Google Shape;8463;p5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5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469" name="Google Shape;8469;p5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5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474" name="Google Shape;8474;p5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9" name="Google Shape;8479;p5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480" name="Google Shape;8480;p5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5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493" name="Google Shape;8493;p5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5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500" name="Google Shape;8500;p5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5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508" name="Google Shape;8508;p5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1" name="Google Shape;8511;p5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2" name="Google Shape;8512;p5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513" name="Google Shape;8513;p5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5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518" name="Google Shape;8518;p5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3" name="Google Shape;8523;p5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4" name="Google Shape;8524;p5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525" name="Google Shape;8525;p5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5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529" name="Google Shape;8529;p5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5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536" name="Google Shape;8536;p5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5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544" name="Google Shape;8544;p5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7" name="Google Shape;8547;p5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548" name="Google Shape;8548;p5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5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555" name="Google Shape;8555;p5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5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559" name="Google Shape;8559;p5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5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563" name="Google Shape;8563;p5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6" name="Google Shape;8566;p5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567" name="Google Shape;8567;p5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5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576" name="Google Shape;8576;p5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5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585" name="Google Shape;8585;p5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5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589" name="Google Shape;8589;p5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5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598" name="Google Shape;8598;p5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5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607" name="Google Shape;8607;p5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5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612" name="Google Shape;8612;p5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5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620" name="Google Shape;8620;p5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5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627" name="Google Shape;8627;p5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5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633" name="Google Shape;8633;p5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6" name="Google Shape;8636;p5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637" name="Google Shape;8637;p5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5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645" name="Google Shape;8645;p5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5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649" name="Google Shape;8649;p5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4" name="Google Shape;8654;p5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655" name="Google Shape;8655;p5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5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660" name="Google Shape;8660;p5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5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666" name="Google Shape;8666;p5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5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674" name="Google Shape;8674;p5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83" name="Shape 8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84" name="Google Shape;8684;p5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F2F2"/>
        </a:solidFill>
      </p:bgPr>
    </p:bg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1"/>
          <p:cNvSpPr txBox="1"/>
          <p:nvPr>
            <p:ph type="ctrTitle"/>
          </p:nvPr>
        </p:nvSpPr>
        <p:spPr>
          <a:xfrm>
            <a:off x="715025" y="1369650"/>
            <a:ext cx="41961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1st ANNOUNCEMENT</a:t>
            </a:r>
            <a:endParaRPr sz="2800"/>
          </a:p>
        </p:txBody>
      </p:sp>
      <p:sp>
        <p:nvSpPr>
          <p:cNvPr id="157" name="Google Shape;157;p21"/>
          <p:cNvSpPr txBox="1"/>
          <p:nvPr>
            <p:ph idx="1" type="subTitle"/>
          </p:nvPr>
        </p:nvSpPr>
        <p:spPr>
          <a:xfrm>
            <a:off x="715025" y="3307379"/>
            <a:ext cx="42249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158" name="Google Shape;158;p21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22"/>
          <p:cNvSpPr/>
          <p:nvPr/>
        </p:nvSpPr>
        <p:spPr>
          <a:xfrm>
            <a:off x="3591950" y="2643235"/>
            <a:ext cx="1975500" cy="20901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22"/>
          <p:cNvSpPr/>
          <p:nvPr/>
        </p:nvSpPr>
        <p:spPr>
          <a:xfrm>
            <a:off x="1302750" y="2647485"/>
            <a:ext cx="1975500" cy="20901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" name="Google Shape;165;p22"/>
          <p:cNvSpPr/>
          <p:nvPr/>
        </p:nvSpPr>
        <p:spPr>
          <a:xfrm>
            <a:off x="5879969" y="2647485"/>
            <a:ext cx="1975500" cy="20901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2"/>
          <p:cNvSpPr/>
          <p:nvPr/>
        </p:nvSpPr>
        <p:spPr>
          <a:xfrm>
            <a:off x="3496912" y="2738853"/>
            <a:ext cx="1975500" cy="20901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22"/>
          <p:cNvSpPr/>
          <p:nvPr/>
        </p:nvSpPr>
        <p:spPr>
          <a:xfrm>
            <a:off x="1207712" y="2743103"/>
            <a:ext cx="1975500" cy="20901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22"/>
          <p:cNvSpPr/>
          <p:nvPr/>
        </p:nvSpPr>
        <p:spPr>
          <a:xfrm>
            <a:off x="5784932" y="2743103"/>
            <a:ext cx="1975500" cy="20901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9" name="Google Shape;169;p22"/>
          <p:cNvCxnSpPr>
            <a:stCxn id="170" idx="1"/>
            <a:endCxn id="164" idx="0"/>
          </p:cNvCxnSpPr>
          <p:nvPr/>
        </p:nvCxnSpPr>
        <p:spPr>
          <a:xfrm flipH="1">
            <a:off x="2290550" y="1786633"/>
            <a:ext cx="1300800" cy="8610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1" name="Google Shape;171;p22"/>
          <p:cNvCxnSpPr>
            <a:stCxn id="163" idx="0"/>
            <a:endCxn id="170" idx="2"/>
          </p:cNvCxnSpPr>
          <p:nvPr/>
        </p:nvCxnSpPr>
        <p:spPr>
          <a:xfrm rot="10800000">
            <a:off x="4579100" y="2198935"/>
            <a:ext cx="600" cy="4443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72" name="Google Shape;172;p22"/>
          <p:cNvCxnSpPr>
            <a:stCxn id="170" idx="3"/>
            <a:endCxn id="165" idx="0"/>
          </p:cNvCxnSpPr>
          <p:nvPr/>
        </p:nvCxnSpPr>
        <p:spPr>
          <a:xfrm>
            <a:off x="5566850" y="1786633"/>
            <a:ext cx="1300800" cy="8610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3" name="Google Shape;173;p22"/>
          <p:cNvSpPr/>
          <p:nvPr/>
        </p:nvSpPr>
        <p:spPr>
          <a:xfrm>
            <a:off x="3665275" y="1295825"/>
            <a:ext cx="1975500" cy="824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174" name="Google Shape;174;p22"/>
          <p:cNvSpPr txBox="1"/>
          <p:nvPr/>
        </p:nvSpPr>
        <p:spPr>
          <a:xfrm>
            <a:off x="1480100" y="3565680"/>
            <a:ext cx="1430700" cy="39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endParaRPr>
              <a:solidFill>
                <a:srgbClr val="F4F2F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5" name="Google Shape;175;p22"/>
          <p:cNvSpPr txBox="1"/>
          <p:nvPr/>
        </p:nvSpPr>
        <p:spPr>
          <a:xfrm>
            <a:off x="1319750" y="3777869"/>
            <a:ext cx="1751400" cy="8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4F2F2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Mercury is the closest planet to the Sun and also the smallest one in our Solar System. It’s only a bit larger than our Moon</a:t>
            </a:r>
            <a:endParaRPr sz="1000">
              <a:solidFill>
                <a:srgbClr val="F4F2F2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76" name="Google Shape;176;p22"/>
          <p:cNvSpPr txBox="1"/>
          <p:nvPr/>
        </p:nvSpPr>
        <p:spPr>
          <a:xfrm>
            <a:off x="3768597" y="3588671"/>
            <a:ext cx="1430700" cy="39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endParaRPr>
              <a:solidFill>
                <a:srgbClr val="F4F2F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77" name="Google Shape;177;p22"/>
          <p:cNvSpPr txBox="1"/>
          <p:nvPr/>
        </p:nvSpPr>
        <p:spPr>
          <a:xfrm>
            <a:off x="3608363" y="3800871"/>
            <a:ext cx="1751400" cy="82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4F2F2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Neptune is the farthest planet from the Sun and the fourth-largest in our Solar System</a:t>
            </a:r>
            <a:endParaRPr sz="1000">
              <a:solidFill>
                <a:srgbClr val="F4F2F2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4F2F2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grpSp>
        <p:nvGrpSpPr>
          <p:cNvPr id="178" name="Google Shape;178;p22"/>
          <p:cNvGrpSpPr/>
          <p:nvPr/>
        </p:nvGrpSpPr>
        <p:grpSpPr>
          <a:xfrm>
            <a:off x="4276135" y="3161389"/>
            <a:ext cx="416103" cy="404293"/>
            <a:chOff x="-1333200" y="2770450"/>
            <a:chExt cx="291450" cy="292225"/>
          </a:xfrm>
        </p:grpSpPr>
        <p:sp>
          <p:nvSpPr>
            <p:cNvPr id="179" name="Google Shape;179;p2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" name="Google Shape;181;p22"/>
          <p:cNvGrpSpPr/>
          <p:nvPr/>
        </p:nvGrpSpPr>
        <p:grpSpPr>
          <a:xfrm>
            <a:off x="1985150" y="3159175"/>
            <a:ext cx="420600" cy="406507"/>
            <a:chOff x="-4570325" y="2405775"/>
            <a:chExt cx="294600" cy="293825"/>
          </a:xfrm>
        </p:grpSpPr>
        <p:sp>
          <p:nvSpPr>
            <p:cNvPr id="182" name="Google Shape;182;p2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" name="Google Shape;184;p22"/>
          <p:cNvGrpSpPr/>
          <p:nvPr/>
        </p:nvGrpSpPr>
        <p:grpSpPr>
          <a:xfrm>
            <a:off x="6548269" y="3162461"/>
            <a:ext cx="417210" cy="403221"/>
            <a:chOff x="-937025" y="2064750"/>
            <a:chExt cx="292225" cy="291450"/>
          </a:xfrm>
        </p:grpSpPr>
        <p:sp>
          <p:nvSpPr>
            <p:cNvPr id="185" name="Google Shape;185;p2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F4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" name="Google Shape;188;p22"/>
          <p:cNvSpPr txBox="1"/>
          <p:nvPr/>
        </p:nvSpPr>
        <p:spPr>
          <a:xfrm>
            <a:off x="6041376" y="3565680"/>
            <a:ext cx="1430700" cy="39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4F2F2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F4F2F2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189" name="Google Shape;189;p22"/>
          <p:cNvSpPr txBox="1"/>
          <p:nvPr/>
        </p:nvSpPr>
        <p:spPr>
          <a:xfrm>
            <a:off x="5881150" y="3777869"/>
            <a:ext cx="1751400" cy="946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4F2F2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Despite being red, Mars is a cold place, not hot. The planet is full of iron oxide, which gives the planet its reddish cast</a:t>
            </a:r>
            <a:endParaRPr sz="1000">
              <a:solidFill>
                <a:srgbClr val="F4F2F2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70" name="Google Shape;170;p22"/>
          <p:cNvSpPr/>
          <p:nvPr/>
        </p:nvSpPr>
        <p:spPr>
          <a:xfrm>
            <a:off x="3591350" y="1374433"/>
            <a:ext cx="1975500" cy="8244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2"/>
          <p:cNvSpPr txBox="1"/>
          <p:nvPr/>
        </p:nvSpPr>
        <p:spPr>
          <a:xfrm>
            <a:off x="3696200" y="1657160"/>
            <a:ext cx="1751400" cy="497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4F2F2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Saturn</a:t>
            </a:r>
            <a:r>
              <a:rPr lang="es" sz="1000">
                <a:solidFill>
                  <a:srgbClr val="F4F2F2"/>
                </a:solidFill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 is the ringed one. It’s a gas giant, composed of hydrogen and helium</a:t>
            </a:r>
            <a:endParaRPr>
              <a:solidFill>
                <a:srgbClr val="F4F2F2"/>
              </a:solidFill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191" name="Google Shape;191;p22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2" name="Google Shape;192;p22"/>
          <p:cNvSpPr txBox="1"/>
          <p:nvPr>
            <p:ph type="ctrTitle"/>
          </p:nvPr>
        </p:nvSpPr>
        <p:spPr>
          <a:xfrm>
            <a:off x="895675" y="976850"/>
            <a:ext cx="22983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2nd ANNOUNCEMENT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23"/>
          <p:cNvSpPr txBox="1"/>
          <p:nvPr>
            <p:ph type="title"/>
          </p:nvPr>
        </p:nvSpPr>
        <p:spPr>
          <a:xfrm flipH="1">
            <a:off x="-955842" y="2485300"/>
            <a:ext cx="4583400" cy="75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02</a:t>
            </a:r>
            <a:endParaRPr/>
          </a:p>
        </p:txBody>
      </p:sp>
      <p:sp>
        <p:nvSpPr>
          <p:cNvPr id="198" name="Google Shape;198;p23"/>
          <p:cNvSpPr/>
          <p:nvPr/>
        </p:nvSpPr>
        <p:spPr>
          <a:xfrm>
            <a:off x="8647413" y="-80266"/>
            <a:ext cx="234300" cy="363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199" name="Google Shape;199;p23"/>
          <p:cNvSpPr/>
          <p:nvPr/>
        </p:nvSpPr>
        <p:spPr>
          <a:xfrm>
            <a:off x="8713975" y="0"/>
            <a:ext cx="234300" cy="35022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CA273E"/>
              </a:solidFill>
            </a:endParaRPr>
          </a:p>
        </p:txBody>
      </p:sp>
      <p:sp>
        <p:nvSpPr>
          <p:cNvPr id="200" name="Google Shape;200;p23"/>
          <p:cNvSpPr txBox="1"/>
          <p:nvPr>
            <p:ph idx="2" type="ctrTitle"/>
          </p:nvPr>
        </p:nvSpPr>
        <p:spPr>
          <a:xfrm flipH="1">
            <a:off x="1207314" y="3291434"/>
            <a:ext cx="7410000" cy="130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" name="Google Shape;205;p24"/>
          <p:cNvPicPr preferRelativeResize="0"/>
          <p:nvPr/>
        </p:nvPicPr>
        <p:blipFill rotWithShape="1">
          <a:blip r:embed="rId3">
            <a:alphaModFix/>
          </a:blip>
          <a:srcRect b="0" l="31248" r="31252" t="0"/>
          <a:stretch/>
        </p:blipFill>
        <p:spPr>
          <a:xfrm>
            <a:off x="5961875" y="1080868"/>
            <a:ext cx="2314042" cy="3471061"/>
          </a:xfrm>
          <a:prstGeom prst="rect">
            <a:avLst/>
          </a:prstGeom>
          <a:noFill/>
          <a:ln>
            <a:noFill/>
          </a:ln>
        </p:spPr>
      </p:pic>
      <p:sp>
        <p:nvSpPr>
          <p:cNvPr id="206" name="Google Shape;206;p24"/>
          <p:cNvSpPr/>
          <p:nvPr/>
        </p:nvSpPr>
        <p:spPr>
          <a:xfrm>
            <a:off x="3507625" y="1991501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24"/>
          <p:cNvSpPr/>
          <p:nvPr/>
        </p:nvSpPr>
        <p:spPr>
          <a:xfrm>
            <a:off x="3591950" y="2075825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24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09" name="Google Shape;209;p24"/>
          <p:cNvSpPr txBox="1"/>
          <p:nvPr>
            <p:ph type="ctrTitle"/>
          </p:nvPr>
        </p:nvSpPr>
        <p:spPr>
          <a:xfrm>
            <a:off x="4675294" y="2184975"/>
            <a:ext cx="1929300" cy="6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10" name="Google Shape;210;p24"/>
          <p:cNvSpPr txBox="1"/>
          <p:nvPr>
            <p:ph idx="1" type="subTitle"/>
          </p:nvPr>
        </p:nvSpPr>
        <p:spPr>
          <a:xfrm>
            <a:off x="775050" y="3047310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11" name="Google Shape;211;p24"/>
          <p:cNvSpPr txBox="1"/>
          <p:nvPr>
            <p:ph idx="2" type="ctrTitle"/>
          </p:nvPr>
        </p:nvSpPr>
        <p:spPr>
          <a:xfrm>
            <a:off x="800071" y="976850"/>
            <a:ext cx="6003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IN DEPTH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25"/>
          <p:cNvSpPr txBox="1"/>
          <p:nvPr/>
        </p:nvSpPr>
        <p:spPr>
          <a:xfrm>
            <a:off x="876550" y="3998625"/>
            <a:ext cx="3337200" cy="36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latin typeface="Barlow Semi Condensed Light"/>
                <a:ea typeface="Barlow Semi Condensed Light"/>
                <a:cs typeface="Barlow Semi Condensed Light"/>
                <a:sym typeface="Barlow Semi Condensed Light"/>
              </a:rPr>
              <a:t>If you want to modify these graphs, click on them, follow the link, change the data and replace them</a:t>
            </a:r>
            <a:endParaRPr sz="900">
              <a:latin typeface="Barlow Semi Condensed Light"/>
              <a:ea typeface="Barlow Semi Condensed Light"/>
              <a:cs typeface="Barlow Semi Condensed Light"/>
              <a:sym typeface="Barlow Semi Condensed Light"/>
            </a:endParaRPr>
          </a:p>
        </p:txBody>
      </p:sp>
      <p:sp>
        <p:nvSpPr>
          <p:cNvPr id="217" name="Google Shape;217;p25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8" name="Google Shape;218;p25"/>
          <p:cNvSpPr txBox="1"/>
          <p:nvPr>
            <p:ph type="ctrTitle"/>
          </p:nvPr>
        </p:nvSpPr>
        <p:spPr>
          <a:xfrm>
            <a:off x="4873903" y="1266558"/>
            <a:ext cx="34407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219" name="Google Shape;219;p25"/>
          <p:cNvSpPr txBox="1"/>
          <p:nvPr>
            <p:ph idx="1" type="subTitle"/>
          </p:nvPr>
        </p:nvSpPr>
        <p:spPr>
          <a:xfrm>
            <a:off x="5144673" y="2088650"/>
            <a:ext cx="26802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20" name="Google Shape;220;p25"/>
          <p:cNvSpPr txBox="1"/>
          <p:nvPr>
            <p:ph idx="2" type="ctrTitle"/>
          </p:nvPr>
        </p:nvSpPr>
        <p:spPr>
          <a:xfrm>
            <a:off x="876554" y="976850"/>
            <a:ext cx="6003000" cy="94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 DEPTH</a:t>
            </a:r>
            <a:endParaRPr/>
          </a:p>
        </p:txBody>
      </p:sp>
      <p:pic>
        <p:nvPicPr>
          <p:cNvPr id="221" name="Google Shape;221;p2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76550" y="1855850"/>
            <a:ext cx="3337098" cy="20612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" name="Google Shape;226;p26"/>
          <p:cNvPicPr preferRelativeResize="0"/>
          <p:nvPr/>
        </p:nvPicPr>
        <p:blipFill rotWithShape="1">
          <a:blip r:embed="rId3">
            <a:alphaModFix/>
          </a:blip>
          <a:srcRect b="0" l="11750" r="11750" t="0"/>
          <a:stretch/>
        </p:blipFill>
        <p:spPr>
          <a:xfrm>
            <a:off x="641250" y="2921300"/>
            <a:ext cx="2314051" cy="170154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7" name="Google Shape;227;p26"/>
          <p:cNvPicPr preferRelativeResize="0"/>
          <p:nvPr/>
        </p:nvPicPr>
        <p:blipFill rotWithShape="1">
          <a:blip r:embed="rId4">
            <a:alphaModFix/>
          </a:blip>
          <a:srcRect b="11896" l="20853" r="20847" t="11896"/>
          <a:stretch/>
        </p:blipFill>
        <p:spPr>
          <a:xfrm>
            <a:off x="6160250" y="773487"/>
            <a:ext cx="2314051" cy="1701548"/>
          </a:xfrm>
          <a:prstGeom prst="rect">
            <a:avLst/>
          </a:prstGeom>
          <a:noFill/>
          <a:ln>
            <a:noFill/>
          </a:ln>
        </p:spPr>
      </p:pic>
      <p:sp>
        <p:nvSpPr>
          <p:cNvPr id="228" name="Google Shape;228;p26"/>
          <p:cNvSpPr txBox="1"/>
          <p:nvPr>
            <p:ph idx="12" type="sldNum"/>
          </p:nvPr>
        </p:nvSpPr>
        <p:spPr>
          <a:xfrm>
            <a:off x="8556784" y="3136707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9" name="Google Shape;229;p26"/>
          <p:cNvSpPr txBox="1"/>
          <p:nvPr>
            <p:ph type="ctrTitle"/>
          </p:nvPr>
        </p:nvSpPr>
        <p:spPr>
          <a:xfrm>
            <a:off x="895675" y="604400"/>
            <a:ext cx="24762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SECTOR NEWS</a:t>
            </a:r>
            <a:endParaRPr/>
          </a:p>
        </p:txBody>
      </p:sp>
      <p:sp>
        <p:nvSpPr>
          <p:cNvPr id="230" name="Google Shape;230;p26"/>
          <p:cNvSpPr txBox="1"/>
          <p:nvPr>
            <p:ph idx="1" type="subTitle"/>
          </p:nvPr>
        </p:nvSpPr>
        <p:spPr>
          <a:xfrm>
            <a:off x="2819075" y="1634936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dust, which gives the planet its reddish cast</a:t>
            </a:r>
            <a:endParaRPr/>
          </a:p>
        </p:txBody>
      </p:sp>
      <p:sp>
        <p:nvSpPr>
          <p:cNvPr id="231" name="Google Shape;231;p26"/>
          <p:cNvSpPr txBox="1"/>
          <p:nvPr>
            <p:ph idx="4" type="subTitle"/>
          </p:nvPr>
        </p:nvSpPr>
        <p:spPr>
          <a:xfrm flipH="1">
            <a:off x="3073512" y="3784578"/>
            <a:ext cx="32514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</a:t>
            </a:r>
            <a:endParaRPr/>
          </a:p>
        </p:txBody>
      </p:sp>
      <p:sp>
        <p:nvSpPr>
          <p:cNvPr id="232" name="Google Shape;232;p26"/>
          <p:cNvSpPr/>
          <p:nvPr/>
        </p:nvSpPr>
        <p:spPr>
          <a:xfrm>
            <a:off x="3780075" y="940702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26"/>
          <p:cNvSpPr/>
          <p:nvPr/>
        </p:nvSpPr>
        <p:spPr>
          <a:xfrm>
            <a:off x="3864400" y="1025026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6"/>
          <p:cNvSpPr/>
          <p:nvPr/>
        </p:nvSpPr>
        <p:spPr>
          <a:xfrm flipH="1">
            <a:off x="2444912" y="3090345"/>
            <a:ext cx="2919000" cy="6099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6"/>
          <p:cNvSpPr/>
          <p:nvPr/>
        </p:nvSpPr>
        <p:spPr>
          <a:xfrm flipH="1">
            <a:off x="2360587" y="3174668"/>
            <a:ext cx="2919000" cy="609900"/>
          </a:xfrm>
          <a:prstGeom prst="rect">
            <a:avLst/>
          </a:prstGeom>
          <a:solidFill>
            <a:srgbClr val="E040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6"/>
          <p:cNvSpPr txBox="1"/>
          <p:nvPr>
            <p:ph idx="2" type="ctrTitle"/>
          </p:nvPr>
        </p:nvSpPr>
        <p:spPr>
          <a:xfrm>
            <a:off x="4037076" y="852500"/>
            <a:ext cx="28488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237" name="Google Shape;237;p26"/>
          <p:cNvSpPr txBox="1"/>
          <p:nvPr>
            <p:ph idx="3" type="ctrTitle"/>
          </p:nvPr>
        </p:nvSpPr>
        <p:spPr>
          <a:xfrm flipH="1">
            <a:off x="2264833" y="3002125"/>
            <a:ext cx="28128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igital Company Newsletter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